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042" r:id="rId3"/>
    <p:sldId id="2037" r:id="rId4"/>
    <p:sldId id="2039" r:id="rId5"/>
    <p:sldId id="2050" r:id="rId6"/>
    <p:sldId id="2041" r:id="rId7"/>
    <p:sldId id="20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8CD61E-7593-4C3A-86A0-A097D30808F8}">
          <p14:sldIdLst>
            <p14:sldId id="257"/>
          </p14:sldIdLst>
        </p14:section>
        <p14:section name="Untitled Section" id="{61E5652B-EF3B-4D90-9F06-5385282005A3}">
          <p14:sldIdLst>
            <p14:sldId id="2042"/>
            <p14:sldId id="2037"/>
            <p14:sldId id="2039"/>
            <p14:sldId id="2050"/>
            <p14:sldId id="2041"/>
            <p14:sldId id="20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79"/>
  </p:normalViewPr>
  <p:slideViewPr>
    <p:cSldViewPr snapToGrid="0" snapToObjects="1" showGuides="1">
      <p:cViewPr varScale="1">
        <p:scale>
          <a:sx n="68" d="100"/>
          <a:sy n="68" d="100"/>
        </p:scale>
        <p:origin x="780" y="-336"/>
      </p:cViewPr>
      <p:guideLst>
        <p:guide orient="horz" pos="2160"/>
        <p:guide pos="7242"/>
        <p:guide pos="438"/>
        <p:guide pos="3840"/>
        <p:guide orient="horz" pos="346"/>
        <p:guide orient="horz" pos="3974"/>
        <p:guide pos="5541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0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8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9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5B134811-F8B6-8749-9D76-44735CF4D0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06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HV--yANxZ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N_jm0q0vl_yzbZds0cKyhWJ9PwpZqaKy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AAF702-0F40-8047-9CDF-F4E5001A617E}"/>
              </a:ext>
            </a:extLst>
          </p:cNvPr>
          <p:cNvGrpSpPr/>
          <p:nvPr/>
        </p:nvGrpSpPr>
        <p:grpSpPr>
          <a:xfrm>
            <a:off x="-114300" y="-190138"/>
            <a:ext cx="3343274" cy="7232191"/>
            <a:chOff x="-114300" y="-190138"/>
            <a:chExt cx="3343274" cy="7232191"/>
          </a:xfrm>
        </p:grpSpPr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0C9BDBE5-949E-D74D-965E-B559C39FC69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-3049559" y="2767012"/>
              <a:ext cx="7194494" cy="1323975"/>
              <a:chOff x="1054100" y="72552"/>
              <a:chExt cx="6797675" cy="1250950"/>
            </a:xfrm>
          </p:grpSpPr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E1F72EA0-C522-5842-8139-38D5D88407DE}"/>
                  </a:ext>
                </a:extLst>
              </p:cNvPr>
              <p:cNvGrpSpPr/>
              <p:nvPr/>
            </p:nvGrpSpPr>
            <p:grpSpPr>
              <a:xfrm>
                <a:off x="1054100" y="72552"/>
                <a:ext cx="1700213" cy="1250950"/>
                <a:chOff x="1054100" y="550863"/>
                <a:chExt cx="1700213" cy="1250950"/>
              </a:xfrm>
            </p:grpSpPr>
            <p:sp>
              <p:nvSpPr>
                <p:cNvPr id="1652" name="Freeform 27">
                  <a:extLst>
                    <a:ext uri="{FF2B5EF4-FFF2-40B4-BE49-F238E27FC236}">
                      <a16:creationId xmlns:a16="http://schemas.microsoft.com/office/drawing/2014/main" id="{B05C624E-6D3A-0649-89A6-72FF17815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1400175"/>
                  <a:ext cx="1700213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7 w 4721"/>
                    <a:gd name="T9" fmla="*/ 426 h 1115"/>
                    <a:gd name="T10" fmla="*/ 3541 w 4721"/>
                    <a:gd name="T11" fmla="*/ 229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1 w 4721"/>
                    <a:gd name="T17" fmla="*/ 164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2 h 1115"/>
                    <a:gd name="T24" fmla="*/ 1705 w 4721"/>
                    <a:gd name="T25" fmla="*/ 0 h 1115"/>
                    <a:gd name="T26" fmla="*/ 1509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7 h 1115"/>
                    <a:gd name="T34" fmla="*/ 853 w 4721"/>
                    <a:gd name="T35" fmla="*/ 687 h 1115"/>
                    <a:gd name="T36" fmla="*/ 656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3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7 w 4721"/>
                    <a:gd name="T65" fmla="*/ 1082 h 1115"/>
                    <a:gd name="T66" fmla="*/ 2754 w 4721"/>
                    <a:gd name="T67" fmla="*/ 884 h 1115"/>
                    <a:gd name="T68" fmla="*/ 2950 w 4721"/>
                    <a:gd name="T69" fmla="*/ 687 h 1115"/>
                    <a:gd name="T70" fmla="*/ 3148 w 4721"/>
                    <a:gd name="T71" fmla="*/ 491 h 1115"/>
                    <a:gd name="T72" fmla="*/ 3278 w 4721"/>
                    <a:gd name="T73" fmla="*/ 393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7"/>
                      </a:lnTo>
                      <a:lnTo>
                        <a:pt x="4131" y="687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7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4"/>
                      </a:lnTo>
                      <a:lnTo>
                        <a:pt x="3541" y="229"/>
                      </a:lnTo>
                      <a:lnTo>
                        <a:pt x="3475" y="164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5" y="10"/>
                        <a:pt x="3213" y="32"/>
                      </a:cubicBezTo>
                      <a:lnTo>
                        <a:pt x="3148" y="98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7" y="687"/>
                      </a:lnTo>
                      <a:lnTo>
                        <a:pt x="2557" y="687"/>
                      </a:lnTo>
                      <a:cubicBezTo>
                        <a:pt x="2536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8" y="710"/>
                        <a:pt x="2426" y="687"/>
                      </a:cubicBezTo>
                      <a:lnTo>
                        <a:pt x="1771" y="32"/>
                      </a:lnTo>
                      <a:lnTo>
                        <a:pt x="1771" y="32"/>
                      </a:lnTo>
                      <a:cubicBezTo>
                        <a:pt x="1749" y="10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0"/>
                        <a:pt x="1639" y="32"/>
                      </a:cubicBezTo>
                      <a:lnTo>
                        <a:pt x="1574" y="98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2"/>
                      </a:lnTo>
                      <a:lnTo>
                        <a:pt x="983" y="687"/>
                      </a:lnTo>
                      <a:lnTo>
                        <a:pt x="983" y="687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5" y="710"/>
                        <a:pt x="853" y="687"/>
                      </a:cubicBezTo>
                      <a:lnTo>
                        <a:pt x="787" y="622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8"/>
                      </a:lnTo>
                      <a:lnTo>
                        <a:pt x="198" y="32"/>
                      </a:lnTo>
                      <a:lnTo>
                        <a:pt x="198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6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2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7" y="622"/>
                      </a:lnTo>
                      <a:lnTo>
                        <a:pt x="2033" y="687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6" y="1103"/>
                        <a:pt x="2557" y="1082"/>
                      </a:cubicBezTo>
                      <a:lnTo>
                        <a:pt x="2623" y="1016"/>
                      </a:lnTo>
                      <a:lnTo>
                        <a:pt x="2688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7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1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7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3" name="Freeform 28">
                  <a:extLst>
                    <a:ext uri="{FF2B5EF4-FFF2-40B4-BE49-F238E27FC236}">
                      <a16:creationId xmlns:a16="http://schemas.microsoft.com/office/drawing/2014/main" id="{291CB7F1-A481-9F42-876C-28FAC1244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889000"/>
                  <a:ext cx="1700213" cy="401638"/>
                </a:xfrm>
                <a:custGeom>
                  <a:avLst/>
                  <a:gdLst>
                    <a:gd name="T0" fmla="*/ 4524 w 4721"/>
                    <a:gd name="T1" fmla="*/ 295 h 1116"/>
                    <a:gd name="T2" fmla="*/ 4196 w 4721"/>
                    <a:gd name="T3" fmla="*/ 623 h 1116"/>
                    <a:gd name="T4" fmla="*/ 4065 w 4721"/>
                    <a:gd name="T5" fmla="*/ 721 h 1116"/>
                    <a:gd name="T6" fmla="*/ 3933 w 4721"/>
                    <a:gd name="T7" fmla="*/ 623 h 1116"/>
                    <a:gd name="T8" fmla="*/ 3737 w 4721"/>
                    <a:gd name="T9" fmla="*/ 427 h 1116"/>
                    <a:gd name="T10" fmla="*/ 3541 w 4721"/>
                    <a:gd name="T11" fmla="*/ 229 h 1116"/>
                    <a:gd name="T12" fmla="*/ 3344 w 4721"/>
                    <a:gd name="T13" fmla="*/ 33 h 1116"/>
                    <a:gd name="T14" fmla="*/ 3278 w 4721"/>
                    <a:gd name="T15" fmla="*/ 0 h 1116"/>
                    <a:gd name="T16" fmla="*/ 3081 w 4721"/>
                    <a:gd name="T17" fmla="*/ 164 h 1116"/>
                    <a:gd name="T18" fmla="*/ 2754 w 4721"/>
                    <a:gd name="T19" fmla="*/ 492 h 1116"/>
                    <a:gd name="T20" fmla="*/ 2492 w 4721"/>
                    <a:gd name="T21" fmla="*/ 721 h 1116"/>
                    <a:gd name="T22" fmla="*/ 1771 w 4721"/>
                    <a:gd name="T23" fmla="*/ 33 h 1116"/>
                    <a:gd name="T24" fmla="*/ 1705 w 4721"/>
                    <a:gd name="T25" fmla="*/ 0 h 1116"/>
                    <a:gd name="T26" fmla="*/ 1509 w 4721"/>
                    <a:gd name="T27" fmla="*/ 164 h 1116"/>
                    <a:gd name="T28" fmla="*/ 1311 w 4721"/>
                    <a:gd name="T29" fmla="*/ 360 h 1116"/>
                    <a:gd name="T30" fmla="*/ 1115 w 4721"/>
                    <a:gd name="T31" fmla="*/ 557 h 1116"/>
                    <a:gd name="T32" fmla="*/ 983 w 4721"/>
                    <a:gd name="T33" fmla="*/ 689 h 1116"/>
                    <a:gd name="T34" fmla="*/ 853 w 4721"/>
                    <a:gd name="T35" fmla="*/ 689 h 1116"/>
                    <a:gd name="T36" fmla="*/ 656 w 4721"/>
                    <a:gd name="T37" fmla="*/ 492 h 1116"/>
                    <a:gd name="T38" fmla="*/ 459 w 4721"/>
                    <a:gd name="T39" fmla="*/ 295 h 1116"/>
                    <a:gd name="T40" fmla="*/ 263 w 4721"/>
                    <a:gd name="T41" fmla="*/ 99 h 1116"/>
                    <a:gd name="T42" fmla="*/ 131 w 4721"/>
                    <a:gd name="T43" fmla="*/ 0 h 1116"/>
                    <a:gd name="T44" fmla="*/ 0 w 4721"/>
                    <a:gd name="T45" fmla="*/ 99 h 1116"/>
                    <a:gd name="T46" fmla="*/ 66 w 4721"/>
                    <a:gd name="T47" fmla="*/ 427 h 1116"/>
                    <a:gd name="T48" fmla="*/ 198 w 4721"/>
                    <a:gd name="T49" fmla="*/ 427 h 1116"/>
                    <a:gd name="T50" fmla="*/ 918 w 4721"/>
                    <a:gd name="T51" fmla="*/ 1115 h 1116"/>
                    <a:gd name="T52" fmla="*/ 1639 w 4721"/>
                    <a:gd name="T53" fmla="*/ 427 h 1116"/>
                    <a:gd name="T54" fmla="*/ 1705 w 4721"/>
                    <a:gd name="T55" fmla="*/ 393 h 1116"/>
                    <a:gd name="T56" fmla="*/ 1901 w 4721"/>
                    <a:gd name="T57" fmla="*/ 557 h 1116"/>
                    <a:gd name="T58" fmla="*/ 2098 w 4721"/>
                    <a:gd name="T59" fmla="*/ 755 h 1116"/>
                    <a:gd name="T60" fmla="*/ 2295 w 4721"/>
                    <a:gd name="T61" fmla="*/ 951 h 1116"/>
                    <a:gd name="T62" fmla="*/ 2426 w 4721"/>
                    <a:gd name="T63" fmla="*/ 1082 h 1116"/>
                    <a:gd name="T64" fmla="*/ 2557 w 4721"/>
                    <a:gd name="T65" fmla="*/ 1082 h 1116"/>
                    <a:gd name="T66" fmla="*/ 2754 w 4721"/>
                    <a:gd name="T67" fmla="*/ 885 h 1116"/>
                    <a:gd name="T68" fmla="*/ 2950 w 4721"/>
                    <a:gd name="T69" fmla="*/ 689 h 1116"/>
                    <a:gd name="T70" fmla="*/ 3148 w 4721"/>
                    <a:gd name="T71" fmla="*/ 492 h 1116"/>
                    <a:gd name="T72" fmla="*/ 3278 w 4721"/>
                    <a:gd name="T73" fmla="*/ 393 h 1116"/>
                    <a:gd name="T74" fmla="*/ 3409 w 4721"/>
                    <a:gd name="T75" fmla="*/ 492 h 1116"/>
                    <a:gd name="T76" fmla="*/ 3737 w 4721"/>
                    <a:gd name="T77" fmla="*/ 820 h 1116"/>
                    <a:gd name="T78" fmla="*/ 4000 w 4721"/>
                    <a:gd name="T79" fmla="*/ 1082 h 1116"/>
                    <a:gd name="T80" fmla="*/ 4065 w 4721"/>
                    <a:gd name="T81" fmla="*/ 1115 h 1116"/>
                    <a:gd name="T82" fmla="*/ 4393 w 4721"/>
                    <a:gd name="T83" fmla="*/ 820 h 1116"/>
                    <a:gd name="T84" fmla="*/ 4720 w 4721"/>
                    <a:gd name="T85" fmla="*/ 492 h 1116"/>
                    <a:gd name="T86" fmla="*/ 4655 w 4721"/>
                    <a:gd name="T87" fmla="*/ 164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6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9"/>
                      </a:lnTo>
                      <a:lnTo>
                        <a:pt x="4131" y="689"/>
                      </a:lnTo>
                      <a:cubicBezTo>
                        <a:pt x="4109" y="710"/>
                        <a:pt x="4087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3" y="721"/>
                        <a:pt x="4022" y="710"/>
                        <a:pt x="4000" y="689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5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5" y="11"/>
                        <a:pt x="3213" y="33"/>
                      </a:cubicBezTo>
                      <a:lnTo>
                        <a:pt x="3148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4" y="492"/>
                      </a:lnTo>
                      <a:lnTo>
                        <a:pt x="2557" y="689"/>
                      </a:lnTo>
                      <a:lnTo>
                        <a:pt x="2557" y="689"/>
                      </a:lnTo>
                      <a:cubicBezTo>
                        <a:pt x="2536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8" y="710"/>
                        <a:pt x="2426" y="689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4" y="99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1" y="492"/>
                      </a:lnTo>
                      <a:lnTo>
                        <a:pt x="1115" y="557"/>
                      </a:lnTo>
                      <a:lnTo>
                        <a:pt x="1050" y="623"/>
                      </a:lnTo>
                      <a:lnTo>
                        <a:pt x="983" y="689"/>
                      </a:lnTo>
                      <a:lnTo>
                        <a:pt x="983" y="689"/>
                      </a:lnTo>
                      <a:cubicBezTo>
                        <a:pt x="962" y="710"/>
                        <a:pt x="940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5" y="710"/>
                        <a:pt x="853" y="689"/>
                      </a:cubicBezTo>
                      <a:lnTo>
                        <a:pt x="787" y="623"/>
                      </a:lnTo>
                      <a:lnTo>
                        <a:pt x="722" y="557"/>
                      </a:lnTo>
                      <a:lnTo>
                        <a:pt x="656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4"/>
                        <a:pt x="896" y="1115"/>
                        <a:pt x="918" y="1115"/>
                      </a:cubicBezTo>
                      <a:lnTo>
                        <a:pt x="918" y="1115"/>
                      </a:lnTo>
                      <a:cubicBezTo>
                        <a:pt x="940" y="1115"/>
                        <a:pt x="962" y="1104"/>
                        <a:pt x="983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9" y="404"/>
                        <a:pt x="1771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7" y="623"/>
                      </a:lnTo>
                      <a:lnTo>
                        <a:pt x="2033" y="689"/>
                      </a:lnTo>
                      <a:lnTo>
                        <a:pt x="2098" y="755"/>
                      </a:lnTo>
                      <a:lnTo>
                        <a:pt x="2164" y="820"/>
                      </a:lnTo>
                      <a:lnTo>
                        <a:pt x="2230" y="885"/>
                      </a:lnTo>
                      <a:lnTo>
                        <a:pt x="2295" y="951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4"/>
                        <a:pt x="2469" y="1115"/>
                        <a:pt x="2492" y="1115"/>
                      </a:cubicBezTo>
                      <a:lnTo>
                        <a:pt x="2492" y="1115"/>
                      </a:lnTo>
                      <a:cubicBezTo>
                        <a:pt x="2513" y="1115"/>
                        <a:pt x="2536" y="1104"/>
                        <a:pt x="2557" y="1082"/>
                      </a:cubicBezTo>
                      <a:lnTo>
                        <a:pt x="2623" y="1016"/>
                      </a:lnTo>
                      <a:lnTo>
                        <a:pt x="2688" y="951"/>
                      </a:lnTo>
                      <a:lnTo>
                        <a:pt x="2754" y="885"/>
                      </a:lnTo>
                      <a:lnTo>
                        <a:pt x="2820" y="820"/>
                      </a:lnTo>
                      <a:lnTo>
                        <a:pt x="2885" y="755"/>
                      </a:lnTo>
                      <a:lnTo>
                        <a:pt x="2950" y="689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5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5" y="557"/>
                      </a:lnTo>
                      <a:lnTo>
                        <a:pt x="3541" y="623"/>
                      </a:lnTo>
                      <a:lnTo>
                        <a:pt x="3737" y="820"/>
                      </a:lnTo>
                      <a:lnTo>
                        <a:pt x="3803" y="885"/>
                      </a:lnTo>
                      <a:lnTo>
                        <a:pt x="3868" y="951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4"/>
                        <a:pt x="4043" y="1115"/>
                        <a:pt x="4065" y="1115"/>
                      </a:cubicBezTo>
                      <a:lnTo>
                        <a:pt x="4065" y="1115"/>
                      </a:lnTo>
                      <a:cubicBezTo>
                        <a:pt x="4087" y="1115"/>
                        <a:pt x="4109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20"/>
                      </a:lnTo>
                      <a:lnTo>
                        <a:pt x="4458" y="755"/>
                      </a:lnTo>
                      <a:lnTo>
                        <a:pt x="4524" y="689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54" name="Freeform 29">
                  <a:extLst>
                    <a:ext uri="{FF2B5EF4-FFF2-40B4-BE49-F238E27FC236}">
                      <a16:creationId xmlns:a16="http://schemas.microsoft.com/office/drawing/2014/main" id="{3BF7DB59-5EF0-EA49-8AC1-9AE3672ED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1058863"/>
                  <a:ext cx="1700213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1 h 1115"/>
                    <a:gd name="T6" fmla="*/ 3933 w 4721"/>
                    <a:gd name="T7" fmla="*/ 623 h 1115"/>
                    <a:gd name="T8" fmla="*/ 3737 w 4721"/>
                    <a:gd name="T9" fmla="*/ 427 h 1115"/>
                    <a:gd name="T10" fmla="*/ 3541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1 w 4721"/>
                    <a:gd name="T17" fmla="*/ 164 h 1115"/>
                    <a:gd name="T18" fmla="*/ 2754 w 4721"/>
                    <a:gd name="T19" fmla="*/ 492 h 1115"/>
                    <a:gd name="T20" fmla="*/ 2492 w 4721"/>
                    <a:gd name="T21" fmla="*/ 721 h 1115"/>
                    <a:gd name="T22" fmla="*/ 1771 w 4721"/>
                    <a:gd name="T23" fmla="*/ 33 h 1115"/>
                    <a:gd name="T24" fmla="*/ 1705 w 4721"/>
                    <a:gd name="T25" fmla="*/ 0 h 1115"/>
                    <a:gd name="T26" fmla="*/ 1509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7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2 h 1115"/>
                    <a:gd name="T38" fmla="*/ 459 w 4721"/>
                    <a:gd name="T39" fmla="*/ 295 h 1115"/>
                    <a:gd name="T40" fmla="*/ 263 w 4721"/>
                    <a:gd name="T41" fmla="*/ 99 h 1115"/>
                    <a:gd name="T42" fmla="*/ 131 w 4721"/>
                    <a:gd name="T43" fmla="*/ 0 h 1115"/>
                    <a:gd name="T44" fmla="*/ 0 w 4721"/>
                    <a:gd name="T45" fmla="*/ 99 h 1115"/>
                    <a:gd name="T46" fmla="*/ 66 w 4721"/>
                    <a:gd name="T47" fmla="*/ 427 h 1115"/>
                    <a:gd name="T48" fmla="*/ 198 w 4721"/>
                    <a:gd name="T49" fmla="*/ 427 h 1115"/>
                    <a:gd name="T50" fmla="*/ 918 w 4721"/>
                    <a:gd name="T51" fmla="*/ 1114 h 1115"/>
                    <a:gd name="T52" fmla="*/ 1639 w 4721"/>
                    <a:gd name="T53" fmla="*/ 427 h 1115"/>
                    <a:gd name="T54" fmla="*/ 1705 w 4721"/>
                    <a:gd name="T55" fmla="*/ 393 h 1115"/>
                    <a:gd name="T56" fmla="*/ 1901 w 4721"/>
                    <a:gd name="T57" fmla="*/ 557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7 w 4721"/>
                    <a:gd name="T65" fmla="*/ 1082 h 1115"/>
                    <a:gd name="T66" fmla="*/ 2754 w 4721"/>
                    <a:gd name="T67" fmla="*/ 885 h 1115"/>
                    <a:gd name="T68" fmla="*/ 2950 w 4721"/>
                    <a:gd name="T69" fmla="*/ 688 h 1115"/>
                    <a:gd name="T70" fmla="*/ 3148 w 4721"/>
                    <a:gd name="T71" fmla="*/ 492 h 1115"/>
                    <a:gd name="T72" fmla="*/ 3278 w 4721"/>
                    <a:gd name="T73" fmla="*/ 393 h 1115"/>
                    <a:gd name="T74" fmla="*/ 3409 w 4721"/>
                    <a:gd name="T75" fmla="*/ 492 h 1115"/>
                    <a:gd name="T76" fmla="*/ 3737 w 4721"/>
                    <a:gd name="T77" fmla="*/ 819 h 1115"/>
                    <a:gd name="T78" fmla="*/ 4000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2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3" y="721"/>
                        <a:pt x="4022" y="710"/>
                        <a:pt x="4000" y="688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5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5" y="11"/>
                        <a:pt x="3213" y="33"/>
                      </a:cubicBezTo>
                      <a:lnTo>
                        <a:pt x="3148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4" y="492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6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8" y="710"/>
                        <a:pt x="2426" y="688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4" y="99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1" y="492"/>
                      </a:lnTo>
                      <a:lnTo>
                        <a:pt x="1115" y="557"/>
                      </a:lnTo>
                      <a:lnTo>
                        <a:pt x="1050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5" y="710"/>
                        <a:pt x="853" y="688"/>
                      </a:cubicBezTo>
                      <a:lnTo>
                        <a:pt x="787" y="623"/>
                      </a:lnTo>
                      <a:lnTo>
                        <a:pt x="722" y="557"/>
                      </a:lnTo>
                      <a:lnTo>
                        <a:pt x="656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4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4"/>
                        <a:pt x="983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9" y="404"/>
                        <a:pt x="1771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7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5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4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6" y="1104"/>
                        <a:pt x="2557" y="1082"/>
                      </a:cubicBezTo>
                      <a:lnTo>
                        <a:pt x="2623" y="1016"/>
                      </a:lnTo>
                      <a:lnTo>
                        <a:pt x="2688" y="950"/>
                      </a:lnTo>
                      <a:lnTo>
                        <a:pt x="2754" y="885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5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5" y="557"/>
                      </a:lnTo>
                      <a:lnTo>
                        <a:pt x="3541" y="623"/>
                      </a:lnTo>
                      <a:lnTo>
                        <a:pt x="3737" y="819"/>
                      </a:lnTo>
                      <a:lnTo>
                        <a:pt x="3803" y="885"/>
                      </a:lnTo>
                      <a:lnTo>
                        <a:pt x="3868" y="950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4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8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5" name="Freeform 30">
                  <a:extLst>
                    <a:ext uri="{FF2B5EF4-FFF2-40B4-BE49-F238E27FC236}">
                      <a16:creationId xmlns:a16="http://schemas.microsoft.com/office/drawing/2014/main" id="{60DD22C9-A3EE-DD48-A2DC-0957F152C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720725"/>
                  <a:ext cx="1700213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7 w 4721"/>
                    <a:gd name="T9" fmla="*/ 426 h 1115"/>
                    <a:gd name="T10" fmla="*/ 3541 w 4721"/>
                    <a:gd name="T11" fmla="*/ 228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1 w 4721"/>
                    <a:gd name="T17" fmla="*/ 163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2 h 1115"/>
                    <a:gd name="T24" fmla="*/ 1705 w 4721"/>
                    <a:gd name="T25" fmla="*/ 0 h 1115"/>
                    <a:gd name="T26" fmla="*/ 1509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3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7 w 4721"/>
                    <a:gd name="T65" fmla="*/ 1081 h 1115"/>
                    <a:gd name="T66" fmla="*/ 2754 w 4721"/>
                    <a:gd name="T67" fmla="*/ 884 h 1115"/>
                    <a:gd name="T68" fmla="*/ 2950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8"/>
                      </a:lnTo>
                      <a:lnTo>
                        <a:pt x="4524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8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4"/>
                      </a:lnTo>
                      <a:lnTo>
                        <a:pt x="3541" y="228"/>
                      </a:lnTo>
                      <a:lnTo>
                        <a:pt x="3475" y="163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5" y="10"/>
                        <a:pt x="3213" y="32"/>
                      </a:cubicBezTo>
                      <a:lnTo>
                        <a:pt x="3148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6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8" y="710"/>
                        <a:pt x="2426" y="688"/>
                      </a:cubicBezTo>
                      <a:lnTo>
                        <a:pt x="1771" y="32"/>
                      </a:lnTo>
                      <a:lnTo>
                        <a:pt x="1771" y="32"/>
                      </a:lnTo>
                      <a:cubicBezTo>
                        <a:pt x="1749" y="10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0"/>
                        <a:pt x="1639" y="32"/>
                      </a:cubicBezTo>
                      <a:lnTo>
                        <a:pt x="1574" y="98"/>
                      </a:lnTo>
                      <a:lnTo>
                        <a:pt x="1509" y="163"/>
                      </a:lnTo>
                      <a:lnTo>
                        <a:pt x="1443" y="228"/>
                      </a:lnTo>
                      <a:lnTo>
                        <a:pt x="1378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2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5" y="710"/>
                        <a:pt x="853" y="688"/>
                      </a:cubicBezTo>
                      <a:lnTo>
                        <a:pt x="787" y="622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4" y="228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8" y="32"/>
                      </a:lnTo>
                      <a:lnTo>
                        <a:pt x="198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8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5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7" y="392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7" y="622"/>
                      </a:lnTo>
                      <a:lnTo>
                        <a:pt x="2033" y="688"/>
                      </a:lnTo>
                      <a:lnTo>
                        <a:pt x="2098" y="753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5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8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6" y="1103"/>
                        <a:pt x="2557" y="1081"/>
                      </a:cubicBezTo>
                      <a:lnTo>
                        <a:pt x="2623" y="1015"/>
                      </a:lnTo>
                      <a:lnTo>
                        <a:pt x="2688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3"/>
                      </a:lnTo>
                      <a:lnTo>
                        <a:pt x="2950" y="688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6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0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1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1"/>
                      </a:lnTo>
                      <a:lnTo>
                        <a:pt x="4000" y="1081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1"/>
                      </a:cubicBezTo>
                      <a:lnTo>
                        <a:pt x="4196" y="1015"/>
                      </a:lnTo>
                      <a:lnTo>
                        <a:pt x="4393" y="819"/>
                      </a:lnTo>
                      <a:lnTo>
                        <a:pt x="4458" y="753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6" name="Freeform 31">
                  <a:extLst>
                    <a:ext uri="{FF2B5EF4-FFF2-40B4-BE49-F238E27FC236}">
                      <a16:creationId xmlns:a16="http://schemas.microsoft.com/office/drawing/2014/main" id="{CAB29461-FD5E-1F44-8397-D23B72E07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550863"/>
                  <a:ext cx="1700213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0 h 1115"/>
                    <a:gd name="T6" fmla="*/ 3933 w 4721"/>
                    <a:gd name="T7" fmla="*/ 623 h 1115"/>
                    <a:gd name="T8" fmla="*/ 3737 w 4721"/>
                    <a:gd name="T9" fmla="*/ 426 h 1115"/>
                    <a:gd name="T10" fmla="*/ 3541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1 w 4721"/>
                    <a:gd name="T17" fmla="*/ 163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3 h 1115"/>
                    <a:gd name="T24" fmla="*/ 1705 w 4721"/>
                    <a:gd name="T25" fmla="*/ 0 h 1115"/>
                    <a:gd name="T26" fmla="*/ 1509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1 h 1115"/>
                    <a:gd name="T38" fmla="*/ 459 w 4721"/>
                    <a:gd name="T39" fmla="*/ 295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7 w 4721"/>
                    <a:gd name="T65" fmla="*/ 1081 h 1115"/>
                    <a:gd name="T66" fmla="*/ 2754 w 4721"/>
                    <a:gd name="T67" fmla="*/ 884 h 1115"/>
                    <a:gd name="T68" fmla="*/ 2950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8"/>
                      </a:cubicBezTo>
                      <a:lnTo>
                        <a:pt x="3933" y="623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5" y="163"/>
                      </a:lnTo>
                      <a:lnTo>
                        <a:pt x="3409" y="98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5" y="11"/>
                        <a:pt x="3213" y="33"/>
                      </a:cubicBezTo>
                      <a:lnTo>
                        <a:pt x="3148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6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8" y="710"/>
                        <a:pt x="2426" y="688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4" y="98"/>
                      </a:lnTo>
                      <a:lnTo>
                        <a:pt x="1509" y="163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5" y="710"/>
                        <a:pt x="853" y="688"/>
                      </a:cubicBezTo>
                      <a:lnTo>
                        <a:pt x="787" y="623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8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5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7" y="392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7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8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6" y="1103"/>
                        <a:pt x="2557" y="1081"/>
                      </a:cubicBezTo>
                      <a:lnTo>
                        <a:pt x="2623" y="1016"/>
                      </a:lnTo>
                      <a:lnTo>
                        <a:pt x="2688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6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0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1" y="623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1"/>
                      </a:lnTo>
                      <a:lnTo>
                        <a:pt x="4000" y="1081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1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7D143B68-84EE-BB4E-83D4-C707DB51D66C}"/>
                  </a:ext>
                </a:extLst>
              </p:cNvPr>
              <p:cNvGrpSpPr/>
              <p:nvPr/>
            </p:nvGrpSpPr>
            <p:grpSpPr>
              <a:xfrm>
                <a:off x="2754313" y="72552"/>
                <a:ext cx="1700212" cy="1250950"/>
                <a:chOff x="2754313" y="550863"/>
                <a:chExt cx="1700212" cy="1250950"/>
              </a:xfrm>
            </p:grpSpPr>
            <p:sp>
              <p:nvSpPr>
                <p:cNvPr id="1647" name="Freeform 172">
                  <a:extLst>
                    <a:ext uri="{FF2B5EF4-FFF2-40B4-BE49-F238E27FC236}">
                      <a16:creationId xmlns:a16="http://schemas.microsoft.com/office/drawing/2014/main" id="{EA20C7EB-83C8-DE49-8F3E-150C8D0D2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1400175"/>
                  <a:ext cx="1700212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4 w 4721"/>
                    <a:gd name="T7" fmla="*/ 622 h 1115"/>
                    <a:gd name="T8" fmla="*/ 3737 w 4721"/>
                    <a:gd name="T9" fmla="*/ 426 h 1115"/>
                    <a:gd name="T10" fmla="*/ 3541 w 4721"/>
                    <a:gd name="T11" fmla="*/ 229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2 w 4721"/>
                    <a:gd name="T17" fmla="*/ 164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2 h 1115"/>
                    <a:gd name="T24" fmla="*/ 1706 w 4721"/>
                    <a:gd name="T25" fmla="*/ 0 h 1115"/>
                    <a:gd name="T26" fmla="*/ 1509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4 w 4721"/>
                    <a:gd name="T33" fmla="*/ 687 h 1115"/>
                    <a:gd name="T34" fmla="*/ 853 w 4721"/>
                    <a:gd name="T35" fmla="*/ 687 h 1115"/>
                    <a:gd name="T36" fmla="*/ 656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9 w 4721"/>
                    <a:gd name="T51" fmla="*/ 1114 h 1115"/>
                    <a:gd name="T52" fmla="*/ 1639 w 4721"/>
                    <a:gd name="T53" fmla="*/ 426 h 1115"/>
                    <a:gd name="T54" fmla="*/ 1706 w 4721"/>
                    <a:gd name="T55" fmla="*/ 393 h 1115"/>
                    <a:gd name="T56" fmla="*/ 1902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8 w 4721"/>
                    <a:gd name="T65" fmla="*/ 1082 h 1115"/>
                    <a:gd name="T66" fmla="*/ 2754 w 4721"/>
                    <a:gd name="T67" fmla="*/ 884 h 1115"/>
                    <a:gd name="T68" fmla="*/ 2951 w 4721"/>
                    <a:gd name="T69" fmla="*/ 687 h 1115"/>
                    <a:gd name="T70" fmla="*/ 3148 w 4721"/>
                    <a:gd name="T71" fmla="*/ 491 h 1115"/>
                    <a:gd name="T72" fmla="*/ 3278 w 4721"/>
                    <a:gd name="T73" fmla="*/ 393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6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6" y="164"/>
                      </a:moveTo>
                      <a:lnTo>
                        <a:pt x="4589" y="229"/>
                      </a:lnTo>
                      <a:lnTo>
                        <a:pt x="4524" y="294"/>
                      </a:lnTo>
                      <a:lnTo>
                        <a:pt x="4328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7"/>
                      </a:lnTo>
                      <a:lnTo>
                        <a:pt x="4131" y="687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7"/>
                      </a:cubicBezTo>
                      <a:lnTo>
                        <a:pt x="3934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4"/>
                      </a:lnTo>
                      <a:lnTo>
                        <a:pt x="3541" y="229"/>
                      </a:lnTo>
                      <a:lnTo>
                        <a:pt x="3476" y="164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1" y="0"/>
                        <a:pt x="3278" y="0"/>
                      </a:cubicBezTo>
                      <a:lnTo>
                        <a:pt x="3278" y="0"/>
                      </a:lnTo>
                      <a:cubicBezTo>
                        <a:pt x="3257" y="0"/>
                        <a:pt x="3235" y="10"/>
                        <a:pt x="3213" y="32"/>
                      </a:cubicBezTo>
                      <a:lnTo>
                        <a:pt x="3148" y="98"/>
                      </a:lnTo>
                      <a:lnTo>
                        <a:pt x="3082" y="164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8" y="687"/>
                      </a:lnTo>
                      <a:lnTo>
                        <a:pt x="2558" y="687"/>
                      </a:lnTo>
                      <a:cubicBezTo>
                        <a:pt x="2535" y="710"/>
                        <a:pt x="2514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70" y="720"/>
                        <a:pt x="2448" y="710"/>
                        <a:pt x="2426" y="687"/>
                      </a:cubicBezTo>
                      <a:lnTo>
                        <a:pt x="1771" y="32"/>
                      </a:lnTo>
                      <a:lnTo>
                        <a:pt x="1771" y="32"/>
                      </a:lnTo>
                      <a:cubicBezTo>
                        <a:pt x="1749" y="10"/>
                        <a:pt x="1727" y="0"/>
                        <a:pt x="1706" y="0"/>
                      </a:cubicBezTo>
                      <a:lnTo>
                        <a:pt x="1706" y="0"/>
                      </a:lnTo>
                      <a:cubicBezTo>
                        <a:pt x="1684" y="0"/>
                        <a:pt x="1662" y="10"/>
                        <a:pt x="1639" y="32"/>
                      </a:cubicBezTo>
                      <a:lnTo>
                        <a:pt x="1574" y="98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2"/>
                      </a:lnTo>
                      <a:lnTo>
                        <a:pt x="984" y="687"/>
                      </a:lnTo>
                      <a:lnTo>
                        <a:pt x="984" y="687"/>
                      </a:lnTo>
                      <a:cubicBezTo>
                        <a:pt x="962" y="710"/>
                        <a:pt x="940" y="720"/>
                        <a:pt x="919" y="720"/>
                      </a:cubicBezTo>
                      <a:lnTo>
                        <a:pt x="919" y="720"/>
                      </a:lnTo>
                      <a:cubicBezTo>
                        <a:pt x="897" y="720"/>
                        <a:pt x="875" y="710"/>
                        <a:pt x="853" y="687"/>
                      </a:cubicBezTo>
                      <a:lnTo>
                        <a:pt x="788" y="622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1" y="426"/>
                      </a:lnTo>
                      <a:lnTo>
                        <a:pt x="526" y="360"/>
                      </a:lnTo>
                      <a:lnTo>
                        <a:pt x="459" y="294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8"/>
                      </a:lnTo>
                      <a:lnTo>
                        <a:pt x="198" y="32"/>
                      </a:lnTo>
                      <a:lnTo>
                        <a:pt x="198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6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3"/>
                        <a:pt x="897" y="1114"/>
                        <a:pt x="919" y="1114"/>
                      </a:cubicBezTo>
                      <a:lnTo>
                        <a:pt x="919" y="1114"/>
                      </a:lnTo>
                      <a:cubicBezTo>
                        <a:pt x="940" y="1114"/>
                        <a:pt x="962" y="1103"/>
                        <a:pt x="984" y="1082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4" y="393"/>
                        <a:pt x="1706" y="393"/>
                      </a:cubicBezTo>
                      <a:lnTo>
                        <a:pt x="1706" y="393"/>
                      </a:lnTo>
                      <a:cubicBezTo>
                        <a:pt x="1727" y="393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2" y="556"/>
                      </a:lnTo>
                      <a:lnTo>
                        <a:pt x="1967" y="622"/>
                      </a:lnTo>
                      <a:lnTo>
                        <a:pt x="2033" y="687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3"/>
                        <a:pt x="2470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4" y="1114"/>
                        <a:pt x="2535" y="1103"/>
                        <a:pt x="2558" y="1082"/>
                      </a:cubicBezTo>
                      <a:lnTo>
                        <a:pt x="2623" y="1016"/>
                      </a:lnTo>
                      <a:lnTo>
                        <a:pt x="2689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1" y="687"/>
                      </a:lnTo>
                      <a:lnTo>
                        <a:pt x="3016" y="622"/>
                      </a:lnTo>
                      <a:lnTo>
                        <a:pt x="3082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7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1" y="393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6" y="556"/>
                      </a:lnTo>
                      <a:lnTo>
                        <a:pt x="3541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9" y="754"/>
                      </a:lnTo>
                      <a:lnTo>
                        <a:pt x="4524" y="687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6" y="16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8" name="Freeform 173">
                  <a:extLst>
                    <a:ext uri="{FF2B5EF4-FFF2-40B4-BE49-F238E27FC236}">
                      <a16:creationId xmlns:a16="http://schemas.microsoft.com/office/drawing/2014/main" id="{E8E6D6DD-24FA-ED4E-B2C2-F298ABCB3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889000"/>
                  <a:ext cx="1700212" cy="401638"/>
                </a:xfrm>
                <a:custGeom>
                  <a:avLst/>
                  <a:gdLst>
                    <a:gd name="T0" fmla="*/ 4524 w 4721"/>
                    <a:gd name="T1" fmla="*/ 295 h 1116"/>
                    <a:gd name="T2" fmla="*/ 4196 w 4721"/>
                    <a:gd name="T3" fmla="*/ 623 h 1116"/>
                    <a:gd name="T4" fmla="*/ 4065 w 4721"/>
                    <a:gd name="T5" fmla="*/ 721 h 1116"/>
                    <a:gd name="T6" fmla="*/ 3934 w 4721"/>
                    <a:gd name="T7" fmla="*/ 623 h 1116"/>
                    <a:gd name="T8" fmla="*/ 3737 w 4721"/>
                    <a:gd name="T9" fmla="*/ 427 h 1116"/>
                    <a:gd name="T10" fmla="*/ 3541 w 4721"/>
                    <a:gd name="T11" fmla="*/ 229 h 1116"/>
                    <a:gd name="T12" fmla="*/ 3344 w 4721"/>
                    <a:gd name="T13" fmla="*/ 33 h 1116"/>
                    <a:gd name="T14" fmla="*/ 3278 w 4721"/>
                    <a:gd name="T15" fmla="*/ 0 h 1116"/>
                    <a:gd name="T16" fmla="*/ 3082 w 4721"/>
                    <a:gd name="T17" fmla="*/ 164 h 1116"/>
                    <a:gd name="T18" fmla="*/ 2754 w 4721"/>
                    <a:gd name="T19" fmla="*/ 492 h 1116"/>
                    <a:gd name="T20" fmla="*/ 2492 w 4721"/>
                    <a:gd name="T21" fmla="*/ 721 h 1116"/>
                    <a:gd name="T22" fmla="*/ 1771 w 4721"/>
                    <a:gd name="T23" fmla="*/ 33 h 1116"/>
                    <a:gd name="T24" fmla="*/ 1706 w 4721"/>
                    <a:gd name="T25" fmla="*/ 0 h 1116"/>
                    <a:gd name="T26" fmla="*/ 1509 w 4721"/>
                    <a:gd name="T27" fmla="*/ 164 h 1116"/>
                    <a:gd name="T28" fmla="*/ 1311 w 4721"/>
                    <a:gd name="T29" fmla="*/ 360 h 1116"/>
                    <a:gd name="T30" fmla="*/ 1115 w 4721"/>
                    <a:gd name="T31" fmla="*/ 557 h 1116"/>
                    <a:gd name="T32" fmla="*/ 984 w 4721"/>
                    <a:gd name="T33" fmla="*/ 689 h 1116"/>
                    <a:gd name="T34" fmla="*/ 853 w 4721"/>
                    <a:gd name="T35" fmla="*/ 689 h 1116"/>
                    <a:gd name="T36" fmla="*/ 656 w 4721"/>
                    <a:gd name="T37" fmla="*/ 492 h 1116"/>
                    <a:gd name="T38" fmla="*/ 459 w 4721"/>
                    <a:gd name="T39" fmla="*/ 295 h 1116"/>
                    <a:gd name="T40" fmla="*/ 263 w 4721"/>
                    <a:gd name="T41" fmla="*/ 99 h 1116"/>
                    <a:gd name="T42" fmla="*/ 131 w 4721"/>
                    <a:gd name="T43" fmla="*/ 0 h 1116"/>
                    <a:gd name="T44" fmla="*/ 0 w 4721"/>
                    <a:gd name="T45" fmla="*/ 99 h 1116"/>
                    <a:gd name="T46" fmla="*/ 66 w 4721"/>
                    <a:gd name="T47" fmla="*/ 427 h 1116"/>
                    <a:gd name="T48" fmla="*/ 198 w 4721"/>
                    <a:gd name="T49" fmla="*/ 427 h 1116"/>
                    <a:gd name="T50" fmla="*/ 919 w 4721"/>
                    <a:gd name="T51" fmla="*/ 1115 h 1116"/>
                    <a:gd name="T52" fmla="*/ 1639 w 4721"/>
                    <a:gd name="T53" fmla="*/ 427 h 1116"/>
                    <a:gd name="T54" fmla="*/ 1706 w 4721"/>
                    <a:gd name="T55" fmla="*/ 393 h 1116"/>
                    <a:gd name="T56" fmla="*/ 1902 w 4721"/>
                    <a:gd name="T57" fmla="*/ 557 h 1116"/>
                    <a:gd name="T58" fmla="*/ 2098 w 4721"/>
                    <a:gd name="T59" fmla="*/ 755 h 1116"/>
                    <a:gd name="T60" fmla="*/ 2295 w 4721"/>
                    <a:gd name="T61" fmla="*/ 951 h 1116"/>
                    <a:gd name="T62" fmla="*/ 2426 w 4721"/>
                    <a:gd name="T63" fmla="*/ 1082 h 1116"/>
                    <a:gd name="T64" fmla="*/ 2558 w 4721"/>
                    <a:gd name="T65" fmla="*/ 1082 h 1116"/>
                    <a:gd name="T66" fmla="*/ 2754 w 4721"/>
                    <a:gd name="T67" fmla="*/ 885 h 1116"/>
                    <a:gd name="T68" fmla="*/ 2951 w 4721"/>
                    <a:gd name="T69" fmla="*/ 689 h 1116"/>
                    <a:gd name="T70" fmla="*/ 3148 w 4721"/>
                    <a:gd name="T71" fmla="*/ 492 h 1116"/>
                    <a:gd name="T72" fmla="*/ 3278 w 4721"/>
                    <a:gd name="T73" fmla="*/ 393 h 1116"/>
                    <a:gd name="T74" fmla="*/ 3409 w 4721"/>
                    <a:gd name="T75" fmla="*/ 492 h 1116"/>
                    <a:gd name="T76" fmla="*/ 3737 w 4721"/>
                    <a:gd name="T77" fmla="*/ 820 h 1116"/>
                    <a:gd name="T78" fmla="*/ 4000 w 4721"/>
                    <a:gd name="T79" fmla="*/ 1082 h 1116"/>
                    <a:gd name="T80" fmla="*/ 4065 w 4721"/>
                    <a:gd name="T81" fmla="*/ 1115 h 1116"/>
                    <a:gd name="T82" fmla="*/ 4393 w 4721"/>
                    <a:gd name="T83" fmla="*/ 820 h 1116"/>
                    <a:gd name="T84" fmla="*/ 4720 w 4721"/>
                    <a:gd name="T85" fmla="*/ 492 h 1116"/>
                    <a:gd name="T86" fmla="*/ 4656 w 4721"/>
                    <a:gd name="T87" fmla="*/ 164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6">
                      <a:moveTo>
                        <a:pt x="4656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8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9"/>
                      </a:lnTo>
                      <a:lnTo>
                        <a:pt x="4131" y="689"/>
                      </a:lnTo>
                      <a:cubicBezTo>
                        <a:pt x="4109" y="710"/>
                        <a:pt x="4087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3" y="721"/>
                        <a:pt x="4022" y="710"/>
                        <a:pt x="4000" y="689"/>
                      </a:cubicBezTo>
                      <a:lnTo>
                        <a:pt x="3934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6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1" y="0"/>
                        <a:pt x="3278" y="0"/>
                      </a:cubicBezTo>
                      <a:lnTo>
                        <a:pt x="3278" y="0"/>
                      </a:lnTo>
                      <a:cubicBezTo>
                        <a:pt x="3257" y="0"/>
                        <a:pt x="3235" y="11"/>
                        <a:pt x="3213" y="33"/>
                      </a:cubicBezTo>
                      <a:lnTo>
                        <a:pt x="3148" y="99"/>
                      </a:lnTo>
                      <a:lnTo>
                        <a:pt x="3082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4" y="492"/>
                      </a:lnTo>
                      <a:lnTo>
                        <a:pt x="2558" y="689"/>
                      </a:lnTo>
                      <a:lnTo>
                        <a:pt x="2558" y="689"/>
                      </a:lnTo>
                      <a:cubicBezTo>
                        <a:pt x="2535" y="710"/>
                        <a:pt x="2514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70" y="721"/>
                        <a:pt x="2448" y="710"/>
                        <a:pt x="2426" y="689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6" y="0"/>
                      </a:cubicBezTo>
                      <a:lnTo>
                        <a:pt x="1706" y="0"/>
                      </a:lnTo>
                      <a:cubicBezTo>
                        <a:pt x="1684" y="0"/>
                        <a:pt x="1662" y="11"/>
                        <a:pt x="1639" y="33"/>
                      </a:cubicBezTo>
                      <a:lnTo>
                        <a:pt x="1574" y="99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1" y="492"/>
                      </a:lnTo>
                      <a:lnTo>
                        <a:pt x="1115" y="557"/>
                      </a:lnTo>
                      <a:lnTo>
                        <a:pt x="1050" y="623"/>
                      </a:lnTo>
                      <a:lnTo>
                        <a:pt x="984" y="689"/>
                      </a:lnTo>
                      <a:lnTo>
                        <a:pt x="984" y="689"/>
                      </a:lnTo>
                      <a:cubicBezTo>
                        <a:pt x="962" y="710"/>
                        <a:pt x="940" y="721"/>
                        <a:pt x="919" y="721"/>
                      </a:cubicBezTo>
                      <a:lnTo>
                        <a:pt x="919" y="721"/>
                      </a:lnTo>
                      <a:cubicBezTo>
                        <a:pt x="897" y="721"/>
                        <a:pt x="875" y="710"/>
                        <a:pt x="853" y="689"/>
                      </a:cubicBezTo>
                      <a:lnTo>
                        <a:pt x="788" y="623"/>
                      </a:lnTo>
                      <a:lnTo>
                        <a:pt x="722" y="557"/>
                      </a:lnTo>
                      <a:lnTo>
                        <a:pt x="656" y="492"/>
                      </a:lnTo>
                      <a:lnTo>
                        <a:pt x="591" y="427"/>
                      </a:lnTo>
                      <a:lnTo>
                        <a:pt x="526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4"/>
                        <a:pt x="897" y="1115"/>
                        <a:pt x="919" y="1115"/>
                      </a:cubicBezTo>
                      <a:lnTo>
                        <a:pt x="919" y="1115"/>
                      </a:lnTo>
                      <a:cubicBezTo>
                        <a:pt x="940" y="1115"/>
                        <a:pt x="962" y="1104"/>
                        <a:pt x="984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4" y="393"/>
                        <a:pt x="1706" y="393"/>
                      </a:cubicBezTo>
                      <a:lnTo>
                        <a:pt x="1706" y="393"/>
                      </a:lnTo>
                      <a:cubicBezTo>
                        <a:pt x="1727" y="393"/>
                        <a:pt x="1749" y="404"/>
                        <a:pt x="1771" y="427"/>
                      </a:cubicBezTo>
                      <a:lnTo>
                        <a:pt x="1836" y="492"/>
                      </a:lnTo>
                      <a:lnTo>
                        <a:pt x="1902" y="557"/>
                      </a:lnTo>
                      <a:lnTo>
                        <a:pt x="1967" y="623"/>
                      </a:lnTo>
                      <a:lnTo>
                        <a:pt x="2033" y="689"/>
                      </a:lnTo>
                      <a:lnTo>
                        <a:pt x="2098" y="755"/>
                      </a:lnTo>
                      <a:lnTo>
                        <a:pt x="2164" y="820"/>
                      </a:lnTo>
                      <a:lnTo>
                        <a:pt x="2230" y="885"/>
                      </a:lnTo>
                      <a:lnTo>
                        <a:pt x="2295" y="951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4"/>
                        <a:pt x="2470" y="1115"/>
                        <a:pt x="2492" y="1115"/>
                      </a:cubicBezTo>
                      <a:lnTo>
                        <a:pt x="2492" y="1115"/>
                      </a:lnTo>
                      <a:cubicBezTo>
                        <a:pt x="2514" y="1115"/>
                        <a:pt x="2535" y="1104"/>
                        <a:pt x="2558" y="1082"/>
                      </a:cubicBezTo>
                      <a:lnTo>
                        <a:pt x="2623" y="1016"/>
                      </a:lnTo>
                      <a:lnTo>
                        <a:pt x="2689" y="951"/>
                      </a:lnTo>
                      <a:lnTo>
                        <a:pt x="2754" y="885"/>
                      </a:lnTo>
                      <a:lnTo>
                        <a:pt x="2820" y="820"/>
                      </a:lnTo>
                      <a:lnTo>
                        <a:pt x="2885" y="755"/>
                      </a:lnTo>
                      <a:lnTo>
                        <a:pt x="2951" y="689"/>
                      </a:lnTo>
                      <a:lnTo>
                        <a:pt x="3016" y="623"/>
                      </a:lnTo>
                      <a:lnTo>
                        <a:pt x="3082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5" y="404"/>
                        <a:pt x="3257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1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6" y="557"/>
                      </a:lnTo>
                      <a:lnTo>
                        <a:pt x="3541" y="623"/>
                      </a:lnTo>
                      <a:lnTo>
                        <a:pt x="3737" y="820"/>
                      </a:lnTo>
                      <a:lnTo>
                        <a:pt x="3803" y="885"/>
                      </a:lnTo>
                      <a:lnTo>
                        <a:pt x="3868" y="951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4"/>
                        <a:pt x="4043" y="1115"/>
                        <a:pt x="4065" y="1115"/>
                      </a:cubicBezTo>
                      <a:lnTo>
                        <a:pt x="4065" y="1115"/>
                      </a:lnTo>
                      <a:cubicBezTo>
                        <a:pt x="4087" y="1115"/>
                        <a:pt x="4109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20"/>
                      </a:lnTo>
                      <a:lnTo>
                        <a:pt x="4459" y="755"/>
                      </a:lnTo>
                      <a:lnTo>
                        <a:pt x="4524" y="689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6" y="164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49" name="Freeform 174">
                  <a:extLst>
                    <a:ext uri="{FF2B5EF4-FFF2-40B4-BE49-F238E27FC236}">
                      <a16:creationId xmlns:a16="http://schemas.microsoft.com/office/drawing/2014/main" id="{784442E9-F8C8-1445-A91B-50D204443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1058863"/>
                  <a:ext cx="1700212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1 h 1115"/>
                    <a:gd name="T6" fmla="*/ 3934 w 4721"/>
                    <a:gd name="T7" fmla="*/ 623 h 1115"/>
                    <a:gd name="T8" fmla="*/ 3737 w 4721"/>
                    <a:gd name="T9" fmla="*/ 427 h 1115"/>
                    <a:gd name="T10" fmla="*/ 3541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2 w 4721"/>
                    <a:gd name="T17" fmla="*/ 164 h 1115"/>
                    <a:gd name="T18" fmla="*/ 2754 w 4721"/>
                    <a:gd name="T19" fmla="*/ 492 h 1115"/>
                    <a:gd name="T20" fmla="*/ 2492 w 4721"/>
                    <a:gd name="T21" fmla="*/ 721 h 1115"/>
                    <a:gd name="T22" fmla="*/ 1771 w 4721"/>
                    <a:gd name="T23" fmla="*/ 33 h 1115"/>
                    <a:gd name="T24" fmla="*/ 1706 w 4721"/>
                    <a:gd name="T25" fmla="*/ 0 h 1115"/>
                    <a:gd name="T26" fmla="*/ 1509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7 h 1115"/>
                    <a:gd name="T32" fmla="*/ 984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2 h 1115"/>
                    <a:gd name="T38" fmla="*/ 459 w 4721"/>
                    <a:gd name="T39" fmla="*/ 295 h 1115"/>
                    <a:gd name="T40" fmla="*/ 263 w 4721"/>
                    <a:gd name="T41" fmla="*/ 99 h 1115"/>
                    <a:gd name="T42" fmla="*/ 131 w 4721"/>
                    <a:gd name="T43" fmla="*/ 0 h 1115"/>
                    <a:gd name="T44" fmla="*/ 0 w 4721"/>
                    <a:gd name="T45" fmla="*/ 99 h 1115"/>
                    <a:gd name="T46" fmla="*/ 66 w 4721"/>
                    <a:gd name="T47" fmla="*/ 427 h 1115"/>
                    <a:gd name="T48" fmla="*/ 198 w 4721"/>
                    <a:gd name="T49" fmla="*/ 427 h 1115"/>
                    <a:gd name="T50" fmla="*/ 919 w 4721"/>
                    <a:gd name="T51" fmla="*/ 1114 h 1115"/>
                    <a:gd name="T52" fmla="*/ 1639 w 4721"/>
                    <a:gd name="T53" fmla="*/ 427 h 1115"/>
                    <a:gd name="T54" fmla="*/ 1706 w 4721"/>
                    <a:gd name="T55" fmla="*/ 393 h 1115"/>
                    <a:gd name="T56" fmla="*/ 1902 w 4721"/>
                    <a:gd name="T57" fmla="*/ 557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8 w 4721"/>
                    <a:gd name="T65" fmla="*/ 1082 h 1115"/>
                    <a:gd name="T66" fmla="*/ 2754 w 4721"/>
                    <a:gd name="T67" fmla="*/ 885 h 1115"/>
                    <a:gd name="T68" fmla="*/ 2951 w 4721"/>
                    <a:gd name="T69" fmla="*/ 688 h 1115"/>
                    <a:gd name="T70" fmla="*/ 3148 w 4721"/>
                    <a:gd name="T71" fmla="*/ 492 h 1115"/>
                    <a:gd name="T72" fmla="*/ 3278 w 4721"/>
                    <a:gd name="T73" fmla="*/ 393 h 1115"/>
                    <a:gd name="T74" fmla="*/ 3409 w 4721"/>
                    <a:gd name="T75" fmla="*/ 492 h 1115"/>
                    <a:gd name="T76" fmla="*/ 3737 w 4721"/>
                    <a:gd name="T77" fmla="*/ 819 h 1115"/>
                    <a:gd name="T78" fmla="*/ 4000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2 h 1115"/>
                    <a:gd name="T86" fmla="*/ 4656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6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8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3" y="721"/>
                        <a:pt x="4022" y="710"/>
                        <a:pt x="4000" y="688"/>
                      </a:cubicBezTo>
                      <a:lnTo>
                        <a:pt x="3934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6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1" y="0"/>
                        <a:pt x="3278" y="0"/>
                      </a:cubicBezTo>
                      <a:lnTo>
                        <a:pt x="3278" y="0"/>
                      </a:lnTo>
                      <a:cubicBezTo>
                        <a:pt x="3257" y="0"/>
                        <a:pt x="3235" y="11"/>
                        <a:pt x="3213" y="33"/>
                      </a:cubicBezTo>
                      <a:lnTo>
                        <a:pt x="3148" y="99"/>
                      </a:lnTo>
                      <a:lnTo>
                        <a:pt x="3082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4" y="492"/>
                      </a:lnTo>
                      <a:lnTo>
                        <a:pt x="2558" y="688"/>
                      </a:lnTo>
                      <a:lnTo>
                        <a:pt x="2558" y="688"/>
                      </a:lnTo>
                      <a:cubicBezTo>
                        <a:pt x="2535" y="710"/>
                        <a:pt x="2514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70" y="721"/>
                        <a:pt x="2448" y="710"/>
                        <a:pt x="2426" y="688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6" y="0"/>
                      </a:cubicBezTo>
                      <a:lnTo>
                        <a:pt x="1706" y="0"/>
                      </a:lnTo>
                      <a:cubicBezTo>
                        <a:pt x="1684" y="0"/>
                        <a:pt x="1662" y="11"/>
                        <a:pt x="1639" y="33"/>
                      </a:cubicBezTo>
                      <a:lnTo>
                        <a:pt x="1574" y="99"/>
                      </a:lnTo>
                      <a:lnTo>
                        <a:pt x="1509" y="164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1" y="492"/>
                      </a:lnTo>
                      <a:lnTo>
                        <a:pt x="1115" y="557"/>
                      </a:lnTo>
                      <a:lnTo>
                        <a:pt x="1050" y="623"/>
                      </a:lnTo>
                      <a:lnTo>
                        <a:pt x="984" y="688"/>
                      </a:lnTo>
                      <a:lnTo>
                        <a:pt x="984" y="688"/>
                      </a:lnTo>
                      <a:cubicBezTo>
                        <a:pt x="962" y="710"/>
                        <a:pt x="940" y="721"/>
                        <a:pt x="919" y="721"/>
                      </a:cubicBezTo>
                      <a:lnTo>
                        <a:pt x="919" y="721"/>
                      </a:lnTo>
                      <a:cubicBezTo>
                        <a:pt x="897" y="721"/>
                        <a:pt x="875" y="710"/>
                        <a:pt x="853" y="688"/>
                      </a:cubicBezTo>
                      <a:lnTo>
                        <a:pt x="788" y="623"/>
                      </a:lnTo>
                      <a:lnTo>
                        <a:pt x="722" y="557"/>
                      </a:lnTo>
                      <a:lnTo>
                        <a:pt x="656" y="492"/>
                      </a:lnTo>
                      <a:lnTo>
                        <a:pt x="591" y="427"/>
                      </a:lnTo>
                      <a:lnTo>
                        <a:pt x="526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8" y="404"/>
                        <a:pt x="110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8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5" y="1104"/>
                        <a:pt x="897" y="1114"/>
                        <a:pt x="919" y="1114"/>
                      </a:cubicBezTo>
                      <a:lnTo>
                        <a:pt x="919" y="1114"/>
                      </a:lnTo>
                      <a:cubicBezTo>
                        <a:pt x="940" y="1114"/>
                        <a:pt x="962" y="1104"/>
                        <a:pt x="984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4" y="393"/>
                        <a:pt x="1706" y="393"/>
                      </a:cubicBezTo>
                      <a:lnTo>
                        <a:pt x="1706" y="393"/>
                      </a:lnTo>
                      <a:cubicBezTo>
                        <a:pt x="1727" y="393"/>
                        <a:pt x="1749" y="404"/>
                        <a:pt x="1771" y="427"/>
                      </a:cubicBezTo>
                      <a:lnTo>
                        <a:pt x="1836" y="492"/>
                      </a:lnTo>
                      <a:lnTo>
                        <a:pt x="1902" y="557"/>
                      </a:lnTo>
                      <a:lnTo>
                        <a:pt x="1967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5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8" y="1104"/>
                        <a:pt x="2470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4" y="1114"/>
                        <a:pt x="2535" y="1104"/>
                        <a:pt x="2558" y="1082"/>
                      </a:cubicBezTo>
                      <a:lnTo>
                        <a:pt x="2623" y="1016"/>
                      </a:lnTo>
                      <a:lnTo>
                        <a:pt x="2689" y="950"/>
                      </a:lnTo>
                      <a:lnTo>
                        <a:pt x="2754" y="885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1" y="688"/>
                      </a:lnTo>
                      <a:lnTo>
                        <a:pt x="3016" y="623"/>
                      </a:lnTo>
                      <a:lnTo>
                        <a:pt x="3082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5" y="404"/>
                        <a:pt x="3257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1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6" y="557"/>
                      </a:lnTo>
                      <a:lnTo>
                        <a:pt x="3541" y="623"/>
                      </a:lnTo>
                      <a:lnTo>
                        <a:pt x="3737" y="819"/>
                      </a:lnTo>
                      <a:lnTo>
                        <a:pt x="3803" y="885"/>
                      </a:lnTo>
                      <a:lnTo>
                        <a:pt x="3868" y="950"/>
                      </a:lnTo>
                      <a:lnTo>
                        <a:pt x="4000" y="1082"/>
                      </a:lnTo>
                      <a:lnTo>
                        <a:pt x="4000" y="1082"/>
                      </a:lnTo>
                      <a:cubicBezTo>
                        <a:pt x="4022" y="1104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9" y="754"/>
                      </a:lnTo>
                      <a:lnTo>
                        <a:pt x="4524" y="688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6" y="1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0" name="Freeform 175">
                  <a:extLst>
                    <a:ext uri="{FF2B5EF4-FFF2-40B4-BE49-F238E27FC236}">
                      <a16:creationId xmlns:a16="http://schemas.microsoft.com/office/drawing/2014/main" id="{2B7A8751-C7FC-DA42-863C-5C60E0300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720725"/>
                  <a:ext cx="1700212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4 w 4721"/>
                    <a:gd name="T7" fmla="*/ 622 h 1115"/>
                    <a:gd name="T8" fmla="*/ 3737 w 4721"/>
                    <a:gd name="T9" fmla="*/ 426 h 1115"/>
                    <a:gd name="T10" fmla="*/ 3541 w 4721"/>
                    <a:gd name="T11" fmla="*/ 228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2 w 4721"/>
                    <a:gd name="T17" fmla="*/ 163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2 h 1115"/>
                    <a:gd name="T24" fmla="*/ 1706 w 4721"/>
                    <a:gd name="T25" fmla="*/ 0 h 1115"/>
                    <a:gd name="T26" fmla="*/ 1509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4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9 w 4721"/>
                    <a:gd name="T51" fmla="*/ 1114 h 1115"/>
                    <a:gd name="T52" fmla="*/ 1639 w 4721"/>
                    <a:gd name="T53" fmla="*/ 426 h 1115"/>
                    <a:gd name="T54" fmla="*/ 1706 w 4721"/>
                    <a:gd name="T55" fmla="*/ 392 h 1115"/>
                    <a:gd name="T56" fmla="*/ 1902 w 4721"/>
                    <a:gd name="T57" fmla="*/ 556 h 1115"/>
                    <a:gd name="T58" fmla="*/ 2098 w 4721"/>
                    <a:gd name="T59" fmla="*/ 753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8 w 4721"/>
                    <a:gd name="T65" fmla="*/ 1081 h 1115"/>
                    <a:gd name="T66" fmla="*/ 2754 w 4721"/>
                    <a:gd name="T67" fmla="*/ 884 h 1115"/>
                    <a:gd name="T68" fmla="*/ 2951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21" h="1115">
                      <a:moveTo>
                        <a:pt x="4656" y="163"/>
                      </a:moveTo>
                      <a:lnTo>
                        <a:pt x="4589" y="228"/>
                      </a:lnTo>
                      <a:lnTo>
                        <a:pt x="4524" y="294"/>
                      </a:lnTo>
                      <a:lnTo>
                        <a:pt x="4328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8"/>
                      </a:cubicBezTo>
                      <a:lnTo>
                        <a:pt x="3934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4"/>
                      </a:lnTo>
                      <a:lnTo>
                        <a:pt x="3541" y="228"/>
                      </a:lnTo>
                      <a:lnTo>
                        <a:pt x="3476" y="163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1" y="0"/>
                        <a:pt x="3278" y="0"/>
                      </a:cubicBezTo>
                      <a:lnTo>
                        <a:pt x="3278" y="0"/>
                      </a:lnTo>
                      <a:cubicBezTo>
                        <a:pt x="3257" y="0"/>
                        <a:pt x="3235" y="10"/>
                        <a:pt x="3213" y="32"/>
                      </a:cubicBezTo>
                      <a:lnTo>
                        <a:pt x="3148" y="98"/>
                      </a:lnTo>
                      <a:lnTo>
                        <a:pt x="3082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8" y="688"/>
                      </a:lnTo>
                      <a:lnTo>
                        <a:pt x="2558" y="688"/>
                      </a:lnTo>
                      <a:cubicBezTo>
                        <a:pt x="2535" y="710"/>
                        <a:pt x="2514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70" y="720"/>
                        <a:pt x="2448" y="710"/>
                        <a:pt x="2426" y="688"/>
                      </a:cubicBezTo>
                      <a:lnTo>
                        <a:pt x="1771" y="32"/>
                      </a:lnTo>
                      <a:lnTo>
                        <a:pt x="1771" y="32"/>
                      </a:lnTo>
                      <a:cubicBezTo>
                        <a:pt x="1749" y="10"/>
                        <a:pt x="1727" y="0"/>
                        <a:pt x="1706" y="0"/>
                      </a:cubicBezTo>
                      <a:lnTo>
                        <a:pt x="1706" y="0"/>
                      </a:lnTo>
                      <a:cubicBezTo>
                        <a:pt x="1684" y="0"/>
                        <a:pt x="1662" y="10"/>
                        <a:pt x="1639" y="32"/>
                      </a:cubicBezTo>
                      <a:lnTo>
                        <a:pt x="1574" y="98"/>
                      </a:lnTo>
                      <a:lnTo>
                        <a:pt x="1509" y="163"/>
                      </a:lnTo>
                      <a:lnTo>
                        <a:pt x="1443" y="228"/>
                      </a:lnTo>
                      <a:lnTo>
                        <a:pt x="1378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2"/>
                      </a:lnTo>
                      <a:lnTo>
                        <a:pt x="984" y="688"/>
                      </a:lnTo>
                      <a:lnTo>
                        <a:pt x="984" y="688"/>
                      </a:lnTo>
                      <a:cubicBezTo>
                        <a:pt x="962" y="710"/>
                        <a:pt x="940" y="720"/>
                        <a:pt x="919" y="720"/>
                      </a:cubicBezTo>
                      <a:lnTo>
                        <a:pt x="919" y="720"/>
                      </a:lnTo>
                      <a:cubicBezTo>
                        <a:pt x="897" y="720"/>
                        <a:pt x="875" y="710"/>
                        <a:pt x="853" y="688"/>
                      </a:cubicBezTo>
                      <a:lnTo>
                        <a:pt x="788" y="622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1" y="426"/>
                      </a:lnTo>
                      <a:lnTo>
                        <a:pt x="526" y="360"/>
                      </a:lnTo>
                      <a:lnTo>
                        <a:pt x="459" y="294"/>
                      </a:lnTo>
                      <a:lnTo>
                        <a:pt x="394" y="228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8" y="32"/>
                      </a:lnTo>
                      <a:lnTo>
                        <a:pt x="198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8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5" y="1103"/>
                        <a:pt x="897" y="1114"/>
                        <a:pt x="919" y="1114"/>
                      </a:cubicBezTo>
                      <a:lnTo>
                        <a:pt x="919" y="1114"/>
                      </a:lnTo>
                      <a:cubicBezTo>
                        <a:pt x="940" y="1114"/>
                        <a:pt x="962" y="1103"/>
                        <a:pt x="984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4" y="392"/>
                        <a:pt x="1706" y="392"/>
                      </a:cubicBezTo>
                      <a:lnTo>
                        <a:pt x="1706" y="392"/>
                      </a:lnTo>
                      <a:cubicBezTo>
                        <a:pt x="1727" y="392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2" y="556"/>
                      </a:lnTo>
                      <a:lnTo>
                        <a:pt x="1967" y="622"/>
                      </a:lnTo>
                      <a:lnTo>
                        <a:pt x="2033" y="688"/>
                      </a:lnTo>
                      <a:lnTo>
                        <a:pt x="2098" y="753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5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8" y="1103"/>
                        <a:pt x="2470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4" y="1114"/>
                        <a:pt x="2535" y="1103"/>
                        <a:pt x="2558" y="1081"/>
                      </a:cubicBezTo>
                      <a:lnTo>
                        <a:pt x="2623" y="1015"/>
                      </a:lnTo>
                      <a:lnTo>
                        <a:pt x="2689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3"/>
                      </a:lnTo>
                      <a:lnTo>
                        <a:pt x="2951" y="688"/>
                      </a:lnTo>
                      <a:lnTo>
                        <a:pt x="3016" y="622"/>
                      </a:lnTo>
                      <a:lnTo>
                        <a:pt x="3082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7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1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6" y="556"/>
                      </a:lnTo>
                      <a:lnTo>
                        <a:pt x="3541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1"/>
                      </a:lnTo>
                      <a:lnTo>
                        <a:pt x="4000" y="1081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1"/>
                      </a:cubicBezTo>
                      <a:lnTo>
                        <a:pt x="4196" y="1015"/>
                      </a:lnTo>
                      <a:lnTo>
                        <a:pt x="4393" y="819"/>
                      </a:lnTo>
                      <a:lnTo>
                        <a:pt x="4459" y="753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6" y="16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1" name="Freeform 176">
                  <a:extLst>
                    <a:ext uri="{FF2B5EF4-FFF2-40B4-BE49-F238E27FC236}">
                      <a16:creationId xmlns:a16="http://schemas.microsoft.com/office/drawing/2014/main" id="{E8B37908-2727-1247-853B-A15ECB000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550863"/>
                  <a:ext cx="1700212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0 h 1115"/>
                    <a:gd name="T6" fmla="*/ 3934 w 4721"/>
                    <a:gd name="T7" fmla="*/ 623 h 1115"/>
                    <a:gd name="T8" fmla="*/ 3737 w 4721"/>
                    <a:gd name="T9" fmla="*/ 426 h 1115"/>
                    <a:gd name="T10" fmla="*/ 3541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2 w 4721"/>
                    <a:gd name="T17" fmla="*/ 163 h 1115"/>
                    <a:gd name="T18" fmla="*/ 2754 w 4721"/>
                    <a:gd name="T19" fmla="*/ 491 h 1115"/>
                    <a:gd name="T20" fmla="*/ 2492 w 4721"/>
                    <a:gd name="T21" fmla="*/ 720 h 1115"/>
                    <a:gd name="T22" fmla="*/ 1771 w 4721"/>
                    <a:gd name="T23" fmla="*/ 33 h 1115"/>
                    <a:gd name="T24" fmla="*/ 1706 w 4721"/>
                    <a:gd name="T25" fmla="*/ 0 h 1115"/>
                    <a:gd name="T26" fmla="*/ 1509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4 w 4721"/>
                    <a:gd name="T33" fmla="*/ 688 h 1115"/>
                    <a:gd name="T34" fmla="*/ 853 w 4721"/>
                    <a:gd name="T35" fmla="*/ 688 h 1115"/>
                    <a:gd name="T36" fmla="*/ 656 w 4721"/>
                    <a:gd name="T37" fmla="*/ 491 h 1115"/>
                    <a:gd name="T38" fmla="*/ 459 w 4721"/>
                    <a:gd name="T39" fmla="*/ 295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8 w 4721"/>
                    <a:gd name="T49" fmla="*/ 426 h 1115"/>
                    <a:gd name="T50" fmla="*/ 919 w 4721"/>
                    <a:gd name="T51" fmla="*/ 1114 h 1115"/>
                    <a:gd name="T52" fmla="*/ 1639 w 4721"/>
                    <a:gd name="T53" fmla="*/ 426 h 1115"/>
                    <a:gd name="T54" fmla="*/ 1706 w 4721"/>
                    <a:gd name="T55" fmla="*/ 392 h 1115"/>
                    <a:gd name="T56" fmla="*/ 1902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8 w 4721"/>
                    <a:gd name="T65" fmla="*/ 1081 h 1115"/>
                    <a:gd name="T66" fmla="*/ 2754 w 4721"/>
                    <a:gd name="T67" fmla="*/ 884 h 1115"/>
                    <a:gd name="T68" fmla="*/ 2951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4000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6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6" y="163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8" y="491"/>
                      </a:lnTo>
                      <a:lnTo>
                        <a:pt x="4261" y="556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9" y="710"/>
                        <a:pt x="4087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3" y="720"/>
                        <a:pt x="4022" y="710"/>
                        <a:pt x="4000" y="688"/>
                      </a:cubicBezTo>
                      <a:lnTo>
                        <a:pt x="3934" y="623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2" y="360"/>
                      </a:lnTo>
                      <a:lnTo>
                        <a:pt x="3606" y="295"/>
                      </a:lnTo>
                      <a:lnTo>
                        <a:pt x="3541" y="229"/>
                      </a:lnTo>
                      <a:lnTo>
                        <a:pt x="3476" y="163"/>
                      </a:lnTo>
                      <a:lnTo>
                        <a:pt x="3409" y="98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1" y="0"/>
                        <a:pt x="3278" y="0"/>
                      </a:cubicBezTo>
                      <a:lnTo>
                        <a:pt x="3278" y="0"/>
                      </a:lnTo>
                      <a:cubicBezTo>
                        <a:pt x="3257" y="0"/>
                        <a:pt x="3235" y="11"/>
                        <a:pt x="3213" y="33"/>
                      </a:cubicBezTo>
                      <a:lnTo>
                        <a:pt x="3148" y="98"/>
                      </a:lnTo>
                      <a:lnTo>
                        <a:pt x="3082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4" y="491"/>
                      </a:lnTo>
                      <a:lnTo>
                        <a:pt x="2558" y="688"/>
                      </a:lnTo>
                      <a:lnTo>
                        <a:pt x="2558" y="688"/>
                      </a:lnTo>
                      <a:cubicBezTo>
                        <a:pt x="2535" y="710"/>
                        <a:pt x="2514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70" y="720"/>
                        <a:pt x="2448" y="710"/>
                        <a:pt x="2426" y="688"/>
                      </a:cubicBezTo>
                      <a:lnTo>
                        <a:pt x="1771" y="33"/>
                      </a:lnTo>
                      <a:lnTo>
                        <a:pt x="1771" y="33"/>
                      </a:lnTo>
                      <a:cubicBezTo>
                        <a:pt x="1749" y="11"/>
                        <a:pt x="1727" y="0"/>
                        <a:pt x="1706" y="0"/>
                      </a:cubicBezTo>
                      <a:lnTo>
                        <a:pt x="1706" y="0"/>
                      </a:lnTo>
                      <a:cubicBezTo>
                        <a:pt x="1684" y="0"/>
                        <a:pt x="1662" y="11"/>
                        <a:pt x="1639" y="33"/>
                      </a:cubicBezTo>
                      <a:lnTo>
                        <a:pt x="1574" y="98"/>
                      </a:lnTo>
                      <a:lnTo>
                        <a:pt x="1509" y="163"/>
                      </a:lnTo>
                      <a:lnTo>
                        <a:pt x="1443" y="229"/>
                      </a:lnTo>
                      <a:lnTo>
                        <a:pt x="1378" y="295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1" y="491"/>
                      </a:lnTo>
                      <a:lnTo>
                        <a:pt x="1115" y="556"/>
                      </a:lnTo>
                      <a:lnTo>
                        <a:pt x="1050" y="623"/>
                      </a:lnTo>
                      <a:lnTo>
                        <a:pt x="984" y="688"/>
                      </a:lnTo>
                      <a:lnTo>
                        <a:pt x="984" y="688"/>
                      </a:lnTo>
                      <a:cubicBezTo>
                        <a:pt x="962" y="710"/>
                        <a:pt x="940" y="720"/>
                        <a:pt x="919" y="720"/>
                      </a:cubicBezTo>
                      <a:lnTo>
                        <a:pt x="919" y="720"/>
                      </a:lnTo>
                      <a:cubicBezTo>
                        <a:pt x="897" y="720"/>
                        <a:pt x="875" y="710"/>
                        <a:pt x="853" y="688"/>
                      </a:cubicBezTo>
                      <a:lnTo>
                        <a:pt x="788" y="623"/>
                      </a:lnTo>
                      <a:lnTo>
                        <a:pt x="722" y="556"/>
                      </a:lnTo>
                      <a:lnTo>
                        <a:pt x="656" y="491"/>
                      </a:lnTo>
                      <a:lnTo>
                        <a:pt x="591" y="426"/>
                      </a:lnTo>
                      <a:lnTo>
                        <a:pt x="526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8" y="33"/>
                      </a:lnTo>
                      <a:lnTo>
                        <a:pt x="198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10" y="0"/>
                        <a:pt x="88" y="11"/>
                        <a:pt x="66" y="33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8" y="404"/>
                        <a:pt x="110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8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5" y="1103"/>
                        <a:pt x="897" y="1114"/>
                        <a:pt x="919" y="1114"/>
                      </a:cubicBezTo>
                      <a:lnTo>
                        <a:pt x="919" y="1114"/>
                      </a:lnTo>
                      <a:cubicBezTo>
                        <a:pt x="940" y="1114"/>
                        <a:pt x="962" y="1103"/>
                        <a:pt x="984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4" y="392"/>
                        <a:pt x="1706" y="392"/>
                      </a:cubicBezTo>
                      <a:lnTo>
                        <a:pt x="1706" y="392"/>
                      </a:lnTo>
                      <a:cubicBezTo>
                        <a:pt x="1727" y="392"/>
                        <a:pt x="1749" y="404"/>
                        <a:pt x="1771" y="426"/>
                      </a:cubicBezTo>
                      <a:lnTo>
                        <a:pt x="1836" y="491"/>
                      </a:lnTo>
                      <a:lnTo>
                        <a:pt x="1902" y="556"/>
                      </a:lnTo>
                      <a:lnTo>
                        <a:pt x="1967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30" y="884"/>
                      </a:lnTo>
                      <a:lnTo>
                        <a:pt x="2295" y="950"/>
                      </a:lnTo>
                      <a:lnTo>
                        <a:pt x="2361" y="1016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8" y="1103"/>
                        <a:pt x="2470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4" y="1114"/>
                        <a:pt x="2535" y="1103"/>
                        <a:pt x="2558" y="1081"/>
                      </a:cubicBezTo>
                      <a:lnTo>
                        <a:pt x="2623" y="1016"/>
                      </a:lnTo>
                      <a:lnTo>
                        <a:pt x="2689" y="950"/>
                      </a:lnTo>
                      <a:lnTo>
                        <a:pt x="2754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1" y="688"/>
                      </a:lnTo>
                      <a:lnTo>
                        <a:pt x="3016" y="623"/>
                      </a:lnTo>
                      <a:lnTo>
                        <a:pt x="3082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5" y="404"/>
                        <a:pt x="3257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1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6" y="556"/>
                      </a:lnTo>
                      <a:lnTo>
                        <a:pt x="3541" y="623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4000" y="1081"/>
                      </a:lnTo>
                      <a:lnTo>
                        <a:pt x="4000" y="1081"/>
                      </a:lnTo>
                      <a:cubicBezTo>
                        <a:pt x="4022" y="1103"/>
                        <a:pt x="4043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7" y="1114"/>
                        <a:pt x="4109" y="1103"/>
                        <a:pt x="4131" y="1081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9" y="754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6" y="163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B4B1F0D2-3502-2B47-BF33-3FF229D3A70A}"/>
                  </a:ext>
                </a:extLst>
              </p:cNvPr>
              <p:cNvGrpSpPr/>
              <p:nvPr/>
            </p:nvGrpSpPr>
            <p:grpSpPr>
              <a:xfrm>
                <a:off x="4452938" y="72552"/>
                <a:ext cx="1700212" cy="1250950"/>
                <a:chOff x="4452938" y="550863"/>
                <a:chExt cx="1700212" cy="1250950"/>
              </a:xfrm>
            </p:grpSpPr>
            <p:sp>
              <p:nvSpPr>
                <p:cNvPr id="1642" name="Freeform 317">
                  <a:extLst>
                    <a:ext uri="{FF2B5EF4-FFF2-40B4-BE49-F238E27FC236}">
                      <a16:creationId xmlns:a16="http://schemas.microsoft.com/office/drawing/2014/main" id="{5F981FBD-192B-8D41-805B-762335617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1400175"/>
                  <a:ext cx="1700212" cy="401638"/>
                </a:xfrm>
                <a:custGeom>
                  <a:avLst/>
                  <a:gdLst>
                    <a:gd name="T0" fmla="*/ 4523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6 w 4721"/>
                    <a:gd name="T9" fmla="*/ 426 h 1115"/>
                    <a:gd name="T10" fmla="*/ 3540 w 4721"/>
                    <a:gd name="T11" fmla="*/ 229 h 1115"/>
                    <a:gd name="T12" fmla="*/ 3343 w 4721"/>
                    <a:gd name="T13" fmla="*/ 32 h 1115"/>
                    <a:gd name="T14" fmla="*/ 3277 w 4721"/>
                    <a:gd name="T15" fmla="*/ 0 h 1115"/>
                    <a:gd name="T16" fmla="*/ 3081 w 4721"/>
                    <a:gd name="T17" fmla="*/ 164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2 h 1115"/>
                    <a:gd name="T24" fmla="*/ 1705 w 4721"/>
                    <a:gd name="T25" fmla="*/ 0 h 1115"/>
                    <a:gd name="T26" fmla="*/ 1508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7 h 1115"/>
                    <a:gd name="T34" fmla="*/ 853 w 4721"/>
                    <a:gd name="T35" fmla="*/ 687 h 1115"/>
                    <a:gd name="T36" fmla="*/ 655 w 4721"/>
                    <a:gd name="T37" fmla="*/ 491 h 1115"/>
                    <a:gd name="T38" fmla="*/ 459 w 4721"/>
                    <a:gd name="T39" fmla="*/ 294 h 1115"/>
                    <a:gd name="T40" fmla="*/ 262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8 w 4721"/>
                    <a:gd name="T53" fmla="*/ 426 h 1115"/>
                    <a:gd name="T54" fmla="*/ 1705 w 4721"/>
                    <a:gd name="T55" fmla="*/ 393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4 w 4721"/>
                    <a:gd name="T61" fmla="*/ 950 h 1115"/>
                    <a:gd name="T62" fmla="*/ 2425 w 4721"/>
                    <a:gd name="T63" fmla="*/ 1082 h 1115"/>
                    <a:gd name="T64" fmla="*/ 2557 w 4721"/>
                    <a:gd name="T65" fmla="*/ 1082 h 1115"/>
                    <a:gd name="T66" fmla="*/ 2753 w 4721"/>
                    <a:gd name="T67" fmla="*/ 884 h 1115"/>
                    <a:gd name="T68" fmla="*/ 2950 w 4721"/>
                    <a:gd name="T69" fmla="*/ 687 h 1115"/>
                    <a:gd name="T70" fmla="*/ 3147 w 4721"/>
                    <a:gd name="T71" fmla="*/ 491 h 1115"/>
                    <a:gd name="T72" fmla="*/ 3277 w 4721"/>
                    <a:gd name="T73" fmla="*/ 393 h 1115"/>
                    <a:gd name="T74" fmla="*/ 3408 w 4721"/>
                    <a:gd name="T75" fmla="*/ 491 h 1115"/>
                    <a:gd name="T76" fmla="*/ 3736 w 4721"/>
                    <a:gd name="T77" fmla="*/ 819 h 1115"/>
                    <a:gd name="T78" fmla="*/ 3999 w 4721"/>
                    <a:gd name="T79" fmla="*/ 1082 h 1115"/>
                    <a:gd name="T80" fmla="*/ 4065 w 4721"/>
                    <a:gd name="T81" fmla="*/ 1114 h 1115"/>
                    <a:gd name="T82" fmla="*/ 4392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3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0" y="687"/>
                      </a:lnTo>
                      <a:lnTo>
                        <a:pt x="4130" y="687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7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6" y="426"/>
                      </a:lnTo>
                      <a:lnTo>
                        <a:pt x="3671" y="360"/>
                      </a:lnTo>
                      <a:lnTo>
                        <a:pt x="3605" y="294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8" y="98"/>
                      </a:lnTo>
                      <a:lnTo>
                        <a:pt x="3343" y="32"/>
                      </a:lnTo>
                      <a:lnTo>
                        <a:pt x="3343" y="32"/>
                      </a:lnTo>
                      <a:cubicBezTo>
                        <a:pt x="3322" y="10"/>
                        <a:pt x="3300" y="0"/>
                        <a:pt x="3277" y="0"/>
                      </a:cubicBezTo>
                      <a:lnTo>
                        <a:pt x="3277" y="0"/>
                      </a:lnTo>
                      <a:cubicBezTo>
                        <a:pt x="3256" y="0"/>
                        <a:pt x="3234" y="10"/>
                        <a:pt x="3212" y="32"/>
                      </a:cubicBezTo>
                      <a:lnTo>
                        <a:pt x="3147" y="98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19" y="426"/>
                      </a:lnTo>
                      <a:lnTo>
                        <a:pt x="2753" y="491"/>
                      </a:lnTo>
                      <a:lnTo>
                        <a:pt x="2557" y="687"/>
                      </a:lnTo>
                      <a:lnTo>
                        <a:pt x="2557" y="687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5" y="687"/>
                      </a:cubicBezTo>
                      <a:lnTo>
                        <a:pt x="1770" y="32"/>
                      </a:lnTo>
                      <a:lnTo>
                        <a:pt x="1770" y="32"/>
                      </a:lnTo>
                      <a:cubicBezTo>
                        <a:pt x="1748" y="10"/>
                        <a:pt x="1726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1" y="10"/>
                        <a:pt x="1638" y="32"/>
                      </a:cubicBezTo>
                      <a:lnTo>
                        <a:pt x="1573" y="98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4"/>
                      </a:lnTo>
                      <a:lnTo>
                        <a:pt x="1311" y="360"/>
                      </a:lnTo>
                      <a:lnTo>
                        <a:pt x="1245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2"/>
                      </a:lnTo>
                      <a:lnTo>
                        <a:pt x="983" y="687"/>
                      </a:lnTo>
                      <a:lnTo>
                        <a:pt x="983" y="687"/>
                      </a:lnTo>
                      <a:cubicBezTo>
                        <a:pt x="961" y="710"/>
                        <a:pt x="939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7"/>
                      </a:cubicBezTo>
                      <a:lnTo>
                        <a:pt x="787" y="622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3" y="229"/>
                      </a:lnTo>
                      <a:lnTo>
                        <a:pt x="328" y="164"/>
                      </a:lnTo>
                      <a:lnTo>
                        <a:pt x="262" y="98"/>
                      </a:lnTo>
                      <a:lnTo>
                        <a:pt x="197" y="32"/>
                      </a:lnTo>
                      <a:lnTo>
                        <a:pt x="197" y="32"/>
                      </a:lnTo>
                      <a:cubicBezTo>
                        <a:pt x="175" y="10"/>
                        <a:pt x="152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2" y="393"/>
                        <a:pt x="175" y="404"/>
                        <a:pt x="197" y="426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39" y="1114"/>
                        <a:pt x="961" y="1103"/>
                        <a:pt x="983" y="1082"/>
                      </a:cubicBezTo>
                      <a:lnTo>
                        <a:pt x="1638" y="426"/>
                      </a:lnTo>
                      <a:lnTo>
                        <a:pt x="1638" y="426"/>
                      </a:lnTo>
                      <a:cubicBezTo>
                        <a:pt x="1661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6" y="393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2"/>
                      </a:lnTo>
                      <a:lnTo>
                        <a:pt x="2032" y="687"/>
                      </a:lnTo>
                      <a:lnTo>
                        <a:pt x="2098" y="754"/>
                      </a:lnTo>
                      <a:lnTo>
                        <a:pt x="2163" y="819"/>
                      </a:lnTo>
                      <a:lnTo>
                        <a:pt x="2229" y="884"/>
                      </a:lnTo>
                      <a:lnTo>
                        <a:pt x="2294" y="950"/>
                      </a:lnTo>
                      <a:lnTo>
                        <a:pt x="2360" y="1016"/>
                      </a:lnTo>
                      <a:lnTo>
                        <a:pt x="2425" y="1082"/>
                      </a:lnTo>
                      <a:lnTo>
                        <a:pt x="2425" y="1082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19" y="819"/>
                      </a:lnTo>
                      <a:lnTo>
                        <a:pt x="2885" y="754"/>
                      </a:lnTo>
                      <a:lnTo>
                        <a:pt x="2950" y="687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7" y="491"/>
                      </a:lnTo>
                      <a:lnTo>
                        <a:pt x="3212" y="426"/>
                      </a:lnTo>
                      <a:lnTo>
                        <a:pt x="3212" y="426"/>
                      </a:lnTo>
                      <a:cubicBezTo>
                        <a:pt x="3234" y="404"/>
                        <a:pt x="3256" y="393"/>
                        <a:pt x="3277" y="393"/>
                      </a:cubicBezTo>
                      <a:lnTo>
                        <a:pt x="3277" y="393"/>
                      </a:lnTo>
                      <a:cubicBezTo>
                        <a:pt x="3300" y="393"/>
                        <a:pt x="3322" y="404"/>
                        <a:pt x="3343" y="426"/>
                      </a:cubicBezTo>
                      <a:lnTo>
                        <a:pt x="3408" y="491"/>
                      </a:lnTo>
                      <a:lnTo>
                        <a:pt x="3475" y="556"/>
                      </a:lnTo>
                      <a:lnTo>
                        <a:pt x="3540" y="622"/>
                      </a:lnTo>
                      <a:lnTo>
                        <a:pt x="3736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0" y="1082"/>
                      </a:cubicBezTo>
                      <a:lnTo>
                        <a:pt x="4196" y="1016"/>
                      </a:lnTo>
                      <a:lnTo>
                        <a:pt x="4392" y="819"/>
                      </a:lnTo>
                      <a:lnTo>
                        <a:pt x="4458" y="754"/>
                      </a:lnTo>
                      <a:lnTo>
                        <a:pt x="4523" y="687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3" name="Freeform 318">
                  <a:extLst>
                    <a:ext uri="{FF2B5EF4-FFF2-40B4-BE49-F238E27FC236}">
                      <a16:creationId xmlns:a16="http://schemas.microsoft.com/office/drawing/2014/main" id="{64F8B18A-B2A6-6A4F-822B-1BE804A62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889000"/>
                  <a:ext cx="1700212" cy="401638"/>
                </a:xfrm>
                <a:custGeom>
                  <a:avLst/>
                  <a:gdLst>
                    <a:gd name="T0" fmla="*/ 4523 w 4721"/>
                    <a:gd name="T1" fmla="*/ 295 h 1116"/>
                    <a:gd name="T2" fmla="*/ 4196 w 4721"/>
                    <a:gd name="T3" fmla="*/ 623 h 1116"/>
                    <a:gd name="T4" fmla="*/ 4065 w 4721"/>
                    <a:gd name="T5" fmla="*/ 721 h 1116"/>
                    <a:gd name="T6" fmla="*/ 3933 w 4721"/>
                    <a:gd name="T7" fmla="*/ 623 h 1116"/>
                    <a:gd name="T8" fmla="*/ 3736 w 4721"/>
                    <a:gd name="T9" fmla="*/ 427 h 1116"/>
                    <a:gd name="T10" fmla="*/ 3540 w 4721"/>
                    <a:gd name="T11" fmla="*/ 229 h 1116"/>
                    <a:gd name="T12" fmla="*/ 3343 w 4721"/>
                    <a:gd name="T13" fmla="*/ 33 h 1116"/>
                    <a:gd name="T14" fmla="*/ 3277 w 4721"/>
                    <a:gd name="T15" fmla="*/ 0 h 1116"/>
                    <a:gd name="T16" fmla="*/ 3081 w 4721"/>
                    <a:gd name="T17" fmla="*/ 164 h 1116"/>
                    <a:gd name="T18" fmla="*/ 2753 w 4721"/>
                    <a:gd name="T19" fmla="*/ 492 h 1116"/>
                    <a:gd name="T20" fmla="*/ 2492 w 4721"/>
                    <a:gd name="T21" fmla="*/ 721 h 1116"/>
                    <a:gd name="T22" fmla="*/ 1770 w 4721"/>
                    <a:gd name="T23" fmla="*/ 33 h 1116"/>
                    <a:gd name="T24" fmla="*/ 1705 w 4721"/>
                    <a:gd name="T25" fmla="*/ 0 h 1116"/>
                    <a:gd name="T26" fmla="*/ 1508 w 4721"/>
                    <a:gd name="T27" fmla="*/ 164 h 1116"/>
                    <a:gd name="T28" fmla="*/ 1311 w 4721"/>
                    <a:gd name="T29" fmla="*/ 360 h 1116"/>
                    <a:gd name="T30" fmla="*/ 1115 w 4721"/>
                    <a:gd name="T31" fmla="*/ 557 h 1116"/>
                    <a:gd name="T32" fmla="*/ 983 w 4721"/>
                    <a:gd name="T33" fmla="*/ 689 h 1116"/>
                    <a:gd name="T34" fmla="*/ 853 w 4721"/>
                    <a:gd name="T35" fmla="*/ 689 h 1116"/>
                    <a:gd name="T36" fmla="*/ 655 w 4721"/>
                    <a:gd name="T37" fmla="*/ 492 h 1116"/>
                    <a:gd name="T38" fmla="*/ 459 w 4721"/>
                    <a:gd name="T39" fmla="*/ 295 h 1116"/>
                    <a:gd name="T40" fmla="*/ 262 w 4721"/>
                    <a:gd name="T41" fmla="*/ 99 h 1116"/>
                    <a:gd name="T42" fmla="*/ 131 w 4721"/>
                    <a:gd name="T43" fmla="*/ 0 h 1116"/>
                    <a:gd name="T44" fmla="*/ 0 w 4721"/>
                    <a:gd name="T45" fmla="*/ 99 h 1116"/>
                    <a:gd name="T46" fmla="*/ 66 w 4721"/>
                    <a:gd name="T47" fmla="*/ 427 h 1116"/>
                    <a:gd name="T48" fmla="*/ 197 w 4721"/>
                    <a:gd name="T49" fmla="*/ 427 h 1116"/>
                    <a:gd name="T50" fmla="*/ 918 w 4721"/>
                    <a:gd name="T51" fmla="*/ 1115 h 1116"/>
                    <a:gd name="T52" fmla="*/ 1638 w 4721"/>
                    <a:gd name="T53" fmla="*/ 427 h 1116"/>
                    <a:gd name="T54" fmla="*/ 1705 w 4721"/>
                    <a:gd name="T55" fmla="*/ 393 h 1116"/>
                    <a:gd name="T56" fmla="*/ 1901 w 4721"/>
                    <a:gd name="T57" fmla="*/ 557 h 1116"/>
                    <a:gd name="T58" fmla="*/ 2098 w 4721"/>
                    <a:gd name="T59" fmla="*/ 755 h 1116"/>
                    <a:gd name="T60" fmla="*/ 2294 w 4721"/>
                    <a:gd name="T61" fmla="*/ 951 h 1116"/>
                    <a:gd name="T62" fmla="*/ 2425 w 4721"/>
                    <a:gd name="T63" fmla="*/ 1082 h 1116"/>
                    <a:gd name="T64" fmla="*/ 2557 w 4721"/>
                    <a:gd name="T65" fmla="*/ 1082 h 1116"/>
                    <a:gd name="T66" fmla="*/ 2753 w 4721"/>
                    <a:gd name="T67" fmla="*/ 885 h 1116"/>
                    <a:gd name="T68" fmla="*/ 2950 w 4721"/>
                    <a:gd name="T69" fmla="*/ 689 h 1116"/>
                    <a:gd name="T70" fmla="*/ 3147 w 4721"/>
                    <a:gd name="T71" fmla="*/ 492 h 1116"/>
                    <a:gd name="T72" fmla="*/ 3277 w 4721"/>
                    <a:gd name="T73" fmla="*/ 393 h 1116"/>
                    <a:gd name="T74" fmla="*/ 3408 w 4721"/>
                    <a:gd name="T75" fmla="*/ 492 h 1116"/>
                    <a:gd name="T76" fmla="*/ 3736 w 4721"/>
                    <a:gd name="T77" fmla="*/ 820 h 1116"/>
                    <a:gd name="T78" fmla="*/ 3999 w 4721"/>
                    <a:gd name="T79" fmla="*/ 1082 h 1116"/>
                    <a:gd name="T80" fmla="*/ 4065 w 4721"/>
                    <a:gd name="T81" fmla="*/ 1115 h 1116"/>
                    <a:gd name="T82" fmla="*/ 4392 w 4721"/>
                    <a:gd name="T83" fmla="*/ 820 h 1116"/>
                    <a:gd name="T84" fmla="*/ 4720 w 4721"/>
                    <a:gd name="T85" fmla="*/ 492 h 1116"/>
                    <a:gd name="T86" fmla="*/ 4655 w 4721"/>
                    <a:gd name="T87" fmla="*/ 164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6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3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0" y="689"/>
                      </a:lnTo>
                      <a:lnTo>
                        <a:pt x="4130" y="689"/>
                      </a:lnTo>
                      <a:cubicBezTo>
                        <a:pt x="4108" y="710"/>
                        <a:pt x="4086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2" y="721"/>
                        <a:pt x="4021" y="710"/>
                        <a:pt x="3999" y="689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6" y="427"/>
                      </a:lnTo>
                      <a:lnTo>
                        <a:pt x="3671" y="360"/>
                      </a:lnTo>
                      <a:lnTo>
                        <a:pt x="3605" y="295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8" y="99"/>
                      </a:lnTo>
                      <a:lnTo>
                        <a:pt x="3343" y="33"/>
                      </a:lnTo>
                      <a:lnTo>
                        <a:pt x="3343" y="33"/>
                      </a:lnTo>
                      <a:cubicBezTo>
                        <a:pt x="3322" y="11"/>
                        <a:pt x="3300" y="0"/>
                        <a:pt x="3277" y="0"/>
                      </a:cubicBezTo>
                      <a:lnTo>
                        <a:pt x="3277" y="0"/>
                      </a:lnTo>
                      <a:cubicBezTo>
                        <a:pt x="3256" y="0"/>
                        <a:pt x="3234" y="11"/>
                        <a:pt x="3212" y="33"/>
                      </a:cubicBezTo>
                      <a:lnTo>
                        <a:pt x="3147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19" y="427"/>
                      </a:lnTo>
                      <a:lnTo>
                        <a:pt x="2753" y="492"/>
                      </a:lnTo>
                      <a:lnTo>
                        <a:pt x="2557" y="689"/>
                      </a:lnTo>
                      <a:lnTo>
                        <a:pt x="2557" y="689"/>
                      </a:lnTo>
                      <a:cubicBezTo>
                        <a:pt x="2535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7" y="710"/>
                        <a:pt x="2425" y="689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6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1" y="11"/>
                        <a:pt x="1638" y="33"/>
                      </a:cubicBezTo>
                      <a:lnTo>
                        <a:pt x="1573" y="99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5" y="427"/>
                      </a:lnTo>
                      <a:lnTo>
                        <a:pt x="1180" y="492"/>
                      </a:lnTo>
                      <a:lnTo>
                        <a:pt x="1115" y="557"/>
                      </a:lnTo>
                      <a:lnTo>
                        <a:pt x="1049" y="623"/>
                      </a:lnTo>
                      <a:lnTo>
                        <a:pt x="983" y="689"/>
                      </a:lnTo>
                      <a:lnTo>
                        <a:pt x="983" y="689"/>
                      </a:lnTo>
                      <a:cubicBezTo>
                        <a:pt x="961" y="710"/>
                        <a:pt x="939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4" y="710"/>
                        <a:pt x="853" y="689"/>
                      </a:cubicBezTo>
                      <a:lnTo>
                        <a:pt x="787" y="623"/>
                      </a:lnTo>
                      <a:lnTo>
                        <a:pt x="721" y="557"/>
                      </a:lnTo>
                      <a:lnTo>
                        <a:pt x="655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3" y="229"/>
                      </a:lnTo>
                      <a:lnTo>
                        <a:pt x="328" y="164"/>
                      </a:lnTo>
                      <a:lnTo>
                        <a:pt x="262" y="99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2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2" y="393"/>
                        <a:pt x="175" y="404"/>
                        <a:pt x="197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4"/>
                        <a:pt x="896" y="1115"/>
                        <a:pt x="918" y="1115"/>
                      </a:cubicBezTo>
                      <a:lnTo>
                        <a:pt x="918" y="1115"/>
                      </a:lnTo>
                      <a:cubicBezTo>
                        <a:pt x="939" y="1115"/>
                        <a:pt x="961" y="1104"/>
                        <a:pt x="983" y="1082"/>
                      </a:cubicBezTo>
                      <a:lnTo>
                        <a:pt x="1638" y="427"/>
                      </a:lnTo>
                      <a:lnTo>
                        <a:pt x="1638" y="427"/>
                      </a:lnTo>
                      <a:cubicBezTo>
                        <a:pt x="1661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6" y="393"/>
                        <a:pt x="1748" y="404"/>
                        <a:pt x="1770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6" y="623"/>
                      </a:lnTo>
                      <a:lnTo>
                        <a:pt x="2032" y="689"/>
                      </a:lnTo>
                      <a:lnTo>
                        <a:pt x="2098" y="755"/>
                      </a:lnTo>
                      <a:lnTo>
                        <a:pt x="2163" y="820"/>
                      </a:lnTo>
                      <a:lnTo>
                        <a:pt x="2229" y="885"/>
                      </a:lnTo>
                      <a:lnTo>
                        <a:pt x="2294" y="951"/>
                      </a:lnTo>
                      <a:lnTo>
                        <a:pt x="2360" y="1016"/>
                      </a:lnTo>
                      <a:lnTo>
                        <a:pt x="2425" y="1082"/>
                      </a:lnTo>
                      <a:lnTo>
                        <a:pt x="2425" y="1082"/>
                      </a:lnTo>
                      <a:cubicBezTo>
                        <a:pt x="2447" y="1104"/>
                        <a:pt x="2469" y="1115"/>
                        <a:pt x="2492" y="1115"/>
                      </a:cubicBezTo>
                      <a:lnTo>
                        <a:pt x="2492" y="1115"/>
                      </a:lnTo>
                      <a:cubicBezTo>
                        <a:pt x="2513" y="1115"/>
                        <a:pt x="2535" y="1104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1"/>
                      </a:lnTo>
                      <a:lnTo>
                        <a:pt x="2753" y="885"/>
                      </a:lnTo>
                      <a:lnTo>
                        <a:pt x="2819" y="820"/>
                      </a:lnTo>
                      <a:lnTo>
                        <a:pt x="2885" y="755"/>
                      </a:lnTo>
                      <a:lnTo>
                        <a:pt x="2950" y="689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7" y="492"/>
                      </a:lnTo>
                      <a:lnTo>
                        <a:pt x="3212" y="427"/>
                      </a:lnTo>
                      <a:lnTo>
                        <a:pt x="3212" y="427"/>
                      </a:lnTo>
                      <a:cubicBezTo>
                        <a:pt x="3234" y="404"/>
                        <a:pt x="3256" y="393"/>
                        <a:pt x="3277" y="393"/>
                      </a:cubicBezTo>
                      <a:lnTo>
                        <a:pt x="3277" y="393"/>
                      </a:lnTo>
                      <a:cubicBezTo>
                        <a:pt x="3300" y="393"/>
                        <a:pt x="3322" y="404"/>
                        <a:pt x="3343" y="427"/>
                      </a:cubicBezTo>
                      <a:lnTo>
                        <a:pt x="3408" y="492"/>
                      </a:lnTo>
                      <a:lnTo>
                        <a:pt x="3475" y="557"/>
                      </a:lnTo>
                      <a:lnTo>
                        <a:pt x="3540" y="623"/>
                      </a:lnTo>
                      <a:lnTo>
                        <a:pt x="3736" y="820"/>
                      </a:lnTo>
                      <a:lnTo>
                        <a:pt x="3803" y="885"/>
                      </a:lnTo>
                      <a:lnTo>
                        <a:pt x="3868" y="951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4"/>
                        <a:pt x="4042" y="1115"/>
                        <a:pt x="4065" y="1115"/>
                      </a:cubicBezTo>
                      <a:lnTo>
                        <a:pt x="4065" y="1115"/>
                      </a:lnTo>
                      <a:cubicBezTo>
                        <a:pt x="4086" y="1115"/>
                        <a:pt x="4108" y="1104"/>
                        <a:pt x="4130" y="1082"/>
                      </a:cubicBezTo>
                      <a:lnTo>
                        <a:pt x="4196" y="1016"/>
                      </a:lnTo>
                      <a:lnTo>
                        <a:pt x="4392" y="820"/>
                      </a:lnTo>
                      <a:lnTo>
                        <a:pt x="4458" y="755"/>
                      </a:lnTo>
                      <a:lnTo>
                        <a:pt x="4523" y="689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44" name="Freeform 319">
                  <a:extLst>
                    <a:ext uri="{FF2B5EF4-FFF2-40B4-BE49-F238E27FC236}">
                      <a16:creationId xmlns:a16="http://schemas.microsoft.com/office/drawing/2014/main" id="{089A27C8-F93E-D74B-902E-0DFCF264C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1058863"/>
                  <a:ext cx="1700212" cy="401637"/>
                </a:xfrm>
                <a:custGeom>
                  <a:avLst/>
                  <a:gdLst>
                    <a:gd name="T0" fmla="*/ 4523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1 h 1115"/>
                    <a:gd name="T6" fmla="*/ 3933 w 4721"/>
                    <a:gd name="T7" fmla="*/ 623 h 1115"/>
                    <a:gd name="T8" fmla="*/ 3736 w 4721"/>
                    <a:gd name="T9" fmla="*/ 427 h 1115"/>
                    <a:gd name="T10" fmla="*/ 3540 w 4721"/>
                    <a:gd name="T11" fmla="*/ 229 h 1115"/>
                    <a:gd name="T12" fmla="*/ 3343 w 4721"/>
                    <a:gd name="T13" fmla="*/ 33 h 1115"/>
                    <a:gd name="T14" fmla="*/ 3277 w 4721"/>
                    <a:gd name="T15" fmla="*/ 0 h 1115"/>
                    <a:gd name="T16" fmla="*/ 3081 w 4721"/>
                    <a:gd name="T17" fmla="*/ 164 h 1115"/>
                    <a:gd name="T18" fmla="*/ 2753 w 4721"/>
                    <a:gd name="T19" fmla="*/ 492 h 1115"/>
                    <a:gd name="T20" fmla="*/ 2492 w 4721"/>
                    <a:gd name="T21" fmla="*/ 721 h 1115"/>
                    <a:gd name="T22" fmla="*/ 1770 w 4721"/>
                    <a:gd name="T23" fmla="*/ 33 h 1115"/>
                    <a:gd name="T24" fmla="*/ 1705 w 4721"/>
                    <a:gd name="T25" fmla="*/ 0 h 1115"/>
                    <a:gd name="T26" fmla="*/ 1508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7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2 h 1115"/>
                    <a:gd name="T38" fmla="*/ 459 w 4721"/>
                    <a:gd name="T39" fmla="*/ 295 h 1115"/>
                    <a:gd name="T40" fmla="*/ 262 w 4721"/>
                    <a:gd name="T41" fmla="*/ 99 h 1115"/>
                    <a:gd name="T42" fmla="*/ 131 w 4721"/>
                    <a:gd name="T43" fmla="*/ 0 h 1115"/>
                    <a:gd name="T44" fmla="*/ 0 w 4721"/>
                    <a:gd name="T45" fmla="*/ 99 h 1115"/>
                    <a:gd name="T46" fmla="*/ 66 w 4721"/>
                    <a:gd name="T47" fmla="*/ 427 h 1115"/>
                    <a:gd name="T48" fmla="*/ 197 w 4721"/>
                    <a:gd name="T49" fmla="*/ 427 h 1115"/>
                    <a:gd name="T50" fmla="*/ 918 w 4721"/>
                    <a:gd name="T51" fmla="*/ 1114 h 1115"/>
                    <a:gd name="T52" fmla="*/ 1638 w 4721"/>
                    <a:gd name="T53" fmla="*/ 427 h 1115"/>
                    <a:gd name="T54" fmla="*/ 1705 w 4721"/>
                    <a:gd name="T55" fmla="*/ 393 h 1115"/>
                    <a:gd name="T56" fmla="*/ 1901 w 4721"/>
                    <a:gd name="T57" fmla="*/ 557 h 1115"/>
                    <a:gd name="T58" fmla="*/ 2098 w 4721"/>
                    <a:gd name="T59" fmla="*/ 754 h 1115"/>
                    <a:gd name="T60" fmla="*/ 2294 w 4721"/>
                    <a:gd name="T61" fmla="*/ 950 h 1115"/>
                    <a:gd name="T62" fmla="*/ 2425 w 4721"/>
                    <a:gd name="T63" fmla="*/ 1082 h 1115"/>
                    <a:gd name="T64" fmla="*/ 2557 w 4721"/>
                    <a:gd name="T65" fmla="*/ 1082 h 1115"/>
                    <a:gd name="T66" fmla="*/ 2753 w 4721"/>
                    <a:gd name="T67" fmla="*/ 885 h 1115"/>
                    <a:gd name="T68" fmla="*/ 2950 w 4721"/>
                    <a:gd name="T69" fmla="*/ 688 h 1115"/>
                    <a:gd name="T70" fmla="*/ 3147 w 4721"/>
                    <a:gd name="T71" fmla="*/ 492 h 1115"/>
                    <a:gd name="T72" fmla="*/ 3277 w 4721"/>
                    <a:gd name="T73" fmla="*/ 393 h 1115"/>
                    <a:gd name="T74" fmla="*/ 3408 w 4721"/>
                    <a:gd name="T75" fmla="*/ 492 h 1115"/>
                    <a:gd name="T76" fmla="*/ 3736 w 4721"/>
                    <a:gd name="T77" fmla="*/ 819 h 1115"/>
                    <a:gd name="T78" fmla="*/ 3999 w 4721"/>
                    <a:gd name="T79" fmla="*/ 1082 h 1115"/>
                    <a:gd name="T80" fmla="*/ 4065 w 4721"/>
                    <a:gd name="T81" fmla="*/ 1114 h 1115"/>
                    <a:gd name="T82" fmla="*/ 4392 w 4721"/>
                    <a:gd name="T83" fmla="*/ 819 h 1115"/>
                    <a:gd name="T84" fmla="*/ 4720 w 4721"/>
                    <a:gd name="T85" fmla="*/ 492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3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0" y="688"/>
                      </a:lnTo>
                      <a:lnTo>
                        <a:pt x="4130" y="688"/>
                      </a:lnTo>
                      <a:cubicBezTo>
                        <a:pt x="4108" y="710"/>
                        <a:pt x="4086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2" y="721"/>
                        <a:pt x="4021" y="710"/>
                        <a:pt x="3999" y="688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6" y="427"/>
                      </a:lnTo>
                      <a:lnTo>
                        <a:pt x="3671" y="360"/>
                      </a:lnTo>
                      <a:lnTo>
                        <a:pt x="3605" y="295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8" y="99"/>
                      </a:lnTo>
                      <a:lnTo>
                        <a:pt x="3343" y="33"/>
                      </a:lnTo>
                      <a:lnTo>
                        <a:pt x="3343" y="33"/>
                      </a:lnTo>
                      <a:cubicBezTo>
                        <a:pt x="3322" y="11"/>
                        <a:pt x="3300" y="0"/>
                        <a:pt x="3277" y="0"/>
                      </a:cubicBezTo>
                      <a:lnTo>
                        <a:pt x="3277" y="0"/>
                      </a:lnTo>
                      <a:cubicBezTo>
                        <a:pt x="3256" y="0"/>
                        <a:pt x="3234" y="11"/>
                        <a:pt x="3212" y="33"/>
                      </a:cubicBezTo>
                      <a:lnTo>
                        <a:pt x="3147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19" y="427"/>
                      </a:lnTo>
                      <a:lnTo>
                        <a:pt x="2753" y="492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7" y="710"/>
                        <a:pt x="2425" y="688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6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1" y="11"/>
                        <a:pt x="1638" y="33"/>
                      </a:cubicBezTo>
                      <a:lnTo>
                        <a:pt x="1573" y="99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5" y="427"/>
                      </a:lnTo>
                      <a:lnTo>
                        <a:pt x="1180" y="492"/>
                      </a:lnTo>
                      <a:lnTo>
                        <a:pt x="1115" y="557"/>
                      </a:lnTo>
                      <a:lnTo>
                        <a:pt x="1049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1" y="710"/>
                        <a:pt x="939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4" y="710"/>
                        <a:pt x="853" y="688"/>
                      </a:cubicBezTo>
                      <a:lnTo>
                        <a:pt x="787" y="623"/>
                      </a:lnTo>
                      <a:lnTo>
                        <a:pt x="721" y="557"/>
                      </a:lnTo>
                      <a:lnTo>
                        <a:pt x="655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3" y="229"/>
                      </a:lnTo>
                      <a:lnTo>
                        <a:pt x="328" y="164"/>
                      </a:lnTo>
                      <a:lnTo>
                        <a:pt x="262" y="99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2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2" y="393"/>
                        <a:pt x="175" y="404"/>
                        <a:pt x="197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4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39" y="1114"/>
                        <a:pt x="961" y="1104"/>
                        <a:pt x="983" y="1082"/>
                      </a:cubicBezTo>
                      <a:lnTo>
                        <a:pt x="1638" y="427"/>
                      </a:lnTo>
                      <a:lnTo>
                        <a:pt x="1638" y="427"/>
                      </a:lnTo>
                      <a:cubicBezTo>
                        <a:pt x="1661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6" y="393"/>
                        <a:pt x="1748" y="404"/>
                        <a:pt x="1770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6" y="623"/>
                      </a:lnTo>
                      <a:lnTo>
                        <a:pt x="2032" y="688"/>
                      </a:lnTo>
                      <a:lnTo>
                        <a:pt x="2098" y="754"/>
                      </a:lnTo>
                      <a:lnTo>
                        <a:pt x="2163" y="819"/>
                      </a:lnTo>
                      <a:lnTo>
                        <a:pt x="2229" y="885"/>
                      </a:lnTo>
                      <a:lnTo>
                        <a:pt x="2294" y="950"/>
                      </a:lnTo>
                      <a:lnTo>
                        <a:pt x="2360" y="1016"/>
                      </a:lnTo>
                      <a:lnTo>
                        <a:pt x="2425" y="1082"/>
                      </a:lnTo>
                      <a:lnTo>
                        <a:pt x="2425" y="1082"/>
                      </a:lnTo>
                      <a:cubicBezTo>
                        <a:pt x="2447" y="1104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4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5"/>
                      </a:lnTo>
                      <a:lnTo>
                        <a:pt x="2819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7" y="492"/>
                      </a:lnTo>
                      <a:lnTo>
                        <a:pt x="3212" y="427"/>
                      </a:lnTo>
                      <a:lnTo>
                        <a:pt x="3212" y="427"/>
                      </a:lnTo>
                      <a:cubicBezTo>
                        <a:pt x="3234" y="404"/>
                        <a:pt x="3256" y="393"/>
                        <a:pt x="3277" y="393"/>
                      </a:cubicBezTo>
                      <a:lnTo>
                        <a:pt x="3277" y="393"/>
                      </a:lnTo>
                      <a:cubicBezTo>
                        <a:pt x="3300" y="393"/>
                        <a:pt x="3322" y="404"/>
                        <a:pt x="3343" y="427"/>
                      </a:cubicBezTo>
                      <a:lnTo>
                        <a:pt x="3408" y="492"/>
                      </a:lnTo>
                      <a:lnTo>
                        <a:pt x="3475" y="557"/>
                      </a:lnTo>
                      <a:lnTo>
                        <a:pt x="3540" y="623"/>
                      </a:lnTo>
                      <a:lnTo>
                        <a:pt x="3736" y="819"/>
                      </a:lnTo>
                      <a:lnTo>
                        <a:pt x="3803" y="885"/>
                      </a:lnTo>
                      <a:lnTo>
                        <a:pt x="3868" y="950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4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4"/>
                        <a:pt x="4130" y="1082"/>
                      </a:cubicBezTo>
                      <a:lnTo>
                        <a:pt x="4196" y="1016"/>
                      </a:lnTo>
                      <a:lnTo>
                        <a:pt x="4392" y="819"/>
                      </a:lnTo>
                      <a:lnTo>
                        <a:pt x="4458" y="754"/>
                      </a:lnTo>
                      <a:lnTo>
                        <a:pt x="4523" y="688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5" name="Freeform 320">
                  <a:extLst>
                    <a:ext uri="{FF2B5EF4-FFF2-40B4-BE49-F238E27FC236}">
                      <a16:creationId xmlns:a16="http://schemas.microsoft.com/office/drawing/2014/main" id="{EC85B73E-44A0-4844-86E4-34808FB25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720725"/>
                  <a:ext cx="1700212" cy="401638"/>
                </a:xfrm>
                <a:custGeom>
                  <a:avLst/>
                  <a:gdLst>
                    <a:gd name="T0" fmla="*/ 4523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6 w 4721"/>
                    <a:gd name="T9" fmla="*/ 426 h 1115"/>
                    <a:gd name="T10" fmla="*/ 3540 w 4721"/>
                    <a:gd name="T11" fmla="*/ 228 h 1115"/>
                    <a:gd name="T12" fmla="*/ 3343 w 4721"/>
                    <a:gd name="T13" fmla="*/ 32 h 1115"/>
                    <a:gd name="T14" fmla="*/ 3277 w 4721"/>
                    <a:gd name="T15" fmla="*/ 0 h 1115"/>
                    <a:gd name="T16" fmla="*/ 3081 w 4721"/>
                    <a:gd name="T17" fmla="*/ 163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2 h 1115"/>
                    <a:gd name="T24" fmla="*/ 1705 w 4721"/>
                    <a:gd name="T25" fmla="*/ 0 h 1115"/>
                    <a:gd name="T26" fmla="*/ 1508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1 h 1115"/>
                    <a:gd name="T38" fmla="*/ 459 w 4721"/>
                    <a:gd name="T39" fmla="*/ 294 h 1115"/>
                    <a:gd name="T40" fmla="*/ 262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8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3 h 1115"/>
                    <a:gd name="T60" fmla="*/ 2294 w 4721"/>
                    <a:gd name="T61" fmla="*/ 950 h 1115"/>
                    <a:gd name="T62" fmla="*/ 2425 w 4721"/>
                    <a:gd name="T63" fmla="*/ 1081 h 1115"/>
                    <a:gd name="T64" fmla="*/ 2557 w 4721"/>
                    <a:gd name="T65" fmla="*/ 1081 h 1115"/>
                    <a:gd name="T66" fmla="*/ 2753 w 4721"/>
                    <a:gd name="T67" fmla="*/ 884 h 1115"/>
                    <a:gd name="T68" fmla="*/ 2950 w 4721"/>
                    <a:gd name="T69" fmla="*/ 688 h 1115"/>
                    <a:gd name="T70" fmla="*/ 3147 w 4721"/>
                    <a:gd name="T71" fmla="*/ 491 h 1115"/>
                    <a:gd name="T72" fmla="*/ 3277 w 4721"/>
                    <a:gd name="T73" fmla="*/ 392 h 1115"/>
                    <a:gd name="T74" fmla="*/ 3408 w 4721"/>
                    <a:gd name="T75" fmla="*/ 491 h 1115"/>
                    <a:gd name="T76" fmla="*/ 3736 w 4721"/>
                    <a:gd name="T77" fmla="*/ 819 h 1115"/>
                    <a:gd name="T78" fmla="*/ 3999 w 4721"/>
                    <a:gd name="T79" fmla="*/ 1081 h 1115"/>
                    <a:gd name="T80" fmla="*/ 4065 w 4721"/>
                    <a:gd name="T81" fmla="*/ 1114 h 1115"/>
                    <a:gd name="T82" fmla="*/ 4392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8"/>
                      </a:lnTo>
                      <a:lnTo>
                        <a:pt x="4523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0" y="688"/>
                      </a:lnTo>
                      <a:lnTo>
                        <a:pt x="4130" y="688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8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6" y="426"/>
                      </a:lnTo>
                      <a:lnTo>
                        <a:pt x="3671" y="360"/>
                      </a:lnTo>
                      <a:lnTo>
                        <a:pt x="3605" y="294"/>
                      </a:lnTo>
                      <a:lnTo>
                        <a:pt x="3540" y="228"/>
                      </a:lnTo>
                      <a:lnTo>
                        <a:pt x="3475" y="163"/>
                      </a:lnTo>
                      <a:lnTo>
                        <a:pt x="3408" y="98"/>
                      </a:lnTo>
                      <a:lnTo>
                        <a:pt x="3343" y="32"/>
                      </a:lnTo>
                      <a:lnTo>
                        <a:pt x="3343" y="32"/>
                      </a:lnTo>
                      <a:cubicBezTo>
                        <a:pt x="3322" y="10"/>
                        <a:pt x="3300" y="0"/>
                        <a:pt x="3277" y="0"/>
                      </a:cubicBezTo>
                      <a:lnTo>
                        <a:pt x="3277" y="0"/>
                      </a:lnTo>
                      <a:cubicBezTo>
                        <a:pt x="3256" y="0"/>
                        <a:pt x="3234" y="10"/>
                        <a:pt x="3212" y="32"/>
                      </a:cubicBezTo>
                      <a:lnTo>
                        <a:pt x="3147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19" y="426"/>
                      </a:lnTo>
                      <a:lnTo>
                        <a:pt x="2753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5" y="688"/>
                      </a:cubicBezTo>
                      <a:lnTo>
                        <a:pt x="1770" y="32"/>
                      </a:lnTo>
                      <a:lnTo>
                        <a:pt x="1770" y="32"/>
                      </a:lnTo>
                      <a:cubicBezTo>
                        <a:pt x="1748" y="10"/>
                        <a:pt x="1726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1" y="10"/>
                        <a:pt x="1638" y="32"/>
                      </a:cubicBezTo>
                      <a:lnTo>
                        <a:pt x="1573" y="98"/>
                      </a:lnTo>
                      <a:lnTo>
                        <a:pt x="1508" y="163"/>
                      </a:lnTo>
                      <a:lnTo>
                        <a:pt x="1442" y="228"/>
                      </a:lnTo>
                      <a:lnTo>
                        <a:pt x="1377" y="294"/>
                      </a:lnTo>
                      <a:lnTo>
                        <a:pt x="1311" y="360"/>
                      </a:lnTo>
                      <a:lnTo>
                        <a:pt x="1245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2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1" y="710"/>
                        <a:pt x="939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8"/>
                      </a:cubicBezTo>
                      <a:lnTo>
                        <a:pt x="787" y="622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3" y="228"/>
                      </a:lnTo>
                      <a:lnTo>
                        <a:pt x="328" y="163"/>
                      </a:lnTo>
                      <a:lnTo>
                        <a:pt x="262" y="98"/>
                      </a:lnTo>
                      <a:lnTo>
                        <a:pt x="197" y="32"/>
                      </a:lnTo>
                      <a:lnTo>
                        <a:pt x="197" y="32"/>
                      </a:lnTo>
                      <a:cubicBezTo>
                        <a:pt x="175" y="10"/>
                        <a:pt x="152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2" y="392"/>
                        <a:pt x="175" y="404"/>
                        <a:pt x="197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39" y="1114"/>
                        <a:pt x="961" y="1103"/>
                        <a:pt x="983" y="1081"/>
                      </a:cubicBezTo>
                      <a:lnTo>
                        <a:pt x="1638" y="426"/>
                      </a:lnTo>
                      <a:lnTo>
                        <a:pt x="1638" y="426"/>
                      </a:lnTo>
                      <a:cubicBezTo>
                        <a:pt x="1661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6" y="392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2"/>
                      </a:lnTo>
                      <a:lnTo>
                        <a:pt x="2032" y="688"/>
                      </a:lnTo>
                      <a:lnTo>
                        <a:pt x="2098" y="753"/>
                      </a:lnTo>
                      <a:lnTo>
                        <a:pt x="2163" y="819"/>
                      </a:lnTo>
                      <a:lnTo>
                        <a:pt x="2229" y="884"/>
                      </a:lnTo>
                      <a:lnTo>
                        <a:pt x="2294" y="950"/>
                      </a:lnTo>
                      <a:lnTo>
                        <a:pt x="2360" y="1015"/>
                      </a:lnTo>
                      <a:lnTo>
                        <a:pt x="2425" y="1081"/>
                      </a:lnTo>
                      <a:lnTo>
                        <a:pt x="2425" y="1081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1"/>
                      </a:cubicBezTo>
                      <a:lnTo>
                        <a:pt x="2622" y="1015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19" y="819"/>
                      </a:lnTo>
                      <a:lnTo>
                        <a:pt x="2885" y="753"/>
                      </a:lnTo>
                      <a:lnTo>
                        <a:pt x="2950" y="688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7" y="491"/>
                      </a:lnTo>
                      <a:lnTo>
                        <a:pt x="3212" y="426"/>
                      </a:lnTo>
                      <a:lnTo>
                        <a:pt x="3212" y="426"/>
                      </a:lnTo>
                      <a:cubicBezTo>
                        <a:pt x="3234" y="404"/>
                        <a:pt x="3256" y="392"/>
                        <a:pt x="3277" y="392"/>
                      </a:cubicBezTo>
                      <a:lnTo>
                        <a:pt x="3277" y="392"/>
                      </a:lnTo>
                      <a:cubicBezTo>
                        <a:pt x="3300" y="392"/>
                        <a:pt x="3322" y="404"/>
                        <a:pt x="3343" y="426"/>
                      </a:cubicBezTo>
                      <a:lnTo>
                        <a:pt x="3408" y="491"/>
                      </a:lnTo>
                      <a:lnTo>
                        <a:pt x="3475" y="556"/>
                      </a:lnTo>
                      <a:lnTo>
                        <a:pt x="3540" y="622"/>
                      </a:lnTo>
                      <a:lnTo>
                        <a:pt x="3736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1"/>
                      </a:lnTo>
                      <a:lnTo>
                        <a:pt x="3999" y="1081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0" y="1081"/>
                      </a:cubicBezTo>
                      <a:lnTo>
                        <a:pt x="4196" y="1015"/>
                      </a:lnTo>
                      <a:lnTo>
                        <a:pt x="4392" y="819"/>
                      </a:lnTo>
                      <a:lnTo>
                        <a:pt x="4458" y="753"/>
                      </a:lnTo>
                      <a:lnTo>
                        <a:pt x="4523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6" name="Freeform 321">
                  <a:extLst>
                    <a:ext uri="{FF2B5EF4-FFF2-40B4-BE49-F238E27FC236}">
                      <a16:creationId xmlns:a16="http://schemas.microsoft.com/office/drawing/2014/main" id="{C165E1C4-2FD3-EE40-AE9B-7E9EF7DC5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550863"/>
                  <a:ext cx="1700212" cy="401637"/>
                </a:xfrm>
                <a:custGeom>
                  <a:avLst/>
                  <a:gdLst>
                    <a:gd name="T0" fmla="*/ 4523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0 h 1115"/>
                    <a:gd name="T6" fmla="*/ 3933 w 4721"/>
                    <a:gd name="T7" fmla="*/ 623 h 1115"/>
                    <a:gd name="T8" fmla="*/ 3736 w 4721"/>
                    <a:gd name="T9" fmla="*/ 426 h 1115"/>
                    <a:gd name="T10" fmla="*/ 3540 w 4721"/>
                    <a:gd name="T11" fmla="*/ 229 h 1115"/>
                    <a:gd name="T12" fmla="*/ 3343 w 4721"/>
                    <a:gd name="T13" fmla="*/ 33 h 1115"/>
                    <a:gd name="T14" fmla="*/ 3277 w 4721"/>
                    <a:gd name="T15" fmla="*/ 0 h 1115"/>
                    <a:gd name="T16" fmla="*/ 3081 w 4721"/>
                    <a:gd name="T17" fmla="*/ 163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3 h 1115"/>
                    <a:gd name="T24" fmla="*/ 1705 w 4721"/>
                    <a:gd name="T25" fmla="*/ 0 h 1115"/>
                    <a:gd name="T26" fmla="*/ 1508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1 h 1115"/>
                    <a:gd name="T38" fmla="*/ 459 w 4721"/>
                    <a:gd name="T39" fmla="*/ 295 h 1115"/>
                    <a:gd name="T40" fmla="*/ 262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8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4 w 4721"/>
                    <a:gd name="T61" fmla="*/ 950 h 1115"/>
                    <a:gd name="T62" fmla="*/ 2425 w 4721"/>
                    <a:gd name="T63" fmla="*/ 1081 h 1115"/>
                    <a:gd name="T64" fmla="*/ 2557 w 4721"/>
                    <a:gd name="T65" fmla="*/ 1081 h 1115"/>
                    <a:gd name="T66" fmla="*/ 2753 w 4721"/>
                    <a:gd name="T67" fmla="*/ 884 h 1115"/>
                    <a:gd name="T68" fmla="*/ 2950 w 4721"/>
                    <a:gd name="T69" fmla="*/ 688 h 1115"/>
                    <a:gd name="T70" fmla="*/ 3147 w 4721"/>
                    <a:gd name="T71" fmla="*/ 491 h 1115"/>
                    <a:gd name="T72" fmla="*/ 3277 w 4721"/>
                    <a:gd name="T73" fmla="*/ 392 h 1115"/>
                    <a:gd name="T74" fmla="*/ 3408 w 4721"/>
                    <a:gd name="T75" fmla="*/ 491 h 1115"/>
                    <a:gd name="T76" fmla="*/ 3736 w 4721"/>
                    <a:gd name="T77" fmla="*/ 819 h 1115"/>
                    <a:gd name="T78" fmla="*/ 3999 w 4721"/>
                    <a:gd name="T79" fmla="*/ 1081 h 1115"/>
                    <a:gd name="T80" fmla="*/ 4065 w 4721"/>
                    <a:gd name="T81" fmla="*/ 1114 h 1115"/>
                    <a:gd name="T82" fmla="*/ 4392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9"/>
                      </a:lnTo>
                      <a:lnTo>
                        <a:pt x="4523" y="295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3"/>
                      </a:lnTo>
                      <a:lnTo>
                        <a:pt x="4130" y="688"/>
                      </a:lnTo>
                      <a:lnTo>
                        <a:pt x="4130" y="688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8"/>
                      </a:cubicBezTo>
                      <a:lnTo>
                        <a:pt x="3933" y="623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6" y="426"/>
                      </a:lnTo>
                      <a:lnTo>
                        <a:pt x="3671" y="360"/>
                      </a:lnTo>
                      <a:lnTo>
                        <a:pt x="3605" y="295"/>
                      </a:lnTo>
                      <a:lnTo>
                        <a:pt x="3540" y="229"/>
                      </a:lnTo>
                      <a:lnTo>
                        <a:pt x="3475" y="163"/>
                      </a:lnTo>
                      <a:lnTo>
                        <a:pt x="3408" y="98"/>
                      </a:lnTo>
                      <a:lnTo>
                        <a:pt x="3343" y="33"/>
                      </a:lnTo>
                      <a:lnTo>
                        <a:pt x="3343" y="33"/>
                      </a:lnTo>
                      <a:cubicBezTo>
                        <a:pt x="3322" y="11"/>
                        <a:pt x="3300" y="0"/>
                        <a:pt x="3277" y="0"/>
                      </a:cubicBezTo>
                      <a:lnTo>
                        <a:pt x="3277" y="0"/>
                      </a:lnTo>
                      <a:cubicBezTo>
                        <a:pt x="3256" y="0"/>
                        <a:pt x="3234" y="11"/>
                        <a:pt x="3212" y="33"/>
                      </a:cubicBezTo>
                      <a:lnTo>
                        <a:pt x="3147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19" y="426"/>
                      </a:lnTo>
                      <a:lnTo>
                        <a:pt x="2753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5" y="688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6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1" y="11"/>
                        <a:pt x="1638" y="33"/>
                      </a:cubicBezTo>
                      <a:lnTo>
                        <a:pt x="1573" y="98"/>
                      </a:lnTo>
                      <a:lnTo>
                        <a:pt x="1508" y="163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5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1" y="710"/>
                        <a:pt x="939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8"/>
                      </a:cubicBezTo>
                      <a:lnTo>
                        <a:pt x="787" y="623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3" y="229"/>
                      </a:lnTo>
                      <a:lnTo>
                        <a:pt x="328" y="163"/>
                      </a:lnTo>
                      <a:lnTo>
                        <a:pt x="262" y="98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2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2" y="392"/>
                        <a:pt x="175" y="404"/>
                        <a:pt x="197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39" y="1114"/>
                        <a:pt x="961" y="1103"/>
                        <a:pt x="983" y="1081"/>
                      </a:cubicBezTo>
                      <a:lnTo>
                        <a:pt x="1638" y="426"/>
                      </a:lnTo>
                      <a:lnTo>
                        <a:pt x="1638" y="426"/>
                      </a:lnTo>
                      <a:cubicBezTo>
                        <a:pt x="1661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6" y="392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3"/>
                      </a:lnTo>
                      <a:lnTo>
                        <a:pt x="2032" y="688"/>
                      </a:lnTo>
                      <a:lnTo>
                        <a:pt x="2098" y="754"/>
                      </a:lnTo>
                      <a:lnTo>
                        <a:pt x="2163" y="819"/>
                      </a:lnTo>
                      <a:lnTo>
                        <a:pt x="2229" y="884"/>
                      </a:lnTo>
                      <a:lnTo>
                        <a:pt x="2294" y="950"/>
                      </a:lnTo>
                      <a:lnTo>
                        <a:pt x="2360" y="1016"/>
                      </a:lnTo>
                      <a:lnTo>
                        <a:pt x="2425" y="1081"/>
                      </a:lnTo>
                      <a:lnTo>
                        <a:pt x="2425" y="1081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1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19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6"/>
                      </a:lnTo>
                      <a:lnTo>
                        <a:pt x="3147" y="491"/>
                      </a:lnTo>
                      <a:lnTo>
                        <a:pt x="3212" y="426"/>
                      </a:lnTo>
                      <a:lnTo>
                        <a:pt x="3212" y="426"/>
                      </a:lnTo>
                      <a:cubicBezTo>
                        <a:pt x="3234" y="404"/>
                        <a:pt x="3256" y="392"/>
                        <a:pt x="3277" y="392"/>
                      </a:cubicBezTo>
                      <a:lnTo>
                        <a:pt x="3277" y="392"/>
                      </a:lnTo>
                      <a:cubicBezTo>
                        <a:pt x="3300" y="392"/>
                        <a:pt x="3322" y="404"/>
                        <a:pt x="3343" y="426"/>
                      </a:cubicBezTo>
                      <a:lnTo>
                        <a:pt x="3408" y="491"/>
                      </a:lnTo>
                      <a:lnTo>
                        <a:pt x="3475" y="556"/>
                      </a:lnTo>
                      <a:lnTo>
                        <a:pt x="3540" y="623"/>
                      </a:lnTo>
                      <a:lnTo>
                        <a:pt x="3736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1"/>
                      </a:lnTo>
                      <a:lnTo>
                        <a:pt x="3999" y="1081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0" y="1081"/>
                      </a:cubicBezTo>
                      <a:lnTo>
                        <a:pt x="4196" y="1016"/>
                      </a:lnTo>
                      <a:lnTo>
                        <a:pt x="4392" y="819"/>
                      </a:lnTo>
                      <a:lnTo>
                        <a:pt x="4458" y="754"/>
                      </a:lnTo>
                      <a:lnTo>
                        <a:pt x="4523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636" name="Group 1635">
                <a:extLst>
                  <a:ext uri="{FF2B5EF4-FFF2-40B4-BE49-F238E27FC236}">
                    <a16:creationId xmlns:a16="http://schemas.microsoft.com/office/drawing/2014/main" id="{B57AE1E6-4967-9B4E-9EBC-C9EA28EC303D}"/>
                  </a:ext>
                </a:extLst>
              </p:cNvPr>
              <p:cNvGrpSpPr/>
              <p:nvPr/>
            </p:nvGrpSpPr>
            <p:grpSpPr>
              <a:xfrm>
                <a:off x="6151563" y="72552"/>
                <a:ext cx="1700212" cy="1250950"/>
                <a:chOff x="6151563" y="550863"/>
                <a:chExt cx="1700212" cy="1250950"/>
              </a:xfrm>
            </p:grpSpPr>
            <p:sp>
              <p:nvSpPr>
                <p:cNvPr id="1637" name="Freeform 462">
                  <a:extLst>
                    <a:ext uri="{FF2B5EF4-FFF2-40B4-BE49-F238E27FC236}">
                      <a16:creationId xmlns:a16="http://schemas.microsoft.com/office/drawing/2014/main" id="{039313A1-0DB1-384F-B634-E74C2BBD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1400175"/>
                  <a:ext cx="1700212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7 w 4721"/>
                    <a:gd name="T9" fmla="*/ 426 h 1115"/>
                    <a:gd name="T10" fmla="*/ 3540 w 4721"/>
                    <a:gd name="T11" fmla="*/ 229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1 w 4721"/>
                    <a:gd name="T17" fmla="*/ 164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2 h 1115"/>
                    <a:gd name="T24" fmla="*/ 1705 w 4721"/>
                    <a:gd name="T25" fmla="*/ 0 h 1115"/>
                    <a:gd name="T26" fmla="*/ 1508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7 h 1115"/>
                    <a:gd name="T34" fmla="*/ 853 w 4721"/>
                    <a:gd name="T35" fmla="*/ 687 h 1115"/>
                    <a:gd name="T36" fmla="*/ 655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3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7 w 4721"/>
                    <a:gd name="T65" fmla="*/ 1082 h 1115"/>
                    <a:gd name="T66" fmla="*/ 2753 w 4721"/>
                    <a:gd name="T67" fmla="*/ 884 h 1115"/>
                    <a:gd name="T68" fmla="*/ 2950 w 4721"/>
                    <a:gd name="T69" fmla="*/ 687 h 1115"/>
                    <a:gd name="T70" fmla="*/ 3148 w 4721"/>
                    <a:gd name="T71" fmla="*/ 491 h 1115"/>
                    <a:gd name="T72" fmla="*/ 3278 w 4721"/>
                    <a:gd name="T73" fmla="*/ 393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3999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7"/>
                      </a:lnTo>
                      <a:lnTo>
                        <a:pt x="4131" y="687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7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1" y="360"/>
                      </a:lnTo>
                      <a:lnTo>
                        <a:pt x="3606" y="294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4" y="10"/>
                        <a:pt x="3213" y="32"/>
                      </a:cubicBezTo>
                      <a:lnTo>
                        <a:pt x="3148" y="98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3" y="491"/>
                      </a:lnTo>
                      <a:lnTo>
                        <a:pt x="2557" y="687"/>
                      </a:lnTo>
                      <a:lnTo>
                        <a:pt x="2557" y="687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6" y="687"/>
                      </a:cubicBezTo>
                      <a:lnTo>
                        <a:pt x="1770" y="32"/>
                      </a:lnTo>
                      <a:lnTo>
                        <a:pt x="1770" y="32"/>
                      </a:lnTo>
                      <a:cubicBezTo>
                        <a:pt x="1748" y="10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0"/>
                        <a:pt x="1639" y="32"/>
                      </a:cubicBezTo>
                      <a:lnTo>
                        <a:pt x="1573" y="98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2"/>
                      </a:lnTo>
                      <a:lnTo>
                        <a:pt x="983" y="687"/>
                      </a:lnTo>
                      <a:lnTo>
                        <a:pt x="983" y="687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7"/>
                      </a:cubicBezTo>
                      <a:lnTo>
                        <a:pt x="787" y="622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8"/>
                      </a:lnTo>
                      <a:lnTo>
                        <a:pt x="197" y="32"/>
                      </a:lnTo>
                      <a:lnTo>
                        <a:pt x="197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7" y="426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2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2"/>
                      </a:lnTo>
                      <a:lnTo>
                        <a:pt x="2033" y="687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29" y="884"/>
                      </a:lnTo>
                      <a:lnTo>
                        <a:pt x="2295" y="950"/>
                      </a:lnTo>
                      <a:lnTo>
                        <a:pt x="2360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7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4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0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7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8" name="Freeform 463">
                  <a:extLst>
                    <a:ext uri="{FF2B5EF4-FFF2-40B4-BE49-F238E27FC236}">
                      <a16:creationId xmlns:a16="http://schemas.microsoft.com/office/drawing/2014/main" id="{8953D839-3CA3-F04D-96D4-9C0B80A8C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889000"/>
                  <a:ext cx="1700212" cy="401638"/>
                </a:xfrm>
                <a:custGeom>
                  <a:avLst/>
                  <a:gdLst>
                    <a:gd name="T0" fmla="*/ 4524 w 4721"/>
                    <a:gd name="T1" fmla="*/ 295 h 1116"/>
                    <a:gd name="T2" fmla="*/ 4196 w 4721"/>
                    <a:gd name="T3" fmla="*/ 623 h 1116"/>
                    <a:gd name="T4" fmla="*/ 4065 w 4721"/>
                    <a:gd name="T5" fmla="*/ 721 h 1116"/>
                    <a:gd name="T6" fmla="*/ 3933 w 4721"/>
                    <a:gd name="T7" fmla="*/ 623 h 1116"/>
                    <a:gd name="T8" fmla="*/ 3737 w 4721"/>
                    <a:gd name="T9" fmla="*/ 427 h 1116"/>
                    <a:gd name="T10" fmla="*/ 3540 w 4721"/>
                    <a:gd name="T11" fmla="*/ 229 h 1116"/>
                    <a:gd name="T12" fmla="*/ 3344 w 4721"/>
                    <a:gd name="T13" fmla="*/ 33 h 1116"/>
                    <a:gd name="T14" fmla="*/ 3278 w 4721"/>
                    <a:gd name="T15" fmla="*/ 0 h 1116"/>
                    <a:gd name="T16" fmla="*/ 3081 w 4721"/>
                    <a:gd name="T17" fmla="*/ 164 h 1116"/>
                    <a:gd name="T18" fmla="*/ 2753 w 4721"/>
                    <a:gd name="T19" fmla="*/ 492 h 1116"/>
                    <a:gd name="T20" fmla="*/ 2492 w 4721"/>
                    <a:gd name="T21" fmla="*/ 721 h 1116"/>
                    <a:gd name="T22" fmla="*/ 1770 w 4721"/>
                    <a:gd name="T23" fmla="*/ 33 h 1116"/>
                    <a:gd name="T24" fmla="*/ 1705 w 4721"/>
                    <a:gd name="T25" fmla="*/ 0 h 1116"/>
                    <a:gd name="T26" fmla="*/ 1508 w 4721"/>
                    <a:gd name="T27" fmla="*/ 164 h 1116"/>
                    <a:gd name="T28" fmla="*/ 1311 w 4721"/>
                    <a:gd name="T29" fmla="*/ 360 h 1116"/>
                    <a:gd name="T30" fmla="*/ 1115 w 4721"/>
                    <a:gd name="T31" fmla="*/ 557 h 1116"/>
                    <a:gd name="T32" fmla="*/ 983 w 4721"/>
                    <a:gd name="T33" fmla="*/ 689 h 1116"/>
                    <a:gd name="T34" fmla="*/ 853 w 4721"/>
                    <a:gd name="T35" fmla="*/ 689 h 1116"/>
                    <a:gd name="T36" fmla="*/ 655 w 4721"/>
                    <a:gd name="T37" fmla="*/ 492 h 1116"/>
                    <a:gd name="T38" fmla="*/ 459 w 4721"/>
                    <a:gd name="T39" fmla="*/ 295 h 1116"/>
                    <a:gd name="T40" fmla="*/ 263 w 4721"/>
                    <a:gd name="T41" fmla="*/ 99 h 1116"/>
                    <a:gd name="T42" fmla="*/ 131 w 4721"/>
                    <a:gd name="T43" fmla="*/ 0 h 1116"/>
                    <a:gd name="T44" fmla="*/ 0 w 4721"/>
                    <a:gd name="T45" fmla="*/ 99 h 1116"/>
                    <a:gd name="T46" fmla="*/ 66 w 4721"/>
                    <a:gd name="T47" fmla="*/ 427 h 1116"/>
                    <a:gd name="T48" fmla="*/ 197 w 4721"/>
                    <a:gd name="T49" fmla="*/ 427 h 1116"/>
                    <a:gd name="T50" fmla="*/ 918 w 4721"/>
                    <a:gd name="T51" fmla="*/ 1115 h 1116"/>
                    <a:gd name="T52" fmla="*/ 1639 w 4721"/>
                    <a:gd name="T53" fmla="*/ 427 h 1116"/>
                    <a:gd name="T54" fmla="*/ 1705 w 4721"/>
                    <a:gd name="T55" fmla="*/ 393 h 1116"/>
                    <a:gd name="T56" fmla="*/ 1901 w 4721"/>
                    <a:gd name="T57" fmla="*/ 557 h 1116"/>
                    <a:gd name="T58" fmla="*/ 2098 w 4721"/>
                    <a:gd name="T59" fmla="*/ 755 h 1116"/>
                    <a:gd name="T60" fmla="*/ 2295 w 4721"/>
                    <a:gd name="T61" fmla="*/ 951 h 1116"/>
                    <a:gd name="T62" fmla="*/ 2426 w 4721"/>
                    <a:gd name="T63" fmla="*/ 1082 h 1116"/>
                    <a:gd name="T64" fmla="*/ 2557 w 4721"/>
                    <a:gd name="T65" fmla="*/ 1082 h 1116"/>
                    <a:gd name="T66" fmla="*/ 2753 w 4721"/>
                    <a:gd name="T67" fmla="*/ 885 h 1116"/>
                    <a:gd name="T68" fmla="*/ 2950 w 4721"/>
                    <a:gd name="T69" fmla="*/ 689 h 1116"/>
                    <a:gd name="T70" fmla="*/ 3148 w 4721"/>
                    <a:gd name="T71" fmla="*/ 492 h 1116"/>
                    <a:gd name="T72" fmla="*/ 3278 w 4721"/>
                    <a:gd name="T73" fmla="*/ 393 h 1116"/>
                    <a:gd name="T74" fmla="*/ 3409 w 4721"/>
                    <a:gd name="T75" fmla="*/ 492 h 1116"/>
                    <a:gd name="T76" fmla="*/ 3737 w 4721"/>
                    <a:gd name="T77" fmla="*/ 820 h 1116"/>
                    <a:gd name="T78" fmla="*/ 3999 w 4721"/>
                    <a:gd name="T79" fmla="*/ 1082 h 1116"/>
                    <a:gd name="T80" fmla="*/ 4065 w 4721"/>
                    <a:gd name="T81" fmla="*/ 1115 h 1116"/>
                    <a:gd name="T82" fmla="*/ 4393 w 4721"/>
                    <a:gd name="T83" fmla="*/ 820 h 1116"/>
                    <a:gd name="T84" fmla="*/ 4720 w 4721"/>
                    <a:gd name="T85" fmla="*/ 492 h 1116"/>
                    <a:gd name="T86" fmla="*/ 4655 w 4721"/>
                    <a:gd name="T87" fmla="*/ 164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6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9"/>
                      </a:lnTo>
                      <a:lnTo>
                        <a:pt x="4131" y="689"/>
                      </a:lnTo>
                      <a:cubicBezTo>
                        <a:pt x="4108" y="710"/>
                        <a:pt x="4086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2" y="721"/>
                        <a:pt x="4021" y="710"/>
                        <a:pt x="3999" y="689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1" y="360"/>
                      </a:lnTo>
                      <a:lnTo>
                        <a:pt x="3606" y="295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4" y="11"/>
                        <a:pt x="3213" y="33"/>
                      </a:cubicBezTo>
                      <a:lnTo>
                        <a:pt x="3148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3" y="492"/>
                      </a:lnTo>
                      <a:lnTo>
                        <a:pt x="2557" y="689"/>
                      </a:lnTo>
                      <a:lnTo>
                        <a:pt x="2557" y="689"/>
                      </a:lnTo>
                      <a:cubicBezTo>
                        <a:pt x="2535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7" y="710"/>
                        <a:pt x="2426" y="689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3" y="99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0" y="492"/>
                      </a:lnTo>
                      <a:lnTo>
                        <a:pt x="1115" y="557"/>
                      </a:lnTo>
                      <a:lnTo>
                        <a:pt x="1049" y="623"/>
                      </a:lnTo>
                      <a:lnTo>
                        <a:pt x="983" y="689"/>
                      </a:lnTo>
                      <a:lnTo>
                        <a:pt x="983" y="689"/>
                      </a:lnTo>
                      <a:cubicBezTo>
                        <a:pt x="962" y="710"/>
                        <a:pt x="940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4" y="710"/>
                        <a:pt x="853" y="689"/>
                      </a:cubicBezTo>
                      <a:lnTo>
                        <a:pt x="787" y="623"/>
                      </a:lnTo>
                      <a:lnTo>
                        <a:pt x="721" y="557"/>
                      </a:lnTo>
                      <a:lnTo>
                        <a:pt x="655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7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4"/>
                        <a:pt x="896" y="1115"/>
                        <a:pt x="918" y="1115"/>
                      </a:cubicBezTo>
                      <a:lnTo>
                        <a:pt x="918" y="1115"/>
                      </a:lnTo>
                      <a:cubicBezTo>
                        <a:pt x="940" y="1115"/>
                        <a:pt x="962" y="1104"/>
                        <a:pt x="983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8" y="404"/>
                        <a:pt x="1770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6" y="623"/>
                      </a:lnTo>
                      <a:lnTo>
                        <a:pt x="2033" y="689"/>
                      </a:lnTo>
                      <a:lnTo>
                        <a:pt x="2098" y="755"/>
                      </a:lnTo>
                      <a:lnTo>
                        <a:pt x="2164" y="820"/>
                      </a:lnTo>
                      <a:lnTo>
                        <a:pt x="2229" y="885"/>
                      </a:lnTo>
                      <a:lnTo>
                        <a:pt x="2295" y="951"/>
                      </a:lnTo>
                      <a:lnTo>
                        <a:pt x="2360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7" y="1104"/>
                        <a:pt x="2469" y="1115"/>
                        <a:pt x="2492" y="1115"/>
                      </a:cubicBezTo>
                      <a:lnTo>
                        <a:pt x="2492" y="1115"/>
                      </a:lnTo>
                      <a:cubicBezTo>
                        <a:pt x="2513" y="1115"/>
                        <a:pt x="2535" y="1104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1"/>
                      </a:lnTo>
                      <a:lnTo>
                        <a:pt x="2753" y="885"/>
                      </a:lnTo>
                      <a:lnTo>
                        <a:pt x="2820" y="820"/>
                      </a:lnTo>
                      <a:lnTo>
                        <a:pt x="2885" y="755"/>
                      </a:lnTo>
                      <a:lnTo>
                        <a:pt x="2950" y="689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4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5" y="557"/>
                      </a:lnTo>
                      <a:lnTo>
                        <a:pt x="3540" y="623"/>
                      </a:lnTo>
                      <a:lnTo>
                        <a:pt x="3737" y="820"/>
                      </a:lnTo>
                      <a:lnTo>
                        <a:pt x="3803" y="885"/>
                      </a:lnTo>
                      <a:lnTo>
                        <a:pt x="3868" y="951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4"/>
                        <a:pt x="4042" y="1115"/>
                        <a:pt x="4065" y="1115"/>
                      </a:cubicBezTo>
                      <a:lnTo>
                        <a:pt x="4065" y="1115"/>
                      </a:lnTo>
                      <a:cubicBezTo>
                        <a:pt x="4086" y="1115"/>
                        <a:pt x="4108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20"/>
                      </a:lnTo>
                      <a:lnTo>
                        <a:pt x="4458" y="755"/>
                      </a:lnTo>
                      <a:lnTo>
                        <a:pt x="4524" y="689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39" name="Freeform 464">
                  <a:extLst>
                    <a:ext uri="{FF2B5EF4-FFF2-40B4-BE49-F238E27FC236}">
                      <a16:creationId xmlns:a16="http://schemas.microsoft.com/office/drawing/2014/main" id="{11DF40F8-2AA5-0741-9233-C64E7F02F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1058863"/>
                  <a:ext cx="1700212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1 h 1115"/>
                    <a:gd name="T6" fmla="*/ 3933 w 4721"/>
                    <a:gd name="T7" fmla="*/ 623 h 1115"/>
                    <a:gd name="T8" fmla="*/ 3737 w 4721"/>
                    <a:gd name="T9" fmla="*/ 427 h 1115"/>
                    <a:gd name="T10" fmla="*/ 3540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1 w 4721"/>
                    <a:gd name="T17" fmla="*/ 164 h 1115"/>
                    <a:gd name="T18" fmla="*/ 2753 w 4721"/>
                    <a:gd name="T19" fmla="*/ 492 h 1115"/>
                    <a:gd name="T20" fmla="*/ 2492 w 4721"/>
                    <a:gd name="T21" fmla="*/ 721 h 1115"/>
                    <a:gd name="T22" fmla="*/ 1770 w 4721"/>
                    <a:gd name="T23" fmla="*/ 33 h 1115"/>
                    <a:gd name="T24" fmla="*/ 1705 w 4721"/>
                    <a:gd name="T25" fmla="*/ 0 h 1115"/>
                    <a:gd name="T26" fmla="*/ 1508 w 4721"/>
                    <a:gd name="T27" fmla="*/ 164 h 1115"/>
                    <a:gd name="T28" fmla="*/ 1311 w 4721"/>
                    <a:gd name="T29" fmla="*/ 360 h 1115"/>
                    <a:gd name="T30" fmla="*/ 1115 w 4721"/>
                    <a:gd name="T31" fmla="*/ 557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2 h 1115"/>
                    <a:gd name="T38" fmla="*/ 459 w 4721"/>
                    <a:gd name="T39" fmla="*/ 295 h 1115"/>
                    <a:gd name="T40" fmla="*/ 263 w 4721"/>
                    <a:gd name="T41" fmla="*/ 99 h 1115"/>
                    <a:gd name="T42" fmla="*/ 131 w 4721"/>
                    <a:gd name="T43" fmla="*/ 0 h 1115"/>
                    <a:gd name="T44" fmla="*/ 0 w 4721"/>
                    <a:gd name="T45" fmla="*/ 99 h 1115"/>
                    <a:gd name="T46" fmla="*/ 66 w 4721"/>
                    <a:gd name="T47" fmla="*/ 427 h 1115"/>
                    <a:gd name="T48" fmla="*/ 197 w 4721"/>
                    <a:gd name="T49" fmla="*/ 427 h 1115"/>
                    <a:gd name="T50" fmla="*/ 918 w 4721"/>
                    <a:gd name="T51" fmla="*/ 1114 h 1115"/>
                    <a:gd name="T52" fmla="*/ 1639 w 4721"/>
                    <a:gd name="T53" fmla="*/ 427 h 1115"/>
                    <a:gd name="T54" fmla="*/ 1705 w 4721"/>
                    <a:gd name="T55" fmla="*/ 393 h 1115"/>
                    <a:gd name="T56" fmla="*/ 1901 w 4721"/>
                    <a:gd name="T57" fmla="*/ 557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2 h 1115"/>
                    <a:gd name="T64" fmla="*/ 2557 w 4721"/>
                    <a:gd name="T65" fmla="*/ 1082 h 1115"/>
                    <a:gd name="T66" fmla="*/ 2753 w 4721"/>
                    <a:gd name="T67" fmla="*/ 885 h 1115"/>
                    <a:gd name="T68" fmla="*/ 2950 w 4721"/>
                    <a:gd name="T69" fmla="*/ 688 h 1115"/>
                    <a:gd name="T70" fmla="*/ 3148 w 4721"/>
                    <a:gd name="T71" fmla="*/ 492 h 1115"/>
                    <a:gd name="T72" fmla="*/ 3278 w 4721"/>
                    <a:gd name="T73" fmla="*/ 393 h 1115"/>
                    <a:gd name="T74" fmla="*/ 3409 w 4721"/>
                    <a:gd name="T75" fmla="*/ 492 h 1115"/>
                    <a:gd name="T76" fmla="*/ 3737 w 4721"/>
                    <a:gd name="T77" fmla="*/ 819 h 1115"/>
                    <a:gd name="T78" fmla="*/ 3999 w 4721"/>
                    <a:gd name="T79" fmla="*/ 1082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2 h 1115"/>
                    <a:gd name="T86" fmla="*/ 4655 w 4721"/>
                    <a:gd name="T87" fmla="*/ 164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4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2"/>
                      </a:lnTo>
                      <a:lnTo>
                        <a:pt x="4261" y="557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8" y="710"/>
                        <a:pt x="4086" y="721"/>
                        <a:pt x="4065" y="721"/>
                      </a:cubicBezTo>
                      <a:lnTo>
                        <a:pt x="4065" y="721"/>
                      </a:lnTo>
                      <a:cubicBezTo>
                        <a:pt x="4042" y="721"/>
                        <a:pt x="4021" y="710"/>
                        <a:pt x="3999" y="688"/>
                      </a:cubicBezTo>
                      <a:lnTo>
                        <a:pt x="3933" y="623"/>
                      </a:lnTo>
                      <a:lnTo>
                        <a:pt x="3868" y="557"/>
                      </a:lnTo>
                      <a:lnTo>
                        <a:pt x="3803" y="492"/>
                      </a:lnTo>
                      <a:lnTo>
                        <a:pt x="3737" y="427"/>
                      </a:lnTo>
                      <a:lnTo>
                        <a:pt x="3671" y="360"/>
                      </a:lnTo>
                      <a:lnTo>
                        <a:pt x="3606" y="295"/>
                      </a:lnTo>
                      <a:lnTo>
                        <a:pt x="3540" y="229"/>
                      </a:lnTo>
                      <a:lnTo>
                        <a:pt x="3475" y="164"/>
                      </a:lnTo>
                      <a:lnTo>
                        <a:pt x="3409" y="99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4" y="11"/>
                        <a:pt x="3213" y="33"/>
                      </a:cubicBezTo>
                      <a:lnTo>
                        <a:pt x="3148" y="99"/>
                      </a:lnTo>
                      <a:lnTo>
                        <a:pt x="3081" y="164"/>
                      </a:lnTo>
                      <a:lnTo>
                        <a:pt x="2885" y="360"/>
                      </a:lnTo>
                      <a:lnTo>
                        <a:pt x="2820" y="427"/>
                      </a:lnTo>
                      <a:lnTo>
                        <a:pt x="2753" y="492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1"/>
                        <a:pt x="2492" y="721"/>
                      </a:cubicBezTo>
                      <a:lnTo>
                        <a:pt x="2492" y="721"/>
                      </a:lnTo>
                      <a:cubicBezTo>
                        <a:pt x="2469" y="721"/>
                        <a:pt x="2447" y="710"/>
                        <a:pt x="2426" y="688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3" y="99"/>
                      </a:lnTo>
                      <a:lnTo>
                        <a:pt x="1508" y="164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6" y="427"/>
                      </a:lnTo>
                      <a:lnTo>
                        <a:pt x="1180" y="492"/>
                      </a:lnTo>
                      <a:lnTo>
                        <a:pt x="1115" y="557"/>
                      </a:lnTo>
                      <a:lnTo>
                        <a:pt x="1049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1"/>
                        <a:pt x="918" y="721"/>
                      </a:cubicBezTo>
                      <a:lnTo>
                        <a:pt x="918" y="721"/>
                      </a:lnTo>
                      <a:cubicBezTo>
                        <a:pt x="896" y="721"/>
                        <a:pt x="874" y="710"/>
                        <a:pt x="853" y="688"/>
                      </a:cubicBezTo>
                      <a:lnTo>
                        <a:pt x="787" y="623"/>
                      </a:lnTo>
                      <a:lnTo>
                        <a:pt x="721" y="557"/>
                      </a:lnTo>
                      <a:lnTo>
                        <a:pt x="655" y="492"/>
                      </a:lnTo>
                      <a:lnTo>
                        <a:pt x="590" y="427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4"/>
                      </a:lnTo>
                      <a:lnTo>
                        <a:pt x="263" y="99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9"/>
                      </a:lnTo>
                      <a:lnTo>
                        <a:pt x="0" y="492"/>
                      </a:lnTo>
                      <a:lnTo>
                        <a:pt x="66" y="427"/>
                      </a:lnTo>
                      <a:lnTo>
                        <a:pt x="66" y="427"/>
                      </a:lnTo>
                      <a:cubicBezTo>
                        <a:pt x="87" y="404"/>
                        <a:pt x="109" y="393"/>
                        <a:pt x="131" y="393"/>
                      </a:cubicBezTo>
                      <a:lnTo>
                        <a:pt x="131" y="393"/>
                      </a:lnTo>
                      <a:cubicBezTo>
                        <a:pt x="153" y="393"/>
                        <a:pt x="175" y="404"/>
                        <a:pt x="197" y="427"/>
                      </a:cubicBezTo>
                      <a:lnTo>
                        <a:pt x="853" y="1082"/>
                      </a:lnTo>
                      <a:lnTo>
                        <a:pt x="853" y="1082"/>
                      </a:lnTo>
                      <a:cubicBezTo>
                        <a:pt x="874" y="1104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4"/>
                        <a:pt x="983" y="1082"/>
                      </a:cubicBezTo>
                      <a:lnTo>
                        <a:pt x="1639" y="427"/>
                      </a:lnTo>
                      <a:lnTo>
                        <a:pt x="1639" y="427"/>
                      </a:lnTo>
                      <a:cubicBezTo>
                        <a:pt x="1662" y="404"/>
                        <a:pt x="1683" y="393"/>
                        <a:pt x="1705" y="393"/>
                      </a:cubicBezTo>
                      <a:lnTo>
                        <a:pt x="1705" y="393"/>
                      </a:lnTo>
                      <a:cubicBezTo>
                        <a:pt x="1727" y="393"/>
                        <a:pt x="1748" y="404"/>
                        <a:pt x="1770" y="427"/>
                      </a:cubicBezTo>
                      <a:lnTo>
                        <a:pt x="1836" y="492"/>
                      </a:lnTo>
                      <a:lnTo>
                        <a:pt x="1901" y="557"/>
                      </a:lnTo>
                      <a:lnTo>
                        <a:pt x="1966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29" y="885"/>
                      </a:lnTo>
                      <a:lnTo>
                        <a:pt x="2295" y="950"/>
                      </a:lnTo>
                      <a:lnTo>
                        <a:pt x="2360" y="1016"/>
                      </a:lnTo>
                      <a:lnTo>
                        <a:pt x="2426" y="1082"/>
                      </a:lnTo>
                      <a:lnTo>
                        <a:pt x="2426" y="1082"/>
                      </a:lnTo>
                      <a:cubicBezTo>
                        <a:pt x="2447" y="1104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4"/>
                        <a:pt x="2557" y="1082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5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7"/>
                      </a:lnTo>
                      <a:lnTo>
                        <a:pt x="3148" y="492"/>
                      </a:lnTo>
                      <a:lnTo>
                        <a:pt x="3213" y="427"/>
                      </a:lnTo>
                      <a:lnTo>
                        <a:pt x="3213" y="427"/>
                      </a:lnTo>
                      <a:cubicBezTo>
                        <a:pt x="3234" y="404"/>
                        <a:pt x="3256" y="393"/>
                        <a:pt x="3278" y="393"/>
                      </a:cubicBezTo>
                      <a:lnTo>
                        <a:pt x="3278" y="393"/>
                      </a:lnTo>
                      <a:cubicBezTo>
                        <a:pt x="3300" y="393"/>
                        <a:pt x="3322" y="404"/>
                        <a:pt x="3344" y="427"/>
                      </a:cubicBezTo>
                      <a:lnTo>
                        <a:pt x="3409" y="492"/>
                      </a:lnTo>
                      <a:lnTo>
                        <a:pt x="3475" y="557"/>
                      </a:lnTo>
                      <a:lnTo>
                        <a:pt x="3540" y="623"/>
                      </a:lnTo>
                      <a:lnTo>
                        <a:pt x="3737" y="819"/>
                      </a:lnTo>
                      <a:lnTo>
                        <a:pt x="3803" y="885"/>
                      </a:lnTo>
                      <a:lnTo>
                        <a:pt x="3868" y="950"/>
                      </a:lnTo>
                      <a:lnTo>
                        <a:pt x="3999" y="1082"/>
                      </a:lnTo>
                      <a:lnTo>
                        <a:pt x="3999" y="1082"/>
                      </a:lnTo>
                      <a:cubicBezTo>
                        <a:pt x="4021" y="1104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4"/>
                        <a:pt x="4131" y="1082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8"/>
                      </a:lnTo>
                      <a:lnTo>
                        <a:pt x="4720" y="492"/>
                      </a:lnTo>
                      <a:lnTo>
                        <a:pt x="4720" y="492"/>
                      </a:lnTo>
                      <a:lnTo>
                        <a:pt x="4720" y="99"/>
                      </a:lnTo>
                      <a:lnTo>
                        <a:pt x="4655" y="1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0" name="Freeform 465">
                  <a:extLst>
                    <a:ext uri="{FF2B5EF4-FFF2-40B4-BE49-F238E27FC236}">
                      <a16:creationId xmlns:a16="http://schemas.microsoft.com/office/drawing/2014/main" id="{3C0AEC16-1FCA-7043-9A75-FCB20606E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720725"/>
                  <a:ext cx="1700212" cy="401638"/>
                </a:xfrm>
                <a:custGeom>
                  <a:avLst/>
                  <a:gdLst>
                    <a:gd name="T0" fmla="*/ 4524 w 4721"/>
                    <a:gd name="T1" fmla="*/ 294 h 1115"/>
                    <a:gd name="T2" fmla="*/ 4196 w 4721"/>
                    <a:gd name="T3" fmla="*/ 622 h 1115"/>
                    <a:gd name="T4" fmla="*/ 4065 w 4721"/>
                    <a:gd name="T5" fmla="*/ 720 h 1115"/>
                    <a:gd name="T6" fmla="*/ 3933 w 4721"/>
                    <a:gd name="T7" fmla="*/ 622 h 1115"/>
                    <a:gd name="T8" fmla="*/ 3737 w 4721"/>
                    <a:gd name="T9" fmla="*/ 426 h 1115"/>
                    <a:gd name="T10" fmla="*/ 3540 w 4721"/>
                    <a:gd name="T11" fmla="*/ 228 h 1115"/>
                    <a:gd name="T12" fmla="*/ 3344 w 4721"/>
                    <a:gd name="T13" fmla="*/ 32 h 1115"/>
                    <a:gd name="T14" fmla="*/ 3278 w 4721"/>
                    <a:gd name="T15" fmla="*/ 0 h 1115"/>
                    <a:gd name="T16" fmla="*/ 3081 w 4721"/>
                    <a:gd name="T17" fmla="*/ 163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2 h 1115"/>
                    <a:gd name="T24" fmla="*/ 1705 w 4721"/>
                    <a:gd name="T25" fmla="*/ 0 h 1115"/>
                    <a:gd name="T26" fmla="*/ 1508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1 h 1115"/>
                    <a:gd name="T38" fmla="*/ 459 w 4721"/>
                    <a:gd name="T39" fmla="*/ 294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3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7 w 4721"/>
                    <a:gd name="T65" fmla="*/ 1081 h 1115"/>
                    <a:gd name="T66" fmla="*/ 2753 w 4721"/>
                    <a:gd name="T67" fmla="*/ 884 h 1115"/>
                    <a:gd name="T68" fmla="*/ 2950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3999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8"/>
                      </a:lnTo>
                      <a:lnTo>
                        <a:pt x="4524" y="294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2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8"/>
                      </a:cubicBezTo>
                      <a:lnTo>
                        <a:pt x="3933" y="622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1" y="360"/>
                      </a:lnTo>
                      <a:lnTo>
                        <a:pt x="3606" y="294"/>
                      </a:lnTo>
                      <a:lnTo>
                        <a:pt x="3540" y="228"/>
                      </a:lnTo>
                      <a:lnTo>
                        <a:pt x="3475" y="163"/>
                      </a:lnTo>
                      <a:lnTo>
                        <a:pt x="3409" y="98"/>
                      </a:lnTo>
                      <a:lnTo>
                        <a:pt x="3344" y="32"/>
                      </a:lnTo>
                      <a:lnTo>
                        <a:pt x="3344" y="32"/>
                      </a:lnTo>
                      <a:cubicBezTo>
                        <a:pt x="3322" y="10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4" y="10"/>
                        <a:pt x="3213" y="32"/>
                      </a:cubicBezTo>
                      <a:lnTo>
                        <a:pt x="3148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3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6" y="688"/>
                      </a:cubicBezTo>
                      <a:lnTo>
                        <a:pt x="1770" y="32"/>
                      </a:lnTo>
                      <a:lnTo>
                        <a:pt x="1770" y="32"/>
                      </a:lnTo>
                      <a:cubicBezTo>
                        <a:pt x="1748" y="10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0"/>
                        <a:pt x="1639" y="32"/>
                      </a:cubicBezTo>
                      <a:lnTo>
                        <a:pt x="1573" y="98"/>
                      </a:lnTo>
                      <a:lnTo>
                        <a:pt x="1508" y="163"/>
                      </a:lnTo>
                      <a:lnTo>
                        <a:pt x="1442" y="228"/>
                      </a:lnTo>
                      <a:lnTo>
                        <a:pt x="1377" y="294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2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8"/>
                      </a:cubicBezTo>
                      <a:lnTo>
                        <a:pt x="787" y="622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4"/>
                      </a:lnTo>
                      <a:lnTo>
                        <a:pt x="394" y="228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7" y="32"/>
                      </a:lnTo>
                      <a:lnTo>
                        <a:pt x="197" y="32"/>
                      </a:lnTo>
                      <a:cubicBezTo>
                        <a:pt x="175" y="10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0"/>
                        <a:pt x="66" y="32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7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7" y="392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2"/>
                      </a:lnTo>
                      <a:lnTo>
                        <a:pt x="2033" y="688"/>
                      </a:lnTo>
                      <a:lnTo>
                        <a:pt x="2098" y="753"/>
                      </a:lnTo>
                      <a:lnTo>
                        <a:pt x="2164" y="819"/>
                      </a:lnTo>
                      <a:lnTo>
                        <a:pt x="2229" y="884"/>
                      </a:lnTo>
                      <a:lnTo>
                        <a:pt x="2295" y="950"/>
                      </a:lnTo>
                      <a:lnTo>
                        <a:pt x="2360" y="1015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1"/>
                      </a:cubicBezTo>
                      <a:lnTo>
                        <a:pt x="2622" y="1015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20" y="819"/>
                      </a:lnTo>
                      <a:lnTo>
                        <a:pt x="2885" y="753"/>
                      </a:lnTo>
                      <a:lnTo>
                        <a:pt x="2950" y="688"/>
                      </a:lnTo>
                      <a:lnTo>
                        <a:pt x="3016" y="622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4" y="404"/>
                        <a:pt x="3256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0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0" y="622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1"/>
                      </a:lnTo>
                      <a:lnTo>
                        <a:pt x="3999" y="1081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1" y="1081"/>
                      </a:cubicBezTo>
                      <a:lnTo>
                        <a:pt x="4196" y="1015"/>
                      </a:lnTo>
                      <a:lnTo>
                        <a:pt x="4393" y="819"/>
                      </a:lnTo>
                      <a:lnTo>
                        <a:pt x="4458" y="753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1" name="Freeform 466">
                  <a:extLst>
                    <a:ext uri="{FF2B5EF4-FFF2-40B4-BE49-F238E27FC236}">
                      <a16:creationId xmlns:a16="http://schemas.microsoft.com/office/drawing/2014/main" id="{BD3A5CD5-2E20-BC42-BC0E-1FCAB3B47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550863"/>
                  <a:ext cx="1700212" cy="401637"/>
                </a:xfrm>
                <a:custGeom>
                  <a:avLst/>
                  <a:gdLst>
                    <a:gd name="T0" fmla="*/ 4524 w 4721"/>
                    <a:gd name="T1" fmla="*/ 295 h 1115"/>
                    <a:gd name="T2" fmla="*/ 4196 w 4721"/>
                    <a:gd name="T3" fmla="*/ 623 h 1115"/>
                    <a:gd name="T4" fmla="*/ 4065 w 4721"/>
                    <a:gd name="T5" fmla="*/ 720 h 1115"/>
                    <a:gd name="T6" fmla="*/ 3933 w 4721"/>
                    <a:gd name="T7" fmla="*/ 623 h 1115"/>
                    <a:gd name="T8" fmla="*/ 3737 w 4721"/>
                    <a:gd name="T9" fmla="*/ 426 h 1115"/>
                    <a:gd name="T10" fmla="*/ 3540 w 4721"/>
                    <a:gd name="T11" fmla="*/ 229 h 1115"/>
                    <a:gd name="T12" fmla="*/ 3344 w 4721"/>
                    <a:gd name="T13" fmla="*/ 33 h 1115"/>
                    <a:gd name="T14" fmla="*/ 3278 w 4721"/>
                    <a:gd name="T15" fmla="*/ 0 h 1115"/>
                    <a:gd name="T16" fmla="*/ 3081 w 4721"/>
                    <a:gd name="T17" fmla="*/ 163 h 1115"/>
                    <a:gd name="T18" fmla="*/ 2753 w 4721"/>
                    <a:gd name="T19" fmla="*/ 491 h 1115"/>
                    <a:gd name="T20" fmla="*/ 2492 w 4721"/>
                    <a:gd name="T21" fmla="*/ 720 h 1115"/>
                    <a:gd name="T22" fmla="*/ 1770 w 4721"/>
                    <a:gd name="T23" fmla="*/ 33 h 1115"/>
                    <a:gd name="T24" fmla="*/ 1705 w 4721"/>
                    <a:gd name="T25" fmla="*/ 0 h 1115"/>
                    <a:gd name="T26" fmla="*/ 1508 w 4721"/>
                    <a:gd name="T27" fmla="*/ 163 h 1115"/>
                    <a:gd name="T28" fmla="*/ 1311 w 4721"/>
                    <a:gd name="T29" fmla="*/ 360 h 1115"/>
                    <a:gd name="T30" fmla="*/ 1115 w 4721"/>
                    <a:gd name="T31" fmla="*/ 556 h 1115"/>
                    <a:gd name="T32" fmla="*/ 983 w 4721"/>
                    <a:gd name="T33" fmla="*/ 688 h 1115"/>
                    <a:gd name="T34" fmla="*/ 853 w 4721"/>
                    <a:gd name="T35" fmla="*/ 688 h 1115"/>
                    <a:gd name="T36" fmla="*/ 655 w 4721"/>
                    <a:gd name="T37" fmla="*/ 491 h 1115"/>
                    <a:gd name="T38" fmla="*/ 459 w 4721"/>
                    <a:gd name="T39" fmla="*/ 295 h 1115"/>
                    <a:gd name="T40" fmla="*/ 263 w 4721"/>
                    <a:gd name="T41" fmla="*/ 98 h 1115"/>
                    <a:gd name="T42" fmla="*/ 131 w 4721"/>
                    <a:gd name="T43" fmla="*/ 0 h 1115"/>
                    <a:gd name="T44" fmla="*/ 0 w 4721"/>
                    <a:gd name="T45" fmla="*/ 98 h 1115"/>
                    <a:gd name="T46" fmla="*/ 66 w 4721"/>
                    <a:gd name="T47" fmla="*/ 426 h 1115"/>
                    <a:gd name="T48" fmla="*/ 197 w 4721"/>
                    <a:gd name="T49" fmla="*/ 426 h 1115"/>
                    <a:gd name="T50" fmla="*/ 918 w 4721"/>
                    <a:gd name="T51" fmla="*/ 1114 h 1115"/>
                    <a:gd name="T52" fmla="*/ 1639 w 4721"/>
                    <a:gd name="T53" fmla="*/ 426 h 1115"/>
                    <a:gd name="T54" fmla="*/ 1705 w 4721"/>
                    <a:gd name="T55" fmla="*/ 392 h 1115"/>
                    <a:gd name="T56" fmla="*/ 1901 w 4721"/>
                    <a:gd name="T57" fmla="*/ 556 h 1115"/>
                    <a:gd name="T58" fmla="*/ 2098 w 4721"/>
                    <a:gd name="T59" fmla="*/ 754 h 1115"/>
                    <a:gd name="T60" fmla="*/ 2295 w 4721"/>
                    <a:gd name="T61" fmla="*/ 950 h 1115"/>
                    <a:gd name="T62" fmla="*/ 2426 w 4721"/>
                    <a:gd name="T63" fmla="*/ 1081 h 1115"/>
                    <a:gd name="T64" fmla="*/ 2557 w 4721"/>
                    <a:gd name="T65" fmla="*/ 1081 h 1115"/>
                    <a:gd name="T66" fmla="*/ 2753 w 4721"/>
                    <a:gd name="T67" fmla="*/ 884 h 1115"/>
                    <a:gd name="T68" fmla="*/ 2950 w 4721"/>
                    <a:gd name="T69" fmla="*/ 688 h 1115"/>
                    <a:gd name="T70" fmla="*/ 3148 w 4721"/>
                    <a:gd name="T71" fmla="*/ 491 h 1115"/>
                    <a:gd name="T72" fmla="*/ 3278 w 4721"/>
                    <a:gd name="T73" fmla="*/ 392 h 1115"/>
                    <a:gd name="T74" fmla="*/ 3409 w 4721"/>
                    <a:gd name="T75" fmla="*/ 491 h 1115"/>
                    <a:gd name="T76" fmla="*/ 3737 w 4721"/>
                    <a:gd name="T77" fmla="*/ 819 h 1115"/>
                    <a:gd name="T78" fmla="*/ 3999 w 4721"/>
                    <a:gd name="T79" fmla="*/ 1081 h 1115"/>
                    <a:gd name="T80" fmla="*/ 4065 w 4721"/>
                    <a:gd name="T81" fmla="*/ 1114 h 1115"/>
                    <a:gd name="T82" fmla="*/ 4393 w 4721"/>
                    <a:gd name="T83" fmla="*/ 819 h 1115"/>
                    <a:gd name="T84" fmla="*/ 4720 w 4721"/>
                    <a:gd name="T85" fmla="*/ 491 h 1115"/>
                    <a:gd name="T86" fmla="*/ 4655 w 4721"/>
                    <a:gd name="T87" fmla="*/ 163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1" h="1115">
                      <a:moveTo>
                        <a:pt x="4655" y="163"/>
                      </a:moveTo>
                      <a:lnTo>
                        <a:pt x="4589" y="229"/>
                      </a:lnTo>
                      <a:lnTo>
                        <a:pt x="4524" y="295"/>
                      </a:lnTo>
                      <a:lnTo>
                        <a:pt x="4327" y="491"/>
                      </a:lnTo>
                      <a:lnTo>
                        <a:pt x="4261" y="556"/>
                      </a:lnTo>
                      <a:lnTo>
                        <a:pt x="4196" y="623"/>
                      </a:lnTo>
                      <a:lnTo>
                        <a:pt x="4131" y="688"/>
                      </a:lnTo>
                      <a:lnTo>
                        <a:pt x="4131" y="688"/>
                      </a:lnTo>
                      <a:cubicBezTo>
                        <a:pt x="4108" y="710"/>
                        <a:pt x="4086" y="720"/>
                        <a:pt x="4065" y="720"/>
                      </a:cubicBezTo>
                      <a:lnTo>
                        <a:pt x="4065" y="720"/>
                      </a:lnTo>
                      <a:cubicBezTo>
                        <a:pt x="4042" y="720"/>
                        <a:pt x="4021" y="710"/>
                        <a:pt x="3999" y="688"/>
                      </a:cubicBezTo>
                      <a:lnTo>
                        <a:pt x="3933" y="623"/>
                      </a:lnTo>
                      <a:lnTo>
                        <a:pt x="3868" y="556"/>
                      </a:lnTo>
                      <a:lnTo>
                        <a:pt x="3803" y="491"/>
                      </a:lnTo>
                      <a:lnTo>
                        <a:pt x="3737" y="426"/>
                      </a:lnTo>
                      <a:lnTo>
                        <a:pt x="3671" y="360"/>
                      </a:lnTo>
                      <a:lnTo>
                        <a:pt x="3606" y="295"/>
                      </a:lnTo>
                      <a:lnTo>
                        <a:pt x="3540" y="229"/>
                      </a:lnTo>
                      <a:lnTo>
                        <a:pt x="3475" y="163"/>
                      </a:lnTo>
                      <a:lnTo>
                        <a:pt x="3409" y="98"/>
                      </a:lnTo>
                      <a:lnTo>
                        <a:pt x="3344" y="33"/>
                      </a:lnTo>
                      <a:lnTo>
                        <a:pt x="3344" y="33"/>
                      </a:lnTo>
                      <a:cubicBezTo>
                        <a:pt x="3322" y="11"/>
                        <a:pt x="3300" y="0"/>
                        <a:pt x="3278" y="0"/>
                      </a:cubicBezTo>
                      <a:lnTo>
                        <a:pt x="3278" y="0"/>
                      </a:lnTo>
                      <a:cubicBezTo>
                        <a:pt x="3256" y="0"/>
                        <a:pt x="3234" y="11"/>
                        <a:pt x="3213" y="33"/>
                      </a:cubicBezTo>
                      <a:lnTo>
                        <a:pt x="3148" y="98"/>
                      </a:lnTo>
                      <a:lnTo>
                        <a:pt x="3081" y="163"/>
                      </a:lnTo>
                      <a:lnTo>
                        <a:pt x="2885" y="360"/>
                      </a:lnTo>
                      <a:lnTo>
                        <a:pt x="2820" y="426"/>
                      </a:lnTo>
                      <a:lnTo>
                        <a:pt x="2753" y="491"/>
                      </a:lnTo>
                      <a:lnTo>
                        <a:pt x="2557" y="688"/>
                      </a:lnTo>
                      <a:lnTo>
                        <a:pt x="2557" y="688"/>
                      </a:lnTo>
                      <a:cubicBezTo>
                        <a:pt x="2535" y="710"/>
                        <a:pt x="2513" y="720"/>
                        <a:pt x="2492" y="720"/>
                      </a:cubicBezTo>
                      <a:lnTo>
                        <a:pt x="2492" y="720"/>
                      </a:lnTo>
                      <a:cubicBezTo>
                        <a:pt x="2469" y="720"/>
                        <a:pt x="2447" y="710"/>
                        <a:pt x="2426" y="688"/>
                      </a:cubicBezTo>
                      <a:lnTo>
                        <a:pt x="1770" y="33"/>
                      </a:lnTo>
                      <a:lnTo>
                        <a:pt x="1770" y="33"/>
                      </a:lnTo>
                      <a:cubicBezTo>
                        <a:pt x="1748" y="11"/>
                        <a:pt x="1727" y="0"/>
                        <a:pt x="1705" y="0"/>
                      </a:cubicBezTo>
                      <a:lnTo>
                        <a:pt x="1705" y="0"/>
                      </a:lnTo>
                      <a:cubicBezTo>
                        <a:pt x="1683" y="0"/>
                        <a:pt x="1662" y="11"/>
                        <a:pt x="1639" y="33"/>
                      </a:cubicBezTo>
                      <a:lnTo>
                        <a:pt x="1573" y="98"/>
                      </a:lnTo>
                      <a:lnTo>
                        <a:pt x="1508" y="163"/>
                      </a:lnTo>
                      <a:lnTo>
                        <a:pt x="1442" y="229"/>
                      </a:lnTo>
                      <a:lnTo>
                        <a:pt x="1377" y="295"/>
                      </a:lnTo>
                      <a:lnTo>
                        <a:pt x="1311" y="360"/>
                      </a:lnTo>
                      <a:lnTo>
                        <a:pt x="1246" y="426"/>
                      </a:lnTo>
                      <a:lnTo>
                        <a:pt x="1180" y="491"/>
                      </a:lnTo>
                      <a:lnTo>
                        <a:pt x="1115" y="556"/>
                      </a:lnTo>
                      <a:lnTo>
                        <a:pt x="1049" y="623"/>
                      </a:lnTo>
                      <a:lnTo>
                        <a:pt x="983" y="688"/>
                      </a:lnTo>
                      <a:lnTo>
                        <a:pt x="983" y="688"/>
                      </a:lnTo>
                      <a:cubicBezTo>
                        <a:pt x="962" y="710"/>
                        <a:pt x="940" y="720"/>
                        <a:pt x="918" y="720"/>
                      </a:cubicBezTo>
                      <a:lnTo>
                        <a:pt x="918" y="720"/>
                      </a:lnTo>
                      <a:cubicBezTo>
                        <a:pt x="896" y="720"/>
                        <a:pt x="874" y="710"/>
                        <a:pt x="853" y="688"/>
                      </a:cubicBezTo>
                      <a:lnTo>
                        <a:pt x="787" y="623"/>
                      </a:lnTo>
                      <a:lnTo>
                        <a:pt x="721" y="556"/>
                      </a:lnTo>
                      <a:lnTo>
                        <a:pt x="655" y="491"/>
                      </a:lnTo>
                      <a:lnTo>
                        <a:pt x="590" y="426"/>
                      </a:lnTo>
                      <a:lnTo>
                        <a:pt x="525" y="360"/>
                      </a:lnTo>
                      <a:lnTo>
                        <a:pt x="459" y="295"/>
                      </a:lnTo>
                      <a:lnTo>
                        <a:pt x="394" y="229"/>
                      </a:lnTo>
                      <a:lnTo>
                        <a:pt x="328" y="163"/>
                      </a:lnTo>
                      <a:lnTo>
                        <a:pt x="263" y="98"/>
                      </a:lnTo>
                      <a:lnTo>
                        <a:pt x="197" y="33"/>
                      </a:lnTo>
                      <a:lnTo>
                        <a:pt x="197" y="33"/>
                      </a:lnTo>
                      <a:cubicBezTo>
                        <a:pt x="175" y="11"/>
                        <a:pt x="153" y="0"/>
                        <a:pt x="131" y="0"/>
                      </a:cubicBezTo>
                      <a:lnTo>
                        <a:pt x="131" y="0"/>
                      </a:lnTo>
                      <a:cubicBezTo>
                        <a:pt x="109" y="0"/>
                        <a:pt x="87" y="11"/>
                        <a:pt x="66" y="33"/>
                      </a:cubicBezTo>
                      <a:lnTo>
                        <a:pt x="0" y="98"/>
                      </a:lnTo>
                      <a:lnTo>
                        <a:pt x="0" y="491"/>
                      </a:lnTo>
                      <a:lnTo>
                        <a:pt x="66" y="426"/>
                      </a:lnTo>
                      <a:lnTo>
                        <a:pt x="66" y="426"/>
                      </a:lnTo>
                      <a:cubicBezTo>
                        <a:pt x="87" y="404"/>
                        <a:pt x="109" y="392"/>
                        <a:pt x="131" y="392"/>
                      </a:cubicBezTo>
                      <a:lnTo>
                        <a:pt x="131" y="392"/>
                      </a:lnTo>
                      <a:cubicBezTo>
                        <a:pt x="153" y="392"/>
                        <a:pt x="175" y="404"/>
                        <a:pt x="197" y="426"/>
                      </a:cubicBezTo>
                      <a:lnTo>
                        <a:pt x="853" y="1081"/>
                      </a:lnTo>
                      <a:lnTo>
                        <a:pt x="853" y="1081"/>
                      </a:lnTo>
                      <a:cubicBezTo>
                        <a:pt x="874" y="1103"/>
                        <a:pt x="896" y="1114"/>
                        <a:pt x="918" y="1114"/>
                      </a:cubicBezTo>
                      <a:lnTo>
                        <a:pt x="918" y="1114"/>
                      </a:lnTo>
                      <a:cubicBezTo>
                        <a:pt x="940" y="1114"/>
                        <a:pt x="962" y="1103"/>
                        <a:pt x="983" y="1081"/>
                      </a:cubicBezTo>
                      <a:lnTo>
                        <a:pt x="1639" y="426"/>
                      </a:lnTo>
                      <a:lnTo>
                        <a:pt x="1639" y="426"/>
                      </a:lnTo>
                      <a:cubicBezTo>
                        <a:pt x="1662" y="404"/>
                        <a:pt x="1683" y="392"/>
                        <a:pt x="1705" y="392"/>
                      </a:cubicBezTo>
                      <a:lnTo>
                        <a:pt x="1705" y="392"/>
                      </a:lnTo>
                      <a:cubicBezTo>
                        <a:pt x="1727" y="392"/>
                        <a:pt x="1748" y="404"/>
                        <a:pt x="1770" y="426"/>
                      </a:cubicBezTo>
                      <a:lnTo>
                        <a:pt x="1836" y="491"/>
                      </a:lnTo>
                      <a:lnTo>
                        <a:pt x="1901" y="556"/>
                      </a:lnTo>
                      <a:lnTo>
                        <a:pt x="1966" y="623"/>
                      </a:lnTo>
                      <a:lnTo>
                        <a:pt x="2033" y="688"/>
                      </a:lnTo>
                      <a:lnTo>
                        <a:pt x="2098" y="754"/>
                      </a:lnTo>
                      <a:lnTo>
                        <a:pt x="2164" y="819"/>
                      </a:lnTo>
                      <a:lnTo>
                        <a:pt x="2229" y="884"/>
                      </a:lnTo>
                      <a:lnTo>
                        <a:pt x="2295" y="950"/>
                      </a:lnTo>
                      <a:lnTo>
                        <a:pt x="2360" y="1016"/>
                      </a:lnTo>
                      <a:lnTo>
                        <a:pt x="2426" y="1081"/>
                      </a:lnTo>
                      <a:lnTo>
                        <a:pt x="2426" y="1081"/>
                      </a:lnTo>
                      <a:cubicBezTo>
                        <a:pt x="2447" y="1103"/>
                        <a:pt x="2469" y="1114"/>
                        <a:pt x="2492" y="1114"/>
                      </a:cubicBezTo>
                      <a:lnTo>
                        <a:pt x="2492" y="1114"/>
                      </a:lnTo>
                      <a:cubicBezTo>
                        <a:pt x="2513" y="1114"/>
                        <a:pt x="2535" y="1103"/>
                        <a:pt x="2557" y="1081"/>
                      </a:cubicBezTo>
                      <a:lnTo>
                        <a:pt x="2622" y="1016"/>
                      </a:lnTo>
                      <a:lnTo>
                        <a:pt x="2688" y="950"/>
                      </a:lnTo>
                      <a:lnTo>
                        <a:pt x="2753" y="884"/>
                      </a:lnTo>
                      <a:lnTo>
                        <a:pt x="2820" y="819"/>
                      </a:lnTo>
                      <a:lnTo>
                        <a:pt x="2885" y="754"/>
                      </a:lnTo>
                      <a:lnTo>
                        <a:pt x="2950" y="688"/>
                      </a:lnTo>
                      <a:lnTo>
                        <a:pt x="3016" y="623"/>
                      </a:lnTo>
                      <a:lnTo>
                        <a:pt x="3081" y="556"/>
                      </a:lnTo>
                      <a:lnTo>
                        <a:pt x="3148" y="491"/>
                      </a:lnTo>
                      <a:lnTo>
                        <a:pt x="3213" y="426"/>
                      </a:lnTo>
                      <a:lnTo>
                        <a:pt x="3213" y="426"/>
                      </a:lnTo>
                      <a:cubicBezTo>
                        <a:pt x="3234" y="404"/>
                        <a:pt x="3256" y="392"/>
                        <a:pt x="3278" y="392"/>
                      </a:cubicBezTo>
                      <a:lnTo>
                        <a:pt x="3278" y="392"/>
                      </a:lnTo>
                      <a:cubicBezTo>
                        <a:pt x="3300" y="392"/>
                        <a:pt x="3322" y="404"/>
                        <a:pt x="3344" y="426"/>
                      </a:cubicBezTo>
                      <a:lnTo>
                        <a:pt x="3409" y="491"/>
                      </a:lnTo>
                      <a:lnTo>
                        <a:pt x="3475" y="556"/>
                      </a:lnTo>
                      <a:lnTo>
                        <a:pt x="3540" y="623"/>
                      </a:lnTo>
                      <a:lnTo>
                        <a:pt x="3737" y="819"/>
                      </a:lnTo>
                      <a:lnTo>
                        <a:pt x="3803" y="884"/>
                      </a:lnTo>
                      <a:lnTo>
                        <a:pt x="3868" y="950"/>
                      </a:lnTo>
                      <a:lnTo>
                        <a:pt x="3999" y="1081"/>
                      </a:lnTo>
                      <a:lnTo>
                        <a:pt x="3999" y="1081"/>
                      </a:lnTo>
                      <a:cubicBezTo>
                        <a:pt x="4021" y="1103"/>
                        <a:pt x="4042" y="1114"/>
                        <a:pt x="4065" y="1114"/>
                      </a:cubicBezTo>
                      <a:lnTo>
                        <a:pt x="4065" y="1114"/>
                      </a:lnTo>
                      <a:cubicBezTo>
                        <a:pt x="4086" y="1114"/>
                        <a:pt x="4108" y="1103"/>
                        <a:pt x="4131" y="1081"/>
                      </a:cubicBezTo>
                      <a:lnTo>
                        <a:pt x="4196" y="1016"/>
                      </a:lnTo>
                      <a:lnTo>
                        <a:pt x="4393" y="819"/>
                      </a:lnTo>
                      <a:lnTo>
                        <a:pt x="4458" y="754"/>
                      </a:lnTo>
                      <a:lnTo>
                        <a:pt x="4524" y="688"/>
                      </a:lnTo>
                      <a:lnTo>
                        <a:pt x="4720" y="491"/>
                      </a:lnTo>
                      <a:lnTo>
                        <a:pt x="4720" y="491"/>
                      </a:lnTo>
                      <a:lnTo>
                        <a:pt x="4720" y="98"/>
                      </a:lnTo>
                      <a:lnTo>
                        <a:pt x="4655" y="163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14A1AD-A7D6-9447-AB8B-EE85F613E859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-1710437" y="2826542"/>
              <a:ext cx="7226109" cy="1204914"/>
              <a:chOff x="1054100" y="1380652"/>
              <a:chExt cx="6797675" cy="1133475"/>
            </a:xfrm>
          </p:grpSpPr>
          <p:grpSp>
            <p:nvGrpSpPr>
              <p:cNvPr id="1657" name="Group 1656">
                <a:extLst>
                  <a:ext uri="{FF2B5EF4-FFF2-40B4-BE49-F238E27FC236}">
                    <a16:creationId xmlns:a16="http://schemas.microsoft.com/office/drawing/2014/main" id="{8C8F3020-3356-644B-AD70-74F89093D0E7}"/>
                  </a:ext>
                </a:extLst>
              </p:cNvPr>
              <p:cNvGrpSpPr/>
              <p:nvPr/>
            </p:nvGrpSpPr>
            <p:grpSpPr>
              <a:xfrm>
                <a:off x="1054100" y="1387002"/>
                <a:ext cx="266700" cy="1096962"/>
                <a:chOff x="1054100" y="1865313"/>
                <a:chExt cx="266700" cy="1096962"/>
              </a:xfrm>
            </p:grpSpPr>
            <p:sp>
              <p:nvSpPr>
                <p:cNvPr id="1658" name="Freeform 39">
                  <a:extLst>
                    <a:ext uri="{FF2B5EF4-FFF2-40B4-BE49-F238E27FC236}">
                      <a16:creationId xmlns:a16="http://schemas.microsoft.com/office/drawing/2014/main" id="{5F40B762-926D-8341-B500-393F625D7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1865313"/>
                  <a:ext cx="266700" cy="1096962"/>
                </a:xfrm>
                <a:custGeom>
                  <a:avLst/>
                  <a:gdLst>
                    <a:gd name="T0" fmla="*/ 279 w 739"/>
                    <a:gd name="T1" fmla="*/ 2442 h 3049"/>
                    <a:gd name="T2" fmla="*/ 312 w 739"/>
                    <a:gd name="T3" fmla="*/ 2376 h 3049"/>
                    <a:gd name="T4" fmla="*/ 344 w 739"/>
                    <a:gd name="T5" fmla="*/ 2376 h 3049"/>
                    <a:gd name="T6" fmla="*/ 213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1 w 739"/>
                    <a:gd name="T19" fmla="*/ 541 h 3049"/>
                    <a:gd name="T20" fmla="*/ 148 w 739"/>
                    <a:gd name="T21" fmla="*/ 475 h 3049"/>
                    <a:gd name="T22" fmla="*/ 115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2 w 739"/>
                    <a:gd name="T35" fmla="*/ 672 h 3049"/>
                    <a:gd name="T36" fmla="*/ 721 w 739"/>
                    <a:gd name="T37" fmla="*/ 1557 h 3049"/>
                    <a:gd name="T38" fmla="*/ 492 w 739"/>
                    <a:gd name="T39" fmla="*/ 1786 h 3049"/>
                    <a:gd name="T40" fmla="*/ 197 w 739"/>
                    <a:gd name="T41" fmla="*/ 2081 h 3049"/>
                    <a:gd name="T42" fmla="*/ 50 w 739"/>
                    <a:gd name="T43" fmla="*/ 2245 h 3049"/>
                    <a:gd name="T44" fmla="*/ 459 w 739"/>
                    <a:gd name="T45" fmla="*/ 2278 h 3049"/>
                    <a:gd name="T46" fmla="*/ 525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8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3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8 w 739"/>
                    <a:gd name="T87" fmla="*/ 147 h 3049"/>
                    <a:gd name="T88" fmla="*/ 50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7 w 739"/>
                    <a:gd name="T95" fmla="*/ 762 h 3049"/>
                    <a:gd name="T96" fmla="*/ 74 w 739"/>
                    <a:gd name="T97" fmla="*/ 778 h 3049"/>
                    <a:gd name="T98" fmla="*/ 98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6" y="2442"/>
                      </a:moveTo>
                      <a:lnTo>
                        <a:pt x="246" y="2442"/>
                      </a:lnTo>
                      <a:cubicBezTo>
                        <a:pt x="246" y="2452"/>
                        <a:pt x="252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2" y="2425"/>
                        <a:pt x="246" y="2431"/>
                        <a:pt x="246" y="2442"/>
                      </a:cubicBezTo>
                      <a:close/>
                      <a:moveTo>
                        <a:pt x="312" y="2376"/>
                      </a:moveTo>
                      <a:lnTo>
                        <a:pt x="312" y="2376"/>
                      </a:lnTo>
                      <a:cubicBezTo>
                        <a:pt x="312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9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9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2" y="2365"/>
                        <a:pt x="312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8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1" y="2496"/>
                        <a:pt x="181" y="2507"/>
                      </a:cubicBezTo>
                      <a:lnTo>
                        <a:pt x="181" y="2507"/>
                      </a:lnTo>
                      <a:cubicBezTo>
                        <a:pt x="181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8" y="2524"/>
                        <a:pt x="213" y="2518"/>
                        <a:pt x="213" y="2507"/>
                      </a:cubicBezTo>
                      <a:close/>
                      <a:moveTo>
                        <a:pt x="148" y="2573"/>
                      </a:moveTo>
                      <a:lnTo>
                        <a:pt x="148" y="2573"/>
                      </a:lnTo>
                      <a:cubicBezTo>
                        <a:pt x="148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1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1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8" y="2584"/>
                        <a:pt x="148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7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50" y="2627"/>
                        <a:pt x="50" y="2638"/>
                      </a:cubicBezTo>
                      <a:lnTo>
                        <a:pt x="50" y="2638"/>
                      </a:lnTo>
                      <a:cubicBezTo>
                        <a:pt x="50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7" y="2655"/>
                        <a:pt x="82" y="2650"/>
                        <a:pt x="82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8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1" y="529"/>
                        <a:pt x="181" y="541"/>
                      </a:cubicBezTo>
                      <a:lnTo>
                        <a:pt x="181" y="541"/>
                      </a:lnTo>
                      <a:cubicBezTo>
                        <a:pt x="181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8" y="557"/>
                        <a:pt x="213" y="551"/>
                        <a:pt x="213" y="541"/>
                      </a:cubicBezTo>
                      <a:close/>
                      <a:moveTo>
                        <a:pt x="148" y="475"/>
                      </a:moveTo>
                      <a:lnTo>
                        <a:pt x="148" y="475"/>
                      </a:lnTo>
                      <a:cubicBezTo>
                        <a:pt x="148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1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1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8" y="486"/>
                        <a:pt x="148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7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50" y="398"/>
                        <a:pt x="50" y="409"/>
                      </a:cubicBezTo>
                      <a:lnTo>
                        <a:pt x="50" y="409"/>
                      </a:lnTo>
                      <a:cubicBezTo>
                        <a:pt x="50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7" y="426"/>
                        <a:pt x="82" y="420"/>
                        <a:pt x="82" y="409"/>
                      </a:cubicBezTo>
                      <a:close/>
                      <a:moveTo>
                        <a:pt x="246" y="606"/>
                      </a:moveTo>
                      <a:lnTo>
                        <a:pt x="246" y="606"/>
                      </a:lnTo>
                      <a:cubicBezTo>
                        <a:pt x="246" y="617"/>
                        <a:pt x="252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2" y="589"/>
                        <a:pt x="246" y="595"/>
                        <a:pt x="246" y="606"/>
                      </a:cubicBezTo>
                      <a:close/>
                      <a:moveTo>
                        <a:pt x="312" y="672"/>
                      </a:moveTo>
                      <a:lnTo>
                        <a:pt x="312" y="672"/>
                      </a:lnTo>
                      <a:cubicBezTo>
                        <a:pt x="312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9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9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2" y="660"/>
                        <a:pt x="312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1" y="1557"/>
                      </a:cubicBezTo>
                      <a:lnTo>
                        <a:pt x="689" y="1590"/>
                      </a:lnTo>
                      <a:lnTo>
                        <a:pt x="656" y="1623"/>
                      </a:lnTo>
                      <a:lnTo>
                        <a:pt x="558" y="1721"/>
                      </a:lnTo>
                      <a:lnTo>
                        <a:pt x="525" y="1754"/>
                      </a:lnTo>
                      <a:lnTo>
                        <a:pt x="492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50" y="2234"/>
                        <a:pt x="50" y="2245"/>
                      </a:cubicBezTo>
                      <a:lnTo>
                        <a:pt x="50" y="2245"/>
                      </a:lnTo>
                      <a:cubicBezTo>
                        <a:pt x="50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10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1" y="2278"/>
                        <a:pt x="500" y="2281"/>
                        <a:pt x="517" y="2286"/>
                      </a:cubicBezTo>
                      <a:lnTo>
                        <a:pt x="517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5" y="2344"/>
                      </a:cubicBezTo>
                      <a:lnTo>
                        <a:pt x="492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50" y="2824"/>
                        <a:pt x="50" y="2835"/>
                      </a:cubicBezTo>
                      <a:lnTo>
                        <a:pt x="50" y="2835"/>
                      </a:lnTo>
                      <a:cubicBezTo>
                        <a:pt x="50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40" y="2882"/>
                        <a:pt x="148" y="2889"/>
                        <a:pt x="148" y="2901"/>
                      </a:cubicBezTo>
                      <a:lnTo>
                        <a:pt x="148" y="2901"/>
                      </a:lnTo>
                      <a:cubicBezTo>
                        <a:pt x="148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7" y="2715"/>
                        <a:pt x="17" y="2704"/>
                      </a:cubicBezTo>
                      <a:lnTo>
                        <a:pt x="17" y="2704"/>
                      </a:lnTo>
                      <a:cubicBezTo>
                        <a:pt x="17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8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9" y="2351"/>
                      </a:cubicBezTo>
                      <a:lnTo>
                        <a:pt x="189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2" y="1655"/>
                      </a:lnTo>
                      <a:lnTo>
                        <a:pt x="525" y="1623"/>
                      </a:lnTo>
                      <a:lnTo>
                        <a:pt x="558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9" y="696"/>
                      </a:cubicBezTo>
                      <a:lnTo>
                        <a:pt x="189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8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7" y="355"/>
                        <a:pt x="17" y="344"/>
                      </a:cubicBezTo>
                      <a:lnTo>
                        <a:pt x="17" y="344"/>
                      </a:lnTo>
                      <a:cubicBezTo>
                        <a:pt x="17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8" y="136"/>
                        <a:pt x="148" y="147"/>
                      </a:cubicBezTo>
                      <a:lnTo>
                        <a:pt x="148" y="147"/>
                      </a:lnTo>
                      <a:cubicBezTo>
                        <a:pt x="148" y="158"/>
                        <a:pt x="140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50" y="202"/>
                        <a:pt x="50" y="213"/>
                      </a:cubicBezTo>
                      <a:lnTo>
                        <a:pt x="50" y="213"/>
                      </a:lnTo>
                      <a:cubicBezTo>
                        <a:pt x="50" y="224"/>
                        <a:pt x="55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5" y="704"/>
                      </a:lnTo>
                      <a:lnTo>
                        <a:pt x="525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7" y="762"/>
                      </a:cubicBezTo>
                      <a:lnTo>
                        <a:pt x="517" y="762"/>
                      </a:lnTo>
                      <a:cubicBezTo>
                        <a:pt x="500" y="767"/>
                        <a:pt x="481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10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50" y="792"/>
                        <a:pt x="50" y="803"/>
                      </a:cubicBezTo>
                      <a:lnTo>
                        <a:pt x="50" y="803"/>
                      </a:lnTo>
                      <a:cubicBezTo>
                        <a:pt x="50" y="814"/>
                        <a:pt x="55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2" y="1262"/>
                      </a:lnTo>
                      <a:lnTo>
                        <a:pt x="525" y="1294"/>
                      </a:lnTo>
                      <a:lnTo>
                        <a:pt x="558" y="1327"/>
                      </a:lnTo>
                      <a:lnTo>
                        <a:pt x="590" y="1360"/>
                      </a:lnTo>
                      <a:lnTo>
                        <a:pt x="623" y="1393"/>
                      </a:lnTo>
                      <a:lnTo>
                        <a:pt x="656" y="1426"/>
                      </a:lnTo>
                      <a:lnTo>
                        <a:pt x="689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9" name="Freeform 48">
                  <a:extLst>
                    <a:ext uri="{FF2B5EF4-FFF2-40B4-BE49-F238E27FC236}">
                      <a16:creationId xmlns:a16="http://schemas.microsoft.com/office/drawing/2014/main" id="{CE9ED2E6-A583-1B45-9E13-2F5B84201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4 w 476"/>
                    <a:gd name="T13" fmla="*/ 377 h 952"/>
                    <a:gd name="T14" fmla="*/ 361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30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30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30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9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9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1660" name="Group 1659">
                  <a:extLst>
                    <a:ext uri="{FF2B5EF4-FFF2-40B4-BE49-F238E27FC236}">
                      <a16:creationId xmlns:a16="http://schemas.microsoft.com/office/drawing/2014/main" id="{12E14EDD-B59B-E942-B62C-DE537D70BAC8}"/>
                    </a:ext>
                  </a:extLst>
                </p:cNvPr>
                <p:cNvGrpSpPr/>
                <p:nvPr/>
              </p:nvGrpSpPr>
              <p:grpSpPr>
                <a:xfrm>
                  <a:off x="1066800" y="2360613"/>
                  <a:ext cx="41275" cy="107950"/>
                  <a:chOff x="1066800" y="2360613"/>
                  <a:chExt cx="41275" cy="107950"/>
                </a:xfrm>
                <a:solidFill>
                  <a:schemeClr val="accent2"/>
                </a:solidFill>
              </p:grpSpPr>
              <p:sp>
                <p:nvSpPr>
                  <p:cNvPr id="1661" name="Freeform 54">
                    <a:extLst>
                      <a:ext uri="{FF2B5EF4-FFF2-40B4-BE49-F238E27FC236}">
                        <a16:creationId xmlns:a16="http://schemas.microsoft.com/office/drawing/2014/main" id="{579FC197-4C09-1B44-9EDA-E14A4211A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800" y="2360613"/>
                    <a:ext cx="41275" cy="41275"/>
                  </a:xfrm>
                  <a:custGeom>
                    <a:avLst/>
                    <a:gdLst>
                      <a:gd name="T0" fmla="*/ 39 w 114"/>
                      <a:gd name="T1" fmla="*/ 107 h 114"/>
                      <a:gd name="T2" fmla="*/ 39 w 114"/>
                      <a:gd name="T3" fmla="*/ 107 h 114"/>
                      <a:gd name="T4" fmla="*/ 88 w 114"/>
                      <a:gd name="T5" fmla="*/ 107 h 114"/>
                      <a:gd name="T6" fmla="*/ 88 w 114"/>
                      <a:gd name="T7" fmla="*/ 107 h 114"/>
                      <a:gd name="T8" fmla="*/ 113 w 114"/>
                      <a:gd name="T9" fmla="*/ 82 h 114"/>
                      <a:gd name="T10" fmla="*/ 113 w 114"/>
                      <a:gd name="T11" fmla="*/ 82 h 114"/>
                      <a:gd name="T12" fmla="*/ 96 w 114"/>
                      <a:gd name="T13" fmla="*/ 50 h 114"/>
                      <a:gd name="T14" fmla="*/ 63 w 114"/>
                      <a:gd name="T15" fmla="*/ 17 h 114"/>
                      <a:gd name="T16" fmla="*/ 63 w 114"/>
                      <a:gd name="T17" fmla="*/ 17 h 114"/>
                      <a:gd name="T18" fmla="*/ 31 w 114"/>
                      <a:gd name="T19" fmla="*/ 0 h 114"/>
                      <a:gd name="T20" fmla="*/ 31 w 114"/>
                      <a:gd name="T21" fmla="*/ 0 h 114"/>
                      <a:gd name="T22" fmla="*/ 6 w 114"/>
                      <a:gd name="T23" fmla="*/ 25 h 114"/>
                      <a:gd name="T24" fmla="*/ 6 w 114"/>
                      <a:gd name="T25" fmla="*/ 25 h 114"/>
                      <a:gd name="T26" fmla="*/ 6 w 114"/>
                      <a:gd name="T27" fmla="*/ 74 h 114"/>
                      <a:gd name="T28" fmla="*/ 6 w 114"/>
                      <a:gd name="T29" fmla="*/ 74 h 114"/>
                      <a:gd name="T30" fmla="*/ 39 w 114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4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6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5" y="101"/>
                          <a:pt x="113" y="93"/>
                          <a:pt x="113" y="82"/>
                        </a:cubicBezTo>
                        <a:lnTo>
                          <a:pt x="113" y="82"/>
                        </a:lnTo>
                        <a:cubicBezTo>
                          <a:pt x="113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3" y="6"/>
                          <a:pt x="42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20" y="0"/>
                          <a:pt x="12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2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62" name="Freeform 57">
                    <a:extLst>
                      <a:ext uri="{FF2B5EF4-FFF2-40B4-BE49-F238E27FC236}">
                        <a16:creationId xmlns:a16="http://schemas.microsoft.com/office/drawing/2014/main" id="{0503846F-39C9-314B-8BE2-F99204BAD4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800" y="2427288"/>
                    <a:ext cx="41275" cy="41275"/>
                  </a:xfrm>
                  <a:custGeom>
                    <a:avLst/>
                    <a:gdLst>
                      <a:gd name="T0" fmla="*/ 6 w 114"/>
                      <a:gd name="T1" fmla="*/ 87 h 113"/>
                      <a:gd name="T2" fmla="*/ 6 w 114"/>
                      <a:gd name="T3" fmla="*/ 87 h 113"/>
                      <a:gd name="T4" fmla="*/ 31 w 114"/>
                      <a:gd name="T5" fmla="*/ 112 h 113"/>
                      <a:gd name="T6" fmla="*/ 31 w 114"/>
                      <a:gd name="T7" fmla="*/ 112 h 113"/>
                      <a:gd name="T8" fmla="*/ 63 w 114"/>
                      <a:gd name="T9" fmla="*/ 95 h 113"/>
                      <a:gd name="T10" fmla="*/ 96 w 114"/>
                      <a:gd name="T11" fmla="*/ 63 h 113"/>
                      <a:gd name="T12" fmla="*/ 96 w 114"/>
                      <a:gd name="T13" fmla="*/ 63 h 113"/>
                      <a:gd name="T14" fmla="*/ 113 w 114"/>
                      <a:gd name="T15" fmla="*/ 30 h 113"/>
                      <a:gd name="T16" fmla="*/ 113 w 114"/>
                      <a:gd name="T17" fmla="*/ 30 h 113"/>
                      <a:gd name="T18" fmla="*/ 88 w 114"/>
                      <a:gd name="T19" fmla="*/ 5 h 113"/>
                      <a:gd name="T20" fmla="*/ 88 w 114"/>
                      <a:gd name="T21" fmla="*/ 5 h 113"/>
                      <a:gd name="T22" fmla="*/ 39 w 114"/>
                      <a:gd name="T23" fmla="*/ 5 h 113"/>
                      <a:gd name="T24" fmla="*/ 39 w 114"/>
                      <a:gd name="T25" fmla="*/ 5 h 113"/>
                      <a:gd name="T26" fmla="*/ 6 w 114"/>
                      <a:gd name="T27" fmla="*/ 38 h 113"/>
                      <a:gd name="T28" fmla="*/ 6 w 114"/>
                      <a:gd name="T29" fmla="*/ 38 h 113"/>
                      <a:gd name="T30" fmla="*/ 6 w 114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4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2" y="103"/>
                          <a:pt x="20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2" y="112"/>
                          <a:pt x="53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3" y="40"/>
                          <a:pt x="113" y="30"/>
                        </a:cubicBezTo>
                        <a:lnTo>
                          <a:pt x="113" y="30"/>
                        </a:lnTo>
                        <a:cubicBezTo>
                          <a:pt x="113" y="18"/>
                          <a:pt x="105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6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2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1663" name="Group 1662">
                <a:extLst>
                  <a:ext uri="{FF2B5EF4-FFF2-40B4-BE49-F238E27FC236}">
                    <a16:creationId xmlns:a16="http://schemas.microsoft.com/office/drawing/2014/main" id="{67F47BC3-0AEC-8540-BE66-8A9F36E96FC5}"/>
                  </a:ext>
                </a:extLst>
              </p:cNvPr>
              <p:cNvGrpSpPr/>
              <p:nvPr/>
            </p:nvGrpSpPr>
            <p:grpSpPr>
              <a:xfrm>
                <a:off x="2487613" y="1387002"/>
                <a:ext cx="526915" cy="1096962"/>
                <a:chOff x="2487613" y="1865313"/>
                <a:chExt cx="526915" cy="1096962"/>
              </a:xfrm>
            </p:grpSpPr>
            <p:sp>
              <p:nvSpPr>
                <p:cNvPr id="1664" name="Freeform 41">
                  <a:extLst>
                    <a:ext uri="{FF2B5EF4-FFF2-40B4-BE49-F238E27FC236}">
                      <a16:creationId xmlns:a16="http://schemas.microsoft.com/office/drawing/2014/main" id="{D91FF69B-46BF-FE44-860B-DDBA14BE1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7613" y="1865313"/>
                  <a:ext cx="265112" cy="1096962"/>
                </a:xfrm>
                <a:custGeom>
                  <a:avLst/>
                  <a:gdLst>
                    <a:gd name="T0" fmla="*/ 655 w 738"/>
                    <a:gd name="T1" fmla="*/ 409 h 3049"/>
                    <a:gd name="T2" fmla="*/ 622 w 738"/>
                    <a:gd name="T3" fmla="*/ 475 h 3049"/>
                    <a:gd name="T4" fmla="*/ 590 w 738"/>
                    <a:gd name="T5" fmla="*/ 475 h 3049"/>
                    <a:gd name="T6" fmla="*/ 557 w 738"/>
                    <a:gd name="T7" fmla="*/ 541 h 3049"/>
                    <a:gd name="T8" fmla="*/ 541 w 738"/>
                    <a:gd name="T9" fmla="*/ 557 h 3049"/>
                    <a:gd name="T10" fmla="*/ 541 w 738"/>
                    <a:gd name="T11" fmla="*/ 2524 h 3049"/>
                    <a:gd name="T12" fmla="*/ 541 w 738"/>
                    <a:gd name="T13" fmla="*/ 2491 h 3049"/>
                    <a:gd name="T14" fmla="*/ 606 w 738"/>
                    <a:gd name="T15" fmla="*/ 2589 h 3049"/>
                    <a:gd name="T16" fmla="*/ 590 w 738"/>
                    <a:gd name="T17" fmla="*/ 2573 h 3049"/>
                    <a:gd name="T18" fmla="*/ 688 w 738"/>
                    <a:gd name="T19" fmla="*/ 2638 h 3049"/>
                    <a:gd name="T20" fmla="*/ 491 w 738"/>
                    <a:gd name="T21" fmla="*/ 2442 h 3049"/>
                    <a:gd name="T22" fmla="*/ 459 w 738"/>
                    <a:gd name="T23" fmla="*/ 2442 h 3049"/>
                    <a:gd name="T24" fmla="*/ 426 w 738"/>
                    <a:gd name="T25" fmla="*/ 2376 h 3049"/>
                    <a:gd name="T26" fmla="*/ 410 w 738"/>
                    <a:gd name="T27" fmla="*/ 2393 h 3049"/>
                    <a:gd name="T28" fmla="*/ 475 w 738"/>
                    <a:gd name="T29" fmla="*/ 589 h 3049"/>
                    <a:gd name="T30" fmla="*/ 475 w 738"/>
                    <a:gd name="T31" fmla="*/ 622 h 3049"/>
                    <a:gd name="T32" fmla="*/ 410 w 738"/>
                    <a:gd name="T33" fmla="*/ 655 h 3049"/>
                    <a:gd name="T34" fmla="*/ 426 w 738"/>
                    <a:gd name="T35" fmla="*/ 672 h 3049"/>
                    <a:gd name="T36" fmla="*/ 737 w 738"/>
                    <a:gd name="T37" fmla="*/ 458 h 3049"/>
                    <a:gd name="T38" fmla="*/ 574 w 738"/>
                    <a:gd name="T39" fmla="*/ 606 h 3049"/>
                    <a:gd name="T40" fmla="*/ 549 w 738"/>
                    <a:gd name="T41" fmla="*/ 696 h 3049"/>
                    <a:gd name="T42" fmla="*/ 737 w 738"/>
                    <a:gd name="T43" fmla="*/ 917 h 3049"/>
                    <a:gd name="T44" fmla="*/ 131 w 738"/>
                    <a:gd name="T45" fmla="*/ 1524 h 3049"/>
                    <a:gd name="T46" fmla="*/ 278 w 738"/>
                    <a:gd name="T47" fmla="*/ 1688 h 3049"/>
                    <a:gd name="T48" fmla="*/ 442 w 738"/>
                    <a:gd name="T49" fmla="*/ 1852 h 3049"/>
                    <a:gd name="T50" fmla="*/ 606 w 738"/>
                    <a:gd name="T51" fmla="*/ 2016 h 3049"/>
                    <a:gd name="T52" fmla="*/ 737 w 738"/>
                    <a:gd name="T53" fmla="*/ 2131 h 3049"/>
                    <a:gd name="T54" fmla="*/ 549 w 738"/>
                    <a:gd name="T55" fmla="*/ 2351 h 3049"/>
                    <a:gd name="T56" fmla="*/ 672 w 738"/>
                    <a:gd name="T57" fmla="*/ 2540 h 3049"/>
                    <a:gd name="T58" fmla="*/ 737 w 738"/>
                    <a:gd name="T59" fmla="*/ 2687 h 3049"/>
                    <a:gd name="T60" fmla="*/ 737 w 738"/>
                    <a:gd name="T61" fmla="*/ 3048 h 3049"/>
                    <a:gd name="T62" fmla="*/ 606 w 738"/>
                    <a:gd name="T63" fmla="*/ 2933 h 3049"/>
                    <a:gd name="T64" fmla="*/ 664 w 738"/>
                    <a:gd name="T65" fmla="*/ 2860 h 3049"/>
                    <a:gd name="T66" fmla="*/ 606 w 738"/>
                    <a:gd name="T67" fmla="*/ 2737 h 3049"/>
                    <a:gd name="T68" fmla="*/ 442 w 738"/>
                    <a:gd name="T69" fmla="*/ 2573 h 3049"/>
                    <a:gd name="T70" fmla="*/ 278 w 738"/>
                    <a:gd name="T71" fmla="*/ 2409 h 3049"/>
                    <a:gd name="T72" fmla="*/ 197 w 738"/>
                    <a:gd name="T73" fmla="*/ 2310 h 3049"/>
                    <a:gd name="T74" fmla="*/ 606 w 738"/>
                    <a:gd name="T75" fmla="*/ 2278 h 3049"/>
                    <a:gd name="T76" fmla="*/ 672 w 738"/>
                    <a:gd name="T77" fmla="*/ 2212 h 3049"/>
                    <a:gd name="T78" fmla="*/ 377 w 738"/>
                    <a:gd name="T79" fmla="*/ 1917 h 3049"/>
                    <a:gd name="T80" fmla="*/ 82 w 738"/>
                    <a:gd name="T81" fmla="*/ 1623 h 3049"/>
                    <a:gd name="T82" fmla="*/ 0 w 738"/>
                    <a:gd name="T83" fmla="*/ 1524 h 3049"/>
                    <a:gd name="T84" fmla="*/ 147 w 738"/>
                    <a:gd name="T85" fmla="*/ 1360 h 3049"/>
                    <a:gd name="T86" fmla="*/ 311 w 738"/>
                    <a:gd name="T87" fmla="*/ 1196 h 3049"/>
                    <a:gd name="T88" fmla="*/ 475 w 738"/>
                    <a:gd name="T89" fmla="*/ 1032 h 3049"/>
                    <a:gd name="T90" fmla="*/ 639 w 738"/>
                    <a:gd name="T91" fmla="*/ 868 h 3049"/>
                    <a:gd name="T92" fmla="*/ 664 w 738"/>
                    <a:gd name="T93" fmla="*/ 778 h 3049"/>
                    <a:gd name="T94" fmla="*/ 221 w 738"/>
                    <a:gd name="T95" fmla="*/ 762 h 3049"/>
                    <a:gd name="T96" fmla="*/ 278 w 738"/>
                    <a:gd name="T97" fmla="*/ 639 h 3049"/>
                    <a:gd name="T98" fmla="*/ 508 w 738"/>
                    <a:gd name="T99" fmla="*/ 409 h 3049"/>
                    <a:gd name="T100" fmla="*/ 688 w 738"/>
                    <a:gd name="T101" fmla="*/ 213 h 3049"/>
                    <a:gd name="T102" fmla="*/ 590 w 738"/>
                    <a:gd name="T103" fmla="*/ 147 h 3049"/>
                    <a:gd name="T104" fmla="*/ 705 w 738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688" y="409"/>
                      </a:moveTo>
                      <a:lnTo>
                        <a:pt x="688" y="409"/>
                      </a:lnTo>
                      <a:cubicBezTo>
                        <a:pt x="688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5" y="398"/>
                        <a:pt x="655" y="409"/>
                      </a:cubicBezTo>
                      <a:lnTo>
                        <a:pt x="655" y="409"/>
                      </a:lnTo>
                      <a:cubicBezTo>
                        <a:pt x="655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8" y="420"/>
                        <a:pt x="688" y="409"/>
                      </a:cubicBezTo>
                      <a:close/>
                      <a:moveTo>
                        <a:pt x="622" y="475"/>
                      </a:moveTo>
                      <a:lnTo>
                        <a:pt x="622" y="475"/>
                      </a:lnTo>
                      <a:cubicBezTo>
                        <a:pt x="622" y="464"/>
                        <a:pt x="617" y="458"/>
                        <a:pt x="606" y="458"/>
                      </a:cubicBezTo>
                      <a:lnTo>
                        <a:pt x="606" y="458"/>
                      </a:lnTo>
                      <a:cubicBezTo>
                        <a:pt x="595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5" y="491"/>
                        <a:pt x="606" y="491"/>
                      </a:cubicBezTo>
                      <a:lnTo>
                        <a:pt x="606" y="491"/>
                      </a:lnTo>
                      <a:cubicBezTo>
                        <a:pt x="617" y="491"/>
                        <a:pt x="622" y="486"/>
                        <a:pt x="622" y="475"/>
                      </a:cubicBezTo>
                      <a:close/>
                      <a:moveTo>
                        <a:pt x="557" y="541"/>
                      </a:moveTo>
                      <a:lnTo>
                        <a:pt x="557" y="541"/>
                      </a:lnTo>
                      <a:cubicBezTo>
                        <a:pt x="557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4" y="529"/>
                        <a:pt x="524" y="541"/>
                      </a:cubicBezTo>
                      <a:lnTo>
                        <a:pt x="524" y="541"/>
                      </a:lnTo>
                      <a:cubicBezTo>
                        <a:pt x="524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7" y="551"/>
                        <a:pt x="557" y="541"/>
                      </a:cubicBezTo>
                      <a:close/>
                      <a:moveTo>
                        <a:pt x="524" y="2507"/>
                      </a:moveTo>
                      <a:lnTo>
                        <a:pt x="524" y="2507"/>
                      </a:lnTo>
                      <a:cubicBezTo>
                        <a:pt x="524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7" y="2518"/>
                        <a:pt x="557" y="2507"/>
                      </a:cubicBezTo>
                      <a:lnTo>
                        <a:pt x="557" y="2507"/>
                      </a:lnTo>
                      <a:cubicBezTo>
                        <a:pt x="557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4" y="2496"/>
                        <a:pt x="524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5" y="2589"/>
                        <a:pt x="606" y="2589"/>
                      </a:cubicBezTo>
                      <a:lnTo>
                        <a:pt x="606" y="2589"/>
                      </a:lnTo>
                      <a:cubicBezTo>
                        <a:pt x="617" y="2589"/>
                        <a:pt x="622" y="2584"/>
                        <a:pt x="622" y="2573"/>
                      </a:cubicBezTo>
                      <a:lnTo>
                        <a:pt x="622" y="2573"/>
                      </a:lnTo>
                      <a:cubicBezTo>
                        <a:pt x="622" y="2562"/>
                        <a:pt x="617" y="2556"/>
                        <a:pt x="606" y="2556"/>
                      </a:cubicBezTo>
                      <a:lnTo>
                        <a:pt x="606" y="2556"/>
                      </a:lnTo>
                      <a:cubicBezTo>
                        <a:pt x="595" y="2556"/>
                        <a:pt x="590" y="2562"/>
                        <a:pt x="590" y="2573"/>
                      </a:cubicBezTo>
                      <a:close/>
                      <a:moveTo>
                        <a:pt x="655" y="2638"/>
                      </a:moveTo>
                      <a:lnTo>
                        <a:pt x="655" y="2638"/>
                      </a:lnTo>
                      <a:cubicBezTo>
                        <a:pt x="655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8" y="2650"/>
                        <a:pt x="688" y="2638"/>
                      </a:cubicBezTo>
                      <a:lnTo>
                        <a:pt x="688" y="2638"/>
                      </a:lnTo>
                      <a:cubicBezTo>
                        <a:pt x="688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5" y="2627"/>
                        <a:pt x="655" y="2638"/>
                      </a:cubicBezTo>
                      <a:close/>
                      <a:moveTo>
                        <a:pt x="491" y="2442"/>
                      </a:moveTo>
                      <a:lnTo>
                        <a:pt x="491" y="2442"/>
                      </a:lnTo>
                      <a:cubicBezTo>
                        <a:pt x="491" y="2431"/>
                        <a:pt x="486" y="2425"/>
                        <a:pt x="475" y="2425"/>
                      </a:cubicBezTo>
                      <a:lnTo>
                        <a:pt x="475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5" y="2458"/>
                      </a:cubicBezTo>
                      <a:lnTo>
                        <a:pt x="475" y="2458"/>
                      </a:lnTo>
                      <a:cubicBezTo>
                        <a:pt x="486" y="2458"/>
                        <a:pt x="491" y="2452"/>
                        <a:pt x="491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0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3" y="2365"/>
                        <a:pt x="393" y="2376"/>
                      </a:cubicBezTo>
                      <a:lnTo>
                        <a:pt x="393" y="2376"/>
                      </a:lnTo>
                      <a:cubicBezTo>
                        <a:pt x="393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0" y="2393"/>
                        <a:pt x="426" y="2387"/>
                        <a:pt x="426" y="2376"/>
                      </a:cubicBezTo>
                      <a:close/>
                      <a:moveTo>
                        <a:pt x="491" y="606"/>
                      </a:moveTo>
                      <a:lnTo>
                        <a:pt x="491" y="606"/>
                      </a:lnTo>
                      <a:cubicBezTo>
                        <a:pt x="491" y="595"/>
                        <a:pt x="486" y="589"/>
                        <a:pt x="475" y="589"/>
                      </a:cubicBezTo>
                      <a:lnTo>
                        <a:pt x="475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5" y="622"/>
                      </a:cubicBezTo>
                      <a:lnTo>
                        <a:pt x="475" y="622"/>
                      </a:lnTo>
                      <a:cubicBezTo>
                        <a:pt x="486" y="622"/>
                        <a:pt x="491" y="617"/>
                        <a:pt x="491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0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3" y="660"/>
                        <a:pt x="393" y="672"/>
                      </a:cubicBezTo>
                      <a:lnTo>
                        <a:pt x="393" y="672"/>
                      </a:lnTo>
                      <a:cubicBezTo>
                        <a:pt x="393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0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6" y="360"/>
                        <a:pt x="737" y="360"/>
                      </a:cubicBezTo>
                      <a:lnTo>
                        <a:pt x="737" y="458"/>
                      </a:lnTo>
                      <a:lnTo>
                        <a:pt x="737" y="458"/>
                      </a:lnTo>
                      <a:cubicBezTo>
                        <a:pt x="726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39" y="541"/>
                      </a:lnTo>
                      <a:lnTo>
                        <a:pt x="606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4" y="660"/>
                        <a:pt x="524" y="672"/>
                      </a:cubicBezTo>
                      <a:lnTo>
                        <a:pt x="524" y="672"/>
                      </a:lnTo>
                      <a:cubicBezTo>
                        <a:pt x="524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5" y="702"/>
                        <a:pt x="584" y="704"/>
                        <a:pt x="606" y="704"/>
                      </a:cubicBezTo>
                      <a:lnTo>
                        <a:pt x="737" y="704"/>
                      </a:lnTo>
                      <a:lnTo>
                        <a:pt x="737" y="917"/>
                      </a:lnTo>
                      <a:lnTo>
                        <a:pt x="737" y="917"/>
                      </a:lnTo>
                      <a:cubicBezTo>
                        <a:pt x="726" y="917"/>
                        <a:pt x="716" y="923"/>
                        <a:pt x="705" y="934"/>
                      </a:cubicBezTo>
                      <a:lnTo>
                        <a:pt x="147" y="1491"/>
                      </a:lnTo>
                      <a:lnTo>
                        <a:pt x="147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7" y="1557"/>
                      </a:cubicBezTo>
                      <a:lnTo>
                        <a:pt x="180" y="1590"/>
                      </a:lnTo>
                      <a:lnTo>
                        <a:pt x="212" y="1623"/>
                      </a:lnTo>
                      <a:lnTo>
                        <a:pt x="246" y="1655"/>
                      </a:lnTo>
                      <a:lnTo>
                        <a:pt x="278" y="1688"/>
                      </a:lnTo>
                      <a:lnTo>
                        <a:pt x="311" y="1721"/>
                      </a:lnTo>
                      <a:lnTo>
                        <a:pt x="344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2" y="1852"/>
                      </a:lnTo>
                      <a:lnTo>
                        <a:pt x="475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6" y="2016"/>
                      </a:lnTo>
                      <a:lnTo>
                        <a:pt x="639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6" y="2131"/>
                        <a:pt x="737" y="2131"/>
                      </a:cubicBezTo>
                      <a:lnTo>
                        <a:pt x="737" y="2344"/>
                      </a:lnTo>
                      <a:lnTo>
                        <a:pt x="606" y="2344"/>
                      </a:lnTo>
                      <a:lnTo>
                        <a:pt x="606" y="2344"/>
                      </a:lnTo>
                      <a:cubicBezTo>
                        <a:pt x="584" y="2344"/>
                        <a:pt x="565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4" y="2365"/>
                        <a:pt x="524" y="2376"/>
                      </a:cubicBezTo>
                      <a:lnTo>
                        <a:pt x="524" y="2376"/>
                      </a:lnTo>
                      <a:cubicBezTo>
                        <a:pt x="524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6" y="2589"/>
                        <a:pt x="737" y="2589"/>
                      </a:cubicBezTo>
                      <a:lnTo>
                        <a:pt x="737" y="2687"/>
                      </a:lnTo>
                      <a:lnTo>
                        <a:pt x="737" y="2687"/>
                      </a:lnTo>
                      <a:cubicBezTo>
                        <a:pt x="726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6" y="2720"/>
                        <a:pt x="737" y="2720"/>
                      </a:cubicBezTo>
                      <a:lnTo>
                        <a:pt x="737" y="3048"/>
                      </a:lnTo>
                      <a:lnTo>
                        <a:pt x="737" y="3048"/>
                      </a:lnTo>
                      <a:cubicBezTo>
                        <a:pt x="726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39" y="2966"/>
                      </a:lnTo>
                      <a:lnTo>
                        <a:pt x="606" y="2933"/>
                      </a:lnTo>
                      <a:lnTo>
                        <a:pt x="606" y="2933"/>
                      </a:lnTo>
                      <a:cubicBezTo>
                        <a:pt x="595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8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8" y="2846"/>
                        <a:pt x="688" y="2835"/>
                      </a:cubicBezTo>
                      <a:lnTo>
                        <a:pt x="688" y="2835"/>
                      </a:lnTo>
                      <a:cubicBezTo>
                        <a:pt x="688" y="2824"/>
                        <a:pt x="683" y="2814"/>
                        <a:pt x="672" y="2802"/>
                      </a:cubicBezTo>
                      <a:lnTo>
                        <a:pt x="639" y="2769"/>
                      </a:lnTo>
                      <a:lnTo>
                        <a:pt x="606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5" y="2606"/>
                      </a:lnTo>
                      <a:lnTo>
                        <a:pt x="442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4" y="2474"/>
                      </a:lnTo>
                      <a:lnTo>
                        <a:pt x="311" y="2442"/>
                      </a:lnTo>
                      <a:lnTo>
                        <a:pt x="278" y="2409"/>
                      </a:lnTo>
                      <a:lnTo>
                        <a:pt x="246" y="2376"/>
                      </a:lnTo>
                      <a:lnTo>
                        <a:pt x="212" y="2344"/>
                      </a:lnTo>
                      <a:lnTo>
                        <a:pt x="212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1" y="2286"/>
                      </a:cubicBezTo>
                      <a:lnTo>
                        <a:pt x="221" y="2286"/>
                      </a:lnTo>
                      <a:cubicBezTo>
                        <a:pt x="237" y="2281"/>
                        <a:pt x="257" y="2278"/>
                        <a:pt x="278" y="2278"/>
                      </a:cubicBezTo>
                      <a:lnTo>
                        <a:pt x="606" y="2278"/>
                      </a:lnTo>
                      <a:lnTo>
                        <a:pt x="606" y="2278"/>
                      </a:lnTo>
                      <a:cubicBezTo>
                        <a:pt x="628" y="2278"/>
                        <a:pt x="647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8" y="2256"/>
                        <a:pt x="688" y="2245"/>
                      </a:cubicBezTo>
                      <a:lnTo>
                        <a:pt x="688" y="2245"/>
                      </a:lnTo>
                      <a:cubicBezTo>
                        <a:pt x="688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4" y="1885"/>
                      </a:lnTo>
                      <a:lnTo>
                        <a:pt x="246" y="1786"/>
                      </a:lnTo>
                      <a:lnTo>
                        <a:pt x="212" y="1754"/>
                      </a:lnTo>
                      <a:lnTo>
                        <a:pt x="180" y="1721"/>
                      </a:lnTo>
                      <a:lnTo>
                        <a:pt x="82" y="1623"/>
                      </a:lnTo>
                      <a:lnTo>
                        <a:pt x="49" y="1590"/>
                      </a:lnTo>
                      <a:lnTo>
                        <a:pt x="16" y="1557"/>
                      </a:lnTo>
                      <a:lnTo>
                        <a:pt x="16" y="1557"/>
                      </a:lnTo>
                      <a:cubicBezTo>
                        <a:pt x="5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5" y="1502"/>
                        <a:pt x="16" y="1491"/>
                      </a:cubicBezTo>
                      <a:lnTo>
                        <a:pt x="49" y="1458"/>
                      </a:lnTo>
                      <a:lnTo>
                        <a:pt x="82" y="1426"/>
                      </a:lnTo>
                      <a:lnTo>
                        <a:pt x="114" y="1393"/>
                      </a:lnTo>
                      <a:lnTo>
                        <a:pt x="147" y="1360"/>
                      </a:lnTo>
                      <a:lnTo>
                        <a:pt x="180" y="1327"/>
                      </a:lnTo>
                      <a:lnTo>
                        <a:pt x="212" y="1294"/>
                      </a:lnTo>
                      <a:lnTo>
                        <a:pt x="246" y="1262"/>
                      </a:lnTo>
                      <a:lnTo>
                        <a:pt x="278" y="1229"/>
                      </a:lnTo>
                      <a:lnTo>
                        <a:pt x="311" y="1196"/>
                      </a:lnTo>
                      <a:lnTo>
                        <a:pt x="344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2" y="1065"/>
                      </a:lnTo>
                      <a:lnTo>
                        <a:pt x="475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6" y="901"/>
                      </a:lnTo>
                      <a:lnTo>
                        <a:pt x="639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8" y="814"/>
                        <a:pt x="688" y="803"/>
                      </a:cubicBezTo>
                      <a:lnTo>
                        <a:pt x="688" y="803"/>
                      </a:lnTo>
                      <a:cubicBezTo>
                        <a:pt x="688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7" y="773"/>
                        <a:pt x="628" y="770"/>
                        <a:pt x="606" y="770"/>
                      </a:cubicBezTo>
                      <a:lnTo>
                        <a:pt x="278" y="770"/>
                      </a:lnTo>
                      <a:lnTo>
                        <a:pt x="278" y="770"/>
                      </a:lnTo>
                      <a:cubicBezTo>
                        <a:pt x="257" y="770"/>
                        <a:pt x="237" y="767"/>
                        <a:pt x="221" y="762"/>
                      </a:cubicBezTo>
                      <a:lnTo>
                        <a:pt x="221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2" y="704"/>
                      </a:cubicBezTo>
                      <a:lnTo>
                        <a:pt x="278" y="639"/>
                      </a:lnTo>
                      <a:lnTo>
                        <a:pt x="311" y="606"/>
                      </a:lnTo>
                      <a:lnTo>
                        <a:pt x="344" y="573"/>
                      </a:lnTo>
                      <a:lnTo>
                        <a:pt x="442" y="475"/>
                      </a:lnTo>
                      <a:lnTo>
                        <a:pt x="475" y="442"/>
                      </a:lnTo>
                      <a:lnTo>
                        <a:pt x="508" y="409"/>
                      </a:lnTo>
                      <a:lnTo>
                        <a:pt x="606" y="311"/>
                      </a:lnTo>
                      <a:lnTo>
                        <a:pt x="639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8" y="224"/>
                        <a:pt x="688" y="213"/>
                      </a:cubicBezTo>
                      <a:lnTo>
                        <a:pt x="688" y="213"/>
                      </a:lnTo>
                      <a:cubicBezTo>
                        <a:pt x="688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8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5" y="125"/>
                        <a:pt x="606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6" y="0"/>
                        <a:pt x="737" y="0"/>
                      </a:cubicBezTo>
                      <a:lnTo>
                        <a:pt x="737" y="327"/>
                      </a:lnTo>
                      <a:lnTo>
                        <a:pt x="737" y="327"/>
                      </a:lnTo>
                      <a:cubicBezTo>
                        <a:pt x="726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5" name="Freeform 49">
                  <a:extLst>
                    <a:ext uri="{FF2B5EF4-FFF2-40B4-BE49-F238E27FC236}">
                      <a16:creationId xmlns:a16="http://schemas.microsoft.com/office/drawing/2014/main" id="{6E3868C6-E0AD-C641-9398-F238786EF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2863" y="2243138"/>
                  <a:ext cx="171450" cy="342900"/>
                </a:xfrm>
                <a:custGeom>
                  <a:avLst/>
                  <a:gdLst>
                    <a:gd name="T0" fmla="*/ 410 w 476"/>
                    <a:gd name="T1" fmla="*/ 49 h 952"/>
                    <a:gd name="T2" fmla="*/ 377 w 476"/>
                    <a:gd name="T3" fmla="*/ 81 h 952"/>
                    <a:gd name="T4" fmla="*/ 344 w 476"/>
                    <a:gd name="T5" fmla="*/ 114 h 952"/>
                    <a:gd name="T6" fmla="*/ 312 w 476"/>
                    <a:gd name="T7" fmla="*/ 147 h 952"/>
                    <a:gd name="T8" fmla="*/ 279 w 476"/>
                    <a:gd name="T9" fmla="*/ 180 h 952"/>
                    <a:gd name="T10" fmla="*/ 246 w 476"/>
                    <a:gd name="T11" fmla="*/ 213 h 952"/>
                    <a:gd name="T12" fmla="*/ 213 w 476"/>
                    <a:gd name="T13" fmla="*/ 245 h 952"/>
                    <a:gd name="T14" fmla="*/ 180 w 476"/>
                    <a:gd name="T15" fmla="*/ 278 h 952"/>
                    <a:gd name="T16" fmla="*/ 148 w 476"/>
                    <a:gd name="T17" fmla="*/ 311 h 952"/>
                    <a:gd name="T18" fmla="*/ 115 w 476"/>
                    <a:gd name="T19" fmla="*/ 344 h 952"/>
                    <a:gd name="T20" fmla="*/ 82 w 476"/>
                    <a:gd name="T21" fmla="*/ 377 h 952"/>
                    <a:gd name="T22" fmla="*/ 49 w 476"/>
                    <a:gd name="T23" fmla="*/ 409 h 952"/>
                    <a:gd name="T24" fmla="*/ 16 w 476"/>
                    <a:gd name="T25" fmla="*/ 442 h 952"/>
                    <a:gd name="T26" fmla="*/ 16 w 476"/>
                    <a:gd name="T27" fmla="*/ 442 h 952"/>
                    <a:gd name="T28" fmla="*/ 0 w 476"/>
                    <a:gd name="T29" fmla="*/ 475 h 952"/>
                    <a:gd name="T30" fmla="*/ 0 w 476"/>
                    <a:gd name="T31" fmla="*/ 475 h 952"/>
                    <a:gd name="T32" fmla="*/ 16 w 476"/>
                    <a:gd name="T33" fmla="*/ 508 h 952"/>
                    <a:gd name="T34" fmla="*/ 443 w 476"/>
                    <a:gd name="T35" fmla="*/ 933 h 952"/>
                    <a:gd name="T36" fmla="*/ 443 w 476"/>
                    <a:gd name="T37" fmla="*/ 933 h 952"/>
                    <a:gd name="T38" fmla="*/ 475 w 476"/>
                    <a:gd name="T39" fmla="*/ 951 h 952"/>
                    <a:gd name="T40" fmla="*/ 475 w 476"/>
                    <a:gd name="T41" fmla="*/ 819 h 952"/>
                    <a:gd name="T42" fmla="*/ 475 w 476"/>
                    <a:gd name="T43" fmla="*/ 819 h 952"/>
                    <a:gd name="T44" fmla="*/ 443 w 476"/>
                    <a:gd name="T45" fmla="*/ 803 h 952"/>
                    <a:gd name="T46" fmla="*/ 410 w 476"/>
                    <a:gd name="T47" fmla="*/ 770 h 952"/>
                    <a:gd name="T48" fmla="*/ 377 w 476"/>
                    <a:gd name="T49" fmla="*/ 737 h 952"/>
                    <a:gd name="T50" fmla="*/ 344 w 476"/>
                    <a:gd name="T51" fmla="*/ 705 h 952"/>
                    <a:gd name="T52" fmla="*/ 312 w 476"/>
                    <a:gd name="T53" fmla="*/ 672 h 952"/>
                    <a:gd name="T54" fmla="*/ 279 w 476"/>
                    <a:gd name="T55" fmla="*/ 639 h 952"/>
                    <a:gd name="T56" fmla="*/ 246 w 476"/>
                    <a:gd name="T57" fmla="*/ 606 h 952"/>
                    <a:gd name="T58" fmla="*/ 213 w 476"/>
                    <a:gd name="T59" fmla="*/ 574 h 952"/>
                    <a:gd name="T60" fmla="*/ 180 w 476"/>
                    <a:gd name="T61" fmla="*/ 541 h 952"/>
                    <a:gd name="T62" fmla="*/ 148 w 476"/>
                    <a:gd name="T63" fmla="*/ 508 h 952"/>
                    <a:gd name="T64" fmla="*/ 148 w 476"/>
                    <a:gd name="T65" fmla="*/ 508 h 952"/>
                    <a:gd name="T66" fmla="*/ 131 w 476"/>
                    <a:gd name="T67" fmla="*/ 475 h 952"/>
                    <a:gd name="T68" fmla="*/ 131 w 476"/>
                    <a:gd name="T69" fmla="*/ 475 h 952"/>
                    <a:gd name="T70" fmla="*/ 148 w 476"/>
                    <a:gd name="T71" fmla="*/ 442 h 952"/>
                    <a:gd name="T72" fmla="*/ 180 w 476"/>
                    <a:gd name="T73" fmla="*/ 409 h 952"/>
                    <a:gd name="T74" fmla="*/ 213 w 476"/>
                    <a:gd name="T75" fmla="*/ 377 h 952"/>
                    <a:gd name="T76" fmla="*/ 246 w 476"/>
                    <a:gd name="T77" fmla="*/ 344 h 952"/>
                    <a:gd name="T78" fmla="*/ 344 w 476"/>
                    <a:gd name="T79" fmla="*/ 245 h 952"/>
                    <a:gd name="T80" fmla="*/ 377 w 476"/>
                    <a:gd name="T81" fmla="*/ 213 h 952"/>
                    <a:gd name="T82" fmla="*/ 410 w 476"/>
                    <a:gd name="T83" fmla="*/ 180 h 952"/>
                    <a:gd name="T84" fmla="*/ 443 w 476"/>
                    <a:gd name="T85" fmla="*/ 147 h 952"/>
                    <a:gd name="T86" fmla="*/ 443 w 476"/>
                    <a:gd name="T87" fmla="*/ 147 h 952"/>
                    <a:gd name="T88" fmla="*/ 475 w 476"/>
                    <a:gd name="T89" fmla="*/ 131 h 952"/>
                    <a:gd name="T90" fmla="*/ 475 w 476"/>
                    <a:gd name="T91" fmla="*/ 0 h 952"/>
                    <a:gd name="T92" fmla="*/ 475 w 476"/>
                    <a:gd name="T93" fmla="*/ 0 h 952"/>
                    <a:gd name="T94" fmla="*/ 443 w 476"/>
                    <a:gd name="T95" fmla="*/ 16 h 952"/>
                    <a:gd name="T96" fmla="*/ 410 w 476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10" y="49"/>
                      </a:moveTo>
                      <a:lnTo>
                        <a:pt x="377" y="81"/>
                      </a:lnTo>
                      <a:lnTo>
                        <a:pt x="344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3" y="245"/>
                      </a:lnTo>
                      <a:lnTo>
                        <a:pt x="180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2" y="377"/>
                      </a:lnTo>
                      <a:lnTo>
                        <a:pt x="49" y="409"/>
                      </a:lnTo>
                      <a:lnTo>
                        <a:pt x="16" y="442"/>
                      </a:lnTo>
                      <a:lnTo>
                        <a:pt x="16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6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4" y="951"/>
                        <a:pt x="475" y="951"/>
                      </a:cubicBezTo>
                      <a:lnTo>
                        <a:pt x="475" y="819"/>
                      </a:lnTo>
                      <a:lnTo>
                        <a:pt x="475" y="819"/>
                      </a:lnTo>
                      <a:cubicBezTo>
                        <a:pt x="464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7" y="737"/>
                      </a:lnTo>
                      <a:lnTo>
                        <a:pt x="344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3" y="574"/>
                      </a:lnTo>
                      <a:lnTo>
                        <a:pt x="180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1" y="486"/>
                        <a:pt x="131" y="475"/>
                      </a:cubicBezTo>
                      <a:lnTo>
                        <a:pt x="131" y="475"/>
                      </a:lnTo>
                      <a:cubicBezTo>
                        <a:pt x="131" y="464"/>
                        <a:pt x="137" y="453"/>
                        <a:pt x="148" y="442"/>
                      </a:cubicBezTo>
                      <a:lnTo>
                        <a:pt x="180" y="409"/>
                      </a:lnTo>
                      <a:lnTo>
                        <a:pt x="213" y="377"/>
                      </a:lnTo>
                      <a:lnTo>
                        <a:pt x="246" y="344"/>
                      </a:lnTo>
                      <a:lnTo>
                        <a:pt x="344" y="245"/>
                      </a:lnTo>
                      <a:lnTo>
                        <a:pt x="377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4" y="131"/>
                        <a:pt x="475" y="131"/>
                      </a:cubicBezTo>
                      <a:lnTo>
                        <a:pt x="475" y="0"/>
                      </a:lnTo>
                      <a:lnTo>
                        <a:pt x="475" y="0"/>
                      </a:lnTo>
                      <a:cubicBezTo>
                        <a:pt x="464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6" name="Freeform 184">
                  <a:extLst>
                    <a:ext uri="{FF2B5EF4-FFF2-40B4-BE49-F238E27FC236}">
                      <a16:creationId xmlns:a16="http://schemas.microsoft.com/office/drawing/2014/main" id="{23E154D0-9ADC-E54B-A884-B77FDAAED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828" y="1865313"/>
                  <a:ext cx="266700" cy="1096962"/>
                </a:xfrm>
                <a:custGeom>
                  <a:avLst/>
                  <a:gdLst>
                    <a:gd name="T0" fmla="*/ 280 w 739"/>
                    <a:gd name="T1" fmla="*/ 2442 h 3049"/>
                    <a:gd name="T2" fmla="*/ 312 w 739"/>
                    <a:gd name="T3" fmla="*/ 2376 h 3049"/>
                    <a:gd name="T4" fmla="*/ 345 w 739"/>
                    <a:gd name="T5" fmla="*/ 2376 h 3049"/>
                    <a:gd name="T6" fmla="*/ 214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1 w 739"/>
                    <a:gd name="T19" fmla="*/ 541 h 3049"/>
                    <a:gd name="T20" fmla="*/ 148 w 739"/>
                    <a:gd name="T21" fmla="*/ 475 h 3049"/>
                    <a:gd name="T22" fmla="*/ 116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2 w 739"/>
                    <a:gd name="T35" fmla="*/ 672 h 3049"/>
                    <a:gd name="T36" fmla="*/ 722 w 739"/>
                    <a:gd name="T37" fmla="*/ 1557 h 3049"/>
                    <a:gd name="T38" fmla="*/ 492 w 739"/>
                    <a:gd name="T39" fmla="*/ 1786 h 3049"/>
                    <a:gd name="T40" fmla="*/ 197 w 739"/>
                    <a:gd name="T41" fmla="*/ 2081 h 3049"/>
                    <a:gd name="T42" fmla="*/ 50 w 739"/>
                    <a:gd name="T43" fmla="*/ 2245 h 3049"/>
                    <a:gd name="T44" fmla="*/ 459 w 739"/>
                    <a:gd name="T45" fmla="*/ 2278 h 3049"/>
                    <a:gd name="T46" fmla="*/ 525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8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4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8 w 739"/>
                    <a:gd name="T87" fmla="*/ 147 h 3049"/>
                    <a:gd name="T88" fmla="*/ 50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7 w 739"/>
                    <a:gd name="T95" fmla="*/ 762 h 3049"/>
                    <a:gd name="T96" fmla="*/ 74 w 739"/>
                    <a:gd name="T97" fmla="*/ 778 h 3049"/>
                    <a:gd name="T98" fmla="*/ 99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6" y="2442"/>
                      </a:moveTo>
                      <a:lnTo>
                        <a:pt x="246" y="2442"/>
                      </a:lnTo>
                      <a:cubicBezTo>
                        <a:pt x="246" y="2452"/>
                        <a:pt x="252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4" y="2458"/>
                        <a:pt x="280" y="2452"/>
                        <a:pt x="280" y="2442"/>
                      </a:cubicBezTo>
                      <a:lnTo>
                        <a:pt x="280" y="2442"/>
                      </a:lnTo>
                      <a:cubicBezTo>
                        <a:pt x="280" y="2431"/>
                        <a:pt x="274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2" y="2425"/>
                        <a:pt x="246" y="2431"/>
                        <a:pt x="246" y="2442"/>
                      </a:cubicBezTo>
                      <a:close/>
                      <a:moveTo>
                        <a:pt x="312" y="2376"/>
                      </a:moveTo>
                      <a:lnTo>
                        <a:pt x="312" y="2376"/>
                      </a:lnTo>
                      <a:cubicBezTo>
                        <a:pt x="312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9" y="2393"/>
                        <a:pt x="345" y="2387"/>
                        <a:pt x="345" y="2376"/>
                      </a:cubicBezTo>
                      <a:lnTo>
                        <a:pt x="345" y="2376"/>
                      </a:lnTo>
                      <a:cubicBezTo>
                        <a:pt x="345" y="2365"/>
                        <a:pt x="339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2" y="2365"/>
                        <a:pt x="312" y="2376"/>
                      </a:cubicBezTo>
                      <a:close/>
                      <a:moveTo>
                        <a:pt x="214" y="2507"/>
                      </a:moveTo>
                      <a:lnTo>
                        <a:pt x="214" y="2507"/>
                      </a:lnTo>
                      <a:cubicBezTo>
                        <a:pt x="214" y="2496"/>
                        <a:pt x="209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1" y="2496"/>
                        <a:pt x="181" y="2507"/>
                      </a:cubicBezTo>
                      <a:lnTo>
                        <a:pt x="181" y="2507"/>
                      </a:lnTo>
                      <a:cubicBezTo>
                        <a:pt x="181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9" y="2524"/>
                        <a:pt x="214" y="2518"/>
                        <a:pt x="214" y="2507"/>
                      </a:cubicBezTo>
                      <a:close/>
                      <a:moveTo>
                        <a:pt x="148" y="2573"/>
                      </a:moveTo>
                      <a:lnTo>
                        <a:pt x="148" y="2573"/>
                      </a:lnTo>
                      <a:cubicBezTo>
                        <a:pt x="148" y="2562"/>
                        <a:pt x="143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1" y="2556"/>
                        <a:pt x="116" y="2562"/>
                        <a:pt x="116" y="2573"/>
                      </a:cubicBezTo>
                      <a:lnTo>
                        <a:pt x="116" y="2573"/>
                      </a:lnTo>
                      <a:cubicBezTo>
                        <a:pt x="116" y="2584"/>
                        <a:pt x="121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3" y="2589"/>
                        <a:pt x="148" y="2584"/>
                        <a:pt x="148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7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50" y="2627"/>
                        <a:pt x="50" y="2638"/>
                      </a:cubicBezTo>
                      <a:lnTo>
                        <a:pt x="50" y="2638"/>
                      </a:lnTo>
                      <a:cubicBezTo>
                        <a:pt x="50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7" y="2655"/>
                        <a:pt x="82" y="2650"/>
                        <a:pt x="82" y="2638"/>
                      </a:cubicBezTo>
                      <a:close/>
                      <a:moveTo>
                        <a:pt x="214" y="541"/>
                      </a:moveTo>
                      <a:lnTo>
                        <a:pt x="214" y="541"/>
                      </a:lnTo>
                      <a:cubicBezTo>
                        <a:pt x="214" y="529"/>
                        <a:pt x="209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1" y="529"/>
                        <a:pt x="181" y="541"/>
                      </a:cubicBezTo>
                      <a:lnTo>
                        <a:pt x="181" y="541"/>
                      </a:lnTo>
                      <a:cubicBezTo>
                        <a:pt x="181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9" y="557"/>
                        <a:pt x="214" y="551"/>
                        <a:pt x="214" y="541"/>
                      </a:cubicBezTo>
                      <a:close/>
                      <a:moveTo>
                        <a:pt x="148" y="475"/>
                      </a:moveTo>
                      <a:lnTo>
                        <a:pt x="148" y="475"/>
                      </a:lnTo>
                      <a:cubicBezTo>
                        <a:pt x="148" y="464"/>
                        <a:pt x="143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1" y="458"/>
                        <a:pt x="116" y="464"/>
                        <a:pt x="116" y="475"/>
                      </a:cubicBezTo>
                      <a:lnTo>
                        <a:pt x="116" y="475"/>
                      </a:lnTo>
                      <a:cubicBezTo>
                        <a:pt x="116" y="486"/>
                        <a:pt x="121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3" y="491"/>
                        <a:pt x="148" y="486"/>
                        <a:pt x="148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7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50" y="398"/>
                        <a:pt x="50" y="409"/>
                      </a:cubicBezTo>
                      <a:lnTo>
                        <a:pt x="50" y="409"/>
                      </a:lnTo>
                      <a:cubicBezTo>
                        <a:pt x="50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7" y="426"/>
                        <a:pt x="82" y="420"/>
                        <a:pt x="82" y="409"/>
                      </a:cubicBezTo>
                      <a:close/>
                      <a:moveTo>
                        <a:pt x="246" y="606"/>
                      </a:moveTo>
                      <a:lnTo>
                        <a:pt x="246" y="606"/>
                      </a:lnTo>
                      <a:cubicBezTo>
                        <a:pt x="246" y="617"/>
                        <a:pt x="252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4" y="622"/>
                        <a:pt x="280" y="617"/>
                        <a:pt x="280" y="606"/>
                      </a:cubicBezTo>
                      <a:lnTo>
                        <a:pt x="280" y="606"/>
                      </a:lnTo>
                      <a:cubicBezTo>
                        <a:pt x="280" y="595"/>
                        <a:pt x="274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2" y="589"/>
                        <a:pt x="246" y="595"/>
                        <a:pt x="246" y="606"/>
                      </a:cubicBezTo>
                      <a:close/>
                      <a:moveTo>
                        <a:pt x="312" y="672"/>
                      </a:moveTo>
                      <a:lnTo>
                        <a:pt x="312" y="672"/>
                      </a:lnTo>
                      <a:cubicBezTo>
                        <a:pt x="312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9" y="688"/>
                        <a:pt x="345" y="683"/>
                        <a:pt x="345" y="672"/>
                      </a:cubicBezTo>
                      <a:lnTo>
                        <a:pt x="345" y="672"/>
                      </a:lnTo>
                      <a:cubicBezTo>
                        <a:pt x="345" y="660"/>
                        <a:pt x="339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2" y="660"/>
                        <a:pt x="312" y="672"/>
                      </a:cubicBezTo>
                      <a:close/>
                      <a:moveTo>
                        <a:pt x="722" y="1491"/>
                      </a:moveTo>
                      <a:lnTo>
                        <a:pt x="722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2" y="1557"/>
                      </a:cubicBezTo>
                      <a:lnTo>
                        <a:pt x="689" y="1590"/>
                      </a:lnTo>
                      <a:lnTo>
                        <a:pt x="656" y="1623"/>
                      </a:lnTo>
                      <a:lnTo>
                        <a:pt x="558" y="1721"/>
                      </a:lnTo>
                      <a:lnTo>
                        <a:pt x="525" y="1754"/>
                      </a:lnTo>
                      <a:lnTo>
                        <a:pt x="492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50" y="2234"/>
                        <a:pt x="50" y="2245"/>
                      </a:cubicBezTo>
                      <a:lnTo>
                        <a:pt x="50" y="2245"/>
                      </a:lnTo>
                      <a:cubicBezTo>
                        <a:pt x="50" y="2256"/>
                        <a:pt x="58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10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1" y="2278"/>
                        <a:pt x="500" y="2281"/>
                        <a:pt x="517" y="2286"/>
                      </a:cubicBezTo>
                      <a:lnTo>
                        <a:pt x="517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5" y="2344"/>
                      </a:cubicBezTo>
                      <a:lnTo>
                        <a:pt x="492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9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50" y="2824"/>
                        <a:pt x="50" y="2835"/>
                      </a:cubicBezTo>
                      <a:lnTo>
                        <a:pt x="50" y="2835"/>
                      </a:lnTo>
                      <a:cubicBezTo>
                        <a:pt x="50" y="2846"/>
                        <a:pt x="58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40" y="2882"/>
                        <a:pt x="148" y="2889"/>
                        <a:pt x="148" y="2901"/>
                      </a:cubicBezTo>
                      <a:lnTo>
                        <a:pt x="148" y="2901"/>
                      </a:lnTo>
                      <a:cubicBezTo>
                        <a:pt x="148" y="2912"/>
                        <a:pt x="143" y="2923"/>
                        <a:pt x="131" y="2933"/>
                      </a:cubicBezTo>
                      <a:lnTo>
                        <a:pt x="99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7" y="2715"/>
                        <a:pt x="17" y="2704"/>
                      </a:cubicBezTo>
                      <a:lnTo>
                        <a:pt x="17" y="2704"/>
                      </a:lnTo>
                      <a:cubicBezTo>
                        <a:pt x="17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9" y="2398"/>
                        <a:pt x="214" y="2387"/>
                        <a:pt x="214" y="2376"/>
                      </a:cubicBezTo>
                      <a:lnTo>
                        <a:pt x="214" y="2376"/>
                      </a:lnTo>
                      <a:cubicBezTo>
                        <a:pt x="214" y="2365"/>
                        <a:pt x="205" y="2357"/>
                        <a:pt x="189" y="2351"/>
                      </a:cubicBezTo>
                      <a:lnTo>
                        <a:pt x="189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9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2" y="1655"/>
                      </a:lnTo>
                      <a:lnTo>
                        <a:pt x="525" y="1623"/>
                      </a:lnTo>
                      <a:lnTo>
                        <a:pt x="558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9" y="696"/>
                      </a:cubicBezTo>
                      <a:lnTo>
                        <a:pt x="189" y="696"/>
                      </a:lnTo>
                      <a:cubicBezTo>
                        <a:pt x="205" y="691"/>
                        <a:pt x="214" y="683"/>
                        <a:pt x="214" y="672"/>
                      </a:cubicBezTo>
                      <a:lnTo>
                        <a:pt x="214" y="672"/>
                      </a:lnTo>
                      <a:cubicBezTo>
                        <a:pt x="214" y="660"/>
                        <a:pt x="209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9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7" y="355"/>
                        <a:pt x="17" y="344"/>
                      </a:cubicBezTo>
                      <a:lnTo>
                        <a:pt x="17" y="344"/>
                      </a:lnTo>
                      <a:cubicBezTo>
                        <a:pt x="17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3" y="125"/>
                        <a:pt x="148" y="136"/>
                        <a:pt x="148" y="147"/>
                      </a:cubicBezTo>
                      <a:lnTo>
                        <a:pt x="148" y="147"/>
                      </a:lnTo>
                      <a:cubicBezTo>
                        <a:pt x="148" y="158"/>
                        <a:pt x="140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8" y="194"/>
                        <a:pt x="50" y="202"/>
                        <a:pt x="50" y="213"/>
                      </a:cubicBezTo>
                      <a:lnTo>
                        <a:pt x="50" y="213"/>
                      </a:lnTo>
                      <a:cubicBezTo>
                        <a:pt x="50" y="224"/>
                        <a:pt x="55" y="235"/>
                        <a:pt x="66" y="245"/>
                      </a:cubicBezTo>
                      <a:lnTo>
                        <a:pt x="99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5" y="704"/>
                      </a:lnTo>
                      <a:lnTo>
                        <a:pt x="525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7" y="762"/>
                      </a:cubicBezTo>
                      <a:lnTo>
                        <a:pt x="517" y="762"/>
                      </a:lnTo>
                      <a:cubicBezTo>
                        <a:pt x="500" y="767"/>
                        <a:pt x="481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10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8" y="784"/>
                        <a:pt x="50" y="792"/>
                        <a:pt x="50" y="803"/>
                      </a:cubicBezTo>
                      <a:lnTo>
                        <a:pt x="50" y="803"/>
                      </a:lnTo>
                      <a:cubicBezTo>
                        <a:pt x="50" y="814"/>
                        <a:pt x="55" y="824"/>
                        <a:pt x="66" y="835"/>
                      </a:cubicBezTo>
                      <a:lnTo>
                        <a:pt x="99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2" y="1262"/>
                      </a:lnTo>
                      <a:lnTo>
                        <a:pt x="525" y="1294"/>
                      </a:lnTo>
                      <a:lnTo>
                        <a:pt x="558" y="1327"/>
                      </a:lnTo>
                      <a:lnTo>
                        <a:pt x="590" y="1360"/>
                      </a:lnTo>
                      <a:lnTo>
                        <a:pt x="624" y="1393"/>
                      </a:lnTo>
                      <a:lnTo>
                        <a:pt x="656" y="1426"/>
                      </a:lnTo>
                      <a:lnTo>
                        <a:pt x="689" y="1458"/>
                      </a:lnTo>
                      <a:lnTo>
                        <a:pt x="722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7" name="Freeform 193">
                  <a:extLst>
                    <a:ext uri="{FF2B5EF4-FFF2-40B4-BE49-F238E27FC236}">
                      <a16:creationId xmlns:a16="http://schemas.microsoft.com/office/drawing/2014/main" id="{8D35F19D-C578-B240-9424-21FDEE40F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2243138"/>
                  <a:ext cx="171450" cy="342900"/>
                </a:xfrm>
                <a:custGeom>
                  <a:avLst/>
                  <a:gdLst>
                    <a:gd name="T0" fmla="*/ 459 w 477"/>
                    <a:gd name="T1" fmla="*/ 508 h 952"/>
                    <a:gd name="T2" fmla="*/ 459 w 477"/>
                    <a:gd name="T3" fmla="*/ 508 h 952"/>
                    <a:gd name="T4" fmla="*/ 476 w 477"/>
                    <a:gd name="T5" fmla="*/ 475 h 952"/>
                    <a:gd name="T6" fmla="*/ 476 w 477"/>
                    <a:gd name="T7" fmla="*/ 475 h 952"/>
                    <a:gd name="T8" fmla="*/ 459 w 477"/>
                    <a:gd name="T9" fmla="*/ 442 h 952"/>
                    <a:gd name="T10" fmla="*/ 426 w 477"/>
                    <a:gd name="T11" fmla="*/ 409 h 952"/>
                    <a:gd name="T12" fmla="*/ 394 w 477"/>
                    <a:gd name="T13" fmla="*/ 377 h 952"/>
                    <a:gd name="T14" fmla="*/ 361 w 477"/>
                    <a:gd name="T15" fmla="*/ 344 h 952"/>
                    <a:gd name="T16" fmla="*/ 328 w 477"/>
                    <a:gd name="T17" fmla="*/ 311 h 952"/>
                    <a:gd name="T18" fmla="*/ 295 w 477"/>
                    <a:gd name="T19" fmla="*/ 278 h 952"/>
                    <a:gd name="T20" fmla="*/ 262 w 477"/>
                    <a:gd name="T21" fmla="*/ 245 h 952"/>
                    <a:gd name="T22" fmla="*/ 230 w 477"/>
                    <a:gd name="T23" fmla="*/ 213 h 952"/>
                    <a:gd name="T24" fmla="*/ 197 w 477"/>
                    <a:gd name="T25" fmla="*/ 180 h 952"/>
                    <a:gd name="T26" fmla="*/ 164 w 477"/>
                    <a:gd name="T27" fmla="*/ 147 h 952"/>
                    <a:gd name="T28" fmla="*/ 131 w 477"/>
                    <a:gd name="T29" fmla="*/ 114 h 952"/>
                    <a:gd name="T30" fmla="*/ 99 w 477"/>
                    <a:gd name="T31" fmla="*/ 81 h 952"/>
                    <a:gd name="T32" fmla="*/ 66 w 477"/>
                    <a:gd name="T33" fmla="*/ 49 h 952"/>
                    <a:gd name="T34" fmla="*/ 33 w 477"/>
                    <a:gd name="T35" fmla="*/ 16 h 952"/>
                    <a:gd name="T36" fmla="*/ 33 w 477"/>
                    <a:gd name="T37" fmla="*/ 16 h 952"/>
                    <a:gd name="T38" fmla="*/ 0 w 477"/>
                    <a:gd name="T39" fmla="*/ 0 h 952"/>
                    <a:gd name="T40" fmla="*/ 0 w 477"/>
                    <a:gd name="T41" fmla="*/ 131 h 952"/>
                    <a:gd name="T42" fmla="*/ 0 w 477"/>
                    <a:gd name="T43" fmla="*/ 131 h 952"/>
                    <a:gd name="T44" fmla="*/ 33 w 477"/>
                    <a:gd name="T45" fmla="*/ 147 h 952"/>
                    <a:gd name="T46" fmla="*/ 66 w 477"/>
                    <a:gd name="T47" fmla="*/ 180 h 952"/>
                    <a:gd name="T48" fmla="*/ 99 w 477"/>
                    <a:gd name="T49" fmla="*/ 213 h 952"/>
                    <a:gd name="T50" fmla="*/ 131 w 477"/>
                    <a:gd name="T51" fmla="*/ 245 h 952"/>
                    <a:gd name="T52" fmla="*/ 230 w 477"/>
                    <a:gd name="T53" fmla="*/ 344 h 952"/>
                    <a:gd name="T54" fmla="*/ 262 w 477"/>
                    <a:gd name="T55" fmla="*/ 377 h 952"/>
                    <a:gd name="T56" fmla="*/ 295 w 477"/>
                    <a:gd name="T57" fmla="*/ 409 h 952"/>
                    <a:gd name="T58" fmla="*/ 328 w 477"/>
                    <a:gd name="T59" fmla="*/ 442 h 952"/>
                    <a:gd name="T60" fmla="*/ 328 w 477"/>
                    <a:gd name="T61" fmla="*/ 442 h 952"/>
                    <a:gd name="T62" fmla="*/ 345 w 477"/>
                    <a:gd name="T63" fmla="*/ 475 h 952"/>
                    <a:gd name="T64" fmla="*/ 345 w 477"/>
                    <a:gd name="T65" fmla="*/ 475 h 952"/>
                    <a:gd name="T66" fmla="*/ 328 w 477"/>
                    <a:gd name="T67" fmla="*/ 508 h 952"/>
                    <a:gd name="T68" fmla="*/ 295 w 477"/>
                    <a:gd name="T69" fmla="*/ 541 h 952"/>
                    <a:gd name="T70" fmla="*/ 262 w 477"/>
                    <a:gd name="T71" fmla="*/ 574 h 952"/>
                    <a:gd name="T72" fmla="*/ 230 w 477"/>
                    <a:gd name="T73" fmla="*/ 606 h 952"/>
                    <a:gd name="T74" fmla="*/ 197 w 477"/>
                    <a:gd name="T75" fmla="*/ 639 h 952"/>
                    <a:gd name="T76" fmla="*/ 164 w 477"/>
                    <a:gd name="T77" fmla="*/ 672 h 952"/>
                    <a:gd name="T78" fmla="*/ 131 w 477"/>
                    <a:gd name="T79" fmla="*/ 705 h 952"/>
                    <a:gd name="T80" fmla="*/ 99 w 477"/>
                    <a:gd name="T81" fmla="*/ 737 h 952"/>
                    <a:gd name="T82" fmla="*/ 66 w 477"/>
                    <a:gd name="T83" fmla="*/ 770 h 952"/>
                    <a:gd name="T84" fmla="*/ 33 w 477"/>
                    <a:gd name="T85" fmla="*/ 803 h 952"/>
                    <a:gd name="T86" fmla="*/ 33 w 477"/>
                    <a:gd name="T87" fmla="*/ 803 h 952"/>
                    <a:gd name="T88" fmla="*/ 0 w 477"/>
                    <a:gd name="T89" fmla="*/ 819 h 952"/>
                    <a:gd name="T90" fmla="*/ 0 w 477"/>
                    <a:gd name="T91" fmla="*/ 951 h 952"/>
                    <a:gd name="T92" fmla="*/ 0 w 477"/>
                    <a:gd name="T93" fmla="*/ 951 h 952"/>
                    <a:gd name="T94" fmla="*/ 33 w 477"/>
                    <a:gd name="T95" fmla="*/ 933 h 952"/>
                    <a:gd name="T96" fmla="*/ 459 w 477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7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6" y="486"/>
                        <a:pt x="476" y="475"/>
                      </a:cubicBezTo>
                      <a:lnTo>
                        <a:pt x="476" y="475"/>
                      </a:lnTo>
                      <a:cubicBezTo>
                        <a:pt x="476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9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9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9" y="453"/>
                        <a:pt x="345" y="464"/>
                        <a:pt x="345" y="475"/>
                      </a:cubicBezTo>
                      <a:lnTo>
                        <a:pt x="345" y="475"/>
                      </a:lnTo>
                      <a:cubicBezTo>
                        <a:pt x="345" y="486"/>
                        <a:pt x="339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9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1668" name="Group 1667">
                  <a:extLst>
                    <a:ext uri="{FF2B5EF4-FFF2-40B4-BE49-F238E27FC236}">
                      <a16:creationId xmlns:a16="http://schemas.microsoft.com/office/drawing/2014/main" id="{F7B4436C-0E57-4A41-8B23-E4D8D96681F8}"/>
                    </a:ext>
                  </a:extLst>
                </p:cNvPr>
                <p:cNvGrpSpPr/>
                <p:nvPr/>
              </p:nvGrpSpPr>
              <p:grpSpPr>
                <a:xfrm>
                  <a:off x="2700338" y="2360613"/>
                  <a:ext cx="107950" cy="107950"/>
                  <a:chOff x="2700338" y="2360613"/>
                  <a:chExt cx="107950" cy="107950"/>
                </a:xfrm>
                <a:solidFill>
                  <a:schemeClr val="accent2"/>
                </a:solidFill>
              </p:grpSpPr>
              <p:sp>
                <p:nvSpPr>
                  <p:cNvPr id="1669" name="Freeform 55">
                    <a:extLst>
                      <a:ext uri="{FF2B5EF4-FFF2-40B4-BE49-F238E27FC236}">
                        <a16:creationId xmlns:a16="http://schemas.microsoft.com/office/drawing/2014/main" id="{3C215B85-C8F4-164F-BE10-B4F19943D8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338" y="2360613"/>
                    <a:ext cx="41275" cy="41275"/>
                  </a:xfrm>
                  <a:custGeom>
                    <a:avLst/>
                    <a:gdLst>
                      <a:gd name="T0" fmla="*/ 106 w 113"/>
                      <a:gd name="T1" fmla="*/ 25 h 114"/>
                      <a:gd name="T2" fmla="*/ 106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49 w 113"/>
                      <a:gd name="T9" fmla="*/ 17 h 114"/>
                      <a:gd name="T10" fmla="*/ 16 w 113"/>
                      <a:gd name="T11" fmla="*/ 50 h 114"/>
                      <a:gd name="T12" fmla="*/ 16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6 w 113"/>
                      <a:gd name="T27" fmla="*/ 74 h 114"/>
                      <a:gd name="T28" fmla="*/ 106 w 113"/>
                      <a:gd name="T29" fmla="*/ 74 h 114"/>
                      <a:gd name="T30" fmla="*/ 106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6" y="25"/>
                        </a:moveTo>
                        <a:lnTo>
                          <a:pt x="106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49" y="17"/>
                        </a:cubicBezTo>
                        <a:lnTo>
                          <a:pt x="16" y="50"/>
                        </a:lnTo>
                        <a:lnTo>
                          <a:pt x="16" y="50"/>
                        </a:lnTo>
                        <a:cubicBezTo>
                          <a:pt x="5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8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7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6" y="74"/>
                        </a:cubicBezTo>
                        <a:lnTo>
                          <a:pt x="106" y="74"/>
                        </a:lnTo>
                        <a:cubicBezTo>
                          <a:pt x="112" y="57"/>
                          <a:pt x="112" y="42"/>
                          <a:pt x="106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70" name="Freeform 58">
                    <a:extLst>
                      <a:ext uri="{FF2B5EF4-FFF2-40B4-BE49-F238E27FC236}">
                        <a16:creationId xmlns:a16="http://schemas.microsoft.com/office/drawing/2014/main" id="{AAD01A5B-8364-B446-A6EA-DA8DBB2FB3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338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6 w 113"/>
                      <a:gd name="T13" fmla="*/ 63 h 113"/>
                      <a:gd name="T14" fmla="*/ 49 w 113"/>
                      <a:gd name="T15" fmla="*/ 95 h 113"/>
                      <a:gd name="T16" fmla="*/ 49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6 w 113"/>
                      <a:gd name="T23" fmla="*/ 87 h 113"/>
                      <a:gd name="T24" fmla="*/ 106 w 113"/>
                      <a:gd name="T25" fmla="*/ 87 h 113"/>
                      <a:gd name="T26" fmla="*/ 106 w 113"/>
                      <a:gd name="T27" fmla="*/ 38 h 113"/>
                      <a:gd name="T28" fmla="*/ 106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7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8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5" y="51"/>
                          <a:pt x="16" y="63"/>
                        </a:cubicBezTo>
                        <a:lnTo>
                          <a:pt x="49" y="95"/>
                        </a:lnTo>
                        <a:lnTo>
                          <a:pt x="49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6" y="87"/>
                        </a:cubicBezTo>
                        <a:lnTo>
                          <a:pt x="106" y="87"/>
                        </a:lnTo>
                        <a:cubicBezTo>
                          <a:pt x="112" y="71"/>
                          <a:pt x="112" y="54"/>
                          <a:pt x="106" y="38"/>
                        </a:cubicBezTo>
                        <a:lnTo>
                          <a:pt x="106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71" name="Freeform 199">
                    <a:extLst>
                      <a:ext uri="{FF2B5EF4-FFF2-40B4-BE49-F238E27FC236}">
                        <a16:creationId xmlns:a16="http://schemas.microsoft.com/office/drawing/2014/main" id="{8F00533E-23E5-7A4C-8A2A-66E358C87B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7013" y="2360613"/>
                    <a:ext cx="41275" cy="41275"/>
                  </a:xfrm>
                  <a:custGeom>
                    <a:avLst/>
                    <a:gdLst>
                      <a:gd name="T0" fmla="*/ 38 w 113"/>
                      <a:gd name="T1" fmla="*/ 107 h 114"/>
                      <a:gd name="T2" fmla="*/ 38 w 113"/>
                      <a:gd name="T3" fmla="*/ 107 h 114"/>
                      <a:gd name="T4" fmla="*/ 87 w 113"/>
                      <a:gd name="T5" fmla="*/ 107 h 114"/>
                      <a:gd name="T6" fmla="*/ 87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5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0 w 113"/>
                      <a:gd name="T19" fmla="*/ 0 h 114"/>
                      <a:gd name="T20" fmla="*/ 30 w 113"/>
                      <a:gd name="T21" fmla="*/ 0 h 114"/>
                      <a:gd name="T22" fmla="*/ 5 w 113"/>
                      <a:gd name="T23" fmla="*/ 25 h 114"/>
                      <a:gd name="T24" fmla="*/ 5 w 113"/>
                      <a:gd name="T25" fmla="*/ 25 h 114"/>
                      <a:gd name="T26" fmla="*/ 5 w 113"/>
                      <a:gd name="T27" fmla="*/ 74 h 114"/>
                      <a:gd name="T28" fmla="*/ 5 w 113"/>
                      <a:gd name="T29" fmla="*/ 74 h 114"/>
                      <a:gd name="T30" fmla="*/ 38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8" y="107"/>
                        </a:moveTo>
                        <a:lnTo>
                          <a:pt x="38" y="107"/>
                        </a:lnTo>
                        <a:cubicBezTo>
                          <a:pt x="55" y="113"/>
                          <a:pt x="71" y="113"/>
                          <a:pt x="87" y="107"/>
                        </a:cubicBezTo>
                        <a:lnTo>
                          <a:pt x="87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5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0" y="0"/>
                        </a:cubicBezTo>
                        <a:lnTo>
                          <a:pt x="30" y="0"/>
                        </a:lnTo>
                        <a:cubicBezTo>
                          <a:pt x="19" y="0"/>
                          <a:pt x="11" y="9"/>
                          <a:pt x="5" y="25"/>
                        </a:cubicBezTo>
                        <a:lnTo>
                          <a:pt x="5" y="25"/>
                        </a:lnTo>
                        <a:cubicBezTo>
                          <a:pt x="0" y="42"/>
                          <a:pt x="0" y="57"/>
                          <a:pt x="5" y="74"/>
                        </a:cubicBezTo>
                        <a:lnTo>
                          <a:pt x="5" y="74"/>
                        </a:lnTo>
                        <a:cubicBezTo>
                          <a:pt x="11" y="91"/>
                          <a:pt x="22" y="101"/>
                          <a:pt x="38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72" name="Freeform 202">
                    <a:extLst>
                      <a:ext uri="{FF2B5EF4-FFF2-40B4-BE49-F238E27FC236}">
                        <a16:creationId xmlns:a16="http://schemas.microsoft.com/office/drawing/2014/main" id="{37687B18-0F3C-B643-BF34-3E44B7EE5B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7013" y="2427288"/>
                    <a:ext cx="41275" cy="41275"/>
                  </a:xfrm>
                  <a:custGeom>
                    <a:avLst/>
                    <a:gdLst>
                      <a:gd name="T0" fmla="*/ 5 w 113"/>
                      <a:gd name="T1" fmla="*/ 87 h 113"/>
                      <a:gd name="T2" fmla="*/ 5 w 113"/>
                      <a:gd name="T3" fmla="*/ 87 h 113"/>
                      <a:gd name="T4" fmla="*/ 30 w 113"/>
                      <a:gd name="T5" fmla="*/ 112 h 113"/>
                      <a:gd name="T6" fmla="*/ 30 w 113"/>
                      <a:gd name="T7" fmla="*/ 112 h 113"/>
                      <a:gd name="T8" fmla="*/ 63 w 113"/>
                      <a:gd name="T9" fmla="*/ 95 h 113"/>
                      <a:gd name="T10" fmla="*/ 95 w 113"/>
                      <a:gd name="T11" fmla="*/ 63 h 113"/>
                      <a:gd name="T12" fmla="*/ 95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7 w 113"/>
                      <a:gd name="T19" fmla="*/ 5 h 113"/>
                      <a:gd name="T20" fmla="*/ 87 w 113"/>
                      <a:gd name="T21" fmla="*/ 5 h 113"/>
                      <a:gd name="T22" fmla="*/ 38 w 113"/>
                      <a:gd name="T23" fmla="*/ 5 h 113"/>
                      <a:gd name="T24" fmla="*/ 38 w 113"/>
                      <a:gd name="T25" fmla="*/ 5 h 113"/>
                      <a:gd name="T26" fmla="*/ 5 w 113"/>
                      <a:gd name="T27" fmla="*/ 38 h 113"/>
                      <a:gd name="T28" fmla="*/ 5 w 113"/>
                      <a:gd name="T29" fmla="*/ 38 h 113"/>
                      <a:gd name="T30" fmla="*/ 5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5" y="87"/>
                        </a:moveTo>
                        <a:lnTo>
                          <a:pt x="5" y="87"/>
                        </a:lnTo>
                        <a:cubicBezTo>
                          <a:pt x="11" y="103"/>
                          <a:pt x="19" y="112"/>
                          <a:pt x="30" y="112"/>
                        </a:cubicBezTo>
                        <a:lnTo>
                          <a:pt x="30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5" y="63"/>
                        </a:lnTo>
                        <a:lnTo>
                          <a:pt x="95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7" y="5"/>
                        </a:cubicBezTo>
                        <a:lnTo>
                          <a:pt x="87" y="5"/>
                        </a:lnTo>
                        <a:cubicBezTo>
                          <a:pt x="71" y="0"/>
                          <a:pt x="55" y="0"/>
                          <a:pt x="38" y="5"/>
                        </a:cubicBezTo>
                        <a:lnTo>
                          <a:pt x="38" y="5"/>
                        </a:lnTo>
                        <a:cubicBezTo>
                          <a:pt x="22" y="10"/>
                          <a:pt x="11" y="21"/>
                          <a:pt x="5" y="38"/>
                        </a:cubicBezTo>
                        <a:lnTo>
                          <a:pt x="5" y="38"/>
                        </a:lnTo>
                        <a:cubicBezTo>
                          <a:pt x="0" y="54"/>
                          <a:pt x="0" y="71"/>
                          <a:pt x="5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1673" name="Group 1672">
                <a:extLst>
                  <a:ext uri="{FF2B5EF4-FFF2-40B4-BE49-F238E27FC236}">
                    <a16:creationId xmlns:a16="http://schemas.microsoft.com/office/drawing/2014/main" id="{622F4D84-3402-B94E-8B00-AA34432A1469}"/>
                  </a:ext>
                </a:extLst>
              </p:cNvPr>
              <p:cNvGrpSpPr/>
              <p:nvPr/>
            </p:nvGrpSpPr>
            <p:grpSpPr>
              <a:xfrm>
                <a:off x="3030538" y="1380652"/>
                <a:ext cx="1120775" cy="1133475"/>
                <a:chOff x="3030538" y="1858963"/>
                <a:chExt cx="1120775" cy="1133475"/>
              </a:xfrm>
            </p:grpSpPr>
            <p:sp>
              <p:nvSpPr>
                <p:cNvPr id="1674" name="Freeform 185">
                  <a:extLst>
                    <a:ext uri="{FF2B5EF4-FFF2-40B4-BE49-F238E27FC236}">
                      <a16:creationId xmlns:a16="http://schemas.microsoft.com/office/drawing/2014/main" id="{DD5F89A0-FAFA-F545-B7DC-291467D38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988" y="1858963"/>
                  <a:ext cx="271462" cy="141287"/>
                </a:xfrm>
                <a:custGeom>
                  <a:avLst/>
                  <a:gdLst>
                    <a:gd name="T0" fmla="*/ 49 w 754"/>
                    <a:gd name="T1" fmla="*/ 98 h 392"/>
                    <a:gd name="T2" fmla="*/ 82 w 754"/>
                    <a:gd name="T3" fmla="*/ 131 h 392"/>
                    <a:gd name="T4" fmla="*/ 114 w 754"/>
                    <a:gd name="T5" fmla="*/ 164 h 392"/>
                    <a:gd name="T6" fmla="*/ 147 w 754"/>
                    <a:gd name="T7" fmla="*/ 197 h 392"/>
                    <a:gd name="T8" fmla="*/ 180 w 754"/>
                    <a:gd name="T9" fmla="*/ 230 h 392"/>
                    <a:gd name="T10" fmla="*/ 213 w 754"/>
                    <a:gd name="T11" fmla="*/ 262 h 392"/>
                    <a:gd name="T12" fmla="*/ 245 w 754"/>
                    <a:gd name="T13" fmla="*/ 296 h 392"/>
                    <a:gd name="T14" fmla="*/ 278 w 754"/>
                    <a:gd name="T15" fmla="*/ 328 h 392"/>
                    <a:gd name="T16" fmla="*/ 311 w 754"/>
                    <a:gd name="T17" fmla="*/ 361 h 392"/>
                    <a:gd name="T18" fmla="*/ 311 w 754"/>
                    <a:gd name="T19" fmla="*/ 361 h 392"/>
                    <a:gd name="T20" fmla="*/ 352 w 754"/>
                    <a:gd name="T21" fmla="*/ 385 h 392"/>
                    <a:gd name="T22" fmla="*/ 352 w 754"/>
                    <a:gd name="T23" fmla="*/ 385 h 392"/>
                    <a:gd name="T24" fmla="*/ 401 w 754"/>
                    <a:gd name="T25" fmla="*/ 385 h 392"/>
                    <a:gd name="T26" fmla="*/ 401 w 754"/>
                    <a:gd name="T27" fmla="*/ 385 h 392"/>
                    <a:gd name="T28" fmla="*/ 409 w 754"/>
                    <a:gd name="T29" fmla="*/ 382 h 392"/>
                    <a:gd name="T30" fmla="*/ 409 w 754"/>
                    <a:gd name="T31" fmla="*/ 382 h 392"/>
                    <a:gd name="T32" fmla="*/ 442 w 754"/>
                    <a:gd name="T33" fmla="*/ 361 h 392"/>
                    <a:gd name="T34" fmla="*/ 475 w 754"/>
                    <a:gd name="T35" fmla="*/ 328 h 392"/>
                    <a:gd name="T36" fmla="*/ 573 w 754"/>
                    <a:gd name="T37" fmla="*/ 230 h 392"/>
                    <a:gd name="T38" fmla="*/ 606 w 754"/>
                    <a:gd name="T39" fmla="*/ 197 h 392"/>
                    <a:gd name="T40" fmla="*/ 639 w 754"/>
                    <a:gd name="T41" fmla="*/ 164 h 392"/>
                    <a:gd name="T42" fmla="*/ 737 w 754"/>
                    <a:gd name="T43" fmla="*/ 66 h 392"/>
                    <a:gd name="T44" fmla="*/ 737 w 754"/>
                    <a:gd name="T45" fmla="*/ 66 h 392"/>
                    <a:gd name="T46" fmla="*/ 753 w 754"/>
                    <a:gd name="T47" fmla="*/ 32 h 392"/>
                    <a:gd name="T48" fmla="*/ 753 w 754"/>
                    <a:gd name="T49" fmla="*/ 32 h 392"/>
                    <a:gd name="T50" fmla="*/ 729 w 754"/>
                    <a:gd name="T51" fmla="*/ 9 h 392"/>
                    <a:gd name="T52" fmla="*/ 729 w 754"/>
                    <a:gd name="T53" fmla="*/ 9 h 392"/>
                    <a:gd name="T54" fmla="*/ 672 w 754"/>
                    <a:gd name="T55" fmla="*/ 0 h 392"/>
                    <a:gd name="T56" fmla="*/ 409 w 754"/>
                    <a:gd name="T57" fmla="*/ 0 h 392"/>
                    <a:gd name="T58" fmla="*/ 82 w 754"/>
                    <a:gd name="T59" fmla="*/ 0 h 392"/>
                    <a:gd name="T60" fmla="*/ 82 w 754"/>
                    <a:gd name="T61" fmla="*/ 0 h 392"/>
                    <a:gd name="T62" fmla="*/ 24 w 754"/>
                    <a:gd name="T63" fmla="*/ 9 h 392"/>
                    <a:gd name="T64" fmla="*/ 24 w 754"/>
                    <a:gd name="T65" fmla="*/ 9 h 392"/>
                    <a:gd name="T66" fmla="*/ 0 w 754"/>
                    <a:gd name="T67" fmla="*/ 32 h 392"/>
                    <a:gd name="T68" fmla="*/ 0 w 754"/>
                    <a:gd name="T69" fmla="*/ 32 h 392"/>
                    <a:gd name="T70" fmla="*/ 16 w 754"/>
                    <a:gd name="T71" fmla="*/ 66 h 392"/>
                    <a:gd name="T72" fmla="*/ 49 w 754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4" h="392">
                      <a:moveTo>
                        <a:pt x="49" y="98"/>
                      </a:moveTo>
                      <a:lnTo>
                        <a:pt x="82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311" y="361"/>
                      </a:lnTo>
                      <a:lnTo>
                        <a:pt x="311" y="361"/>
                      </a:lnTo>
                      <a:cubicBezTo>
                        <a:pt x="323" y="372"/>
                        <a:pt x="336" y="380"/>
                        <a:pt x="352" y="385"/>
                      </a:cubicBezTo>
                      <a:lnTo>
                        <a:pt x="352" y="385"/>
                      </a:lnTo>
                      <a:cubicBezTo>
                        <a:pt x="369" y="391"/>
                        <a:pt x="385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09" y="382"/>
                      </a:cubicBezTo>
                      <a:lnTo>
                        <a:pt x="409" y="382"/>
                      </a:lnTo>
                      <a:cubicBezTo>
                        <a:pt x="422" y="377"/>
                        <a:pt x="434" y="370"/>
                        <a:pt x="442" y="361"/>
                      </a:cubicBezTo>
                      <a:lnTo>
                        <a:pt x="475" y="328"/>
                      </a:lnTo>
                      <a:lnTo>
                        <a:pt x="573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3" y="44"/>
                        <a:pt x="753" y="32"/>
                      </a:cubicBezTo>
                      <a:lnTo>
                        <a:pt x="753" y="32"/>
                      </a:lnTo>
                      <a:cubicBezTo>
                        <a:pt x="753" y="22"/>
                        <a:pt x="746" y="14"/>
                        <a:pt x="729" y="9"/>
                      </a:cubicBezTo>
                      <a:lnTo>
                        <a:pt x="729" y="9"/>
                      </a:lnTo>
                      <a:cubicBezTo>
                        <a:pt x="712" y="3"/>
                        <a:pt x="694" y="0"/>
                        <a:pt x="672" y="0"/>
                      </a:cubicBezTo>
                      <a:lnTo>
                        <a:pt x="409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9"/>
                      </a:cubicBezTo>
                      <a:lnTo>
                        <a:pt x="24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5" name="Freeform 187">
                  <a:extLst>
                    <a:ext uri="{FF2B5EF4-FFF2-40B4-BE49-F238E27FC236}">
                      <a16:creationId xmlns:a16="http://schemas.microsoft.com/office/drawing/2014/main" id="{EB78F43A-BABD-F246-AC23-EB80F9C00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4700" y="2000250"/>
                  <a:ext cx="247650" cy="134938"/>
                </a:xfrm>
                <a:custGeom>
                  <a:avLst/>
                  <a:gdLst>
                    <a:gd name="T0" fmla="*/ 50 w 690"/>
                    <a:gd name="T1" fmla="*/ 98 h 377"/>
                    <a:gd name="T2" fmla="*/ 148 w 690"/>
                    <a:gd name="T3" fmla="*/ 196 h 377"/>
                    <a:gd name="T4" fmla="*/ 181 w 690"/>
                    <a:gd name="T5" fmla="*/ 229 h 377"/>
                    <a:gd name="T6" fmla="*/ 214 w 690"/>
                    <a:gd name="T7" fmla="*/ 262 h 377"/>
                    <a:gd name="T8" fmla="*/ 312 w 690"/>
                    <a:gd name="T9" fmla="*/ 360 h 377"/>
                    <a:gd name="T10" fmla="*/ 312 w 690"/>
                    <a:gd name="T11" fmla="*/ 360 h 377"/>
                    <a:gd name="T12" fmla="*/ 345 w 690"/>
                    <a:gd name="T13" fmla="*/ 376 h 377"/>
                    <a:gd name="T14" fmla="*/ 345 w 690"/>
                    <a:gd name="T15" fmla="*/ 376 h 377"/>
                    <a:gd name="T16" fmla="*/ 377 w 690"/>
                    <a:gd name="T17" fmla="*/ 360 h 377"/>
                    <a:gd name="T18" fmla="*/ 672 w 690"/>
                    <a:gd name="T19" fmla="*/ 65 h 377"/>
                    <a:gd name="T20" fmla="*/ 672 w 690"/>
                    <a:gd name="T21" fmla="*/ 65 h 377"/>
                    <a:gd name="T22" fmla="*/ 689 w 690"/>
                    <a:gd name="T23" fmla="*/ 32 h 377"/>
                    <a:gd name="T24" fmla="*/ 689 w 690"/>
                    <a:gd name="T25" fmla="*/ 32 h 377"/>
                    <a:gd name="T26" fmla="*/ 664 w 690"/>
                    <a:gd name="T27" fmla="*/ 7 h 377"/>
                    <a:gd name="T28" fmla="*/ 664 w 690"/>
                    <a:gd name="T29" fmla="*/ 7 h 377"/>
                    <a:gd name="T30" fmla="*/ 607 w 690"/>
                    <a:gd name="T31" fmla="*/ 0 h 377"/>
                    <a:gd name="T32" fmla="*/ 82 w 690"/>
                    <a:gd name="T33" fmla="*/ 0 h 377"/>
                    <a:gd name="T34" fmla="*/ 82 w 690"/>
                    <a:gd name="T35" fmla="*/ 0 h 377"/>
                    <a:gd name="T36" fmla="*/ 25 w 690"/>
                    <a:gd name="T37" fmla="*/ 7 h 377"/>
                    <a:gd name="T38" fmla="*/ 25 w 690"/>
                    <a:gd name="T39" fmla="*/ 7 h 377"/>
                    <a:gd name="T40" fmla="*/ 0 w 690"/>
                    <a:gd name="T41" fmla="*/ 32 h 377"/>
                    <a:gd name="T42" fmla="*/ 0 w 690"/>
                    <a:gd name="T43" fmla="*/ 32 h 377"/>
                    <a:gd name="T44" fmla="*/ 17 w 690"/>
                    <a:gd name="T45" fmla="*/ 65 h 377"/>
                    <a:gd name="T46" fmla="*/ 50 w 690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7">
                      <a:moveTo>
                        <a:pt x="50" y="98"/>
                      </a:move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3" y="371"/>
                        <a:pt x="334" y="376"/>
                        <a:pt x="345" y="376"/>
                      </a:cubicBezTo>
                      <a:lnTo>
                        <a:pt x="345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2" y="2"/>
                        <a:pt x="25" y="7"/>
                      </a:cubicBezTo>
                      <a:lnTo>
                        <a:pt x="25" y="7"/>
                      </a:lnTo>
                      <a:cubicBezTo>
                        <a:pt x="9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7" y="65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6" name="Freeform 188">
                  <a:extLst>
                    <a:ext uri="{FF2B5EF4-FFF2-40B4-BE49-F238E27FC236}">
                      <a16:creationId xmlns:a16="http://schemas.microsoft.com/office/drawing/2014/main" id="{69DEFB1B-8B0C-214D-805D-644011B4A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1088" y="2000250"/>
                  <a:ext cx="247650" cy="134938"/>
                </a:xfrm>
                <a:custGeom>
                  <a:avLst/>
                  <a:gdLst>
                    <a:gd name="T0" fmla="*/ 24 w 689"/>
                    <a:gd name="T1" fmla="*/ 7 h 377"/>
                    <a:gd name="T2" fmla="*/ 24 w 689"/>
                    <a:gd name="T3" fmla="*/ 7 h 377"/>
                    <a:gd name="T4" fmla="*/ 0 w 689"/>
                    <a:gd name="T5" fmla="*/ 32 h 377"/>
                    <a:gd name="T6" fmla="*/ 0 w 689"/>
                    <a:gd name="T7" fmla="*/ 32 h 377"/>
                    <a:gd name="T8" fmla="*/ 16 w 689"/>
                    <a:gd name="T9" fmla="*/ 65 h 377"/>
                    <a:gd name="T10" fmla="*/ 49 w 689"/>
                    <a:gd name="T11" fmla="*/ 98 h 377"/>
                    <a:gd name="T12" fmla="*/ 82 w 689"/>
                    <a:gd name="T13" fmla="*/ 131 h 377"/>
                    <a:gd name="T14" fmla="*/ 114 w 689"/>
                    <a:gd name="T15" fmla="*/ 164 h 377"/>
                    <a:gd name="T16" fmla="*/ 213 w 689"/>
                    <a:gd name="T17" fmla="*/ 262 h 377"/>
                    <a:gd name="T18" fmla="*/ 246 w 689"/>
                    <a:gd name="T19" fmla="*/ 295 h 377"/>
                    <a:gd name="T20" fmla="*/ 278 w 689"/>
                    <a:gd name="T21" fmla="*/ 327 h 377"/>
                    <a:gd name="T22" fmla="*/ 311 w 689"/>
                    <a:gd name="T23" fmla="*/ 360 h 377"/>
                    <a:gd name="T24" fmla="*/ 311 w 689"/>
                    <a:gd name="T25" fmla="*/ 360 h 377"/>
                    <a:gd name="T26" fmla="*/ 344 w 689"/>
                    <a:gd name="T27" fmla="*/ 376 h 377"/>
                    <a:gd name="T28" fmla="*/ 344 w 689"/>
                    <a:gd name="T29" fmla="*/ 376 h 377"/>
                    <a:gd name="T30" fmla="*/ 377 w 689"/>
                    <a:gd name="T31" fmla="*/ 360 h 377"/>
                    <a:gd name="T32" fmla="*/ 410 w 689"/>
                    <a:gd name="T33" fmla="*/ 327 h 377"/>
                    <a:gd name="T34" fmla="*/ 442 w 689"/>
                    <a:gd name="T35" fmla="*/ 295 h 377"/>
                    <a:gd name="T36" fmla="*/ 475 w 689"/>
                    <a:gd name="T37" fmla="*/ 262 h 377"/>
                    <a:gd name="T38" fmla="*/ 508 w 689"/>
                    <a:gd name="T39" fmla="*/ 229 h 377"/>
                    <a:gd name="T40" fmla="*/ 541 w 689"/>
                    <a:gd name="T41" fmla="*/ 196 h 377"/>
                    <a:gd name="T42" fmla="*/ 574 w 689"/>
                    <a:gd name="T43" fmla="*/ 164 h 377"/>
                    <a:gd name="T44" fmla="*/ 606 w 689"/>
                    <a:gd name="T45" fmla="*/ 131 h 377"/>
                    <a:gd name="T46" fmla="*/ 639 w 689"/>
                    <a:gd name="T47" fmla="*/ 98 h 377"/>
                    <a:gd name="T48" fmla="*/ 672 w 689"/>
                    <a:gd name="T49" fmla="*/ 65 h 377"/>
                    <a:gd name="T50" fmla="*/ 672 w 689"/>
                    <a:gd name="T51" fmla="*/ 65 h 377"/>
                    <a:gd name="T52" fmla="*/ 688 w 689"/>
                    <a:gd name="T53" fmla="*/ 32 h 377"/>
                    <a:gd name="T54" fmla="*/ 688 w 689"/>
                    <a:gd name="T55" fmla="*/ 32 h 377"/>
                    <a:gd name="T56" fmla="*/ 663 w 689"/>
                    <a:gd name="T57" fmla="*/ 7 h 377"/>
                    <a:gd name="T58" fmla="*/ 663 w 689"/>
                    <a:gd name="T59" fmla="*/ 7 h 377"/>
                    <a:gd name="T60" fmla="*/ 606 w 689"/>
                    <a:gd name="T61" fmla="*/ 0 h 377"/>
                    <a:gd name="T62" fmla="*/ 82 w 689"/>
                    <a:gd name="T63" fmla="*/ 0 h 377"/>
                    <a:gd name="T64" fmla="*/ 82 w 689"/>
                    <a:gd name="T65" fmla="*/ 0 h 377"/>
                    <a:gd name="T66" fmla="*/ 24 w 689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9" h="377">
                      <a:moveTo>
                        <a:pt x="24" y="7"/>
                      </a:moveTo>
                      <a:lnTo>
                        <a:pt x="24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6" y="65"/>
                      </a:cubicBezTo>
                      <a:lnTo>
                        <a:pt x="49" y="98"/>
                      </a:lnTo>
                      <a:lnTo>
                        <a:pt x="82" y="131"/>
                      </a:lnTo>
                      <a:lnTo>
                        <a:pt x="114" y="164"/>
                      </a:lnTo>
                      <a:lnTo>
                        <a:pt x="213" y="262"/>
                      </a:lnTo>
                      <a:lnTo>
                        <a:pt x="246" y="295"/>
                      </a:lnTo>
                      <a:lnTo>
                        <a:pt x="278" y="327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5" y="371"/>
                        <a:pt x="377" y="360"/>
                      </a:cubicBezTo>
                      <a:lnTo>
                        <a:pt x="410" y="327"/>
                      </a:lnTo>
                      <a:lnTo>
                        <a:pt x="442" y="295"/>
                      </a:lnTo>
                      <a:lnTo>
                        <a:pt x="475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6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3" y="7"/>
                      </a:cubicBezTo>
                      <a:lnTo>
                        <a:pt x="663" y="7"/>
                      </a:lnTo>
                      <a:cubicBezTo>
                        <a:pt x="647" y="2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4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7" name="Freeform 189">
                  <a:extLst>
                    <a:ext uri="{FF2B5EF4-FFF2-40B4-BE49-F238E27FC236}">
                      <a16:creationId xmlns:a16="http://schemas.microsoft.com/office/drawing/2014/main" id="{5AFA28D2-741D-F549-97D0-0A11C074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8500" y="2073275"/>
                  <a:ext cx="706438" cy="706438"/>
                </a:xfrm>
                <a:custGeom>
                  <a:avLst/>
                  <a:gdLst>
                    <a:gd name="T0" fmla="*/ 1637 w 1962"/>
                    <a:gd name="T1" fmla="*/ 751 h 1962"/>
                    <a:gd name="T2" fmla="*/ 1473 w 1962"/>
                    <a:gd name="T3" fmla="*/ 587 h 1962"/>
                    <a:gd name="T4" fmla="*/ 1309 w 1962"/>
                    <a:gd name="T5" fmla="*/ 423 h 1962"/>
                    <a:gd name="T6" fmla="*/ 1145 w 1962"/>
                    <a:gd name="T7" fmla="*/ 259 h 1962"/>
                    <a:gd name="T8" fmla="*/ 1046 w 1962"/>
                    <a:gd name="T9" fmla="*/ 161 h 1962"/>
                    <a:gd name="T10" fmla="*/ 1005 w 1962"/>
                    <a:gd name="T11" fmla="*/ 136 h 1962"/>
                    <a:gd name="T12" fmla="*/ 956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89 w 1962"/>
                    <a:gd name="T25" fmla="*/ 1374 h 1962"/>
                    <a:gd name="T26" fmla="*/ 587 w 1962"/>
                    <a:gd name="T27" fmla="*/ 1472 h 1962"/>
                    <a:gd name="T28" fmla="*/ 686 w 1962"/>
                    <a:gd name="T29" fmla="*/ 1570 h 1962"/>
                    <a:gd name="T30" fmla="*/ 784 w 1962"/>
                    <a:gd name="T31" fmla="*/ 1669 h 1962"/>
                    <a:gd name="T32" fmla="*/ 882 w 1962"/>
                    <a:gd name="T33" fmla="*/ 1768 h 1962"/>
                    <a:gd name="T34" fmla="*/ 956 w 1962"/>
                    <a:gd name="T35" fmla="*/ 1825 h 1962"/>
                    <a:gd name="T36" fmla="*/ 1005 w 1962"/>
                    <a:gd name="T37" fmla="*/ 1825 h 1962"/>
                    <a:gd name="T38" fmla="*/ 1046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40 w 1962"/>
                    <a:gd name="T47" fmla="*/ 1406 h 1962"/>
                    <a:gd name="T48" fmla="*/ 1538 w 1962"/>
                    <a:gd name="T49" fmla="*/ 1309 h 1962"/>
                    <a:gd name="T50" fmla="*/ 1637 w 1962"/>
                    <a:gd name="T51" fmla="*/ 1210 h 1962"/>
                    <a:gd name="T52" fmla="*/ 1735 w 1962"/>
                    <a:gd name="T53" fmla="*/ 1112 h 1962"/>
                    <a:gd name="T54" fmla="*/ 1800 w 1962"/>
                    <a:gd name="T55" fmla="*/ 1047 h 1962"/>
                    <a:gd name="T56" fmla="*/ 1824 w 1962"/>
                    <a:gd name="T57" fmla="*/ 956 h 1962"/>
                    <a:gd name="T58" fmla="*/ 1768 w 1962"/>
                    <a:gd name="T59" fmla="*/ 882 h 1962"/>
                    <a:gd name="T60" fmla="*/ 1865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3 w 1962"/>
                    <a:gd name="T67" fmla="*/ 1145 h 1962"/>
                    <a:gd name="T68" fmla="*/ 1669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7 w 1962"/>
                    <a:gd name="T75" fmla="*/ 1800 h 1962"/>
                    <a:gd name="T76" fmla="*/ 1046 w 1962"/>
                    <a:gd name="T77" fmla="*/ 1931 h 1962"/>
                    <a:gd name="T78" fmla="*/ 1013 w 1962"/>
                    <a:gd name="T79" fmla="*/ 1953 h 1962"/>
                    <a:gd name="T80" fmla="*/ 956 w 1962"/>
                    <a:gd name="T81" fmla="*/ 1956 h 1962"/>
                    <a:gd name="T82" fmla="*/ 30 w 1962"/>
                    <a:gd name="T83" fmla="*/ 1047 h 1962"/>
                    <a:gd name="T84" fmla="*/ 6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5 w 1962"/>
                    <a:gd name="T93" fmla="*/ 620 h 1962"/>
                    <a:gd name="T94" fmla="*/ 424 w 1962"/>
                    <a:gd name="T95" fmla="*/ 522 h 1962"/>
                    <a:gd name="T96" fmla="*/ 522 w 1962"/>
                    <a:gd name="T97" fmla="*/ 423 h 1962"/>
                    <a:gd name="T98" fmla="*/ 620 w 1962"/>
                    <a:gd name="T99" fmla="*/ 325 h 1962"/>
                    <a:gd name="T100" fmla="*/ 718 w 1962"/>
                    <a:gd name="T101" fmla="*/ 227 h 1962"/>
                    <a:gd name="T102" fmla="*/ 817 w 1962"/>
                    <a:gd name="T103" fmla="*/ 128 h 1962"/>
                    <a:gd name="T104" fmla="*/ 915 w 1962"/>
                    <a:gd name="T105" fmla="*/ 30 h 1962"/>
                    <a:gd name="T106" fmla="*/ 956 w 1962"/>
                    <a:gd name="T107" fmla="*/ 6 h 1962"/>
                    <a:gd name="T108" fmla="*/ 1013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1 w 1962"/>
                    <a:gd name="T117" fmla="*/ 554 h 1962"/>
                    <a:gd name="T118" fmla="*/ 1735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8" y="882"/>
                      </a:moveTo>
                      <a:lnTo>
                        <a:pt x="1669" y="784"/>
                      </a:lnTo>
                      <a:lnTo>
                        <a:pt x="1637" y="751"/>
                      </a:lnTo>
                      <a:lnTo>
                        <a:pt x="1604" y="718"/>
                      </a:lnTo>
                      <a:lnTo>
                        <a:pt x="1505" y="620"/>
                      </a:lnTo>
                      <a:lnTo>
                        <a:pt x="1473" y="587"/>
                      </a:lnTo>
                      <a:lnTo>
                        <a:pt x="1440" y="554"/>
                      </a:lnTo>
                      <a:lnTo>
                        <a:pt x="1341" y="456"/>
                      </a:lnTo>
                      <a:lnTo>
                        <a:pt x="1309" y="423"/>
                      </a:lnTo>
                      <a:lnTo>
                        <a:pt x="1276" y="390"/>
                      </a:lnTo>
                      <a:lnTo>
                        <a:pt x="1177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6" y="161"/>
                      </a:lnTo>
                      <a:lnTo>
                        <a:pt x="1046" y="161"/>
                      </a:lnTo>
                      <a:cubicBezTo>
                        <a:pt x="1038" y="152"/>
                        <a:pt x="1026" y="145"/>
                        <a:pt x="1013" y="140"/>
                      </a:cubicBezTo>
                      <a:lnTo>
                        <a:pt x="1013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9" y="131"/>
                        <a:pt x="973" y="131"/>
                        <a:pt x="956" y="136"/>
                      </a:cubicBezTo>
                      <a:lnTo>
                        <a:pt x="956" y="136"/>
                      </a:lnTo>
                      <a:cubicBezTo>
                        <a:pt x="940" y="142"/>
                        <a:pt x="927" y="150"/>
                        <a:pt x="915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2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2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5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89" y="1374"/>
                      </a:lnTo>
                      <a:lnTo>
                        <a:pt x="522" y="1406"/>
                      </a:lnTo>
                      <a:lnTo>
                        <a:pt x="555" y="1440"/>
                      </a:lnTo>
                      <a:lnTo>
                        <a:pt x="587" y="1472"/>
                      </a:lnTo>
                      <a:lnTo>
                        <a:pt x="620" y="1505"/>
                      </a:lnTo>
                      <a:lnTo>
                        <a:pt x="653" y="1538"/>
                      </a:lnTo>
                      <a:lnTo>
                        <a:pt x="686" y="1570"/>
                      </a:lnTo>
                      <a:lnTo>
                        <a:pt x="718" y="1604"/>
                      </a:lnTo>
                      <a:lnTo>
                        <a:pt x="751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49" y="1734"/>
                      </a:lnTo>
                      <a:lnTo>
                        <a:pt x="882" y="1768"/>
                      </a:lnTo>
                      <a:lnTo>
                        <a:pt x="915" y="1800"/>
                      </a:lnTo>
                      <a:lnTo>
                        <a:pt x="915" y="1800"/>
                      </a:lnTo>
                      <a:cubicBezTo>
                        <a:pt x="927" y="1811"/>
                        <a:pt x="940" y="1819"/>
                        <a:pt x="956" y="1825"/>
                      </a:cubicBezTo>
                      <a:lnTo>
                        <a:pt x="956" y="1825"/>
                      </a:lnTo>
                      <a:cubicBezTo>
                        <a:pt x="973" y="1830"/>
                        <a:pt x="989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3" y="1822"/>
                      </a:cubicBezTo>
                      <a:lnTo>
                        <a:pt x="1013" y="1822"/>
                      </a:lnTo>
                      <a:cubicBezTo>
                        <a:pt x="1026" y="1817"/>
                        <a:pt x="1038" y="1809"/>
                        <a:pt x="1046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7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9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40" y="1406"/>
                      </a:lnTo>
                      <a:lnTo>
                        <a:pt x="1473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1" y="1276"/>
                      </a:lnTo>
                      <a:lnTo>
                        <a:pt x="1604" y="1243"/>
                      </a:lnTo>
                      <a:lnTo>
                        <a:pt x="1637" y="1210"/>
                      </a:lnTo>
                      <a:lnTo>
                        <a:pt x="1669" y="1178"/>
                      </a:lnTo>
                      <a:lnTo>
                        <a:pt x="1702" y="1145"/>
                      </a:lnTo>
                      <a:lnTo>
                        <a:pt x="1735" y="1112"/>
                      </a:lnTo>
                      <a:lnTo>
                        <a:pt x="1768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4" y="1005"/>
                      </a:cubicBezTo>
                      <a:lnTo>
                        <a:pt x="1824" y="1005"/>
                      </a:lnTo>
                      <a:cubicBezTo>
                        <a:pt x="1830" y="989"/>
                        <a:pt x="1830" y="973"/>
                        <a:pt x="1824" y="956"/>
                      </a:cubicBezTo>
                      <a:lnTo>
                        <a:pt x="1824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8" y="882"/>
                      </a:lnTo>
                      <a:close/>
                      <a:moveTo>
                        <a:pt x="1735" y="718"/>
                      </a:moveTo>
                      <a:lnTo>
                        <a:pt x="1833" y="817"/>
                      </a:lnTo>
                      <a:lnTo>
                        <a:pt x="1865" y="850"/>
                      </a:lnTo>
                      <a:lnTo>
                        <a:pt x="1899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1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1" y="1022"/>
                        <a:pt x="1942" y="1035"/>
                        <a:pt x="1931" y="1047"/>
                      </a:cubicBezTo>
                      <a:lnTo>
                        <a:pt x="1833" y="1145"/>
                      </a:lnTo>
                      <a:lnTo>
                        <a:pt x="1800" y="1178"/>
                      </a:lnTo>
                      <a:lnTo>
                        <a:pt x="1768" y="1210"/>
                      </a:lnTo>
                      <a:lnTo>
                        <a:pt x="1669" y="1309"/>
                      </a:lnTo>
                      <a:lnTo>
                        <a:pt x="1637" y="1341"/>
                      </a:lnTo>
                      <a:lnTo>
                        <a:pt x="1604" y="1374"/>
                      </a:lnTo>
                      <a:lnTo>
                        <a:pt x="1505" y="1472"/>
                      </a:lnTo>
                      <a:lnTo>
                        <a:pt x="1473" y="1505"/>
                      </a:lnTo>
                      <a:lnTo>
                        <a:pt x="1440" y="1538"/>
                      </a:lnTo>
                      <a:lnTo>
                        <a:pt x="1341" y="1636"/>
                      </a:lnTo>
                      <a:lnTo>
                        <a:pt x="1309" y="1669"/>
                      </a:lnTo>
                      <a:lnTo>
                        <a:pt x="1276" y="1702"/>
                      </a:lnTo>
                      <a:lnTo>
                        <a:pt x="1177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6" y="1931"/>
                      </a:lnTo>
                      <a:lnTo>
                        <a:pt x="1046" y="1931"/>
                      </a:lnTo>
                      <a:cubicBezTo>
                        <a:pt x="1038" y="1940"/>
                        <a:pt x="1026" y="1948"/>
                        <a:pt x="1013" y="1953"/>
                      </a:cubicBezTo>
                      <a:lnTo>
                        <a:pt x="1013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9" y="1961"/>
                        <a:pt x="973" y="1961"/>
                        <a:pt x="956" y="1956"/>
                      </a:cubicBezTo>
                      <a:lnTo>
                        <a:pt x="956" y="1956"/>
                      </a:lnTo>
                      <a:cubicBezTo>
                        <a:pt x="940" y="1950"/>
                        <a:pt x="927" y="1942"/>
                        <a:pt x="915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6" y="1005"/>
                      </a:cubicBezTo>
                      <a:lnTo>
                        <a:pt x="6" y="1005"/>
                      </a:lnTo>
                      <a:cubicBezTo>
                        <a:pt x="0" y="989"/>
                        <a:pt x="0" y="973"/>
                        <a:pt x="6" y="956"/>
                      </a:cubicBezTo>
                      <a:lnTo>
                        <a:pt x="6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5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89" y="456"/>
                      </a:lnTo>
                      <a:lnTo>
                        <a:pt x="522" y="423"/>
                      </a:lnTo>
                      <a:lnTo>
                        <a:pt x="555" y="390"/>
                      </a:lnTo>
                      <a:lnTo>
                        <a:pt x="587" y="358"/>
                      </a:lnTo>
                      <a:lnTo>
                        <a:pt x="620" y="325"/>
                      </a:lnTo>
                      <a:lnTo>
                        <a:pt x="653" y="292"/>
                      </a:lnTo>
                      <a:lnTo>
                        <a:pt x="686" y="259"/>
                      </a:lnTo>
                      <a:lnTo>
                        <a:pt x="718" y="227"/>
                      </a:lnTo>
                      <a:lnTo>
                        <a:pt x="751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49" y="96"/>
                      </a:lnTo>
                      <a:lnTo>
                        <a:pt x="882" y="63"/>
                      </a:lnTo>
                      <a:lnTo>
                        <a:pt x="915" y="30"/>
                      </a:lnTo>
                      <a:lnTo>
                        <a:pt x="915" y="30"/>
                      </a:lnTo>
                      <a:cubicBezTo>
                        <a:pt x="927" y="19"/>
                        <a:pt x="940" y="11"/>
                        <a:pt x="956" y="6"/>
                      </a:cubicBezTo>
                      <a:lnTo>
                        <a:pt x="956" y="6"/>
                      </a:lnTo>
                      <a:cubicBezTo>
                        <a:pt x="973" y="0"/>
                        <a:pt x="989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3" y="9"/>
                      </a:cubicBezTo>
                      <a:lnTo>
                        <a:pt x="1013" y="9"/>
                      </a:lnTo>
                      <a:cubicBezTo>
                        <a:pt x="1026" y="14"/>
                        <a:pt x="1038" y="21"/>
                        <a:pt x="1046" y="30"/>
                      </a:cubicBezTo>
                      <a:lnTo>
                        <a:pt x="1079" y="63"/>
                      </a:lnTo>
                      <a:lnTo>
                        <a:pt x="1177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1" y="554"/>
                      </a:lnTo>
                      <a:lnTo>
                        <a:pt x="1669" y="653"/>
                      </a:lnTo>
                      <a:lnTo>
                        <a:pt x="1702" y="686"/>
                      </a:lnTo>
                      <a:lnTo>
                        <a:pt x="1735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78" name="Freeform 190">
                  <a:extLst>
                    <a:ext uri="{FF2B5EF4-FFF2-40B4-BE49-F238E27FC236}">
                      <a16:creationId xmlns:a16="http://schemas.microsoft.com/office/drawing/2014/main" id="{3D63254F-031A-2742-BD33-3455F7646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413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7 w 689"/>
                    <a:gd name="T3" fmla="*/ 196 h 378"/>
                    <a:gd name="T4" fmla="*/ 180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2 w 689"/>
                    <a:gd name="T19" fmla="*/ 65 h 378"/>
                    <a:gd name="T20" fmla="*/ 672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4 w 689"/>
                    <a:gd name="T27" fmla="*/ 8 h 378"/>
                    <a:gd name="T28" fmla="*/ 664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5 w 689"/>
                    <a:gd name="T37" fmla="*/ 8 h 378"/>
                    <a:gd name="T38" fmla="*/ 25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7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7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9" name="Freeform 191">
                  <a:extLst>
                    <a:ext uri="{FF2B5EF4-FFF2-40B4-BE49-F238E27FC236}">
                      <a16:creationId xmlns:a16="http://schemas.microsoft.com/office/drawing/2014/main" id="{8E8E8002-9587-BC42-B339-AE8980BB8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375" y="2143125"/>
                  <a:ext cx="247650" cy="136525"/>
                </a:xfrm>
                <a:custGeom>
                  <a:avLst/>
                  <a:gdLst>
                    <a:gd name="T0" fmla="*/ 24 w 689"/>
                    <a:gd name="T1" fmla="*/ 8 h 378"/>
                    <a:gd name="T2" fmla="*/ 24 w 689"/>
                    <a:gd name="T3" fmla="*/ 8 h 378"/>
                    <a:gd name="T4" fmla="*/ 0 w 689"/>
                    <a:gd name="T5" fmla="*/ 33 h 378"/>
                    <a:gd name="T6" fmla="*/ 0 w 689"/>
                    <a:gd name="T7" fmla="*/ 33 h 378"/>
                    <a:gd name="T8" fmla="*/ 17 w 689"/>
                    <a:gd name="T9" fmla="*/ 65 h 378"/>
                    <a:gd name="T10" fmla="*/ 49 w 689"/>
                    <a:gd name="T11" fmla="*/ 98 h 378"/>
                    <a:gd name="T12" fmla="*/ 148 w 689"/>
                    <a:gd name="T13" fmla="*/ 196 h 378"/>
                    <a:gd name="T14" fmla="*/ 181 w 689"/>
                    <a:gd name="T15" fmla="*/ 229 h 378"/>
                    <a:gd name="T16" fmla="*/ 213 w 689"/>
                    <a:gd name="T17" fmla="*/ 262 h 378"/>
                    <a:gd name="T18" fmla="*/ 312 w 689"/>
                    <a:gd name="T19" fmla="*/ 360 h 378"/>
                    <a:gd name="T20" fmla="*/ 312 w 689"/>
                    <a:gd name="T21" fmla="*/ 360 h 378"/>
                    <a:gd name="T22" fmla="*/ 344 w 689"/>
                    <a:gd name="T23" fmla="*/ 377 h 378"/>
                    <a:gd name="T24" fmla="*/ 344 w 689"/>
                    <a:gd name="T25" fmla="*/ 377 h 378"/>
                    <a:gd name="T26" fmla="*/ 377 w 689"/>
                    <a:gd name="T27" fmla="*/ 360 h 378"/>
                    <a:gd name="T28" fmla="*/ 672 w 689"/>
                    <a:gd name="T29" fmla="*/ 65 h 378"/>
                    <a:gd name="T30" fmla="*/ 672 w 689"/>
                    <a:gd name="T31" fmla="*/ 65 h 378"/>
                    <a:gd name="T32" fmla="*/ 688 w 689"/>
                    <a:gd name="T33" fmla="*/ 33 h 378"/>
                    <a:gd name="T34" fmla="*/ 688 w 689"/>
                    <a:gd name="T35" fmla="*/ 33 h 378"/>
                    <a:gd name="T36" fmla="*/ 664 w 689"/>
                    <a:gd name="T37" fmla="*/ 8 h 378"/>
                    <a:gd name="T38" fmla="*/ 664 w 689"/>
                    <a:gd name="T39" fmla="*/ 8 h 378"/>
                    <a:gd name="T40" fmla="*/ 606 w 689"/>
                    <a:gd name="T41" fmla="*/ 0 h 378"/>
                    <a:gd name="T42" fmla="*/ 82 w 689"/>
                    <a:gd name="T43" fmla="*/ 0 h 378"/>
                    <a:gd name="T44" fmla="*/ 82 w 689"/>
                    <a:gd name="T45" fmla="*/ 0 h 378"/>
                    <a:gd name="T46" fmla="*/ 24 w 689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24" y="8"/>
                      </a:move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7" y="65"/>
                      </a:cubicBezTo>
                      <a:lnTo>
                        <a:pt x="49" y="98"/>
                      </a:ln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3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0" name="Freeform 192">
                  <a:extLst>
                    <a:ext uri="{FF2B5EF4-FFF2-40B4-BE49-F238E27FC236}">
                      <a16:creationId xmlns:a16="http://schemas.microsoft.com/office/drawing/2014/main" id="{4A139C68-0125-874A-9DEF-5D2AE6092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2163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1 w 1438"/>
                    <a:gd name="T3" fmla="*/ 140 h 1438"/>
                    <a:gd name="T4" fmla="*/ 743 w 1438"/>
                    <a:gd name="T5" fmla="*/ 137 h 1438"/>
                    <a:gd name="T6" fmla="*/ 653 w 1438"/>
                    <a:gd name="T7" fmla="*/ 161 h 1438"/>
                    <a:gd name="T8" fmla="*/ 522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6 w 1438"/>
                    <a:gd name="T21" fmla="*/ 1079 h 1438"/>
                    <a:gd name="T22" fmla="*/ 620 w 1438"/>
                    <a:gd name="T23" fmla="*/ 1243 h 1438"/>
                    <a:gd name="T24" fmla="*/ 694 w 1438"/>
                    <a:gd name="T25" fmla="*/ 1301 h 1438"/>
                    <a:gd name="T26" fmla="*/ 743 w 1438"/>
                    <a:gd name="T27" fmla="*/ 1301 h 1438"/>
                    <a:gd name="T28" fmla="*/ 784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0 w 1438"/>
                    <a:gd name="T41" fmla="*/ 743 h 1438"/>
                    <a:gd name="T42" fmla="*/ 1407 w 1438"/>
                    <a:gd name="T43" fmla="*/ 653 h 1438"/>
                    <a:gd name="T44" fmla="*/ 1432 w 1438"/>
                    <a:gd name="T45" fmla="*/ 743 h 1438"/>
                    <a:gd name="T46" fmla="*/ 784 w 1438"/>
                    <a:gd name="T47" fmla="*/ 1407 h 1438"/>
                    <a:gd name="T48" fmla="*/ 751 w 1438"/>
                    <a:gd name="T49" fmla="*/ 1428 h 1438"/>
                    <a:gd name="T50" fmla="*/ 694 w 1438"/>
                    <a:gd name="T51" fmla="*/ 1432 h 1438"/>
                    <a:gd name="T52" fmla="*/ 587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5 w 1438"/>
                    <a:gd name="T63" fmla="*/ 694 h 1438"/>
                    <a:gd name="T64" fmla="*/ 63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6 w 1438"/>
                    <a:gd name="T73" fmla="*/ 227 h 1438"/>
                    <a:gd name="T74" fmla="*/ 555 w 1438"/>
                    <a:gd name="T75" fmla="*/ 128 h 1438"/>
                    <a:gd name="T76" fmla="*/ 653 w 1438"/>
                    <a:gd name="T77" fmla="*/ 30 h 1438"/>
                    <a:gd name="T78" fmla="*/ 694 w 1438"/>
                    <a:gd name="T79" fmla="*/ 6 h 1438"/>
                    <a:gd name="T80" fmla="*/ 751 w 1438"/>
                    <a:gd name="T81" fmla="*/ 8 h 1438"/>
                    <a:gd name="T82" fmla="*/ 817 w 1438"/>
                    <a:gd name="T83" fmla="*/ 63 h 1438"/>
                    <a:gd name="T84" fmla="*/ 915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7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0" y="694"/>
                      </a:moveTo>
                      <a:lnTo>
                        <a:pt x="1300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4" y="161"/>
                      </a:lnTo>
                      <a:lnTo>
                        <a:pt x="784" y="161"/>
                      </a:lnTo>
                      <a:cubicBezTo>
                        <a:pt x="776" y="153"/>
                        <a:pt x="764" y="146"/>
                        <a:pt x="751" y="140"/>
                      </a:cubicBezTo>
                      <a:lnTo>
                        <a:pt x="751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4" y="137"/>
                      </a:cubicBezTo>
                      <a:lnTo>
                        <a:pt x="694" y="137"/>
                      </a:lnTo>
                      <a:cubicBezTo>
                        <a:pt x="678" y="143"/>
                        <a:pt x="665" y="150"/>
                        <a:pt x="653" y="161"/>
                      </a:cubicBezTo>
                      <a:lnTo>
                        <a:pt x="587" y="227"/>
                      </a:lnTo>
                      <a:lnTo>
                        <a:pt x="555" y="260"/>
                      </a:lnTo>
                      <a:lnTo>
                        <a:pt x="522" y="292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7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5" y="948"/>
                      </a:lnTo>
                      <a:lnTo>
                        <a:pt x="424" y="1047"/>
                      </a:lnTo>
                      <a:lnTo>
                        <a:pt x="456" y="1079"/>
                      </a:lnTo>
                      <a:lnTo>
                        <a:pt x="489" y="1112"/>
                      </a:lnTo>
                      <a:lnTo>
                        <a:pt x="587" y="1210"/>
                      </a:lnTo>
                      <a:lnTo>
                        <a:pt x="620" y="1243"/>
                      </a:lnTo>
                      <a:lnTo>
                        <a:pt x="653" y="1276"/>
                      </a:lnTo>
                      <a:lnTo>
                        <a:pt x="653" y="1276"/>
                      </a:lnTo>
                      <a:cubicBezTo>
                        <a:pt x="665" y="1287"/>
                        <a:pt x="678" y="1295"/>
                        <a:pt x="694" y="1301"/>
                      </a:cubicBezTo>
                      <a:lnTo>
                        <a:pt x="694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1" y="1297"/>
                      </a:cubicBezTo>
                      <a:lnTo>
                        <a:pt x="751" y="1297"/>
                      </a:lnTo>
                      <a:cubicBezTo>
                        <a:pt x="764" y="1292"/>
                        <a:pt x="776" y="1285"/>
                        <a:pt x="784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5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0" y="743"/>
                      </a:cubicBezTo>
                      <a:lnTo>
                        <a:pt x="1300" y="743"/>
                      </a:lnTo>
                      <a:cubicBezTo>
                        <a:pt x="1306" y="727"/>
                        <a:pt x="1306" y="711"/>
                        <a:pt x="1300" y="694"/>
                      </a:cubicBezTo>
                      <a:close/>
                      <a:moveTo>
                        <a:pt x="1407" y="653"/>
                      </a:moveTo>
                      <a:lnTo>
                        <a:pt x="1407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7" y="785"/>
                      </a:cubicBezTo>
                      <a:lnTo>
                        <a:pt x="784" y="1407"/>
                      </a:lnTo>
                      <a:lnTo>
                        <a:pt x="784" y="1407"/>
                      </a:lnTo>
                      <a:cubicBezTo>
                        <a:pt x="776" y="1416"/>
                        <a:pt x="764" y="1423"/>
                        <a:pt x="751" y="1428"/>
                      </a:cubicBezTo>
                      <a:lnTo>
                        <a:pt x="751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4" y="1432"/>
                      </a:cubicBezTo>
                      <a:lnTo>
                        <a:pt x="694" y="1432"/>
                      </a:lnTo>
                      <a:cubicBezTo>
                        <a:pt x="678" y="1426"/>
                        <a:pt x="665" y="1418"/>
                        <a:pt x="653" y="1407"/>
                      </a:cubicBezTo>
                      <a:lnTo>
                        <a:pt x="587" y="1342"/>
                      </a:lnTo>
                      <a:lnTo>
                        <a:pt x="555" y="1308"/>
                      </a:lnTo>
                      <a:lnTo>
                        <a:pt x="522" y="1276"/>
                      </a:lnTo>
                      <a:lnTo>
                        <a:pt x="424" y="1178"/>
                      </a:lnTo>
                      <a:lnTo>
                        <a:pt x="391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7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3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1" y="760"/>
                        <a:pt x="5" y="743"/>
                      </a:cubicBezTo>
                      <a:lnTo>
                        <a:pt x="5" y="743"/>
                      </a:lnTo>
                      <a:cubicBezTo>
                        <a:pt x="0" y="727"/>
                        <a:pt x="0" y="711"/>
                        <a:pt x="5" y="694"/>
                      </a:cubicBezTo>
                      <a:lnTo>
                        <a:pt x="5" y="694"/>
                      </a:lnTo>
                      <a:cubicBezTo>
                        <a:pt x="11" y="677"/>
                        <a:pt x="20" y="664"/>
                        <a:pt x="30" y="653"/>
                      </a:cubicBezTo>
                      <a:lnTo>
                        <a:pt x="63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7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5" y="358"/>
                      </a:lnTo>
                      <a:lnTo>
                        <a:pt x="358" y="325"/>
                      </a:lnTo>
                      <a:lnTo>
                        <a:pt x="391" y="292"/>
                      </a:lnTo>
                      <a:lnTo>
                        <a:pt x="424" y="260"/>
                      </a:lnTo>
                      <a:lnTo>
                        <a:pt x="456" y="227"/>
                      </a:lnTo>
                      <a:lnTo>
                        <a:pt x="489" y="194"/>
                      </a:lnTo>
                      <a:lnTo>
                        <a:pt x="522" y="161"/>
                      </a:lnTo>
                      <a:lnTo>
                        <a:pt x="555" y="128"/>
                      </a:lnTo>
                      <a:lnTo>
                        <a:pt x="587" y="96"/>
                      </a:lnTo>
                      <a:lnTo>
                        <a:pt x="620" y="63"/>
                      </a:lnTo>
                      <a:lnTo>
                        <a:pt x="653" y="30"/>
                      </a:lnTo>
                      <a:lnTo>
                        <a:pt x="653" y="30"/>
                      </a:lnTo>
                      <a:cubicBezTo>
                        <a:pt x="665" y="19"/>
                        <a:pt x="678" y="11"/>
                        <a:pt x="694" y="6"/>
                      </a:cubicBezTo>
                      <a:lnTo>
                        <a:pt x="694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1" y="8"/>
                      </a:cubicBezTo>
                      <a:lnTo>
                        <a:pt x="751" y="8"/>
                      </a:lnTo>
                      <a:cubicBezTo>
                        <a:pt x="764" y="14"/>
                        <a:pt x="776" y="22"/>
                        <a:pt x="784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5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7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1" name="Freeform 195">
                  <a:extLst>
                    <a:ext uri="{FF2B5EF4-FFF2-40B4-BE49-F238E27FC236}">
                      <a16:creationId xmlns:a16="http://schemas.microsoft.com/office/drawing/2014/main" id="{996204BE-B8E8-F745-882C-C2BD5DE5D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413" y="2260600"/>
                  <a:ext cx="328612" cy="328613"/>
                </a:xfrm>
                <a:custGeom>
                  <a:avLst/>
                  <a:gdLst>
                    <a:gd name="T0" fmla="*/ 776 w 913"/>
                    <a:gd name="T1" fmla="*/ 432 h 914"/>
                    <a:gd name="T2" fmla="*/ 718 w 913"/>
                    <a:gd name="T3" fmla="*/ 358 h 914"/>
                    <a:gd name="T4" fmla="*/ 652 w 913"/>
                    <a:gd name="T5" fmla="*/ 293 h 914"/>
                    <a:gd name="T6" fmla="*/ 521 w 913"/>
                    <a:gd name="T7" fmla="*/ 162 h 914"/>
                    <a:gd name="T8" fmla="*/ 488 w 913"/>
                    <a:gd name="T9" fmla="*/ 140 h 914"/>
                    <a:gd name="T10" fmla="*/ 480 w 913"/>
                    <a:gd name="T11" fmla="*/ 137 h 914"/>
                    <a:gd name="T12" fmla="*/ 431 w 913"/>
                    <a:gd name="T13" fmla="*/ 137 h 914"/>
                    <a:gd name="T14" fmla="*/ 390 w 913"/>
                    <a:gd name="T15" fmla="*/ 162 h 914"/>
                    <a:gd name="T16" fmla="*/ 324 w 913"/>
                    <a:gd name="T17" fmla="*/ 227 h 914"/>
                    <a:gd name="T18" fmla="*/ 259 w 913"/>
                    <a:gd name="T19" fmla="*/ 293 h 914"/>
                    <a:gd name="T20" fmla="*/ 193 w 913"/>
                    <a:gd name="T21" fmla="*/ 358 h 914"/>
                    <a:gd name="T22" fmla="*/ 161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0 w 913"/>
                    <a:gd name="T29" fmla="*/ 752 h 914"/>
                    <a:gd name="T30" fmla="*/ 431 w 913"/>
                    <a:gd name="T31" fmla="*/ 776 h 914"/>
                    <a:gd name="T32" fmla="*/ 480 w 913"/>
                    <a:gd name="T33" fmla="*/ 776 h 914"/>
                    <a:gd name="T34" fmla="*/ 488 w 913"/>
                    <a:gd name="T35" fmla="*/ 773 h 914"/>
                    <a:gd name="T36" fmla="*/ 521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6 w 913"/>
                    <a:gd name="T43" fmla="*/ 481 h 914"/>
                    <a:gd name="T44" fmla="*/ 776 w 913"/>
                    <a:gd name="T45" fmla="*/ 432 h 914"/>
                    <a:gd name="T46" fmla="*/ 907 w 913"/>
                    <a:gd name="T47" fmla="*/ 432 h 914"/>
                    <a:gd name="T48" fmla="*/ 907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2 w 913"/>
                    <a:gd name="T55" fmla="*/ 752 h 914"/>
                    <a:gd name="T56" fmla="*/ 521 w 913"/>
                    <a:gd name="T57" fmla="*/ 882 h 914"/>
                    <a:gd name="T58" fmla="*/ 488 w 913"/>
                    <a:gd name="T59" fmla="*/ 904 h 914"/>
                    <a:gd name="T60" fmla="*/ 480 w 913"/>
                    <a:gd name="T61" fmla="*/ 907 h 914"/>
                    <a:gd name="T62" fmla="*/ 431 w 913"/>
                    <a:gd name="T63" fmla="*/ 907 h 914"/>
                    <a:gd name="T64" fmla="*/ 390 w 913"/>
                    <a:gd name="T65" fmla="*/ 882 h 914"/>
                    <a:gd name="T66" fmla="*/ 324 w 913"/>
                    <a:gd name="T67" fmla="*/ 817 h 914"/>
                    <a:gd name="T68" fmla="*/ 259 w 913"/>
                    <a:gd name="T69" fmla="*/ 752 h 914"/>
                    <a:gd name="T70" fmla="*/ 193 w 913"/>
                    <a:gd name="T71" fmla="*/ 686 h 914"/>
                    <a:gd name="T72" fmla="*/ 128 w 913"/>
                    <a:gd name="T73" fmla="*/ 621 h 914"/>
                    <a:gd name="T74" fmla="*/ 62 w 913"/>
                    <a:gd name="T75" fmla="*/ 555 h 914"/>
                    <a:gd name="T76" fmla="*/ 30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2 w 913"/>
                    <a:gd name="T83" fmla="*/ 358 h 914"/>
                    <a:gd name="T84" fmla="*/ 193 w 913"/>
                    <a:gd name="T85" fmla="*/ 227 h 914"/>
                    <a:gd name="T86" fmla="*/ 324 w 913"/>
                    <a:gd name="T87" fmla="*/ 96 h 914"/>
                    <a:gd name="T88" fmla="*/ 390 w 913"/>
                    <a:gd name="T89" fmla="*/ 30 h 914"/>
                    <a:gd name="T90" fmla="*/ 431 w 913"/>
                    <a:gd name="T91" fmla="*/ 6 h 914"/>
                    <a:gd name="T92" fmla="*/ 480 w 913"/>
                    <a:gd name="T93" fmla="*/ 6 h 914"/>
                    <a:gd name="T94" fmla="*/ 488 w 913"/>
                    <a:gd name="T95" fmla="*/ 9 h 914"/>
                    <a:gd name="T96" fmla="*/ 521 w 913"/>
                    <a:gd name="T97" fmla="*/ 30 h 914"/>
                    <a:gd name="T98" fmla="*/ 587 w 913"/>
                    <a:gd name="T99" fmla="*/ 96 h 914"/>
                    <a:gd name="T100" fmla="*/ 652 w 913"/>
                    <a:gd name="T101" fmla="*/ 162 h 914"/>
                    <a:gd name="T102" fmla="*/ 718 w 913"/>
                    <a:gd name="T103" fmla="*/ 227 h 914"/>
                    <a:gd name="T104" fmla="*/ 784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6" y="432"/>
                      </a:moveTo>
                      <a:lnTo>
                        <a:pt x="776" y="432"/>
                      </a:lnTo>
                      <a:cubicBezTo>
                        <a:pt x="770" y="415"/>
                        <a:pt x="761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2" y="293"/>
                      </a:lnTo>
                      <a:lnTo>
                        <a:pt x="554" y="194"/>
                      </a:lnTo>
                      <a:lnTo>
                        <a:pt x="521" y="162"/>
                      </a:lnTo>
                      <a:lnTo>
                        <a:pt x="521" y="162"/>
                      </a:lnTo>
                      <a:cubicBezTo>
                        <a:pt x="513" y="152"/>
                        <a:pt x="501" y="146"/>
                        <a:pt x="488" y="140"/>
                      </a:cubicBezTo>
                      <a:lnTo>
                        <a:pt x="488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4" y="132"/>
                        <a:pt x="448" y="132"/>
                        <a:pt x="431" y="137"/>
                      </a:cubicBezTo>
                      <a:lnTo>
                        <a:pt x="431" y="137"/>
                      </a:lnTo>
                      <a:cubicBezTo>
                        <a:pt x="415" y="142"/>
                        <a:pt x="402" y="151"/>
                        <a:pt x="390" y="162"/>
                      </a:cubicBezTo>
                      <a:lnTo>
                        <a:pt x="357" y="194"/>
                      </a:lnTo>
                      <a:lnTo>
                        <a:pt x="324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6" y="326"/>
                      </a:lnTo>
                      <a:lnTo>
                        <a:pt x="193" y="358"/>
                      </a:lnTo>
                      <a:lnTo>
                        <a:pt x="161" y="391"/>
                      </a:lnTo>
                      <a:lnTo>
                        <a:pt x="161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1" y="523"/>
                      </a:cubicBezTo>
                      <a:lnTo>
                        <a:pt x="390" y="752"/>
                      </a:lnTo>
                      <a:lnTo>
                        <a:pt x="390" y="752"/>
                      </a:lnTo>
                      <a:cubicBezTo>
                        <a:pt x="402" y="763"/>
                        <a:pt x="415" y="771"/>
                        <a:pt x="431" y="776"/>
                      </a:cubicBezTo>
                      <a:lnTo>
                        <a:pt x="431" y="776"/>
                      </a:lnTo>
                      <a:cubicBezTo>
                        <a:pt x="448" y="782"/>
                        <a:pt x="464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8" y="773"/>
                      </a:cubicBezTo>
                      <a:lnTo>
                        <a:pt x="488" y="773"/>
                      </a:lnTo>
                      <a:cubicBezTo>
                        <a:pt x="501" y="768"/>
                        <a:pt x="513" y="761"/>
                        <a:pt x="521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2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1" y="511"/>
                        <a:pt x="770" y="498"/>
                        <a:pt x="776" y="481"/>
                      </a:cubicBezTo>
                      <a:lnTo>
                        <a:pt x="776" y="481"/>
                      </a:lnTo>
                      <a:cubicBezTo>
                        <a:pt x="781" y="465"/>
                        <a:pt x="781" y="449"/>
                        <a:pt x="776" y="432"/>
                      </a:cubicBezTo>
                      <a:close/>
                      <a:moveTo>
                        <a:pt x="907" y="432"/>
                      </a:moveTo>
                      <a:lnTo>
                        <a:pt x="907" y="432"/>
                      </a:lnTo>
                      <a:cubicBezTo>
                        <a:pt x="912" y="449"/>
                        <a:pt x="912" y="465"/>
                        <a:pt x="907" y="481"/>
                      </a:cubicBezTo>
                      <a:lnTo>
                        <a:pt x="907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2" y="752"/>
                      </a:lnTo>
                      <a:lnTo>
                        <a:pt x="554" y="850"/>
                      </a:lnTo>
                      <a:lnTo>
                        <a:pt x="521" y="882"/>
                      </a:lnTo>
                      <a:lnTo>
                        <a:pt x="521" y="882"/>
                      </a:lnTo>
                      <a:cubicBezTo>
                        <a:pt x="513" y="892"/>
                        <a:pt x="501" y="899"/>
                        <a:pt x="488" y="904"/>
                      </a:cubicBezTo>
                      <a:lnTo>
                        <a:pt x="488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4" y="913"/>
                        <a:pt x="448" y="913"/>
                        <a:pt x="431" y="907"/>
                      </a:cubicBezTo>
                      <a:lnTo>
                        <a:pt x="431" y="907"/>
                      </a:lnTo>
                      <a:cubicBezTo>
                        <a:pt x="415" y="902"/>
                        <a:pt x="402" y="894"/>
                        <a:pt x="390" y="882"/>
                      </a:cubicBezTo>
                      <a:lnTo>
                        <a:pt x="357" y="850"/>
                      </a:lnTo>
                      <a:lnTo>
                        <a:pt x="324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6" y="719"/>
                      </a:lnTo>
                      <a:lnTo>
                        <a:pt x="193" y="686"/>
                      </a:lnTo>
                      <a:lnTo>
                        <a:pt x="161" y="654"/>
                      </a:lnTo>
                      <a:lnTo>
                        <a:pt x="128" y="621"/>
                      </a:lnTo>
                      <a:lnTo>
                        <a:pt x="95" y="588"/>
                      </a:lnTo>
                      <a:lnTo>
                        <a:pt x="62" y="555"/>
                      </a:lnTo>
                      <a:lnTo>
                        <a:pt x="30" y="523"/>
                      </a:lnTo>
                      <a:lnTo>
                        <a:pt x="30" y="523"/>
                      </a:lnTo>
                      <a:cubicBezTo>
                        <a:pt x="19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9" y="402"/>
                        <a:pt x="30" y="391"/>
                      </a:cubicBezTo>
                      <a:lnTo>
                        <a:pt x="62" y="358"/>
                      </a:lnTo>
                      <a:lnTo>
                        <a:pt x="161" y="260"/>
                      </a:lnTo>
                      <a:lnTo>
                        <a:pt x="193" y="227"/>
                      </a:lnTo>
                      <a:lnTo>
                        <a:pt x="226" y="194"/>
                      </a:lnTo>
                      <a:lnTo>
                        <a:pt x="324" y="96"/>
                      </a:lnTo>
                      <a:lnTo>
                        <a:pt x="357" y="63"/>
                      </a:lnTo>
                      <a:lnTo>
                        <a:pt x="390" y="30"/>
                      </a:lnTo>
                      <a:lnTo>
                        <a:pt x="390" y="30"/>
                      </a:lnTo>
                      <a:cubicBezTo>
                        <a:pt x="402" y="20"/>
                        <a:pt x="415" y="11"/>
                        <a:pt x="431" y="6"/>
                      </a:cubicBezTo>
                      <a:lnTo>
                        <a:pt x="431" y="6"/>
                      </a:lnTo>
                      <a:cubicBezTo>
                        <a:pt x="448" y="0"/>
                        <a:pt x="464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8" y="9"/>
                      </a:cubicBezTo>
                      <a:lnTo>
                        <a:pt x="488" y="9"/>
                      </a:lnTo>
                      <a:cubicBezTo>
                        <a:pt x="501" y="15"/>
                        <a:pt x="513" y="21"/>
                        <a:pt x="521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2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4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7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2" name="Freeform 196">
                  <a:extLst>
                    <a:ext uri="{FF2B5EF4-FFF2-40B4-BE49-F238E27FC236}">
                      <a16:creationId xmlns:a16="http://schemas.microsoft.com/office/drawing/2014/main" id="{B54EC39B-F2F9-2C40-812F-907DF80C2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538" y="2284413"/>
                  <a:ext cx="247650" cy="284162"/>
                </a:xfrm>
                <a:custGeom>
                  <a:avLst/>
                  <a:gdLst>
                    <a:gd name="T0" fmla="*/ 664 w 689"/>
                    <a:gd name="T1" fmla="*/ 778 h 788"/>
                    <a:gd name="T2" fmla="*/ 664 w 689"/>
                    <a:gd name="T3" fmla="*/ 778 h 788"/>
                    <a:gd name="T4" fmla="*/ 688 w 689"/>
                    <a:gd name="T5" fmla="*/ 754 h 788"/>
                    <a:gd name="T6" fmla="*/ 688 w 689"/>
                    <a:gd name="T7" fmla="*/ 754 h 788"/>
                    <a:gd name="T8" fmla="*/ 672 w 689"/>
                    <a:gd name="T9" fmla="*/ 722 h 788"/>
                    <a:gd name="T10" fmla="*/ 639 w 689"/>
                    <a:gd name="T11" fmla="*/ 689 h 788"/>
                    <a:gd name="T12" fmla="*/ 606 w 689"/>
                    <a:gd name="T13" fmla="*/ 656 h 788"/>
                    <a:gd name="T14" fmla="*/ 573 w 689"/>
                    <a:gd name="T15" fmla="*/ 623 h 788"/>
                    <a:gd name="T16" fmla="*/ 540 w 689"/>
                    <a:gd name="T17" fmla="*/ 591 h 788"/>
                    <a:gd name="T18" fmla="*/ 508 w 689"/>
                    <a:gd name="T19" fmla="*/ 558 h 788"/>
                    <a:gd name="T20" fmla="*/ 475 w 689"/>
                    <a:gd name="T21" fmla="*/ 525 h 788"/>
                    <a:gd name="T22" fmla="*/ 442 w 689"/>
                    <a:gd name="T23" fmla="*/ 492 h 788"/>
                    <a:gd name="T24" fmla="*/ 410 w 689"/>
                    <a:gd name="T25" fmla="*/ 460 h 788"/>
                    <a:gd name="T26" fmla="*/ 410 w 689"/>
                    <a:gd name="T27" fmla="*/ 460 h 788"/>
                    <a:gd name="T28" fmla="*/ 385 w 689"/>
                    <a:gd name="T29" fmla="*/ 418 h 788"/>
                    <a:gd name="T30" fmla="*/ 385 w 689"/>
                    <a:gd name="T31" fmla="*/ 418 h 788"/>
                    <a:gd name="T32" fmla="*/ 385 w 689"/>
                    <a:gd name="T33" fmla="*/ 369 h 788"/>
                    <a:gd name="T34" fmla="*/ 385 w 689"/>
                    <a:gd name="T35" fmla="*/ 369 h 788"/>
                    <a:gd name="T36" fmla="*/ 410 w 689"/>
                    <a:gd name="T37" fmla="*/ 328 h 788"/>
                    <a:gd name="T38" fmla="*/ 672 w 689"/>
                    <a:gd name="T39" fmla="*/ 66 h 788"/>
                    <a:gd name="T40" fmla="*/ 672 w 689"/>
                    <a:gd name="T41" fmla="*/ 66 h 788"/>
                    <a:gd name="T42" fmla="*/ 688 w 689"/>
                    <a:gd name="T43" fmla="*/ 33 h 788"/>
                    <a:gd name="T44" fmla="*/ 688 w 689"/>
                    <a:gd name="T45" fmla="*/ 33 h 788"/>
                    <a:gd name="T46" fmla="*/ 664 w 689"/>
                    <a:gd name="T47" fmla="*/ 8 h 788"/>
                    <a:gd name="T48" fmla="*/ 664 w 689"/>
                    <a:gd name="T49" fmla="*/ 8 h 788"/>
                    <a:gd name="T50" fmla="*/ 606 w 689"/>
                    <a:gd name="T51" fmla="*/ 0 h 788"/>
                    <a:gd name="T52" fmla="*/ 82 w 689"/>
                    <a:gd name="T53" fmla="*/ 0 h 788"/>
                    <a:gd name="T54" fmla="*/ 82 w 689"/>
                    <a:gd name="T55" fmla="*/ 0 h 788"/>
                    <a:gd name="T56" fmla="*/ 24 w 689"/>
                    <a:gd name="T57" fmla="*/ 8 h 788"/>
                    <a:gd name="T58" fmla="*/ 24 w 689"/>
                    <a:gd name="T59" fmla="*/ 8 h 788"/>
                    <a:gd name="T60" fmla="*/ 0 w 689"/>
                    <a:gd name="T61" fmla="*/ 33 h 788"/>
                    <a:gd name="T62" fmla="*/ 0 w 689"/>
                    <a:gd name="T63" fmla="*/ 33 h 788"/>
                    <a:gd name="T64" fmla="*/ 17 w 689"/>
                    <a:gd name="T65" fmla="*/ 66 h 788"/>
                    <a:gd name="T66" fmla="*/ 49 w 689"/>
                    <a:gd name="T67" fmla="*/ 99 h 788"/>
                    <a:gd name="T68" fmla="*/ 82 w 689"/>
                    <a:gd name="T69" fmla="*/ 131 h 788"/>
                    <a:gd name="T70" fmla="*/ 115 w 689"/>
                    <a:gd name="T71" fmla="*/ 164 h 788"/>
                    <a:gd name="T72" fmla="*/ 147 w 689"/>
                    <a:gd name="T73" fmla="*/ 197 h 788"/>
                    <a:gd name="T74" fmla="*/ 180 w 689"/>
                    <a:gd name="T75" fmla="*/ 230 h 788"/>
                    <a:gd name="T76" fmla="*/ 213 w 689"/>
                    <a:gd name="T77" fmla="*/ 263 h 788"/>
                    <a:gd name="T78" fmla="*/ 246 w 689"/>
                    <a:gd name="T79" fmla="*/ 296 h 788"/>
                    <a:gd name="T80" fmla="*/ 279 w 689"/>
                    <a:gd name="T81" fmla="*/ 328 h 788"/>
                    <a:gd name="T82" fmla="*/ 279 w 689"/>
                    <a:gd name="T83" fmla="*/ 328 h 788"/>
                    <a:gd name="T84" fmla="*/ 303 w 689"/>
                    <a:gd name="T85" fmla="*/ 369 h 788"/>
                    <a:gd name="T86" fmla="*/ 303 w 689"/>
                    <a:gd name="T87" fmla="*/ 369 h 788"/>
                    <a:gd name="T88" fmla="*/ 303 w 689"/>
                    <a:gd name="T89" fmla="*/ 418 h 788"/>
                    <a:gd name="T90" fmla="*/ 303 w 689"/>
                    <a:gd name="T91" fmla="*/ 418 h 788"/>
                    <a:gd name="T92" fmla="*/ 279 w 689"/>
                    <a:gd name="T93" fmla="*/ 460 h 788"/>
                    <a:gd name="T94" fmla="*/ 17 w 689"/>
                    <a:gd name="T95" fmla="*/ 722 h 788"/>
                    <a:gd name="T96" fmla="*/ 17 w 689"/>
                    <a:gd name="T97" fmla="*/ 722 h 788"/>
                    <a:gd name="T98" fmla="*/ 0 w 689"/>
                    <a:gd name="T99" fmla="*/ 754 h 788"/>
                    <a:gd name="T100" fmla="*/ 0 w 689"/>
                    <a:gd name="T101" fmla="*/ 754 h 788"/>
                    <a:gd name="T102" fmla="*/ 24 w 689"/>
                    <a:gd name="T103" fmla="*/ 778 h 788"/>
                    <a:gd name="T104" fmla="*/ 24 w 689"/>
                    <a:gd name="T105" fmla="*/ 778 h 788"/>
                    <a:gd name="T106" fmla="*/ 82 w 689"/>
                    <a:gd name="T107" fmla="*/ 787 h 788"/>
                    <a:gd name="T108" fmla="*/ 606 w 689"/>
                    <a:gd name="T109" fmla="*/ 787 h 788"/>
                    <a:gd name="T110" fmla="*/ 606 w 689"/>
                    <a:gd name="T111" fmla="*/ 787 h 788"/>
                    <a:gd name="T112" fmla="*/ 664 w 689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80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3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540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8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8" y="339"/>
                        <a:pt x="410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7" y="66"/>
                      </a:cubicBezTo>
                      <a:lnTo>
                        <a:pt x="49" y="99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3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9" y="460"/>
                      </a:cubicBez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7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3" name="Freeform 197">
                  <a:extLst>
                    <a:ext uri="{FF2B5EF4-FFF2-40B4-BE49-F238E27FC236}">
                      <a16:creationId xmlns:a16="http://schemas.microsoft.com/office/drawing/2014/main" id="{C63EAC72-02CF-F14E-834F-86C0947C9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3663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4 w 690"/>
                    <a:gd name="T13" fmla="*/ 8 h 788"/>
                    <a:gd name="T14" fmla="*/ 82 w 690"/>
                    <a:gd name="T15" fmla="*/ 0 h 788"/>
                    <a:gd name="T16" fmla="*/ 25 w 690"/>
                    <a:gd name="T17" fmla="*/ 8 h 788"/>
                    <a:gd name="T18" fmla="*/ 0 w 690"/>
                    <a:gd name="T19" fmla="*/ 33 h 788"/>
                    <a:gd name="T20" fmla="*/ 16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0 w 690"/>
                    <a:gd name="T35" fmla="*/ 558 h 788"/>
                    <a:gd name="T36" fmla="*/ 115 w 690"/>
                    <a:gd name="T37" fmla="*/ 623 h 788"/>
                    <a:gd name="T38" fmla="*/ 50 w 690"/>
                    <a:gd name="T39" fmla="*/ 689 h 788"/>
                    <a:gd name="T40" fmla="*/ 16 w 690"/>
                    <a:gd name="T41" fmla="*/ 722 h 788"/>
                    <a:gd name="T42" fmla="*/ 0 w 690"/>
                    <a:gd name="T43" fmla="*/ 754 h 788"/>
                    <a:gd name="T44" fmla="*/ 25 w 690"/>
                    <a:gd name="T45" fmla="*/ 778 h 788"/>
                    <a:gd name="T46" fmla="*/ 607 w 690"/>
                    <a:gd name="T47" fmla="*/ 787 h 788"/>
                    <a:gd name="T48" fmla="*/ 664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0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0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0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50" y="689"/>
                      </a:ln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5" y="778"/>
                      </a:cubicBezTo>
                      <a:lnTo>
                        <a:pt x="25" y="778"/>
                      </a:lnTo>
                      <a:cubicBezTo>
                        <a:pt x="41" y="784"/>
                        <a:pt x="61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9" y="787"/>
                        <a:pt x="648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4" name="Freeform 198">
                  <a:extLst>
                    <a:ext uri="{FF2B5EF4-FFF2-40B4-BE49-F238E27FC236}">
                      <a16:creationId xmlns:a16="http://schemas.microsoft.com/office/drawing/2014/main" id="{B352D0C3-3669-D640-B03B-CDA2326AE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8850" y="2332038"/>
                  <a:ext cx="187325" cy="187325"/>
                </a:xfrm>
                <a:custGeom>
                  <a:avLst/>
                  <a:gdLst>
                    <a:gd name="T0" fmla="*/ 383 w 520"/>
                    <a:gd name="T1" fmla="*/ 235 h 520"/>
                    <a:gd name="T2" fmla="*/ 325 w 520"/>
                    <a:gd name="T3" fmla="*/ 161 h 520"/>
                    <a:gd name="T4" fmla="*/ 292 w 520"/>
                    <a:gd name="T5" fmla="*/ 140 h 520"/>
                    <a:gd name="T6" fmla="*/ 284 w 520"/>
                    <a:gd name="T7" fmla="*/ 136 h 520"/>
                    <a:gd name="T8" fmla="*/ 235 w 520"/>
                    <a:gd name="T9" fmla="*/ 136 h 520"/>
                    <a:gd name="T10" fmla="*/ 194 w 520"/>
                    <a:gd name="T11" fmla="*/ 161 h 520"/>
                    <a:gd name="T12" fmla="*/ 161 w 520"/>
                    <a:gd name="T13" fmla="*/ 194 h 520"/>
                    <a:gd name="T14" fmla="*/ 137 w 520"/>
                    <a:gd name="T15" fmla="*/ 235 h 520"/>
                    <a:gd name="T16" fmla="*/ 137 w 520"/>
                    <a:gd name="T17" fmla="*/ 284 h 520"/>
                    <a:gd name="T18" fmla="*/ 194 w 520"/>
                    <a:gd name="T19" fmla="*/ 358 h 520"/>
                    <a:gd name="T20" fmla="*/ 235 w 520"/>
                    <a:gd name="T21" fmla="*/ 382 h 520"/>
                    <a:gd name="T22" fmla="*/ 284 w 520"/>
                    <a:gd name="T23" fmla="*/ 382 h 520"/>
                    <a:gd name="T24" fmla="*/ 292 w 520"/>
                    <a:gd name="T25" fmla="*/ 379 h 520"/>
                    <a:gd name="T26" fmla="*/ 325 w 520"/>
                    <a:gd name="T27" fmla="*/ 358 h 520"/>
                    <a:gd name="T28" fmla="*/ 358 w 520"/>
                    <a:gd name="T29" fmla="*/ 326 h 520"/>
                    <a:gd name="T30" fmla="*/ 383 w 520"/>
                    <a:gd name="T31" fmla="*/ 284 h 520"/>
                    <a:gd name="T32" fmla="*/ 514 w 520"/>
                    <a:gd name="T33" fmla="*/ 235 h 520"/>
                    <a:gd name="T34" fmla="*/ 514 w 520"/>
                    <a:gd name="T35" fmla="*/ 284 h 520"/>
                    <a:gd name="T36" fmla="*/ 489 w 520"/>
                    <a:gd name="T37" fmla="*/ 326 h 520"/>
                    <a:gd name="T38" fmla="*/ 424 w 520"/>
                    <a:gd name="T39" fmla="*/ 391 h 520"/>
                    <a:gd name="T40" fmla="*/ 358 w 520"/>
                    <a:gd name="T41" fmla="*/ 457 h 520"/>
                    <a:gd name="T42" fmla="*/ 325 w 520"/>
                    <a:gd name="T43" fmla="*/ 489 h 520"/>
                    <a:gd name="T44" fmla="*/ 292 w 520"/>
                    <a:gd name="T45" fmla="*/ 510 h 520"/>
                    <a:gd name="T46" fmla="*/ 284 w 520"/>
                    <a:gd name="T47" fmla="*/ 514 h 520"/>
                    <a:gd name="T48" fmla="*/ 235 w 520"/>
                    <a:gd name="T49" fmla="*/ 514 h 520"/>
                    <a:gd name="T50" fmla="*/ 161 w 520"/>
                    <a:gd name="T51" fmla="*/ 457 h 520"/>
                    <a:gd name="T52" fmla="*/ 30 w 520"/>
                    <a:gd name="T53" fmla="*/ 326 h 520"/>
                    <a:gd name="T54" fmla="*/ 6 w 520"/>
                    <a:gd name="T55" fmla="*/ 284 h 520"/>
                    <a:gd name="T56" fmla="*/ 6 w 520"/>
                    <a:gd name="T57" fmla="*/ 235 h 520"/>
                    <a:gd name="T58" fmla="*/ 30 w 520"/>
                    <a:gd name="T59" fmla="*/ 194 h 520"/>
                    <a:gd name="T60" fmla="*/ 96 w 520"/>
                    <a:gd name="T61" fmla="*/ 129 h 520"/>
                    <a:gd name="T62" fmla="*/ 194 w 520"/>
                    <a:gd name="T63" fmla="*/ 30 h 520"/>
                    <a:gd name="T64" fmla="*/ 235 w 520"/>
                    <a:gd name="T65" fmla="*/ 6 h 520"/>
                    <a:gd name="T66" fmla="*/ 284 w 520"/>
                    <a:gd name="T67" fmla="*/ 6 h 520"/>
                    <a:gd name="T68" fmla="*/ 292 w 520"/>
                    <a:gd name="T69" fmla="*/ 9 h 520"/>
                    <a:gd name="T70" fmla="*/ 325 w 520"/>
                    <a:gd name="T71" fmla="*/ 30 h 520"/>
                    <a:gd name="T72" fmla="*/ 489 w 520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520">
                      <a:moveTo>
                        <a:pt x="383" y="235"/>
                      </a:moveTo>
                      <a:lnTo>
                        <a:pt x="383" y="235"/>
                      </a:lnTo>
                      <a:cubicBezTo>
                        <a:pt x="378" y="218"/>
                        <a:pt x="369" y="205"/>
                        <a:pt x="358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7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90" y="139"/>
                        <a:pt x="287" y="137"/>
                        <a:pt x="284" y="136"/>
                      </a:cubicBezTo>
                      <a:lnTo>
                        <a:pt x="284" y="136"/>
                      </a:lnTo>
                      <a:cubicBezTo>
                        <a:pt x="268" y="131"/>
                        <a:pt x="252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9" y="142"/>
                        <a:pt x="206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50" y="205"/>
                        <a:pt x="143" y="218"/>
                        <a:pt x="137" y="235"/>
                      </a:cubicBezTo>
                      <a:lnTo>
                        <a:pt x="137" y="235"/>
                      </a:lnTo>
                      <a:cubicBezTo>
                        <a:pt x="131" y="252"/>
                        <a:pt x="131" y="268"/>
                        <a:pt x="137" y="284"/>
                      </a:cubicBezTo>
                      <a:lnTo>
                        <a:pt x="137" y="284"/>
                      </a:lnTo>
                      <a:cubicBezTo>
                        <a:pt x="143" y="301"/>
                        <a:pt x="150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6" y="369"/>
                        <a:pt x="219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2" y="388"/>
                        <a:pt x="268" y="388"/>
                        <a:pt x="284" y="382"/>
                      </a:cubicBezTo>
                      <a:lnTo>
                        <a:pt x="284" y="382"/>
                      </a:lnTo>
                      <a:cubicBezTo>
                        <a:pt x="287" y="381"/>
                        <a:pt x="290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7" y="367"/>
                        <a:pt x="325" y="358"/>
                      </a:cubicBezTo>
                      <a:lnTo>
                        <a:pt x="358" y="326"/>
                      </a:lnTo>
                      <a:lnTo>
                        <a:pt x="358" y="326"/>
                      </a:lnTo>
                      <a:cubicBezTo>
                        <a:pt x="369" y="314"/>
                        <a:pt x="378" y="301"/>
                        <a:pt x="383" y="284"/>
                      </a:cubicBezTo>
                      <a:lnTo>
                        <a:pt x="383" y="284"/>
                      </a:lnTo>
                      <a:cubicBezTo>
                        <a:pt x="388" y="268"/>
                        <a:pt x="388" y="252"/>
                        <a:pt x="383" y="235"/>
                      </a:cubicBezTo>
                      <a:close/>
                      <a:moveTo>
                        <a:pt x="514" y="235"/>
                      </a:moveTo>
                      <a:lnTo>
                        <a:pt x="514" y="235"/>
                      </a:lnTo>
                      <a:cubicBezTo>
                        <a:pt x="519" y="252"/>
                        <a:pt x="519" y="268"/>
                        <a:pt x="514" y="284"/>
                      </a:cubicBezTo>
                      <a:lnTo>
                        <a:pt x="514" y="284"/>
                      </a:lnTo>
                      <a:cubicBezTo>
                        <a:pt x="509" y="301"/>
                        <a:pt x="500" y="314"/>
                        <a:pt x="489" y="326"/>
                      </a:cubicBezTo>
                      <a:lnTo>
                        <a:pt x="456" y="358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7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90" y="512"/>
                        <a:pt x="287" y="513"/>
                        <a:pt x="284" y="514"/>
                      </a:cubicBezTo>
                      <a:lnTo>
                        <a:pt x="284" y="514"/>
                      </a:lnTo>
                      <a:cubicBezTo>
                        <a:pt x="268" y="519"/>
                        <a:pt x="252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9" y="508"/>
                        <a:pt x="206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1" y="301"/>
                        <a:pt x="6" y="284"/>
                      </a:cubicBezTo>
                      <a:lnTo>
                        <a:pt x="6" y="284"/>
                      </a:lnTo>
                      <a:cubicBezTo>
                        <a:pt x="0" y="268"/>
                        <a:pt x="0" y="252"/>
                        <a:pt x="6" y="235"/>
                      </a:cubicBezTo>
                      <a:lnTo>
                        <a:pt x="6" y="235"/>
                      </a:lnTo>
                      <a:cubicBezTo>
                        <a:pt x="11" y="218"/>
                        <a:pt x="19" y="205"/>
                        <a:pt x="30" y="194"/>
                      </a:cubicBezTo>
                      <a:lnTo>
                        <a:pt x="63" y="161"/>
                      </a:lnTo>
                      <a:lnTo>
                        <a:pt x="96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6" y="20"/>
                        <a:pt x="219" y="11"/>
                        <a:pt x="235" y="6"/>
                      </a:cubicBezTo>
                      <a:lnTo>
                        <a:pt x="235" y="6"/>
                      </a:lnTo>
                      <a:cubicBezTo>
                        <a:pt x="252" y="0"/>
                        <a:pt x="268" y="0"/>
                        <a:pt x="284" y="6"/>
                      </a:cubicBezTo>
                      <a:lnTo>
                        <a:pt x="284" y="6"/>
                      </a:lnTo>
                      <a:cubicBezTo>
                        <a:pt x="287" y="7"/>
                        <a:pt x="290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7" y="21"/>
                        <a:pt x="325" y="30"/>
                      </a:cubicBezTo>
                      <a:lnTo>
                        <a:pt x="489" y="194"/>
                      </a:lnTo>
                      <a:lnTo>
                        <a:pt x="489" y="194"/>
                      </a:lnTo>
                      <a:cubicBezTo>
                        <a:pt x="500" y="205"/>
                        <a:pt x="509" y="218"/>
                        <a:pt x="514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5" name="Freeform 201">
                  <a:extLst>
                    <a:ext uri="{FF2B5EF4-FFF2-40B4-BE49-F238E27FC236}">
                      <a16:creationId xmlns:a16="http://schemas.microsoft.com/office/drawing/2014/main" id="{4D85F994-45B1-2E4E-8124-219F92506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700" y="2403475"/>
                  <a:ext cx="46038" cy="46038"/>
                </a:xfrm>
                <a:custGeom>
                  <a:avLst/>
                  <a:gdLst>
                    <a:gd name="T0" fmla="*/ 95 w 127"/>
                    <a:gd name="T1" fmla="*/ 9 h 127"/>
                    <a:gd name="T2" fmla="*/ 95 w 127"/>
                    <a:gd name="T3" fmla="*/ 9 h 127"/>
                    <a:gd name="T4" fmla="*/ 87 w 127"/>
                    <a:gd name="T5" fmla="*/ 5 h 127"/>
                    <a:gd name="T6" fmla="*/ 87 w 127"/>
                    <a:gd name="T7" fmla="*/ 5 h 127"/>
                    <a:gd name="T8" fmla="*/ 38 w 127"/>
                    <a:gd name="T9" fmla="*/ 5 h 127"/>
                    <a:gd name="T10" fmla="*/ 38 w 127"/>
                    <a:gd name="T11" fmla="*/ 5 h 127"/>
                    <a:gd name="T12" fmla="*/ 5 w 127"/>
                    <a:gd name="T13" fmla="*/ 38 h 127"/>
                    <a:gd name="T14" fmla="*/ 5 w 127"/>
                    <a:gd name="T15" fmla="*/ 38 h 127"/>
                    <a:gd name="T16" fmla="*/ 5 w 127"/>
                    <a:gd name="T17" fmla="*/ 87 h 127"/>
                    <a:gd name="T18" fmla="*/ 5 w 127"/>
                    <a:gd name="T19" fmla="*/ 87 h 127"/>
                    <a:gd name="T20" fmla="*/ 38 w 127"/>
                    <a:gd name="T21" fmla="*/ 120 h 127"/>
                    <a:gd name="T22" fmla="*/ 38 w 127"/>
                    <a:gd name="T23" fmla="*/ 120 h 127"/>
                    <a:gd name="T24" fmla="*/ 87 w 127"/>
                    <a:gd name="T25" fmla="*/ 120 h 127"/>
                    <a:gd name="T26" fmla="*/ 87 w 127"/>
                    <a:gd name="T27" fmla="*/ 120 h 127"/>
                    <a:gd name="T28" fmla="*/ 95 w 127"/>
                    <a:gd name="T29" fmla="*/ 116 h 127"/>
                    <a:gd name="T30" fmla="*/ 95 w 127"/>
                    <a:gd name="T31" fmla="*/ 116 h 127"/>
                    <a:gd name="T32" fmla="*/ 120 w 127"/>
                    <a:gd name="T33" fmla="*/ 87 h 127"/>
                    <a:gd name="T34" fmla="*/ 120 w 127"/>
                    <a:gd name="T35" fmla="*/ 87 h 127"/>
                    <a:gd name="T36" fmla="*/ 120 w 127"/>
                    <a:gd name="T37" fmla="*/ 38 h 127"/>
                    <a:gd name="T38" fmla="*/ 120 w 127"/>
                    <a:gd name="T39" fmla="*/ 38 h 127"/>
                    <a:gd name="T40" fmla="*/ 95 w 127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95" y="9"/>
                      </a:moveTo>
                      <a:lnTo>
                        <a:pt x="95" y="9"/>
                      </a:lnTo>
                      <a:cubicBezTo>
                        <a:pt x="93" y="8"/>
                        <a:pt x="90" y="6"/>
                        <a:pt x="87" y="5"/>
                      </a:cubicBezTo>
                      <a:lnTo>
                        <a:pt x="87" y="5"/>
                      </a:lnTo>
                      <a:cubicBezTo>
                        <a:pt x="71" y="0"/>
                        <a:pt x="55" y="0"/>
                        <a:pt x="38" y="5"/>
                      </a:cubicBezTo>
                      <a:lnTo>
                        <a:pt x="38" y="5"/>
                      </a:lnTo>
                      <a:cubicBezTo>
                        <a:pt x="22" y="10"/>
                        <a:pt x="11" y="21"/>
                        <a:pt x="5" y="38"/>
                      </a:cubicBezTo>
                      <a:lnTo>
                        <a:pt x="5" y="38"/>
                      </a:lnTo>
                      <a:cubicBezTo>
                        <a:pt x="0" y="55"/>
                        <a:pt x="0" y="71"/>
                        <a:pt x="5" y="87"/>
                      </a:cubicBezTo>
                      <a:lnTo>
                        <a:pt x="5" y="87"/>
                      </a:lnTo>
                      <a:cubicBezTo>
                        <a:pt x="11" y="104"/>
                        <a:pt x="22" y="114"/>
                        <a:pt x="38" y="120"/>
                      </a:cubicBezTo>
                      <a:lnTo>
                        <a:pt x="38" y="120"/>
                      </a:lnTo>
                      <a:cubicBezTo>
                        <a:pt x="55" y="126"/>
                        <a:pt x="71" y="126"/>
                        <a:pt x="87" y="120"/>
                      </a:cubicBezTo>
                      <a:lnTo>
                        <a:pt x="87" y="120"/>
                      </a:lnTo>
                      <a:cubicBezTo>
                        <a:pt x="90" y="119"/>
                        <a:pt x="93" y="118"/>
                        <a:pt x="95" y="116"/>
                      </a:cubicBezTo>
                      <a:lnTo>
                        <a:pt x="95" y="116"/>
                      </a:lnTo>
                      <a:cubicBezTo>
                        <a:pt x="108" y="110"/>
                        <a:pt x="116" y="101"/>
                        <a:pt x="120" y="87"/>
                      </a:cubicBezTo>
                      <a:lnTo>
                        <a:pt x="120" y="87"/>
                      </a:lnTo>
                      <a:cubicBezTo>
                        <a:pt x="126" y="71"/>
                        <a:pt x="126" y="55"/>
                        <a:pt x="120" y="38"/>
                      </a:cubicBezTo>
                      <a:lnTo>
                        <a:pt x="120" y="38"/>
                      </a:lnTo>
                      <a:cubicBezTo>
                        <a:pt x="116" y="25"/>
                        <a:pt x="108" y="15"/>
                        <a:pt x="95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6" name="Freeform 204">
                  <a:extLst>
                    <a:ext uri="{FF2B5EF4-FFF2-40B4-BE49-F238E27FC236}">
                      <a16:creationId xmlns:a16="http://schemas.microsoft.com/office/drawing/2014/main" id="{00F3A1D0-8DF3-984C-896B-3F01BC6E7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413" y="2573338"/>
                  <a:ext cx="247650" cy="136525"/>
                </a:xfrm>
                <a:custGeom>
                  <a:avLst/>
                  <a:gdLst>
                    <a:gd name="T0" fmla="*/ 664 w 689"/>
                    <a:gd name="T1" fmla="*/ 369 h 379"/>
                    <a:gd name="T2" fmla="*/ 664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2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8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0 w 689"/>
                    <a:gd name="T43" fmla="*/ 148 h 379"/>
                    <a:gd name="T44" fmla="*/ 147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7 w 689"/>
                    <a:gd name="T53" fmla="*/ 312 h 379"/>
                    <a:gd name="T54" fmla="*/ 17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5 w 689"/>
                    <a:gd name="T61" fmla="*/ 369 h 379"/>
                    <a:gd name="T62" fmla="*/ 25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4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4" y="369"/>
                      </a:move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7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8" y="378"/>
                        <a:pt x="648" y="375"/>
                        <a:pt x="664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7" name="Freeform 205">
                  <a:extLst>
                    <a:ext uri="{FF2B5EF4-FFF2-40B4-BE49-F238E27FC236}">
                      <a16:creationId xmlns:a16="http://schemas.microsoft.com/office/drawing/2014/main" id="{5C9BA644-2E13-8A49-8919-51437520A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375" y="2573338"/>
                  <a:ext cx="247650" cy="136525"/>
                </a:xfrm>
                <a:custGeom>
                  <a:avLst/>
                  <a:gdLst>
                    <a:gd name="T0" fmla="*/ 639 w 689"/>
                    <a:gd name="T1" fmla="*/ 279 h 379"/>
                    <a:gd name="T2" fmla="*/ 606 w 689"/>
                    <a:gd name="T3" fmla="*/ 246 h 379"/>
                    <a:gd name="T4" fmla="*/ 573 w 689"/>
                    <a:gd name="T5" fmla="*/ 213 h 379"/>
                    <a:gd name="T6" fmla="*/ 541 w 689"/>
                    <a:gd name="T7" fmla="*/ 180 h 379"/>
                    <a:gd name="T8" fmla="*/ 508 w 689"/>
                    <a:gd name="T9" fmla="*/ 148 h 379"/>
                    <a:gd name="T10" fmla="*/ 475 w 689"/>
                    <a:gd name="T11" fmla="*/ 115 h 379"/>
                    <a:gd name="T12" fmla="*/ 443 w 689"/>
                    <a:gd name="T13" fmla="*/ 82 h 379"/>
                    <a:gd name="T14" fmla="*/ 409 w 689"/>
                    <a:gd name="T15" fmla="*/ 50 h 379"/>
                    <a:gd name="T16" fmla="*/ 377 w 689"/>
                    <a:gd name="T17" fmla="*/ 16 h 379"/>
                    <a:gd name="T18" fmla="*/ 377 w 689"/>
                    <a:gd name="T19" fmla="*/ 16 h 379"/>
                    <a:gd name="T20" fmla="*/ 344 w 689"/>
                    <a:gd name="T21" fmla="*/ 0 h 379"/>
                    <a:gd name="T22" fmla="*/ 344 w 689"/>
                    <a:gd name="T23" fmla="*/ 0 h 379"/>
                    <a:gd name="T24" fmla="*/ 312 w 689"/>
                    <a:gd name="T25" fmla="*/ 16 h 379"/>
                    <a:gd name="T26" fmla="*/ 279 w 689"/>
                    <a:gd name="T27" fmla="*/ 50 h 379"/>
                    <a:gd name="T28" fmla="*/ 246 w 689"/>
                    <a:gd name="T29" fmla="*/ 82 h 379"/>
                    <a:gd name="T30" fmla="*/ 213 w 689"/>
                    <a:gd name="T31" fmla="*/ 115 h 379"/>
                    <a:gd name="T32" fmla="*/ 181 w 689"/>
                    <a:gd name="T33" fmla="*/ 148 h 379"/>
                    <a:gd name="T34" fmla="*/ 148 w 689"/>
                    <a:gd name="T35" fmla="*/ 180 h 379"/>
                    <a:gd name="T36" fmla="*/ 115 w 689"/>
                    <a:gd name="T37" fmla="*/ 213 h 379"/>
                    <a:gd name="T38" fmla="*/ 82 w 689"/>
                    <a:gd name="T39" fmla="*/ 246 h 379"/>
                    <a:gd name="T40" fmla="*/ 49 w 689"/>
                    <a:gd name="T41" fmla="*/ 279 h 379"/>
                    <a:gd name="T42" fmla="*/ 17 w 689"/>
                    <a:gd name="T43" fmla="*/ 312 h 379"/>
                    <a:gd name="T44" fmla="*/ 17 w 689"/>
                    <a:gd name="T45" fmla="*/ 312 h 379"/>
                    <a:gd name="T46" fmla="*/ 0 w 689"/>
                    <a:gd name="T47" fmla="*/ 344 h 379"/>
                    <a:gd name="T48" fmla="*/ 0 w 689"/>
                    <a:gd name="T49" fmla="*/ 344 h 379"/>
                    <a:gd name="T50" fmla="*/ 24 w 689"/>
                    <a:gd name="T51" fmla="*/ 369 h 379"/>
                    <a:gd name="T52" fmla="*/ 24 w 689"/>
                    <a:gd name="T53" fmla="*/ 369 h 379"/>
                    <a:gd name="T54" fmla="*/ 82 w 689"/>
                    <a:gd name="T55" fmla="*/ 378 h 379"/>
                    <a:gd name="T56" fmla="*/ 606 w 689"/>
                    <a:gd name="T57" fmla="*/ 378 h 379"/>
                    <a:gd name="T58" fmla="*/ 606 w 689"/>
                    <a:gd name="T59" fmla="*/ 378 h 379"/>
                    <a:gd name="T60" fmla="*/ 664 w 689"/>
                    <a:gd name="T61" fmla="*/ 369 h 379"/>
                    <a:gd name="T62" fmla="*/ 664 w 689"/>
                    <a:gd name="T63" fmla="*/ 369 h 379"/>
                    <a:gd name="T64" fmla="*/ 688 w 689"/>
                    <a:gd name="T65" fmla="*/ 344 h 379"/>
                    <a:gd name="T66" fmla="*/ 688 w 689"/>
                    <a:gd name="T67" fmla="*/ 344 h 379"/>
                    <a:gd name="T68" fmla="*/ 672 w 689"/>
                    <a:gd name="T69" fmla="*/ 312 h 379"/>
                    <a:gd name="T70" fmla="*/ 639 w 689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09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2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1" y="148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4" y="369"/>
                      </a:cubicBez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8" name="Freeform 206">
                  <a:extLst>
                    <a:ext uri="{FF2B5EF4-FFF2-40B4-BE49-F238E27FC236}">
                      <a16:creationId xmlns:a16="http://schemas.microsoft.com/office/drawing/2014/main" id="{CC6ECE8A-6DCF-B74E-BA47-B22466906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4700" y="2714625"/>
                  <a:ext cx="247650" cy="136525"/>
                </a:xfrm>
                <a:custGeom>
                  <a:avLst/>
                  <a:gdLst>
                    <a:gd name="T0" fmla="*/ 664 w 690"/>
                    <a:gd name="T1" fmla="*/ 368 h 378"/>
                    <a:gd name="T2" fmla="*/ 664 w 690"/>
                    <a:gd name="T3" fmla="*/ 368 h 378"/>
                    <a:gd name="T4" fmla="*/ 689 w 690"/>
                    <a:gd name="T5" fmla="*/ 344 h 378"/>
                    <a:gd name="T6" fmla="*/ 689 w 690"/>
                    <a:gd name="T7" fmla="*/ 344 h 378"/>
                    <a:gd name="T8" fmla="*/ 672 w 690"/>
                    <a:gd name="T9" fmla="*/ 311 h 378"/>
                    <a:gd name="T10" fmla="*/ 639 w 690"/>
                    <a:gd name="T11" fmla="*/ 278 h 378"/>
                    <a:gd name="T12" fmla="*/ 607 w 690"/>
                    <a:gd name="T13" fmla="*/ 246 h 378"/>
                    <a:gd name="T14" fmla="*/ 574 w 690"/>
                    <a:gd name="T15" fmla="*/ 213 h 378"/>
                    <a:gd name="T16" fmla="*/ 541 w 690"/>
                    <a:gd name="T17" fmla="*/ 180 h 378"/>
                    <a:gd name="T18" fmla="*/ 508 w 690"/>
                    <a:gd name="T19" fmla="*/ 147 h 378"/>
                    <a:gd name="T20" fmla="*/ 476 w 690"/>
                    <a:gd name="T21" fmla="*/ 114 h 378"/>
                    <a:gd name="T22" fmla="*/ 443 w 690"/>
                    <a:gd name="T23" fmla="*/ 82 h 378"/>
                    <a:gd name="T24" fmla="*/ 410 w 690"/>
                    <a:gd name="T25" fmla="*/ 49 h 378"/>
                    <a:gd name="T26" fmla="*/ 377 w 690"/>
                    <a:gd name="T27" fmla="*/ 16 h 378"/>
                    <a:gd name="T28" fmla="*/ 377 w 690"/>
                    <a:gd name="T29" fmla="*/ 16 h 378"/>
                    <a:gd name="T30" fmla="*/ 345 w 690"/>
                    <a:gd name="T31" fmla="*/ 0 h 378"/>
                    <a:gd name="T32" fmla="*/ 345 w 690"/>
                    <a:gd name="T33" fmla="*/ 0 h 378"/>
                    <a:gd name="T34" fmla="*/ 312 w 690"/>
                    <a:gd name="T35" fmla="*/ 16 h 378"/>
                    <a:gd name="T36" fmla="*/ 279 w 690"/>
                    <a:gd name="T37" fmla="*/ 49 h 378"/>
                    <a:gd name="T38" fmla="*/ 246 w 690"/>
                    <a:gd name="T39" fmla="*/ 82 h 378"/>
                    <a:gd name="T40" fmla="*/ 148 w 690"/>
                    <a:gd name="T41" fmla="*/ 180 h 378"/>
                    <a:gd name="T42" fmla="*/ 115 w 690"/>
                    <a:gd name="T43" fmla="*/ 213 h 378"/>
                    <a:gd name="T44" fmla="*/ 82 w 690"/>
                    <a:gd name="T45" fmla="*/ 246 h 378"/>
                    <a:gd name="T46" fmla="*/ 17 w 690"/>
                    <a:gd name="T47" fmla="*/ 311 h 378"/>
                    <a:gd name="T48" fmla="*/ 17 w 690"/>
                    <a:gd name="T49" fmla="*/ 311 h 378"/>
                    <a:gd name="T50" fmla="*/ 0 w 690"/>
                    <a:gd name="T51" fmla="*/ 344 h 378"/>
                    <a:gd name="T52" fmla="*/ 0 w 690"/>
                    <a:gd name="T53" fmla="*/ 344 h 378"/>
                    <a:gd name="T54" fmla="*/ 25 w 690"/>
                    <a:gd name="T55" fmla="*/ 368 h 378"/>
                    <a:gd name="T56" fmla="*/ 25 w 690"/>
                    <a:gd name="T57" fmla="*/ 368 h 378"/>
                    <a:gd name="T58" fmla="*/ 82 w 690"/>
                    <a:gd name="T59" fmla="*/ 377 h 378"/>
                    <a:gd name="T60" fmla="*/ 607 w 690"/>
                    <a:gd name="T61" fmla="*/ 377 h 378"/>
                    <a:gd name="T62" fmla="*/ 607 w 690"/>
                    <a:gd name="T63" fmla="*/ 377 h 378"/>
                    <a:gd name="T64" fmla="*/ 664 w 690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378">
                      <a:moveTo>
                        <a:pt x="664" y="368"/>
                      </a:move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7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6" y="114"/>
                      </a:lnTo>
                      <a:lnTo>
                        <a:pt x="443" y="82"/>
                      </a:lnTo>
                      <a:lnTo>
                        <a:pt x="410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4" y="0"/>
                        <a:pt x="323" y="5"/>
                        <a:pt x="312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3"/>
                        <a:pt x="25" y="368"/>
                      </a:cubicBezTo>
                      <a:lnTo>
                        <a:pt x="25" y="368"/>
                      </a:lnTo>
                      <a:cubicBezTo>
                        <a:pt x="42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9" name="Freeform 207">
                  <a:extLst>
                    <a:ext uri="{FF2B5EF4-FFF2-40B4-BE49-F238E27FC236}">
                      <a16:creationId xmlns:a16="http://schemas.microsoft.com/office/drawing/2014/main" id="{FF4EF7B3-0753-5846-9496-BFF580431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1088" y="2714625"/>
                  <a:ext cx="247650" cy="136525"/>
                </a:xfrm>
                <a:custGeom>
                  <a:avLst/>
                  <a:gdLst>
                    <a:gd name="T0" fmla="*/ 377 w 689"/>
                    <a:gd name="T1" fmla="*/ 16 h 378"/>
                    <a:gd name="T2" fmla="*/ 377 w 689"/>
                    <a:gd name="T3" fmla="*/ 16 h 378"/>
                    <a:gd name="T4" fmla="*/ 344 w 689"/>
                    <a:gd name="T5" fmla="*/ 0 h 378"/>
                    <a:gd name="T6" fmla="*/ 344 w 689"/>
                    <a:gd name="T7" fmla="*/ 0 h 378"/>
                    <a:gd name="T8" fmla="*/ 311 w 689"/>
                    <a:gd name="T9" fmla="*/ 16 h 378"/>
                    <a:gd name="T10" fmla="*/ 278 w 689"/>
                    <a:gd name="T11" fmla="*/ 49 h 378"/>
                    <a:gd name="T12" fmla="*/ 246 w 689"/>
                    <a:gd name="T13" fmla="*/ 82 h 378"/>
                    <a:gd name="T14" fmla="*/ 213 w 689"/>
                    <a:gd name="T15" fmla="*/ 114 h 378"/>
                    <a:gd name="T16" fmla="*/ 180 w 689"/>
                    <a:gd name="T17" fmla="*/ 147 h 378"/>
                    <a:gd name="T18" fmla="*/ 147 w 689"/>
                    <a:gd name="T19" fmla="*/ 180 h 378"/>
                    <a:gd name="T20" fmla="*/ 114 w 689"/>
                    <a:gd name="T21" fmla="*/ 213 h 378"/>
                    <a:gd name="T22" fmla="*/ 82 w 689"/>
                    <a:gd name="T23" fmla="*/ 246 h 378"/>
                    <a:gd name="T24" fmla="*/ 49 w 689"/>
                    <a:gd name="T25" fmla="*/ 278 h 378"/>
                    <a:gd name="T26" fmla="*/ 16 w 689"/>
                    <a:gd name="T27" fmla="*/ 311 h 378"/>
                    <a:gd name="T28" fmla="*/ 16 w 689"/>
                    <a:gd name="T29" fmla="*/ 311 h 378"/>
                    <a:gd name="T30" fmla="*/ 0 w 689"/>
                    <a:gd name="T31" fmla="*/ 344 h 378"/>
                    <a:gd name="T32" fmla="*/ 0 w 689"/>
                    <a:gd name="T33" fmla="*/ 344 h 378"/>
                    <a:gd name="T34" fmla="*/ 24 w 689"/>
                    <a:gd name="T35" fmla="*/ 368 h 378"/>
                    <a:gd name="T36" fmla="*/ 24 w 689"/>
                    <a:gd name="T37" fmla="*/ 368 h 378"/>
                    <a:gd name="T38" fmla="*/ 82 w 689"/>
                    <a:gd name="T39" fmla="*/ 377 h 378"/>
                    <a:gd name="T40" fmla="*/ 606 w 689"/>
                    <a:gd name="T41" fmla="*/ 377 h 378"/>
                    <a:gd name="T42" fmla="*/ 606 w 689"/>
                    <a:gd name="T43" fmla="*/ 377 h 378"/>
                    <a:gd name="T44" fmla="*/ 663 w 689"/>
                    <a:gd name="T45" fmla="*/ 368 h 378"/>
                    <a:gd name="T46" fmla="*/ 663 w 689"/>
                    <a:gd name="T47" fmla="*/ 368 h 378"/>
                    <a:gd name="T48" fmla="*/ 688 w 689"/>
                    <a:gd name="T49" fmla="*/ 344 h 378"/>
                    <a:gd name="T50" fmla="*/ 688 w 689"/>
                    <a:gd name="T51" fmla="*/ 344 h 378"/>
                    <a:gd name="T52" fmla="*/ 672 w 689"/>
                    <a:gd name="T53" fmla="*/ 311 h 378"/>
                    <a:gd name="T54" fmla="*/ 377 w 689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89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5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8" y="49"/>
                      </a:lnTo>
                      <a:lnTo>
                        <a:pt x="246" y="82"/>
                      </a:lnTo>
                      <a:lnTo>
                        <a:pt x="213" y="114"/>
                      </a:lnTo>
                      <a:lnTo>
                        <a:pt x="180" y="147"/>
                      </a:lnTo>
                      <a:lnTo>
                        <a:pt x="147" y="180"/>
                      </a:lnTo>
                      <a:lnTo>
                        <a:pt x="114" y="213"/>
                      </a:lnTo>
                      <a:lnTo>
                        <a:pt x="82" y="246"/>
                      </a:lnTo>
                      <a:lnTo>
                        <a:pt x="49" y="278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4" y="368"/>
                      </a:cubicBezTo>
                      <a:lnTo>
                        <a:pt x="24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6" y="377"/>
                      </a:lnTo>
                      <a:lnTo>
                        <a:pt x="606" y="377"/>
                      </a:lnTo>
                      <a:cubicBezTo>
                        <a:pt x="628" y="377"/>
                        <a:pt x="647" y="374"/>
                        <a:pt x="663" y="368"/>
                      </a:cubicBezTo>
                      <a:lnTo>
                        <a:pt x="663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0" name="Freeform 208">
                  <a:extLst>
                    <a:ext uri="{FF2B5EF4-FFF2-40B4-BE49-F238E27FC236}">
                      <a16:creationId xmlns:a16="http://schemas.microsoft.com/office/drawing/2014/main" id="{95547BA0-A4A5-E448-9109-9101DF4BA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988" y="2851150"/>
                  <a:ext cx="271462" cy="141288"/>
                </a:xfrm>
                <a:custGeom>
                  <a:avLst/>
                  <a:gdLst>
                    <a:gd name="T0" fmla="*/ 705 w 754"/>
                    <a:gd name="T1" fmla="*/ 292 h 391"/>
                    <a:gd name="T2" fmla="*/ 672 w 754"/>
                    <a:gd name="T3" fmla="*/ 259 h 391"/>
                    <a:gd name="T4" fmla="*/ 639 w 754"/>
                    <a:gd name="T5" fmla="*/ 226 h 391"/>
                    <a:gd name="T6" fmla="*/ 606 w 754"/>
                    <a:gd name="T7" fmla="*/ 193 h 391"/>
                    <a:gd name="T8" fmla="*/ 573 w 754"/>
                    <a:gd name="T9" fmla="*/ 161 h 391"/>
                    <a:gd name="T10" fmla="*/ 541 w 754"/>
                    <a:gd name="T11" fmla="*/ 128 h 391"/>
                    <a:gd name="T12" fmla="*/ 508 w 754"/>
                    <a:gd name="T13" fmla="*/ 95 h 391"/>
                    <a:gd name="T14" fmla="*/ 475 w 754"/>
                    <a:gd name="T15" fmla="*/ 62 h 391"/>
                    <a:gd name="T16" fmla="*/ 442 w 754"/>
                    <a:gd name="T17" fmla="*/ 29 h 391"/>
                    <a:gd name="T18" fmla="*/ 442 w 754"/>
                    <a:gd name="T19" fmla="*/ 29 h 391"/>
                    <a:gd name="T20" fmla="*/ 409 w 754"/>
                    <a:gd name="T21" fmla="*/ 8 h 391"/>
                    <a:gd name="T22" fmla="*/ 409 w 754"/>
                    <a:gd name="T23" fmla="*/ 8 h 391"/>
                    <a:gd name="T24" fmla="*/ 401 w 754"/>
                    <a:gd name="T25" fmla="*/ 5 h 391"/>
                    <a:gd name="T26" fmla="*/ 401 w 754"/>
                    <a:gd name="T27" fmla="*/ 5 h 391"/>
                    <a:gd name="T28" fmla="*/ 352 w 754"/>
                    <a:gd name="T29" fmla="*/ 5 h 391"/>
                    <a:gd name="T30" fmla="*/ 352 w 754"/>
                    <a:gd name="T31" fmla="*/ 5 h 391"/>
                    <a:gd name="T32" fmla="*/ 311 w 754"/>
                    <a:gd name="T33" fmla="*/ 29 h 391"/>
                    <a:gd name="T34" fmla="*/ 278 w 754"/>
                    <a:gd name="T35" fmla="*/ 62 h 391"/>
                    <a:gd name="T36" fmla="*/ 245 w 754"/>
                    <a:gd name="T37" fmla="*/ 95 h 391"/>
                    <a:gd name="T38" fmla="*/ 147 w 754"/>
                    <a:gd name="T39" fmla="*/ 193 h 391"/>
                    <a:gd name="T40" fmla="*/ 114 w 754"/>
                    <a:gd name="T41" fmla="*/ 226 h 391"/>
                    <a:gd name="T42" fmla="*/ 82 w 754"/>
                    <a:gd name="T43" fmla="*/ 259 h 391"/>
                    <a:gd name="T44" fmla="*/ 16 w 754"/>
                    <a:gd name="T45" fmla="*/ 325 h 391"/>
                    <a:gd name="T46" fmla="*/ 16 w 754"/>
                    <a:gd name="T47" fmla="*/ 325 h 391"/>
                    <a:gd name="T48" fmla="*/ 0 w 754"/>
                    <a:gd name="T49" fmla="*/ 357 h 391"/>
                    <a:gd name="T50" fmla="*/ 0 w 754"/>
                    <a:gd name="T51" fmla="*/ 357 h 391"/>
                    <a:gd name="T52" fmla="*/ 24 w 754"/>
                    <a:gd name="T53" fmla="*/ 382 h 391"/>
                    <a:gd name="T54" fmla="*/ 24 w 754"/>
                    <a:gd name="T55" fmla="*/ 382 h 391"/>
                    <a:gd name="T56" fmla="*/ 82 w 754"/>
                    <a:gd name="T57" fmla="*/ 390 h 391"/>
                    <a:gd name="T58" fmla="*/ 409 w 754"/>
                    <a:gd name="T59" fmla="*/ 390 h 391"/>
                    <a:gd name="T60" fmla="*/ 672 w 754"/>
                    <a:gd name="T61" fmla="*/ 390 h 391"/>
                    <a:gd name="T62" fmla="*/ 672 w 754"/>
                    <a:gd name="T63" fmla="*/ 390 h 391"/>
                    <a:gd name="T64" fmla="*/ 729 w 754"/>
                    <a:gd name="T65" fmla="*/ 382 h 391"/>
                    <a:gd name="T66" fmla="*/ 729 w 754"/>
                    <a:gd name="T67" fmla="*/ 382 h 391"/>
                    <a:gd name="T68" fmla="*/ 753 w 754"/>
                    <a:gd name="T69" fmla="*/ 357 h 391"/>
                    <a:gd name="T70" fmla="*/ 753 w 754"/>
                    <a:gd name="T71" fmla="*/ 357 h 391"/>
                    <a:gd name="T72" fmla="*/ 737 w 754"/>
                    <a:gd name="T73" fmla="*/ 325 h 391"/>
                    <a:gd name="T74" fmla="*/ 705 w 754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4" h="391">
                      <a:moveTo>
                        <a:pt x="705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3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2" y="29"/>
                      </a:lnTo>
                      <a:lnTo>
                        <a:pt x="442" y="29"/>
                      </a:lnTo>
                      <a:cubicBezTo>
                        <a:pt x="434" y="21"/>
                        <a:pt x="422" y="13"/>
                        <a:pt x="409" y="8"/>
                      </a:cubicBezTo>
                      <a:lnTo>
                        <a:pt x="409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5" y="0"/>
                        <a:pt x="369" y="0"/>
                        <a:pt x="352" y="5"/>
                      </a:cubicBezTo>
                      <a:lnTo>
                        <a:pt x="352" y="5"/>
                      </a:lnTo>
                      <a:cubicBezTo>
                        <a:pt x="336" y="10"/>
                        <a:pt x="323" y="18"/>
                        <a:pt x="311" y="29"/>
                      </a:cubicBezTo>
                      <a:lnTo>
                        <a:pt x="278" y="62"/>
                      </a:lnTo>
                      <a:lnTo>
                        <a:pt x="245" y="95"/>
                      </a:lnTo>
                      <a:lnTo>
                        <a:pt x="147" y="193"/>
                      </a:lnTo>
                      <a:lnTo>
                        <a:pt x="114" y="226"/>
                      </a:lnTo>
                      <a:lnTo>
                        <a:pt x="82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5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4" y="382"/>
                      </a:cubicBezTo>
                      <a:lnTo>
                        <a:pt x="24" y="382"/>
                      </a:lnTo>
                      <a:cubicBezTo>
                        <a:pt x="41" y="387"/>
                        <a:pt x="60" y="390"/>
                        <a:pt x="82" y="390"/>
                      </a:cubicBezTo>
                      <a:lnTo>
                        <a:pt x="409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4" y="390"/>
                        <a:pt x="712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6" y="377"/>
                        <a:pt x="753" y="369"/>
                        <a:pt x="753" y="357"/>
                      </a:cubicBezTo>
                      <a:lnTo>
                        <a:pt x="753" y="357"/>
                      </a:lnTo>
                      <a:cubicBezTo>
                        <a:pt x="753" y="347"/>
                        <a:pt x="748" y="335"/>
                        <a:pt x="737" y="325"/>
                      </a:cubicBezTo>
                      <a:lnTo>
                        <a:pt x="705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691" name="Group 1690">
                <a:extLst>
                  <a:ext uri="{FF2B5EF4-FFF2-40B4-BE49-F238E27FC236}">
                    <a16:creationId xmlns:a16="http://schemas.microsoft.com/office/drawing/2014/main" id="{D8B7987E-F05A-F84D-B24B-CB34953D3256}"/>
                  </a:ext>
                </a:extLst>
              </p:cNvPr>
              <p:cNvGrpSpPr/>
              <p:nvPr/>
            </p:nvGrpSpPr>
            <p:grpSpPr>
              <a:xfrm>
                <a:off x="4187825" y="1387002"/>
                <a:ext cx="530225" cy="1096962"/>
                <a:chOff x="4187825" y="1865313"/>
                <a:chExt cx="530225" cy="1096962"/>
              </a:xfrm>
            </p:grpSpPr>
            <p:sp>
              <p:nvSpPr>
                <p:cNvPr id="1692" name="Freeform 186">
                  <a:extLst>
                    <a:ext uri="{FF2B5EF4-FFF2-40B4-BE49-F238E27FC236}">
                      <a16:creationId xmlns:a16="http://schemas.microsoft.com/office/drawing/2014/main" id="{08E4F839-96DC-5148-9913-D26D9A6D0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7825" y="1865313"/>
                  <a:ext cx="265113" cy="1096962"/>
                </a:xfrm>
                <a:custGeom>
                  <a:avLst/>
                  <a:gdLst>
                    <a:gd name="T0" fmla="*/ 655 w 738"/>
                    <a:gd name="T1" fmla="*/ 409 h 3049"/>
                    <a:gd name="T2" fmla="*/ 623 w 738"/>
                    <a:gd name="T3" fmla="*/ 475 h 3049"/>
                    <a:gd name="T4" fmla="*/ 590 w 738"/>
                    <a:gd name="T5" fmla="*/ 475 h 3049"/>
                    <a:gd name="T6" fmla="*/ 558 w 738"/>
                    <a:gd name="T7" fmla="*/ 541 h 3049"/>
                    <a:gd name="T8" fmla="*/ 541 w 738"/>
                    <a:gd name="T9" fmla="*/ 557 h 3049"/>
                    <a:gd name="T10" fmla="*/ 541 w 738"/>
                    <a:gd name="T11" fmla="*/ 2524 h 3049"/>
                    <a:gd name="T12" fmla="*/ 541 w 738"/>
                    <a:gd name="T13" fmla="*/ 2491 h 3049"/>
                    <a:gd name="T14" fmla="*/ 606 w 738"/>
                    <a:gd name="T15" fmla="*/ 2589 h 3049"/>
                    <a:gd name="T16" fmla="*/ 590 w 738"/>
                    <a:gd name="T17" fmla="*/ 2573 h 3049"/>
                    <a:gd name="T18" fmla="*/ 688 w 738"/>
                    <a:gd name="T19" fmla="*/ 2638 h 3049"/>
                    <a:gd name="T20" fmla="*/ 492 w 738"/>
                    <a:gd name="T21" fmla="*/ 2442 h 3049"/>
                    <a:gd name="T22" fmla="*/ 459 w 738"/>
                    <a:gd name="T23" fmla="*/ 2442 h 3049"/>
                    <a:gd name="T24" fmla="*/ 426 w 738"/>
                    <a:gd name="T25" fmla="*/ 2376 h 3049"/>
                    <a:gd name="T26" fmla="*/ 410 w 738"/>
                    <a:gd name="T27" fmla="*/ 2393 h 3049"/>
                    <a:gd name="T28" fmla="*/ 475 w 738"/>
                    <a:gd name="T29" fmla="*/ 589 h 3049"/>
                    <a:gd name="T30" fmla="*/ 475 w 738"/>
                    <a:gd name="T31" fmla="*/ 622 h 3049"/>
                    <a:gd name="T32" fmla="*/ 410 w 738"/>
                    <a:gd name="T33" fmla="*/ 655 h 3049"/>
                    <a:gd name="T34" fmla="*/ 426 w 738"/>
                    <a:gd name="T35" fmla="*/ 672 h 3049"/>
                    <a:gd name="T36" fmla="*/ 737 w 738"/>
                    <a:gd name="T37" fmla="*/ 458 h 3049"/>
                    <a:gd name="T38" fmla="*/ 574 w 738"/>
                    <a:gd name="T39" fmla="*/ 606 h 3049"/>
                    <a:gd name="T40" fmla="*/ 549 w 738"/>
                    <a:gd name="T41" fmla="*/ 696 h 3049"/>
                    <a:gd name="T42" fmla="*/ 737 w 738"/>
                    <a:gd name="T43" fmla="*/ 917 h 3049"/>
                    <a:gd name="T44" fmla="*/ 131 w 738"/>
                    <a:gd name="T45" fmla="*/ 1524 h 3049"/>
                    <a:gd name="T46" fmla="*/ 278 w 738"/>
                    <a:gd name="T47" fmla="*/ 1688 h 3049"/>
                    <a:gd name="T48" fmla="*/ 442 w 738"/>
                    <a:gd name="T49" fmla="*/ 1852 h 3049"/>
                    <a:gd name="T50" fmla="*/ 606 w 738"/>
                    <a:gd name="T51" fmla="*/ 2016 h 3049"/>
                    <a:gd name="T52" fmla="*/ 737 w 738"/>
                    <a:gd name="T53" fmla="*/ 2131 h 3049"/>
                    <a:gd name="T54" fmla="*/ 549 w 738"/>
                    <a:gd name="T55" fmla="*/ 2351 h 3049"/>
                    <a:gd name="T56" fmla="*/ 672 w 738"/>
                    <a:gd name="T57" fmla="*/ 2540 h 3049"/>
                    <a:gd name="T58" fmla="*/ 737 w 738"/>
                    <a:gd name="T59" fmla="*/ 2687 h 3049"/>
                    <a:gd name="T60" fmla="*/ 737 w 738"/>
                    <a:gd name="T61" fmla="*/ 3048 h 3049"/>
                    <a:gd name="T62" fmla="*/ 606 w 738"/>
                    <a:gd name="T63" fmla="*/ 2933 h 3049"/>
                    <a:gd name="T64" fmla="*/ 664 w 738"/>
                    <a:gd name="T65" fmla="*/ 2860 h 3049"/>
                    <a:gd name="T66" fmla="*/ 606 w 738"/>
                    <a:gd name="T67" fmla="*/ 2737 h 3049"/>
                    <a:gd name="T68" fmla="*/ 442 w 738"/>
                    <a:gd name="T69" fmla="*/ 2573 h 3049"/>
                    <a:gd name="T70" fmla="*/ 278 w 738"/>
                    <a:gd name="T71" fmla="*/ 2409 h 3049"/>
                    <a:gd name="T72" fmla="*/ 197 w 738"/>
                    <a:gd name="T73" fmla="*/ 2310 h 3049"/>
                    <a:gd name="T74" fmla="*/ 606 w 738"/>
                    <a:gd name="T75" fmla="*/ 2278 h 3049"/>
                    <a:gd name="T76" fmla="*/ 672 w 738"/>
                    <a:gd name="T77" fmla="*/ 2212 h 3049"/>
                    <a:gd name="T78" fmla="*/ 377 w 738"/>
                    <a:gd name="T79" fmla="*/ 1917 h 3049"/>
                    <a:gd name="T80" fmla="*/ 82 w 738"/>
                    <a:gd name="T81" fmla="*/ 1623 h 3049"/>
                    <a:gd name="T82" fmla="*/ 0 w 738"/>
                    <a:gd name="T83" fmla="*/ 1524 h 3049"/>
                    <a:gd name="T84" fmla="*/ 147 w 738"/>
                    <a:gd name="T85" fmla="*/ 1360 h 3049"/>
                    <a:gd name="T86" fmla="*/ 311 w 738"/>
                    <a:gd name="T87" fmla="*/ 1196 h 3049"/>
                    <a:gd name="T88" fmla="*/ 475 w 738"/>
                    <a:gd name="T89" fmla="*/ 1032 h 3049"/>
                    <a:gd name="T90" fmla="*/ 640 w 738"/>
                    <a:gd name="T91" fmla="*/ 868 h 3049"/>
                    <a:gd name="T92" fmla="*/ 664 w 738"/>
                    <a:gd name="T93" fmla="*/ 778 h 3049"/>
                    <a:gd name="T94" fmla="*/ 221 w 738"/>
                    <a:gd name="T95" fmla="*/ 762 h 3049"/>
                    <a:gd name="T96" fmla="*/ 278 w 738"/>
                    <a:gd name="T97" fmla="*/ 639 h 3049"/>
                    <a:gd name="T98" fmla="*/ 508 w 738"/>
                    <a:gd name="T99" fmla="*/ 409 h 3049"/>
                    <a:gd name="T100" fmla="*/ 688 w 738"/>
                    <a:gd name="T101" fmla="*/ 213 h 3049"/>
                    <a:gd name="T102" fmla="*/ 590 w 738"/>
                    <a:gd name="T103" fmla="*/ 147 h 3049"/>
                    <a:gd name="T104" fmla="*/ 705 w 738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688" y="409"/>
                      </a:moveTo>
                      <a:lnTo>
                        <a:pt x="688" y="409"/>
                      </a:lnTo>
                      <a:cubicBezTo>
                        <a:pt x="688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5" y="398"/>
                        <a:pt x="655" y="409"/>
                      </a:cubicBezTo>
                      <a:lnTo>
                        <a:pt x="655" y="409"/>
                      </a:lnTo>
                      <a:cubicBezTo>
                        <a:pt x="655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8" y="420"/>
                        <a:pt x="688" y="409"/>
                      </a:cubicBezTo>
                      <a:close/>
                      <a:moveTo>
                        <a:pt x="623" y="475"/>
                      </a:moveTo>
                      <a:lnTo>
                        <a:pt x="623" y="475"/>
                      </a:lnTo>
                      <a:cubicBezTo>
                        <a:pt x="623" y="464"/>
                        <a:pt x="617" y="458"/>
                        <a:pt x="606" y="458"/>
                      </a:cubicBezTo>
                      <a:lnTo>
                        <a:pt x="606" y="458"/>
                      </a:lnTo>
                      <a:cubicBezTo>
                        <a:pt x="596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6" y="491"/>
                        <a:pt x="606" y="491"/>
                      </a:cubicBezTo>
                      <a:lnTo>
                        <a:pt x="606" y="491"/>
                      </a:lnTo>
                      <a:cubicBezTo>
                        <a:pt x="617" y="491"/>
                        <a:pt x="623" y="486"/>
                        <a:pt x="623" y="475"/>
                      </a:cubicBezTo>
                      <a:close/>
                      <a:moveTo>
                        <a:pt x="558" y="541"/>
                      </a:moveTo>
                      <a:lnTo>
                        <a:pt x="558" y="541"/>
                      </a:lnTo>
                      <a:cubicBezTo>
                        <a:pt x="558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4" y="529"/>
                        <a:pt x="524" y="541"/>
                      </a:cubicBezTo>
                      <a:lnTo>
                        <a:pt x="524" y="541"/>
                      </a:lnTo>
                      <a:cubicBezTo>
                        <a:pt x="524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8" y="551"/>
                        <a:pt x="558" y="541"/>
                      </a:cubicBezTo>
                      <a:close/>
                      <a:moveTo>
                        <a:pt x="524" y="2507"/>
                      </a:moveTo>
                      <a:lnTo>
                        <a:pt x="524" y="2507"/>
                      </a:lnTo>
                      <a:cubicBezTo>
                        <a:pt x="524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8" y="2518"/>
                        <a:pt x="558" y="2507"/>
                      </a:cubicBezTo>
                      <a:lnTo>
                        <a:pt x="558" y="2507"/>
                      </a:lnTo>
                      <a:cubicBezTo>
                        <a:pt x="558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4" y="2496"/>
                        <a:pt x="524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6" y="2589"/>
                        <a:pt x="606" y="2589"/>
                      </a:cubicBezTo>
                      <a:lnTo>
                        <a:pt x="606" y="2589"/>
                      </a:lnTo>
                      <a:cubicBezTo>
                        <a:pt x="617" y="2589"/>
                        <a:pt x="623" y="2584"/>
                        <a:pt x="623" y="2573"/>
                      </a:cubicBezTo>
                      <a:lnTo>
                        <a:pt x="623" y="2573"/>
                      </a:lnTo>
                      <a:cubicBezTo>
                        <a:pt x="623" y="2562"/>
                        <a:pt x="617" y="2556"/>
                        <a:pt x="606" y="2556"/>
                      </a:cubicBezTo>
                      <a:lnTo>
                        <a:pt x="606" y="2556"/>
                      </a:lnTo>
                      <a:cubicBezTo>
                        <a:pt x="596" y="2556"/>
                        <a:pt x="590" y="2562"/>
                        <a:pt x="590" y="2573"/>
                      </a:cubicBezTo>
                      <a:close/>
                      <a:moveTo>
                        <a:pt x="655" y="2638"/>
                      </a:moveTo>
                      <a:lnTo>
                        <a:pt x="655" y="2638"/>
                      </a:lnTo>
                      <a:cubicBezTo>
                        <a:pt x="655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8" y="2650"/>
                        <a:pt x="688" y="2638"/>
                      </a:cubicBezTo>
                      <a:lnTo>
                        <a:pt x="688" y="2638"/>
                      </a:lnTo>
                      <a:cubicBezTo>
                        <a:pt x="688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5" y="2627"/>
                        <a:pt x="655" y="2638"/>
                      </a:cubicBezTo>
                      <a:close/>
                      <a:moveTo>
                        <a:pt x="492" y="2442"/>
                      </a:moveTo>
                      <a:lnTo>
                        <a:pt x="492" y="2442"/>
                      </a:lnTo>
                      <a:cubicBezTo>
                        <a:pt x="492" y="2431"/>
                        <a:pt x="486" y="2425"/>
                        <a:pt x="475" y="2425"/>
                      </a:cubicBezTo>
                      <a:lnTo>
                        <a:pt x="475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5" y="2458"/>
                      </a:cubicBezTo>
                      <a:lnTo>
                        <a:pt x="475" y="2458"/>
                      </a:lnTo>
                      <a:cubicBezTo>
                        <a:pt x="486" y="2458"/>
                        <a:pt x="492" y="2452"/>
                        <a:pt x="492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1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4" y="2365"/>
                        <a:pt x="394" y="2376"/>
                      </a:cubicBezTo>
                      <a:lnTo>
                        <a:pt x="394" y="2376"/>
                      </a:lnTo>
                      <a:cubicBezTo>
                        <a:pt x="394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1" y="2393"/>
                        <a:pt x="426" y="2387"/>
                        <a:pt x="426" y="2376"/>
                      </a:cubicBezTo>
                      <a:close/>
                      <a:moveTo>
                        <a:pt x="492" y="606"/>
                      </a:moveTo>
                      <a:lnTo>
                        <a:pt x="492" y="606"/>
                      </a:lnTo>
                      <a:cubicBezTo>
                        <a:pt x="492" y="595"/>
                        <a:pt x="486" y="589"/>
                        <a:pt x="475" y="589"/>
                      </a:cubicBezTo>
                      <a:lnTo>
                        <a:pt x="475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5" y="622"/>
                      </a:cubicBezTo>
                      <a:lnTo>
                        <a:pt x="475" y="622"/>
                      </a:lnTo>
                      <a:cubicBezTo>
                        <a:pt x="486" y="622"/>
                        <a:pt x="492" y="617"/>
                        <a:pt x="492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1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4" y="660"/>
                        <a:pt x="394" y="672"/>
                      </a:cubicBezTo>
                      <a:lnTo>
                        <a:pt x="394" y="672"/>
                      </a:lnTo>
                      <a:cubicBezTo>
                        <a:pt x="394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1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5" y="360"/>
                        <a:pt x="737" y="360"/>
                      </a:cubicBezTo>
                      <a:lnTo>
                        <a:pt x="737" y="458"/>
                      </a:lnTo>
                      <a:lnTo>
                        <a:pt x="737" y="458"/>
                      </a:lnTo>
                      <a:cubicBezTo>
                        <a:pt x="725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40" y="541"/>
                      </a:lnTo>
                      <a:lnTo>
                        <a:pt x="606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4" y="660"/>
                        <a:pt x="524" y="672"/>
                      </a:cubicBezTo>
                      <a:lnTo>
                        <a:pt x="524" y="672"/>
                      </a:lnTo>
                      <a:cubicBezTo>
                        <a:pt x="524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6" y="702"/>
                        <a:pt x="584" y="704"/>
                        <a:pt x="606" y="704"/>
                      </a:cubicBezTo>
                      <a:lnTo>
                        <a:pt x="737" y="704"/>
                      </a:lnTo>
                      <a:lnTo>
                        <a:pt x="737" y="917"/>
                      </a:lnTo>
                      <a:lnTo>
                        <a:pt x="737" y="917"/>
                      </a:lnTo>
                      <a:cubicBezTo>
                        <a:pt x="725" y="917"/>
                        <a:pt x="716" y="923"/>
                        <a:pt x="705" y="934"/>
                      </a:cubicBezTo>
                      <a:lnTo>
                        <a:pt x="147" y="1491"/>
                      </a:lnTo>
                      <a:lnTo>
                        <a:pt x="147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7" y="1557"/>
                      </a:cubicBezTo>
                      <a:lnTo>
                        <a:pt x="180" y="1590"/>
                      </a:lnTo>
                      <a:lnTo>
                        <a:pt x="213" y="1623"/>
                      </a:lnTo>
                      <a:lnTo>
                        <a:pt x="246" y="1655"/>
                      </a:lnTo>
                      <a:lnTo>
                        <a:pt x="278" y="1688"/>
                      </a:lnTo>
                      <a:lnTo>
                        <a:pt x="311" y="1721"/>
                      </a:lnTo>
                      <a:lnTo>
                        <a:pt x="344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2" y="1852"/>
                      </a:lnTo>
                      <a:lnTo>
                        <a:pt x="475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6" y="2016"/>
                      </a:lnTo>
                      <a:lnTo>
                        <a:pt x="640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5" y="2131"/>
                        <a:pt x="737" y="2131"/>
                      </a:cubicBezTo>
                      <a:lnTo>
                        <a:pt x="737" y="2344"/>
                      </a:lnTo>
                      <a:lnTo>
                        <a:pt x="606" y="2344"/>
                      </a:lnTo>
                      <a:lnTo>
                        <a:pt x="606" y="2344"/>
                      </a:lnTo>
                      <a:cubicBezTo>
                        <a:pt x="584" y="2344"/>
                        <a:pt x="566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4" y="2365"/>
                        <a:pt x="524" y="2376"/>
                      </a:cubicBezTo>
                      <a:lnTo>
                        <a:pt x="524" y="2376"/>
                      </a:lnTo>
                      <a:cubicBezTo>
                        <a:pt x="524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5" y="2589"/>
                        <a:pt x="737" y="2589"/>
                      </a:cubicBezTo>
                      <a:lnTo>
                        <a:pt x="737" y="2687"/>
                      </a:lnTo>
                      <a:lnTo>
                        <a:pt x="737" y="2687"/>
                      </a:lnTo>
                      <a:cubicBezTo>
                        <a:pt x="725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5" y="2720"/>
                        <a:pt x="737" y="2720"/>
                      </a:cubicBezTo>
                      <a:lnTo>
                        <a:pt x="737" y="3048"/>
                      </a:lnTo>
                      <a:lnTo>
                        <a:pt x="737" y="3048"/>
                      </a:lnTo>
                      <a:cubicBezTo>
                        <a:pt x="725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40" y="2966"/>
                      </a:lnTo>
                      <a:lnTo>
                        <a:pt x="606" y="2933"/>
                      </a:lnTo>
                      <a:lnTo>
                        <a:pt x="606" y="2933"/>
                      </a:lnTo>
                      <a:cubicBezTo>
                        <a:pt x="596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9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8" y="2846"/>
                        <a:pt x="688" y="2835"/>
                      </a:cubicBezTo>
                      <a:lnTo>
                        <a:pt x="688" y="2835"/>
                      </a:lnTo>
                      <a:cubicBezTo>
                        <a:pt x="688" y="2824"/>
                        <a:pt x="683" y="2814"/>
                        <a:pt x="672" y="2802"/>
                      </a:cubicBezTo>
                      <a:lnTo>
                        <a:pt x="640" y="2769"/>
                      </a:lnTo>
                      <a:lnTo>
                        <a:pt x="606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5" y="2606"/>
                      </a:lnTo>
                      <a:lnTo>
                        <a:pt x="442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4" y="2474"/>
                      </a:lnTo>
                      <a:lnTo>
                        <a:pt x="311" y="2442"/>
                      </a:lnTo>
                      <a:lnTo>
                        <a:pt x="278" y="2409"/>
                      </a:lnTo>
                      <a:lnTo>
                        <a:pt x="246" y="2376"/>
                      </a:lnTo>
                      <a:lnTo>
                        <a:pt x="213" y="2344"/>
                      </a:lnTo>
                      <a:lnTo>
                        <a:pt x="213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1" y="2286"/>
                      </a:cubicBezTo>
                      <a:lnTo>
                        <a:pt x="221" y="2286"/>
                      </a:lnTo>
                      <a:cubicBezTo>
                        <a:pt x="237" y="2281"/>
                        <a:pt x="257" y="2278"/>
                        <a:pt x="278" y="2278"/>
                      </a:cubicBezTo>
                      <a:lnTo>
                        <a:pt x="606" y="2278"/>
                      </a:lnTo>
                      <a:lnTo>
                        <a:pt x="606" y="2278"/>
                      </a:lnTo>
                      <a:cubicBezTo>
                        <a:pt x="628" y="2278"/>
                        <a:pt x="647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8" y="2256"/>
                        <a:pt x="688" y="2245"/>
                      </a:cubicBezTo>
                      <a:lnTo>
                        <a:pt x="688" y="2245"/>
                      </a:lnTo>
                      <a:cubicBezTo>
                        <a:pt x="688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4" y="1885"/>
                      </a:lnTo>
                      <a:lnTo>
                        <a:pt x="246" y="1786"/>
                      </a:lnTo>
                      <a:lnTo>
                        <a:pt x="213" y="1754"/>
                      </a:lnTo>
                      <a:lnTo>
                        <a:pt x="180" y="1721"/>
                      </a:lnTo>
                      <a:lnTo>
                        <a:pt x="82" y="1623"/>
                      </a:lnTo>
                      <a:lnTo>
                        <a:pt x="49" y="1590"/>
                      </a:lnTo>
                      <a:lnTo>
                        <a:pt x="16" y="1557"/>
                      </a:lnTo>
                      <a:lnTo>
                        <a:pt x="16" y="1557"/>
                      </a:lnTo>
                      <a:cubicBezTo>
                        <a:pt x="5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5" y="1502"/>
                        <a:pt x="16" y="1491"/>
                      </a:cubicBezTo>
                      <a:lnTo>
                        <a:pt x="49" y="1458"/>
                      </a:lnTo>
                      <a:lnTo>
                        <a:pt x="82" y="1426"/>
                      </a:lnTo>
                      <a:lnTo>
                        <a:pt x="115" y="1393"/>
                      </a:lnTo>
                      <a:lnTo>
                        <a:pt x="147" y="1360"/>
                      </a:lnTo>
                      <a:lnTo>
                        <a:pt x="180" y="1327"/>
                      </a:lnTo>
                      <a:lnTo>
                        <a:pt x="213" y="1294"/>
                      </a:lnTo>
                      <a:lnTo>
                        <a:pt x="246" y="1262"/>
                      </a:lnTo>
                      <a:lnTo>
                        <a:pt x="278" y="1229"/>
                      </a:lnTo>
                      <a:lnTo>
                        <a:pt x="311" y="1196"/>
                      </a:lnTo>
                      <a:lnTo>
                        <a:pt x="344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2" y="1065"/>
                      </a:lnTo>
                      <a:lnTo>
                        <a:pt x="475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6" y="901"/>
                      </a:lnTo>
                      <a:lnTo>
                        <a:pt x="640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8" y="814"/>
                        <a:pt x="688" y="803"/>
                      </a:cubicBezTo>
                      <a:lnTo>
                        <a:pt x="688" y="803"/>
                      </a:lnTo>
                      <a:cubicBezTo>
                        <a:pt x="688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7" y="773"/>
                        <a:pt x="628" y="770"/>
                        <a:pt x="606" y="770"/>
                      </a:cubicBezTo>
                      <a:lnTo>
                        <a:pt x="278" y="770"/>
                      </a:lnTo>
                      <a:lnTo>
                        <a:pt x="278" y="770"/>
                      </a:lnTo>
                      <a:cubicBezTo>
                        <a:pt x="257" y="770"/>
                        <a:pt x="237" y="767"/>
                        <a:pt x="221" y="762"/>
                      </a:cubicBezTo>
                      <a:lnTo>
                        <a:pt x="221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3" y="704"/>
                      </a:cubicBezTo>
                      <a:lnTo>
                        <a:pt x="278" y="639"/>
                      </a:lnTo>
                      <a:lnTo>
                        <a:pt x="311" y="606"/>
                      </a:lnTo>
                      <a:lnTo>
                        <a:pt x="344" y="573"/>
                      </a:lnTo>
                      <a:lnTo>
                        <a:pt x="442" y="475"/>
                      </a:lnTo>
                      <a:lnTo>
                        <a:pt x="475" y="442"/>
                      </a:lnTo>
                      <a:lnTo>
                        <a:pt x="508" y="409"/>
                      </a:lnTo>
                      <a:lnTo>
                        <a:pt x="606" y="311"/>
                      </a:lnTo>
                      <a:lnTo>
                        <a:pt x="640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8" y="224"/>
                        <a:pt x="688" y="213"/>
                      </a:cubicBezTo>
                      <a:lnTo>
                        <a:pt x="688" y="213"/>
                      </a:lnTo>
                      <a:cubicBezTo>
                        <a:pt x="688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9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6" y="125"/>
                        <a:pt x="606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5" y="0"/>
                        <a:pt x="737" y="0"/>
                      </a:cubicBezTo>
                      <a:lnTo>
                        <a:pt x="737" y="327"/>
                      </a:lnTo>
                      <a:lnTo>
                        <a:pt x="737" y="327"/>
                      </a:lnTo>
                      <a:cubicBezTo>
                        <a:pt x="725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3" name="Freeform 194">
                  <a:extLst>
                    <a:ext uri="{FF2B5EF4-FFF2-40B4-BE49-F238E27FC236}">
                      <a16:creationId xmlns:a16="http://schemas.microsoft.com/office/drawing/2014/main" id="{0632FD6C-E40E-154A-8F3C-9F220D019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488" y="2243138"/>
                  <a:ext cx="171450" cy="342900"/>
                </a:xfrm>
                <a:custGeom>
                  <a:avLst/>
                  <a:gdLst>
                    <a:gd name="T0" fmla="*/ 410 w 476"/>
                    <a:gd name="T1" fmla="*/ 49 h 952"/>
                    <a:gd name="T2" fmla="*/ 378 w 476"/>
                    <a:gd name="T3" fmla="*/ 81 h 952"/>
                    <a:gd name="T4" fmla="*/ 344 w 476"/>
                    <a:gd name="T5" fmla="*/ 114 h 952"/>
                    <a:gd name="T6" fmla="*/ 312 w 476"/>
                    <a:gd name="T7" fmla="*/ 147 h 952"/>
                    <a:gd name="T8" fmla="*/ 279 w 476"/>
                    <a:gd name="T9" fmla="*/ 180 h 952"/>
                    <a:gd name="T10" fmla="*/ 246 w 476"/>
                    <a:gd name="T11" fmla="*/ 213 h 952"/>
                    <a:gd name="T12" fmla="*/ 213 w 476"/>
                    <a:gd name="T13" fmla="*/ 245 h 952"/>
                    <a:gd name="T14" fmla="*/ 180 w 476"/>
                    <a:gd name="T15" fmla="*/ 278 h 952"/>
                    <a:gd name="T16" fmla="*/ 148 w 476"/>
                    <a:gd name="T17" fmla="*/ 311 h 952"/>
                    <a:gd name="T18" fmla="*/ 115 w 476"/>
                    <a:gd name="T19" fmla="*/ 344 h 952"/>
                    <a:gd name="T20" fmla="*/ 82 w 476"/>
                    <a:gd name="T21" fmla="*/ 377 h 952"/>
                    <a:gd name="T22" fmla="*/ 49 w 476"/>
                    <a:gd name="T23" fmla="*/ 409 h 952"/>
                    <a:gd name="T24" fmla="*/ 16 w 476"/>
                    <a:gd name="T25" fmla="*/ 442 h 952"/>
                    <a:gd name="T26" fmla="*/ 16 w 476"/>
                    <a:gd name="T27" fmla="*/ 442 h 952"/>
                    <a:gd name="T28" fmla="*/ 0 w 476"/>
                    <a:gd name="T29" fmla="*/ 475 h 952"/>
                    <a:gd name="T30" fmla="*/ 0 w 476"/>
                    <a:gd name="T31" fmla="*/ 475 h 952"/>
                    <a:gd name="T32" fmla="*/ 16 w 476"/>
                    <a:gd name="T33" fmla="*/ 508 h 952"/>
                    <a:gd name="T34" fmla="*/ 443 w 476"/>
                    <a:gd name="T35" fmla="*/ 933 h 952"/>
                    <a:gd name="T36" fmla="*/ 443 w 476"/>
                    <a:gd name="T37" fmla="*/ 933 h 952"/>
                    <a:gd name="T38" fmla="*/ 475 w 476"/>
                    <a:gd name="T39" fmla="*/ 951 h 952"/>
                    <a:gd name="T40" fmla="*/ 475 w 476"/>
                    <a:gd name="T41" fmla="*/ 819 h 952"/>
                    <a:gd name="T42" fmla="*/ 475 w 476"/>
                    <a:gd name="T43" fmla="*/ 819 h 952"/>
                    <a:gd name="T44" fmla="*/ 443 w 476"/>
                    <a:gd name="T45" fmla="*/ 803 h 952"/>
                    <a:gd name="T46" fmla="*/ 410 w 476"/>
                    <a:gd name="T47" fmla="*/ 770 h 952"/>
                    <a:gd name="T48" fmla="*/ 378 w 476"/>
                    <a:gd name="T49" fmla="*/ 737 h 952"/>
                    <a:gd name="T50" fmla="*/ 344 w 476"/>
                    <a:gd name="T51" fmla="*/ 705 h 952"/>
                    <a:gd name="T52" fmla="*/ 312 w 476"/>
                    <a:gd name="T53" fmla="*/ 672 h 952"/>
                    <a:gd name="T54" fmla="*/ 279 w 476"/>
                    <a:gd name="T55" fmla="*/ 639 h 952"/>
                    <a:gd name="T56" fmla="*/ 246 w 476"/>
                    <a:gd name="T57" fmla="*/ 606 h 952"/>
                    <a:gd name="T58" fmla="*/ 213 w 476"/>
                    <a:gd name="T59" fmla="*/ 574 h 952"/>
                    <a:gd name="T60" fmla="*/ 180 w 476"/>
                    <a:gd name="T61" fmla="*/ 541 h 952"/>
                    <a:gd name="T62" fmla="*/ 148 w 476"/>
                    <a:gd name="T63" fmla="*/ 508 h 952"/>
                    <a:gd name="T64" fmla="*/ 148 w 476"/>
                    <a:gd name="T65" fmla="*/ 508 h 952"/>
                    <a:gd name="T66" fmla="*/ 132 w 476"/>
                    <a:gd name="T67" fmla="*/ 475 h 952"/>
                    <a:gd name="T68" fmla="*/ 132 w 476"/>
                    <a:gd name="T69" fmla="*/ 475 h 952"/>
                    <a:gd name="T70" fmla="*/ 148 w 476"/>
                    <a:gd name="T71" fmla="*/ 442 h 952"/>
                    <a:gd name="T72" fmla="*/ 180 w 476"/>
                    <a:gd name="T73" fmla="*/ 409 h 952"/>
                    <a:gd name="T74" fmla="*/ 213 w 476"/>
                    <a:gd name="T75" fmla="*/ 377 h 952"/>
                    <a:gd name="T76" fmla="*/ 246 w 476"/>
                    <a:gd name="T77" fmla="*/ 344 h 952"/>
                    <a:gd name="T78" fmla="*/ 344 w 476"/>
                    <a:gd name="T79" fmla="*/ 245 h 952"/>
                    <a:gd name="T80" fmla="*/ 378 w 476"/>
                    <a:gd name="T81" fmla="*/ 213 h 952"/>
                    <a:gd name="T82" fmla="*/ 410 w 476"/>
                    <a:gd name="T83" fmla="*/ 180 h 952"/>
                    <a:gd name="T84" fmla="*/ 443 w 476"/>
                    <a:gd name="T85" fmla="*/ 147 h 952"/>
                    <a:gd name="T86" fmla="*/ 443 w 476"/>
                    <a:gd name="T87" fmla="*/ 147 h 952"/>
                    <a:gd name="T88" fmla="*/ 475 w 476"/>
                    <a:gd name="T89" fmla="*/ 131 h 952"/>
                    <a:gd name="T90" fmla="*/ 475 w 476"/>
                    <a:gd name="T91" fmla="*/ 0 h 952"/>
                    <a:gd name="T92" fmla="*/ 475 w 476"/>
                    <a:gd name="T93" fmla="*/ 0 h 952"/>
                    <a:gd name="T94" fmla="*/ 443 w 476"/>
                    <a:gd name="T95" fmla="*/ 16 h 952"/>
                    <a:gd name="T96" fmla="*/ 410 w 476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10" y="49"/>
                      </a:moveTo>
                      <a:lnTo>
                        <a:pt x="378" y="81"/>
                      </a:lnTo>
                      <a:lnTo>
                        <a:pt x="344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3" y="245"/>
                      </a:lnTo>
                      <a:lnTo>
                        <a:pt x="180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2" y="377"/>
                      </a:lnTo>
                      <a:lnTo>
                        <a:pt x="49" y="409"/>
                      </a:lnTo>
                      <a:lnTo>
                        <a:pt x="16" y="442"/>
                      </a:lnTo>
                      <a:lnTo>
                        <a:pt x="16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6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3" y="951"/>
                        <a:pt x="475" y="951"/>
                      </a:cubicBezTo>
                      <a:lnTo>
                        <a:pt x="475" y="819"/>
                      </a:lnTo>
                      <a:lnTo>
                        <a:pt x="475" y="819"/>
                      </a:lnTo>
                      <a:cubicBezTo>
                        <a:pt x="463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8" y="737"/>
                      </a:lnTo>
                      <a:lnTo>
                        <a:pt x="344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3" y="574"/>
                      </a:lnTo>
                      <a:lnTo>
                        <a:pt x="180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2" y="486"/>
                        <a:pt x="132" y="475"/>
                      </a:cubicBezTo>
                      <a:lnTo>
                        <a:pt x="132" y="475"/>
                      </a:lnTo>
                      <a:cubicBezTo>
                        <a:pt x="132" y="464"/>
                        <a:pt x="137" y="453"/>
                        <a:pt x="148" y="442"/>
                      </a:cubicBezTo>
                      <a:lnTo>
                        <a:pt x="180" y="409"/>
                      </a:lnTo>
                      <a:lnTo>
                        <a:pt x="213" y="377"/>
                      </a:lnTo>
                      <a:lnTo>
                        <a:pt x="246" y="344"/>
                      </a:lnTo>
                      <a:lnTo>
                        <a:pt x="344" y="245"/>
                      </a:lnTo>
                      <a:lnTo>
                        <a:pt x="378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3" y="131"/>
                        <a:pt x="475" y="131"/>
                      </a:cubicBezTo>
                      <a:lnTo>
                        <a:pt x="475" y="0"/>
                      </a:lnTo>
                      <a:lnTo>
                        <a:pt x="475" y="0"/>
                      </a:lnTo>
                      <a:cubicBezTo>
                        <a:pt x="463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4" name="Freeform 329">
                  <a:extLst>
                    <a:ext uri="{FF2B5EF4-FFF2-40B4-BE49-F238E27FC236}">
                      <a16:creationId xmlns:a16="http://schemas.microsoft.com/office/drawing/2014/main" id="{4E32B0DB-4E89-1040-8222-EA3386F02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1865313"/>
                  <a:ext cx="265112" cy="1096962"/>
                </a:xfrm>
                <a:custGeom>
                  <a:avLst/>
                  <a:gdLst>
                    <a:gd name="T0" fmla="*/ 279 w 738"/>
                    <a:gd name="T1" fmla="*/ 2442 h 3049"/>
                    <a:gd name="T2" fmla="*/ 311 w 738"/>
                    <a:gd name="T3" fmla="*/ 2376 h 3049"/>
                    <a:gd name="T4" fmla="*/ 344 w 738"/>
                    <a:gd name="T5" fmla="*/ 2376 h 3049"/>
                    <a:gd name="T6" fmla="*/ 213 w 738"/>
                    <a:gd name="T7" fmla="*/ 2507 h 3049"/>
                    <a:gd name="T8" fmla="*/ 197 w 738"/>
                    <a:gd name="T9" fmla="*/ 2524 h 3049"/>
                    <a:gd name="T10" fmla="*/ 131 w 738"/>
                    <a:gd name="T11" fmla="*/ 2556 h 3049"/>
                    <a:gd name="T12" fmla="*/ 131 w 738"/>
                    <a:gd name="T13" fmla="*/ 2589 h 3049"/>
                    <a:gd name="T14" fmla="*/ 66 w 738"/>
                    <a:gd name="T15" fmla="*/ 2622 h 3049"/>
                    <a:gd name="T16" fmla="*/ 81 w 738"/>
                    <a:gd name="T17" fmla="*/ 2638 h 3049"/>
                    <a:gd name="T18" fmla="*/ 180 w 738"/>
                    <a:gd name="T19" fmla="*/ 541 h 3049"/>
                    <a:gd name="T20" fmla="*/ 147 w 738"/>
                    <a:gd name="T21" fmla="*/ 475 h 3049"/>
                    <a:gd name="T22" fmla="*/ 115 w 738"/>
                    <a:gd name="T23" fmla="*/ 475 h 3049"/>
                    <a:gd name="T24" fmla="*/ 81 w 738"/>
                    <a:gd name="T25" fmla="*/ 409 h 3049"/>
                    <a:gd name="T26" fmla="*/ 66 w 738"/>
                    <a:gd name="T27" fmla="*/ 426 h 3049"/>
                    <a:gd name="T28" fmla="*/ 262 w 738"/>
                    <a:gd name="T29" fmla="*/ 622 h 3049"/>
                    <a:gd name="T30" fmla="*/ 262 w 738"/>
                    <a:gd name="T31" fmla="*/ 589 h 3049"/>
                    <a:gd name="T32" fmla="*/ 328 w 738"/>
                    <a:gd name="T33" fmla="*/ 688 h 3049"/>
                    <a:gd name="T34" fmla="*/ 311 w 738"/>
                    <a:gd name="T35" fmla="*/ 672 h 3049"/>
                    <a:gd name="T36" fmla="*/ 721 w 738"/>
                    <a:gd name="T37" fmla="*/ 1557 h 3049"/>
                    <a:gd name="T38" fmla="*/ 491 w 738"/>
                    <a:gd name="T39" fmla="*/ 1786 h 3049"/>
                    <a:gd name="T40" fmla="*/ 197 w 738"/>
                    <a:gd name="T41" fmla="*/ 2081 h 3049"/>
                    <a:gd name="T42" fmla="*/ 49 w 738"/>
                    <a:gd name="T43" fmla="*/ 2245 h 3049"/>
                    <a:gd name="T44" fmla="*/ 459 w 738"/>
                    <a:gd name="T45" fmla="*/ 2278 h 3049"/>
                    <a:gd name="T46" fmla="*/ 524 w 738"/>
                    <a:gd name="T47" fmla="*/ 2344 h 3049"/>
                    <a:gd name="T48" fmla="*/ 360 w 738"/>
                    <a:gd name="T49" fmla="*/ 2507 h 3049"/>
                    <a:gd name="T50" fmla="*/ 197 w 738"/>
                    <a:gd name="T51" fmla="*/ 2671 h 3049"/>
                    <a:gd name="T52" fmla="*/ 66 w 738"/>
                    <a:gd name="T53" fmla="*/ 2802 h 3049"/>
                    <a:gd name="T54" fmla="*/ 123 w 738"/>
                    <a:gd name="T55" fmla="*/ 2877 h 3049"/>
                    <a:gd name="T56" fmla="*/ 66 w 738"/>
                    <a:gd name="T57" fmla="*/ 2999 h 3049"/>
                    <a:gd name="T58" fmla="*/ 0 w 738"/>
                    <a:gd name="T59" fmla="*/ 2720 h 3049"/>
                    <a:gd name="T60" fmla="*/ 0 w 738"/>
                    <a:gd name="T61" fmla="*/ 2589 h 3049"/>
                    <a:gd name="T62" fmla="*/ 197 w 738"/>
                    <a:gd name="T63" fmla="*/ 2409 h 3049"/>
                    <a:gd name="T64" fmla="*/ 131 w 738"/>
                    <a:gd name="T65" fmla="*/ 2344 h 3049"/>
                    <a:gd name="T66" fmla="*/ 66 w 738"/>
                    <a:gd name="T67" fmla="*/ 2081 h 3049"/>
                    <a:gd name="T68" fmla="*/ 229 w 738"/>
                    <a:gd name="T69" fmla="*/ 1917 h 3049"/>
                    <a:gd name="T70" fmla="*/ 393 w 738"/>
                    <a:gd name="T71" fmla="*/ 1754 h 3049"/>
                    <a:gd name="T72" fmla="*/ 557 w 738"/>
                    <a:gd name="T73" fmla="*/ 1590 h 3049"/>
                    <a:gd name="T74" fmla="*/ 590 w 738"/>
                    <a:gd name="T75" fmla="*/ 1491 h 3049"/>
                    <a:gd name="T76" fmla="*/ 131 w 738"/>
                    <a:gd name="T77" fmla="*/ 704 h 3049"/>
                    <a:gd name="T78" fmla="*/ 213 w 738"/>
                    <a:gd name="T79" fmla="*/ 672 h 3049"/>
                    <a:gd name="T80" fmla="*/ 66 w 738"/>
                    <a:gd name="T81" fmla="*/ 508 h 3049"/>
                    <a:gd name="T82" fmla="*/ 0 w 738"/>
                    <a:gd name="T83" fmla="*/ 360 h 3049"/>
                    <a:gd name="T84" fmla="*/ 0 w 738"/>
                    <a:gd name="T85" fmla="*/ 0 h 3049"/>
                    <a:gd name="T86" fmla="*/ 147 w 738"/>
                    <a:gd name="T87" fmla="*/ 147 h 3049"/>
                    <a:gd name="T88" fmla="*/ 49 w 738"/>
                    <a:gd name="T89" fmla="*/ 213 h 3049"/>
                    <a:gd name="T90" fmla="*/ 229 w 738"/>
                    <a:gd name="T91" fmla="*/ 409 h 3049"/>
                    <a:gd name="T92" fmla="*/ 459 w 738"/>
                    <a:gd name="T93" fmla="*/ 639 h 3049"/>
                    <a:gd name="T94" fmla="*/ 516 w 738"/>
                    <a:gd name="T95" fmla="*/ 762 h 3049"/>
                    <a:gd name="T96" fmla="*/ 74 w 738"/>
                    <a:gd name="T97" fmla="*/ 778 h 3049"/>
                    <a:gd name="T98" fmla="*/ 98 w 738"/>
                    <a:gd name="T99" fmla="*/ 868 h 3049"/>
                    <a:gd name="T100" fmla="*/ 262 w 738"/>
                    <a:gd name="T101" fmla="*/ 1032 h 3049"/>
                    <a:gd name="T102" fmla="*/ 426 w 738"/>
                    <a:gd name="T103" fmla="*/ 1196 h 3049"/>
                    <a:gd name="T104" fmla="*/ 590 w 738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245" y="2442"/>
                      </a:moveTo>
                      <a:lnTo>
                        <a:pt x="245" y="2442"/>
                      </a:lnTo>
                      <a:cubicBezTo>
                        <a:pt x="245" y="2452"/>
                        <a:pt x="251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1" y="2425"/>
                        <a:pt x="245" y="2431"/>
                        <a:pt x="245" y="2442"/>
                      </a:cubicBezTo>
                      <a:close/>
                      <a:moveTo>
                        <a:pt x="311" y="2376"/>
                      </a:moveTo>
                      <a:lnTo>
                        <a:pt x="311" y="2376"/>
                      </a:lnTo>
                      <a:cubicBezTo>
                        <a:pt x="311" y="2387"/>
                        <a:pt x="316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8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8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6" y="2360"/>
                        <a:pt x="311" y="2365"/>
                        <a:pt x="311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8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5" y="2491"/>
                        <a:pt x="180" y="2496"/>
                        <a:pt x="180" y="2507"/>
                      </a:cubicBezTo>
                      <a:lnTo>
                        <a:pt x="180" y="2507"/>
                      </a:lnTo>
                      <a:cubicBezTo>
                        <a:pt x="180" y="2518"/>
                        <a:pt x="185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8" y="2524"/>
                        <a:pt x="213" y="2518"/>
                        <a:pt x="213" y="2507"/>
                      </a:cubicBezTo>
                      <a:close/>
                      <a:moveTo>
                        <a:pt x="147" y="2573"/>
                      </a:moveTo>
                      <a:lnTo>
                        <a:pt x="147" y="2573"/>
                      </a:lnTo>
                      <a:cubicBezTo>
                        <a:pt x="147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0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0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7" y="2584"/>
                        <a:pt x="147" y="2573"/>
                      </a:cubicBezTo>
                      <a:close/>
                      <a:moveTo>
                        <a:pt x="81" y="2638"/>
                      </a:moveTo>
                      <a:lnTo>
                        <a:pt x="81" y="2638"/>
                      </a:lnTo>
                      <a:cubicBezTo>
                        <a:pt x="81" y="2627"/>
                        <a:pt x="76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4" y="2622"/>
                        <a:pt x="49" y="2627"/>
                        <a:pt x="49" y="2638"/>
                      </a:cubicBezTo>
                      <a:lnTo>
                        <a:pt x="49" y="2638"/>
                      </a:lnTo>
                      <a:cubicBezTo>
                        <a:pt x="49" y="2650"/>
                        <a:pt x="54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6" y="2655"/>
                        <a:pt x="81" y="2650"/>
                        <a:pt x="81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8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5" y="524"/>
                        <a:pt x="180" y="529"/>
                        <a:pt x="180" y="541"/>
                      </a:cubicBezTo>
                      <a:lnTo>
                        <a:pt x="180" y="541"/>
                      </a:lnTo>
                      <a:cubicBezTo>
                        <a:pt x="180" y="551"/>
                        <a:pt x="185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8" y="557"/>
                        <a:pt x="213" y="551"/>
                        <a:pt x="213" y="541"/>
                      </a:cubicBezTo>
                      <a:close/>
                      <a:moveTo>
                        <a:pt x="147" y="475"/>
                      </a:moveTo>
                      <a:lnTo>
                        <a:pt x="147" y="475"/>
                      </a:lnTo>
                      <a:cubicBezTo>
                        <a:pt x="147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0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0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7" y="486"/>
                        <a:pt x="147" y="475"/>
                      </a:cubicBezTo>
                      <a:close/>
                      <a:moveTo>
                        <a:pt x="81" y="409"/>
                      </a:moveTo>
                      <a:lnTo>
                        <a:pt x="81" y="409"/>
                      </a:lnTo>
                      <a:cubicBezTo>
                        <a:pt x="81" y="398"/>
                        <a:pt x="76" y="393"/>
                        <a:pt x="66" y="393"/>
                      </a:cubicBezTo>
                      <a:lnTo>
                        <a:pt x="66" y="393"/>
                      </a:lnTo>
                      <a:cubicBezTo>
                        <a:pt x="54" y="393"/>
                        <a:pt x="49" y="398"/>
                        <a:pt x="49" y="409"/>
                      </a:cubicBezTo>
                      <a:lnTo>
                        <a:pt x="49" y="409"/>
                      </a:lnTo>
                      <a:cubicBezTo>
                        <a:pt x="49" y="420"/>
                        <a:pt x="54" y="426"/>
                        <a:pt x="66" y="426"/>
                      </a:cubicBezTo>
                      <a:lnTo>
                        <a:pt x="66" y="426"/>
                      </a:lnTo>
                      <a:cubicBezTo>
                        <a:pt x="76" y="426"/>
                        <a:pt x="81" y="420"/>
                        <a:pt x="81" y="409"/>
                      </a:cubicBezTo>
                      <a:close/>
                      <a:moveTo>
                        <a:pt x="245" y="606"/>
                      </a:moveTo>
                      <a:lnTo>
                        <a:pt x="245" y="606"/>
                      </a:lnTo>
                      <a:cubicBezTo>
                        <a:pt x="245" y="617"/>
                        <a:pt x="251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1" y="589"/>
                        <a:pt x="245" y="595"/>
                        <a:pt x="245" y="606"/>
                      </a:cubicBezTo>
                      <a:close/>
                      <a:moveTo>
                        <a:pt x="311" y="672"/>
                      </a:moveTo>
                      <a:lnTo>
                        <a:pt x="311" y="672"/>
                      </a:lnTo>
                      <a:cubicBezTo>
                        <a:pt x="311" y="683"/>
                        <a:pt x="316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8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8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6" y="655"/>
                        <a:pt x="311" y="660"/>
                        <a:pt x="311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7" y="1513"/>
                        <a:pt x="737" y="1524"/>
                      </a:cubicBezTo>
                      <a:lnTo>
                        <a:pt x="737" y="1524"/>
                      </a:lnTo>
                      <a:cubicBezTo>
                        <a:pt x="737" y="1535"/>
                        <a:pt x="732" y="1545"/>
                        <a:pt x="721" y="1557"/>
                      </a:cubicBezTo>
                      <a:lnTo>
                        <a:pt x="688" y="1590"/>
                      </a:lnTo>
                      <a:lnTo>
                        <a:pt x="655" y="1623"/>
                      </a:lnTo>
                      <a:lnTo>
                        <a:pt x="557" y="1721"/>
                      </a:lnTo>
                      <a:lnTo>
                        <a:pt x="524" y="1754"/>
                      </a:lnTo>
                      <a:lnTo>
                        <a:pt x="491" y="1786"/>
                      </a:lnTo>
                      <a:lnTo>
                        <a:pt x="393" y="1885"/>
                      </a:lnTo>
                      <a:lnTo>
                        <a:pt x="360" y="1917"/>
                      </a:lnTo>
                      <a:lnTo>
                        <a:pt x="328" y="1950"/>
                      </a:lnTo>
                      <a:lnTo>
                        <a:pt x="229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4" y="2223"/>
                        <a:pt x="49" y="2234"/>
                        <a:pt x="49" y="2245"/>
                      </a:cubicBezTo>
                      <a:lnTo>
                        <a:pt x="49" y="2245"/>
                      </a:lnTo>
                      <a:cubicBezTo>
                        <a:pt x="49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0" y="2275"/>
                        <a:pt x="109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0" y="2278"/>
                        <a:pt x="500" y="2281"/>
                        <a:pt x="516" y="2286"/>
                      </a:cubicBezTo>
                      <a:lnTo>
                        <a:pt x="516" y="2286"/>
                      </a:lnTo>
                      <a:cubicBezTo>
                        <a:pt x="532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5" y="2333"/>
                        <a:pt x="524" y="2344"/>
                      </a:cubicBezTo>
                      <a:lnTo>
                        <a:pt x="491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3" y="2474"/>
                      </a:lnTo>
                      <a:lnTo>
                        <a:pt x="360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29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4" y="2814"/>
                        <a:pt x="49" y="2824"/>
                        <a:pt x="49" y="2835"/>
                      </a:cubicBezTo>
                      <a:lnTo>
                        <a:pt x="49" y="2835"/>
                      </a:lnTo>
                      <a:cubicBezTo>
                        <a:pt x="49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39" y="2882"/>
                        <a:pt x="147" y="2889"/>
                        <a:pt x="147" y="2901"/>
                      </a:cubicBezTo>
                      <a:lnTo>
                        <a:pt x="147" y="2901"/>
                      </a:lnTo>
                      <a:cubicBezTo>
                        <a:pt x="147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0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0" y="2720"/>
                        <a:pt x="16" y="2715"/>
                        <a:pt x="16" y="2704"/>
                      </a:cubicBezTo>
                      <a:lnTo>
                        <a:pt x="16" y="2704"/>
                      </a:lnTo>
                      <a:cubicBezTo>
                        <a:pt x="16" y="2693"/>
                        <a:pt x="10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0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8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8" y="2351"/>
                      </a:cubicBezTo>
                      <a:lnTo>
                        <a:pt x="188" y="2351"/>
                      </a:lnTo>
                      <a:cubicBezTo>
                        <a:pt x="172" y="2346"/>
                        <a:pt x="152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0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29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0" y="1786"/>
                      </a:lnTo>
                      <a:lnTo>
                        <a:pt x="393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1" y="1655"/>
                      </a:lnTo>
                      <a:lnTo>
                        <a:pt x="524" y="1623"/>
                      </a:lnTo>
                      <a:lnTo>
                        <a:pt x="557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6" y="1535"/>
                        <a:pt x="606" y="1524"/>
                      </a:cubicBezTo>
                      <a:lnTo>
                        <a:pt x="606" y="1524"/>
                      </a:lnTo>
                      <a:cubicBezTo>
                        <a:pt x="606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0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2" y="704"/>
                        <a:pt x="172" y="702"/>
                        <a:pt x="188" y="696"/>
                      </a:cubicBezTo>
                      <a:lnTo>
                        <a:pt x="188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8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0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0" y="360"/>
                        <a:pt x="16" y="355"/>
                        <a:pt x="16" y="344"/>
                      </a:cubicBezTo>
                      <a:lnTo>
                        <a:pt x="16" y="344"/>
                      </a:lnTo>
                      <a:cubicBezTo>
                        <a:pt x="16" y="333"/>
                        <a:pt x="10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0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7" y="136"/>
                        <a:pt x="147" y="147"/>
                      </a:cubicBezTo>
                      <a:lnTo>
                        <a:pt x="147" y="147"/>
                      </a:lnTo>
                      <a:cubicBezTo>
                        <a:pt x="147" y="158"/>
                        <a:pt x="139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49" y="202"/>
                        <a:pt x="49" y="213"/>
                      </a:cubicBezTo>
                      <a:lnTo>
                        <a:pt x="49" y="213"/>
                      </a:lnTo>
                      <a:cubicBezTo>
                        <a:pt x="49" y="224"/>
                        <a:pt x="54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29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3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4" y="704"/>
                      </a:lnTo>
                      <a:lnTo>
                        <a:pt x="524" y="704"/>
                      </a:lnTo>
                      <a:cubicBezTo>
                        <a:pt x="535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2" y="756"/>
                        <a:pt x="516" y="762"/>
                      </a:cubicBezTo>
                      <a:lnTo>
                        <a:pt x="516" y="762"/>
                      </a:lnTo>
                      <a:cubicBezTo>
                        <a:pt x="500" y="767"/>
                        <a:pt x="480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09" y="770"/>
                        <a:pt x="90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49" y="792"/>
                        <a:pt x="49" y="803"/>
                      </a:cubicBezTo>
                      <a:lnTo>
                        <a:pt x="49" y="803"/>
                      </a:lnTo>
                      <a:cubicBezTo>
                        <a:pt x="49" y="814"/>
                        <a:pt x="54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29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0" y="1130"/>
                      </a:lnTo>
                      <a:lnTo>
                        <a:pt x="393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1" y="1262"/>
                      </a:lnTo>
                      <a:lnTo>
                        <a:pt x="524" y="1294"/>
                      </a:lnTo>
                      <a:lnTo>
                        <a:pt x="557" y="1327"/>
                      </a:lnTo>
                      <a:lnTo>
                        <a:pt x="590" y="1360"/>
                      </a:lnTo>
                      <a:lnTo>
                        <a:pt x="622" y="1393"/>
                      </a:lnTo>
                      <a:lnTo>
                        <a:pt x="655" y="1426"/>
                      </a:lnTo>
                      <a:lnTo>
                        <a:pt x="688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5" name="Freeform 338">
                  <a:extLst>
                    <a:ext uri="{FF2B5EF4-FFF2-40B4-BE49-F238E27FC236}">
                      <a16:creationId xmlns:a16="http://schemas.microsoft.com/office/drawing/2014/main" id="{9E78C20D-9D7F-5A48-8ADB-514A56C34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3 w 476"/>
                    <a:gd name="T13" fmla="*/ 377 h 952"/>
                    <a:gd name="T14" fmla="*/ 360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29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29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29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3" y="377"/>
                      </a:lnTo>
                      <a:lnTo>
                        <a:pt x="360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29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0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0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29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8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8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29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0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0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B0A6CCE2-64CD-E245-9CE0-BBF5A8EB4B88}"/>
                    </a:ext>
                  </a:extLst>
                </p:cNvPr>
                <p:cNvGrpSpPr/>
                <p:nvPr/>
              </p:nvGrpSpPr>
              <p:grpSpPr>
                <a:xfrm>
                  <a:off x="4400550" y="2360613"/>
                  <a:ext cx="106363" cy="107950"/>
                  <a:chOff x="4400550" y="2360613"/>
                  <a:chExt cx="106363" cy="107950"/>
                </a:xfrm>
                <a:solidFill>
                  <a:schemeClr val="accent2"/>
                </a:solidFill>
              </p:grpSpPr>
              <p:sp>
                <p:nvSpPr>
                  <p:cNvPr id="1697" name="Freeform 200">
                    <a:extLst>
                      <a:ext uri="{FF2B5EF4-FFF2-40B4-BE49-F238E27FC236}">
                        <a16:creationId xmlns:a16="http://schemas.microsoft.com/office/drawing/2014/main" id="{A146D369-47FA-2A49-AECD-01B30E7A08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0550" y="2360613"/>
                    <a:ext cx="41275" cy="41275"/>
                  </a:xfrm>
                  <a:custGeom>
                    <a:avLst/>
                    <a:gdLst>
                      <a:gd name="T0" fmla="*/ 107 w 113"/>
                      <a:gd name="T1" fmla="*/ 25 h 114"/>
                      <a:gd name="T2" fmla="*/ 107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50 w 113"/>
                      <a:gd name="T9" fmla="*/ 17 h 114"/>
                      <a:gd name="T10" fmla="*/ 16 w 113"/>
                      <a:gd name="T11" fmla="*/ 50 h 114"/>
                      <a:gd name="T12" fmla="*/ 16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7 w 113"/>
                      <a:gd name="T27" fmla="*/ 74 h 114"/>
                      <a:gd name="T28" fmla="*/ 107 w 113"/>
                      <a:gd name="T29" fmla="*/ 74 h 114"/>
                      <a:gd name="T30" fmla="*/ 107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7" y="25"/>
                        </a:moveTo>
                        <a:lnTo>
                          <a:pt x="107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50" y="17"/>
                        </a:cubicBezTo>
                        <a:lnTo>
                          <a:pt x="16" y="50"/>
                        </a:lnTo>
                        <a:lnTo>
                          <a:pt x="16" y="50"/>
                        </a:lnTo>
                        <a:cubicBezTo>
                          <a:pt x="6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9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7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7" y="74"/>
                        </a:cubicBezTo>
                        <a:lnTo>
                          <a:pt x="107" y="74"/>
                        </a:lnTo>
                        <a:cubicBezTo>
                          <a:pt x="112" y="57"/>
                          <a:pt x="112" y="42"/>
                          <a:pt x="107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98" name="Freeform 203">
                    <a:extLst>
                      <a:ext uri="{FF2B5EF4-FFF2-40B4-BE49-F238E27FC236}">
                        <a16:creationId xmlns:a16="http://schemas.microsoft.com/office/drawing/2014/main" id="{E8EFCAE9-910A-574E-A8CE-89CD5FFC08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0550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6 w 113"/>
                      <a:gd name="T13" fmla="*/ 63 h 113"/>
                      <a:gd name="T14" fmla="*/ 50 w 113"/>
                      <a:gd name="T15" fmla="*/ 95 h 113"/>
                      <a:gd name="T16" fmla="*/ 50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7 w 113"/>
                      <a:gd name="T23" fmla="*/ 87 h 113"/>
                      <a:gd name="T24" fmla="*/ 107 w 113"/>
                      <a:gd name="T25" fmla="*/ 87 h 113"/>
                      <a:gd name="T26" fmla="*/ 107 w 113"/>
                      <a:gd name="T27" fmla="*/ 38 h 113"/>
                      <a:gd name="T28" fmla="*/ 107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7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9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6" y="51"/>
                          <a:pt x="16" y="63"/>
                        </a:cubicBezTo>
                        <a:lnTo>
                          <a:pt x="50" y="95"/>
                        </a:lnTo>
                        <a:lnTo>
                          <a:pt x="50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7" y="87"/>
                        </a:cubicBezTo>
                        <a:lnTo>
                          <a:pt x="107" y="87"/>
                        </a:lnTo>
                        <a:cubicBezTo>
                          <a:pt x="112" y="71"/>
                          <a:pt x="112" y="54"/>
                          <a:pt x="107" y="38"/>
                        </a:cubicBezTo>
                        <a:lnTo>
                          <a:pt x="107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699" name="Freeform 344">
                    <a:extLst>
                      <a:ext uri="{FF2B5EF4-FFF2-40B4-BE49-F238E27FC236}">
                        <a16:creationId xmlns:a16="http://schemas.microsoft.com/office/drawing/2014/main" id="{21EE00B4-155F-D440-9DF9-32C2AB3A1C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5638" y="2360613"/>
                    <a:ext cx="41275" cy="41275"/>
                  </a:xfrm>
                  <a:custGeom>
                    <a:avLst/>
                    <a:gdLst>
                      <a:gd name="T0" fmla="*/ 39 w 113"/>
                      <a:gd name="T1" fmla="*/ 107 h 114"/>
                      <a:gd name="T2" fmla="*/ 39 w 113"/>
                      <a:gd name="T3" fmla="*/ 107 h 114"/>
                      <a:gd name="T4" fmla="*/ 88 w 113"/>
                      <a:gd name="T5" fmla="*/ 107 h 114"/>
                      <a:gd name="T6" fmla="*/ 88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6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1 w 113"/>
                      <a:gd name="T19" fmla="*/ 0 h 114"/>
                      <a:gd name="T20" fmla="*/ 31 w 113"/>
                      <a:gd name="T21" fmla="*/ 0 h 114"/>
                      <a:gd name="T22" fmla="*/ 6 w 113"/>
                      <a:gd name="T23" fmla="*/ 25 h 114"/>
                      <a:gd name="T24" fmla="*/ 6 w 113"/>
                      <a:gd name="T25" fmla="*/ 25 h 114"/>
                      <a:gd name="T26" fmla="*/ 6 w 113"/>
                      <a:gd name="T27" fmla="*/ 74 h 114"/>
                      <a:gd name="T28" fmla="*/ 6 w 113"/>
                      <a:gd name="T29" fmla="*/ 74 h 114"/>
                      <a:gd name="T30" fmla="*/ 39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5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19" y="0"/>
                          <a:pt x="11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1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700" name="Freeform 347">
                    <a:extLst>
                      <a:ext uri="{FF2B5EF4-FFF2-40B4-BE49-F238E27FC236}">
                        <a16:creationId xmlns:a16="http://schemas.microsoft.com/office/drawing/2014/main" id="{AFFB84BE-9938-CD4B-BA71-B87CAD51C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5638" y="2427288"/>
                    <a:ext cx="41275" cy="41275"/>
                  </a:xfrm>
                  <a:custGeom>
                    <a:avLst/>
                    <a:gdLst>
                      <a:gd name="T0" fmla="*/ 6 w 113"/>
                      <a:gd name="T1" fmla="*/ 87 h 113"/>
                      <a:gd name="T2" fmla="*/ 6 w 113"/>
                      <a:gd name="T3" fmla="*/ 87 h 113"/>
                      <a:gd name="T4" fmla="*/ 31 w 113"/>
                      <a:gd name="T5" fmla="*/ 112 h 113"/>
                      <a:gd name="T6" fmla="*/ 31 w 113"/>
                      <a:gd name="T7" fmla="*/ 112 h 113"/>
                      <a:gd name="T8" fmla="*/ 63 w 113"/>
                      <a:gd name="T9" fmla="*/ 95 h 113"/>
                      <a:gd name="T10" fmla="*/ 96 w 113"/>
                      <a:gd name="T11" fmla="*/ 63 h 113"/>
                      <a:gd name="T12" fmla="*/ 96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8 w 113"/>
                      <a:gd name="T19" fmla="*/ 5 h 113"/>
                      <a:gd name="T20" fmla="*/ 88 w 113"/>
                      <a:gd name="T21" fmla="*/ 5 h 113"/>
                      <a:gd name="T22" fmla="*/ 39 w 113"/>
                      <a:gd name="T23" fmla="*/ 5 h 113"/>
                      <a:gd name="T24" fmla="*/ 39 w 113"/>
                      <a:gd name="T25" fmla="*/ 5 h 113"/>
                      <a:gd name="T26" fmla="*/ 6 w 113"/>
                      <a:gd name="T27" fmla="*/ 38 h 113"/>
                      <a:gd name="T28" fmla="*/ 6 w 113"/>
                      <a:gd name="T29" fmla="*/ 38 h 113"/>
                      <a:gd name="T30" fmla="*/ 6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1" y="103"/>
                          <a:pt x="19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5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1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1701" name="Group 1700">
                <a:extLst>
                  <a:ext uri="{FF2B5EF4-FFF2-40B4-BE49-F238E27FC236}">
                    <a16:creationId xmlns:a16="http://schemas.microsoft.com/office/drawing/2014/main" id="{A193E058-4CC0-6546-8CB0-9D404A0A5863}"/>
                  </a:ext>
                </a:extLst>
              </p:cNvPr>
              <p:cNvGrpSpPr/>
              <p:nvPr/>
            </p:nvGrpSpPr>
            <p:grpSpPr>
              <a:xfrm>
                <a:off x="4730750" y="1380652"/>
                <a:ext cx="1119188" cy="1133475"/>
                <a:chOff x="4730750" y="1858963"/>
                <a:chExt cx="1119188" cy="1133475"/>
              </a:xfrm>
            </p:grpSpPr>
            <p:sp>
              <p:nvSpPr>
                <p:cNvPr id="1702" name="Freeform 330">
                  <a:extLst>
                    <a:ext uri="{FF2B5EF4-FFF2-40B4-BE49-F238E27FC236}">
                      <a16:creationId xmlns:a16="http://schemas.microsoft.com/office/drawing/2014/main" id="{93A0AD51-1925-D849-B49E-ACAEE628D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613" y="1858963"/>
                  <a:ext cx="271462" cy="141287"/>
                </a:xfrm>
                <a:custGeom>
                  <a:avLst/>
                  <a:gdLst>
                    <a:gd name="T0" fmla="*/ 50 w 755"/>
                    <a:gd name="T1" fmla="*/ 98 h 392"/>
                    <a:gd name="T2" fmla="*/ 82 w 755"/>
                    <a:gd name="T3" fmla="*/ 131 h 392"/>
                    <a:gd name="T4" fmla="*/ 115 w 755"/>
                    <a:gd name="T5" fmla="*/ 164 h 392"/>
                    <a:gd name="T6" fmla="*/ 148 w 755"/>
                    <a:gd name="T7" fmla="*/ 197 h 392"/>
                    <a:gd name="T8" fmla="*/ 180 w 755"/>
                    <a:gd name="T9" fmla="*/ 230 h 392"/>
                    <a:gd name="T10" fmla="*/ 213 w 755"/>
                    <a:gd name="T11" fmla="*/ 262 h 392"/>
                    <a:gd name="T12" fmla="*/ 246 w 755"/>
                    <a:gd name="T13" fmla="*/ 296 h 392"/>
                    <a:gd name="T14" fmla="*/ 279 w 755"/>
                    <a:gd name="T15" fmla="*/ 328 h 392"/>
                    <a:gd name="T16" fmla="*/ 312 w 755"/>
                    <a:gd name="T17" fmla="*/ 361 h 392"/>
                    <a:gd name="T18" fmla="*/ 312 w 755"/>
                    <a:gd name="T19" fmla="*/ 361 h 392"/>
                    <a:gd name="T20" fmla="*/ 353 w 755"/>
                    <a:gd name="T21" fmla="*/ 385 h 392"/>
                    <a:gd name="T22" fmla="*/ 353 w 755"/>
                    <a:gd name="T23" fmla="*/ 385 h 392"/>
                    <a:gd name="T24" fmla="*/ 401 w 755"/>
                    <a:gd name="T25" fmla="*/ 385 h 392"/>
                    <a:gd name="T26" fmla="*/ 401 w 755"/>
                    <a:gd name="T27" fmla="*/ 385 h 392"/>
                    <a:gd name="T28" fmla="*/ 410 w 755"/>
                    <a:gd name="T29" fmla="*/ 382 h 392"/>
                    <a:gd name="T30" fmla="*/ 410 w 755"/>
                    <a:gd name="T31" fmla="*/ 382 h 392"/>
                    <a:gd name="T32" fmla="*/ 443 w 755"/>
                    <a:gd name="T33" fmla="*/ 361 h 392"/>
                    <a:gd name="T34" fmla="*/ 475 w 755"/>
                    <a:gd name="T35" fmla="*/ 328 h 392"/>
                    <a:gd name="T36" fmla="*/ 574 w 755"/>
                    <a:gd name="T37" fmla="*/ 230 h 392"/>
                    <a:gd name="T38" fmla="*/ 606 w 755"/>
                    <a:gd name="T39" fmla="*/ 197 h 392"/>
                    <a:gd name="T40" fmla="*/ 639 w 755"/>
                    <a:gd name="T41" fmla="*/ 164 h 392"/>
                    <a:gd name="T42" fmla="*/ 737 w 755"/>
                    <a:gd name="T43" fmla="*/ 66 h 392"/>
                    <a:gd name="T44" fmla="*/ 737 w 755"/>
                    <a:gd name="T45" fmla="*/ 66 h 392"/>
                    <a:gd name="T46" fmla="*/ 754 w 755"/>
                    <a:gd name="T47" fmla="*/ 32 h 392"/>
                    <a:gd name="T48" fmla="*/ 754 w 755"/>
                    <a:gd name="T49" fmla="*/ 32 h 392"/>
                    <a:gd name="T50" fmla="*/ 729 w 755"/>
                    <a:gd name="T51" fmla="*/ 9 h 392"/>
                    <a:gd name="T52" fmla="*/ 729 w 755"/>
                    <a:gd name="T53" fmla="*/ 9 h 392"/>
                    <a:gd name="T54" fmla="*/ 672 w 755"/>
                    <a:gd name="T55" fmla="*/ 0 h 392"/>
                    <a:gd name="T56" fmla="*/ 410 w 755"/>
                    <a:gd name="T57" fmla="*/ 0 h 392"/>
                    <a:gd name="T58" fmla="*/ 82 w 755"/>
                    <a:gd name="T59" fmla="*/ 0 h 392"/>
                    <a:gd name="T60" fmla="*/ 82 w 755"/>
                    <a:gd name="T61" fmla="*/ 0 h 392"/>
                    <a:gd name="T62" fmla="*/ 25 w 755"/>
                    <a:gd name="T63" fmla="*/ 9 h 392"/>
                    <a:gd name="T64" fmla="*/ 25 w 755"/>
                    <a:gd name="T65" fmla="*/ 9 h 392"/>
                    <a:gd name="T66" fmla="*/ 0 w 755"/>
                    <a:gd name="T67" fmla="*/ 32 h 392"/>
                    <a:gd name="T68" fmla="*/ 0 w 755"/>
                    <a:gd name="T69" fmla="*/ 32 h 392"/>
                    <a:gd name="T70" fmla="*/ 16 w 755"/>
                    <a:gd name="T71" fmla="*/ 66 h 392"/>
                    <a:gd name="T72" fmla="*/ 50 w 755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5" h="392">
                      <a:moveTo>
                        <a:pt x="50" y="98"/>
                      </a:move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312" y="361"/>
                      </a:lnTo>
                      <a:lnTo>
                        <a:pt x="312" y="361"/>
                      </a:lnTo>
                      <a:cubicBezTo>
                        <a:pt x="323" y="372"/>
                        <a:pt x="336" y="380"/>
                        <a:pt x="353" y="385"/>
                      </a:cubicBezTo>
                      <a:lnTo>
                        <a:pt x="353" y="385"/>
                      </a:lnTo>
                      <a:cubicBezTo>
                        <a:pt x="369" y="391"/>
                        <a:pt x="385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10" y="382"/>
                      </a:cubicBezTo>
                      <a:lnTo>
                        <a:pt x="410" y="382"/>
                      </a:lnTo>
                      <a:cubicBezTo>
                        <a:pt x="423" y="377"/>
                        <a:pt x="434" y="370"/>
                        <a:pt x="443" y="361"/>
                      </a:cubicBezTo>
                      <a:lnTo>
                        <a:pt x="475" y="328"/>
                      </a:lnTo>
                      <a:lnTo>
                        <a:pt x="574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4" y="44"/>
                        <a:pt x="754" y="32"/>
                      </a:cubicBezTo>
                      <a:lnTo>
                        <a:pt x="754" y="32"/>
                      </a:lnTo>
                      <a:cubicBezTo>
                        <a:pt x="754" y="22"/>
                        <a:pt x="746" y="14"/>
                        <a:pt x="729" y="9"/>
                      </a:cubicBezTo>
                      <a:lnTo>
                        <a:pt x="729" y="9"/>
                      </a:lnTo>
                      <a:cubicBezTo>
                        <a:pt x="713" y="3"/>
                        <a:pt x="694" y="0"/>
                        <a:pt x="672" y="0"/>
                      </a:cubicBezTo>
                      <a:lnTo>
                        <a:pt x="410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9"/>
                      </a:cubicBezTo>
                      <a:lnTo>
                        <a:pt x="25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3" name="Freeform 332">
                  <a:extLst>
                    <a:ext uri="{FF2B5EF4-FFF2-40B4-BE49-F238E27FC236}">
                      <a16:creationId xmlns:a16="http://schemas.microsoft.com/office/drawing/2014/main" id="{C4F18EE2-2A5A-9645-AF22-14BB34983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325" y="2000250"/>
                  <a:ext cx="247650" cy="134938"/>
                </a:xfrm>
                <a:custGeom>
                  <a:avLst/>
                  <a:gdLst>
                    <a:gd name="T0" fmla="*/ 49 w 689"/>
                    <a:gd name="T1" fmla="*/ 98 h 377"/>
                    <a:gd name="T2" fmla="*/ 147 w 689"/>
                    <a:gd name="T3" fmla="*/ 196 h 377"/>
                    <a:gd name="T4" fmla="*/ 180 w 689"/>
                    <a:gd name="T5" fmla="*/ 229 h 377"/>
                    <a:gd name="T6" fmla="*/ 213 w 689"/>
                    <a:gd name="T7" fmla="*/ 262 h 377"/>
                    <a:gd name="T8" fmla="*/ 311 w 689"/>
                    <a:gd name="T9" fmla="*/ 360 h 377"/>
                    <a:gd name="T10" fmla="*/ 311 w 689"/>
                    <a:gd name="T11" fmla="*/ 360 h 377"/>
                    <a:gd name="T12" fmla="*/ 344 w 689"/>
                    <a:gd name="T13" fmla="*/ 376 h 377"/>
                    <a:gd name="T14" fmla="*/ 344 w 689"/>
                    <a:gd name="T15" fmla="*/ 376 h 377"/>
                    <a:gd name="T16" fmla="*/ 377 w 689"/>
                    <a:gd name="T17" fmla="*/ 360 h 377"/>
                    <a:gd name="T18" fmla="*/ 672 w 689"/>
                    <a:gd name="T19" fmla="*/ 65 h 377"/>
                    <a:gd name="T20" fmla="*/ 672 w 689"/>
                    <a:gd name="T21" fmla="*/ 65 h 377"/>
                    <a:gd name="T22" fmla="*/ 688 w 689"/>
                    <a:gd name="T23" fmla="*/ 32 h 377"/>
                    <a:gd name="T24" fmla="*/ 688 w 689"/>
                    <a:gd name="T25" fmla="*/ 32 h 377"/>
                    <a:gd name="T26" fmla="*/ 663 w 689"/>
                    <a:gd name="T27" fmla="*/ 7 h 377"/>
                    <a:gd name="T28" fmla="*/ 663 w 689"/>
                    <a:gd name="T29" fmla="*/ 7 h 377"/>
                    <a:gd name="T30" fmla="*/ 606 w 689"/>
                    <a:gd name="T31" fmla="*/ 0 h 377"/>
                    <a:gd name="T32" fmla="*/ 81 w 689"/>
                    <a:gd name="T33" fmla="*/ 0 h 377"/>
                    <a:gd name="T34" fmla="*/ 81 w 689"/>
                    <a:gd name="T35" fmla="*/ 0 h 377"/>
                    <a:gd name="T36" fmla="*/ 25 w 689"/>
                    <a:gd name="T37" fmla="*/ 7 h 377"/>
                    <a:gd name="T38" fmla="*/ 25 w 689"/>
                    <a:gd name="T39" fmla="*/ 7 h 377"/>
                    <a:gd name="T40" fmla="*/ 0 w 689"/>
                    <a:gd name="T41" fmla="*/ 32 h 377"/>
                    <a:gd name="T42" fmla="*/ 0 w 689"/>
                    <a:gd name="T43" fmla="*/ 32 h 377"/>
                    <a:gd name="T44" fmla="*/ 16 w 689"/>
                    <a:gd name="T45" fmla="*/ 65 h 377"/>
                    <a:gd name="T46" fmla="*/ 49 w 689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7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3" y="7"/>
                      </a:cubicBezTo>
                      <a:lnTo>
                        <a:pt x="663" y="7"/>
                      </a:lnTo>
                      <a:cubicBezTo>
                        <a:pt x="647" y="2"/>
                        <a:pt x="628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1" y="2"/>
                        <a:pt x="25" y="7"/>
                      </a:cubicBez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4" name="Freeform 333">
                  <a:extLst>
                    <a:ext uri="{FF2B5EF4-FFF2-40B4-BE49-F238E27FC236}">
                      <a16:creationId xmlns:a16="http://schemas.microsoft.com/office/drawing/2014/main" id="{7AB8D5CA-A4FF-BE4B-A741-C68594477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9713" y="2000250"/>
                  <a:ext cx="247650" cy="134938"/>
                </a:xfrm>
                <a:custGeom>
                  <a:avLst/>
                  <a:gdLst>
                    <a:gd name="T0" fmla="*/ 25 w 689"/>
                    <a:gd name="T1" fmla="*/ 7 h 377"/>
                    <a:gd name="T2" fmla="*/ 25 w 689"/>
                    <a:gd name="T3" fmla="*/ 7 h 377"/>
                    <a:gd name="T4" fmla="*/ 0 w 689"/>
                    <a:gd name="T5" fmla="*/ 32 h 377"/>
                    <a:gd name="T6" fmla="*/ 0 w 689"/>
                    <a:gd name="T7" fmla="*/ 32 h 377"/>
                    <a:gd name="T8" fmla="*/ 16 w 689"/>
                    <a:gd name="T9" fmla="*/ 65 h 377"/>
                    <a:gd name="T10" fmla="*/ 49 w 689"/>
                    <a:gd name="T11" fmla="*/ 98 h 377"/>
                    <a:gd name="T12" fmla="*/ 82 w 689"/>
                    <a:gd name="T13" fmla="*/ 131 h 377"/>
                    <a:gd name="T14" fmla="*/ 115 w 689"/>
                    <a:gd name="T15" fmla="*/ 164 h 377"/>
                    <a:gd name="T16" fmla="*/ 213 w 689"/>
                    <a:gd name="T17" fmla="*/ 262 h 377"/>
                    <a:gd name="T18" fmla="*/ 246 w 689"/>
                    <a:gd name="T19" fmla="*/ 295 h 377"/>
                    <a:gd name="T20" fmla="*/ 278 w 689"/>
                    <a:gd name="T21" fmla="*/ 327 h 377"/>
                    <a:gd name="T22" fmla="*/ 311 w 689"/>
                    <a:gd name="T23" fmla="*/ 360 h 377"/>
                    <a:gd name="T24" fmla="*/ 311 w 689"/>
                    <a:gd name="T25" fmla="*/ 360 h 377"/>
                    <a:gd name="T26" fmla="*/ 344 w 689"/>
                    <a:gd name="T27" fmla="*/ 376 h 377"/>
                    <a:gd name="T28" fmla="*/ 344 w 689"/>
                    <a:gd name="T29" fmla="*/ 376 h 377"/>
                    <a:gd name="T30" fmla="*/ 377 w 689"/>
                    <a:gd name="T31" fmla="*/ 360 h 377"/>
                    <a:gd name="T32" fmla="*/ 410 w 689"/>
                    <a:gd name="T33" fmla="*/ 327 h 377"/>
                    <a:gd name="T34" fmla="*/ 442 w 689"/>
                    <a:gd name="T35" fmla="*/ 295 h 377"/>
                    <a:gd name="T36" fmla="*/ 475 w 689"/>
                    <a:gd name="T37" fmla="*/ 262 h 377"/>
                    <a:gd name="T38" fmla="*/ 508 w 689"/>
                    <a:gd name="T39" fmla="*/ 229 h 377"/>
                    <a:gd name="T40" fmla="*/ 541 w 689"/>
                    <a:gd name="T41" fmla="*/ 196 h 377"/>
                    <a:gd name="T42" fmla="*/ 574 w 689"/>
                    <a:gd name="T43" fmla="*/ 164 h 377"/>
                    <a:gd name="T44" fmla="*/ 607 w 689"/>
                    <a:gd name="T45" fmla="*/ 131 h 377"/>
                    <a:gd name="T46" fmla="*/ 639 w 689"/>
                    <a:gd name="T47" fmla="*/ 98 h 377"/>
                    <a:gd name="T48" fmla="*/ 672 w 689"/>
                    <a:gd name="T49" fmla="*/ 65 h 377"/>
                    <a:gd name="T50" fmla="*/ 672 w 689"/>
                    <a:gd name="T51" fmla="*/ 65 h 377"/>
                    <a:gd name="T52" fmla="*/ 688 w 689"/>
                    <a:gd name="T53" fmla="*/ 32 h 377"/>
                    <a:gd name="T54" fmla="*/ 688 w 689"/>
                    <a:gd name="T55" fmla="*/ 32 h 377"/>
                    <a:gd name="T56" fmla="*/ 664 w 689"/>
                    <a:gd name="T57" fmla="*/ 7 h 377"/>
                    <a:gd name="T58" fmla="*/ 664 w 689"/>
                    <a:gd name="T59" fmla="*/ 7 h 377"/>
                    <a:gd name="T60" fmla="*/ 607 w 689"/>
                    <a:gd name="T61" fmla="*/ 0 h 377"/>
                    <a:gd name="T62" fmla="*/ 82 w 689"/>
                    <a:gd name="T63" fmla="*/ 0 h 377"/>
                    <a:gd name="T64" fmla="*/ 82 w 689"/>
                    <a:gd name="T65" fmla="*/ 0 h 377"/>
                    <a:gd name="T66" fmla="*/ 25 w 689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9" h="377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6" y="65"/>
                      </a:cubicBezTo>
                      <a:lnTo>
                        <a:pt x="49" y="98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213" y="262"/>
                      </a:lnTo>
                      <a:lnTo>
                        <a:pt x="246" y="295"/>
                      </a:lnTo>
                      <a:lnTo>
                        <a:pt x="278" y="327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6" y="371"/>
                        <a:pt x="377" y="360"/>
                      </a:cubicBezTo>
                      <a:lnTo>
                        <a:pt x="410" y="327"/>
                      </a:lnTo>
                      <a:lnTo>
                        <a:pt x="442" y="295"/>
                      </a:lnTo>
                      <a:lnTo>
                        <a:pt x="475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7" y="2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5" name="Freeform 334">
                  <a:extLst>
                    <a:ext uri="{FF2B5EF4-FFF2-40B4-BE49-F238E27FC236}">
                      <a16:creationId xmlns:a16="http://schemas.microsoft.com/office/drawing/2014/main" id="{44136F84-5C8C-1E4C-ADC4-3F0322786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125" y="2073275"/>
                  <a:ext cx="706438" cy="706438"/>
                </a:xfrm>
                <a:custGeom>
                  <a:avLst/>
                  <a:gdLst>
                    <a:gd name="T0" fmla="*/ 1637 w 1962"/>
                    <a:gd name="T1" fmla="*/ 751 h 1962"/>
                    <a:gd name="T2" fmla="*/ 1473 w 1962"/>
                    <a:gd name="T3" fmla="*/ 587 h 1962"/>
                    <a:gd name="T4" fmla="*/ 1309 w 1962"/>
                    <a:gd name="T5" fmla="*/ 423 h 1962"/>
                    <a:gd name="T6" fmla="*/ 1145 w 1962"/>
                    <a:gd name="T7" fmla="*/ 259 h 1962"/>
                    <a:gd name="T8" fmla="*/ 1047 w 1962"/>
                    <a:gd name="T9" fmla="*/ 161 h 1962"/>
                    <a:gd name="T10" fmla="*/ 1005 w 1962"/>
                    <a:gd name="T11" fmla="*/ 136 h 1962"/>
                    <a:gd name="T12" fmla="*/ 957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90 w 1962"/>
                    <a:gd name="T25" fmla="*/ 1374 h 1962"/>
                    <a:gd name="T26" fmla="*/ 588 w 1962"/>
                    <a:gd name="T27" fmla="*/ 1472 h 1962"/>
                    <a:gd name="T28" fmla="*/ 686 w 1962"/>
                    <a:gd name="T29" fmla="*/ 1570 h 1962"/>
                    <a:gd name="T30" fmla="*/ 784 w 1962"/>
                    <a:gd name="T31" fmla="*/ 1669 h 1962"/>
                    <a:gd name="T32" fmla="*/ 883 w 1962"/>
                    <a:gd name="T33" fmla="*/ 1768 h 1962"/>
                    <a:gd name="T34" fmla="*/ 957 w 1962"/>
                    <a:gd name="T35" fmla="*/ 1825 h 1962"/>
                    <a:gd name="T36" fmla="*/ 1005 w 1962"/>
                    <a:gd name="T37" fmla="*/ 1825 h 1962"/>
                    <a:gd name="T38" fmla="*/ 1047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40 w 1962"/>
                    <a:gd name="T47" fmla="*/ 1406 h 1962"/>
                    <a:gd name="T48" fmla="*/ 1538 w 1962"/>
                    <a:gd name="T49" fmla="*/ 1309 h 1962"/>
                    <a:gd name="T50" fmla="*/ 1637 w 1962"/>
                    <a:gd name="T51" fmla="*/ 1210 h 1962"/>
                    <a:gd name="T52" fmla="*/ 1735 w 1962"/>
                    <a:gd name="T53" fmla="*/ 1112 h 1962"/>
                    <a:gd name="T54" fmla="*/ 1800 w 1962"/>
                    <a:gd name="T55" fmla="*/ 1047 h 1962"/>
                    <a:gd name="T56" fmla="*/ 1825 w 1962"/>
                    <a:gd name="T57" fmla="*/ 956 h 1962"/>
                    <a:gd name="T58" fmla="*/ 1768 w 1962"/>
                    <a:gd name="T59" fmla="*/ 882 h 1962"/>
                    <a:gd name="T60" fmla="*/ 1866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4 w 1962"/>
                    <a:gd name="T67" fmla="*/ 1145 h 1962"/>
                    <a:gd name="T68" fmla="*/ 1670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8 w 1962"/>
                    <a:gd name="T75" fmla="*/ 1800 h 1962"/>
                    <a:gd name="T76" fmla="*/ 1047 w 1962"/>
                    <a:gd name="T77" fmla="*/ 1931 h 1962"/>
                    <a:gd name="T78" fmla="*/ 1014 w 1962"/>
                    <a:gd name="T79" fmla="*/ 1953 h 1962"/>
                    <a:gd name="T80" fmla="*/ 957 w 1962"/>
                    <a:gd name="T81" fmla="*/ 1956 h 1962"/>
                    <a:gd name="T82" fmla="*/ 30 w 1962"/>
                    <a:gd name="T83" fmla="*/ 1047 h 1962"/>
                    <a:gd name="T84" fmla="*/ 6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6 w 1962"/>
                    <a:gd name="T93" fmla="*/ 620 h 1962"/>
                    <a:gd name="T94" fmla="*/ 424 w 1962"/>
                    <a:gd name="T95" fmla="*/ 522 h 1962"/>
                    <a:gd name="T96" fmla="*/ 522 w 1962"/>
                    <a:gd name="T97" fmla="*/ 423 h 1962"/>
                    <a:gd name="T98" fmla="*/ 620 w 1962"/>
                    <a:gd name="T99" fmla="*/ 325 h 1962"/>
                    <a:gd name="T100" fmla="*/ 719 w 1962"/>
                    <a:gd name="T101" fmla="*/ 227 h 1962"/>
                    <a:gd name="T102" fmla="*/ 817 w 1962"/>
                    <a:gd name="T103" fmla="*/ 128 h 1962"/>
                    <a:gd name="T104" fmla="*/ 916 w 1962"/>
                    <a:gd name="T105" fmla="*/ 30 h 1962"/>
                    <a:gd name="T106" fmla="*/ 957 w 1962"/>
                    <a:gd name="T107" fmla="*/ 6 h 1962"/>
                    <a:gd name="T108" fmla="*/ 1014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1 w 1962"/>
                    <a:gd name="T117" fmla="*/ 554 h 1962"/>
                    <a:gd name="T118" fmla="*/ 1735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8" y="882"/>
                      </a:moveTo>
                      <a:lnTo>
                        <a:pt x="1670" y="784"/>
                      </a:lnTo>
                      <a:lnTo>
                        <a:pt x="1637" y="751"/>
                      </a:lnTo>
                      <a:lnTo>
                        <a:pt x="1604" y="718"/>
                      </a:lnTo>
                      <a:lnTo>
                        <a:pt x="1505" y="620"/>
                      </a:lnTo>
                      <a:lnTo>
                        <a:pt x="1473" y="587"/>
                      </a:lnTo>
                      <a:lnTo>
                        <a:pt x="1440" y="554"/>
                      </a:lnTo>
                      <a:lnTo>
                        <a:pt x="1341" y="456"/>
                      </a:lnTo>
                      <a:lnTo>
                        <a:pt x="1309" y="423"/>
                      </a:lnTo>
                      <a:lnTo>
                        <a:pt x="1276" y="390"/>
                      </a:lnTo>
                      <a:lnTo>
                        <a:pt x="1178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7" y="161"/>
                      </a:lnTo>
                      <a:lnTo>
                        <a:pt x="1047" y="161"/>
                      </a:lnTo>
                      <a:cubicBezTo>
                        <a:pt x="1038" y="152"/>
                        <a:pt x="1027" y="145"/>
                        <a:pt x="1014" y="140"/>
                      </a:cubicBezTo>
                      <a:lnTo>
                        <a:pt x="1014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9" y="131"/>
                        <a:pt x="973" y="131"/>
                        <a:pt x="957" y="136"/>
                      </a:cubicBezTo>
                      <a:lnTo>
                        <a:pt x="957" y="136"/>
                      </a:lnTo>
                      <a:cubicBezTo>
                        <a:pt x="940" y="142"/>
                        <a:pt x="927" y="150"/>
                        <a:pt x="916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3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3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6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90" y="1374"/>
                      </a:lnTo>
                      <a:lnTo>
                        <a:pt x="522" y="1406"/>
                      </a:lnTo>
                      <a:lnTo>
                        <a:pt x="555" y="1440"/>
                      </a:lnTo>
                      <a:lnTo>
                        <a:pt x="588" y="1472"/>
                      </a:lnTo>
                      <a:lnTo>
                        <a:pt x="620" y="1505"/>
                      </a:lnTo>
                      <a:lnTo>
                        <a:pt x="654" y="1538"/>
                      </a:lnTo>
                      <a:lnTo>
                        <a:pt x="686" y="1570"/>
                      </a:lnTo>
                      <a:lnTo>
                        <a:pt x="719" y="1604"/>
                      </a:lnTo>
                      <a:lnTo>
                        <a:pt x="752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50" y="1734"/>
                      </a:lnTo>
                      <a:lnTo>
                        <a:pt x="883" y="1768"/>
                      </a:lnTo>
                      <a:lnTo>
                        <a:pt x="916" y="1800"/>
                      </a:lnTo>
                      <a:lnTo>
                        <a:pt x="916" y="1800"/>
                      </a:lnTo>
                      <a:cubicBezTo>
                        <a:pt x="927" y="1811"/>
                        <a:pt x="940" y="1819"/>
                        <a:pt x="957" y="1825"/>
                      </a:cubicBezTo>
                      <a:lnTo>
                        <a:pt x="957" y="1825"/>
                      </a:lnTo>
                      <a:cubicBezTo>
                        <a:pt x="973" y="1830"/>
                        <a:pt x="989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4" y="1822"/>
                      </a:cubicBezTo>
                      <a:lnTo>
                        <a:pt x="1014" y="1822"/>
                      </a:lnTo>
                      <a:cubicBezTo>
                        <a:pt x="1027" y="1817"/>
                        <a:pt x="1038" y="1809"/>
                        <a:pt x="1047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8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9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40" y="1406"/>
                      </a:lnTo>
                      <a:lnTo>
                        <a:pt x="1473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1" y="1276"/>
                      </a:lnTo>
                      <a:lnTo>
                        <a:pt x="1604" y="1243"/>
                      </a:lnTo>
                      <a:lnTo>
                        <a:pt x="1637" y="1210"/>
                      </a:lnTo>
                      <a:lnTo>
                        <a:pt x="1670" y="1178"/>
                      </a:lnTo>
                      <a:lnTo>
                        <a:pt x="1702" y="1145"/>
                      </a:lnTo>
                      <a:lnTo>
                        <a:pt x="1735" y="1112"/>
                      </a:lnTo>
                      <a:lnTo>
                        <a:pt x="1768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5" y="1005"/>
                      </a:cubicBezTo>
                      <a:lnTo>
                        <a:pt x="1825" y="1005"/>
                      </a:lnTo>
                      <a:cubicBezTo>
                        <a:pt x="1830" y="989"/>
                        <a:pt x="1830" y="973"/>
                        <a:pt x="1825" y="956"/>
                      </a:cubicBezTo>
                      <a:lnTo>
                        <a:pt x="1825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8" y="882"/>
                      </a:lnTo>
                      <a:close/>
                      <a:moveTo>
                        <a:pt x="1735" y="718"/>
                      </a:moveTo>
                      <a:lnTo>
                        <a:pt x="1834" y="817"/>
                      </a:lnTo>
                      <a:lnTo>
                        <a:pt x="1866" y="850"/>
                      </a:lnTo>
                      <a:lnTo>
                        <a:pt x="1899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1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1" y="1022"/>
                        <a:pt x="1942" y="1035"/>
                        <a:pt x="1931" y="1047"/>
                      </a:cubicBezTo>
                      <a:lnTo>
                        <a:pt x="1834" y="1145"/>
                      </a:lnTo>
                      <a:lnTo>
                        <a:pt x="1800" y="1178"/>
                      </a:lnTo>
                      <a:lnTo>
                        <a:pt x="1768" y="1210"/>
                      </a:lnTo>
                      <a:lnTo>
                        <a:pt x="1670" y="1309"/>
                      </a:lnTo>
                      <a:lnTo>
                        <a:pt x="1637" y="1341"/>
                      </a:lnTo>
                      <a:lnTo>
                        <a:pt x="1604" y="1374"/>
                      </a:lnTo>
                      <a:lnTo>
                        <a:pt x="1505" y="1472"/>
                      </a:lnTo>
                      <a:lnTo>
                        <a:pt x="1473" y="1505"/>
                      </a:lnTo>
                      <a:lnTo>
                        <a:pt x="1440" y="1538"/>
                      </a:lnTo>
                      <a:lnTo>
                        <a:pt x="1341" y="1636"/>
                      </a:lnTo>
                      <a:lnTo>
                        <a:pt x="1309" y="1669"/>
                      </a:lnTo>
                      <a:lnTo>
                        <a:pt x="1276" y="1702"/>
                      </a:lnTo>
                      <a:lnTo>
                        <a:pt x="1178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7" y="1931"/>
                      </a:lnTo>
                      <a:lnTo>
                        <a:pt x="1047" y="1931"/>
                      </a:lnTo>
                      <a:cubicBezTo>
                        <a:pt x="1038" y="1940"/>
                        <a:pt x="1027" y="1948"/>
                        <a:pt x="1014" y="1953"/>
                      </a:cubicBezTo>
                      <a:lnTo>
                        <a:pt x="1014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9" y="1961"/>
                        <a:pt x="973" y="1961"/>
                        <a:pt x="957" y="1956"/>
                      </a:cubicBezTo>
                      <a:lnTo>
                        <a:pt x="957" y="1956"/>
                      </a:lnTo>
                      <a:cubicBezTo>
                        <a:pt x="940" y="1950"/>
                        <a:pt x="927" y="1942"/>
                        <a:pt x="916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6" y="1005"/>
                      </a:cubicBezTo>
                      <a:lnTo>
                        <a:pt x="6" y="1005"/>
                      </a:lnTo>
                      <a:cubicBezTo>
                        <a:pt x="0" y="989"/>
                        <a:pt x="0" y="973"/>
                        <a:pt x="6" y="956"/>
                      </a:cubicBezTo>
                      <a:lnTo>
                        <a:pt x="6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6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90" y="456"/>
                      </a:lnTo>
                      <a:lnTo>
                        <a:pt x="522" y="423"/>
                      </a:lnTo>
                      <a:lnTo>
                        <a:pt x="555" y="390"/>
                      </a:lnTo>
                      <a:lnTo>
                        <a:pt x="588" y="358"/>
                      </a:lnTo>
                      <a:lnTo>
                        <a:pt x="620" y="325"/>
                      </a:lnTo>
                      <a:lnTo>
                        <a:pt x="654" y="292"/>
                      </a:lnTo>
                      <a:lnTo>
                        <a:pt x="686" y="259"/>
                      </a:lnTo>
                      <a:lnTo>
                        <a:pt x="719" y="227"/>
                      </a:lnTo>
                      <a:lnTo>
                        <a:pt x="752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50" y="96"/>
                      </a:lnTo>
                      <a:lnTo>
                        <a:pt x="883" y="63"/>
                      </a:lnTo>
                      <a:lnTo>
                        <a:pt x="916" y="30"/>
                      </a:lnTo>
                      <a:lnTo>
                        <a:pt x="916" y="30"/>
                      </a:lnTo>
                      <a:cubicBezTo>
                        <a:pt x="927" y="19"/>
                        <a:pt x="940" y="11"/>
                        <a:pt x="957" y="6"/>
                      </a:cubicBezTo>
                      <a:lnTo>
                        <a:pt x="957" y="6"/>
                      </a:lnTo>
                      <a:cubicBezTo>
                        <a:pt x="973" y="0"/>
                        <a:pt x="989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4" y="9"/>
                      </a:cubicBezTo>
                      <a:lnTo>
                        <a:pt x="1014" y="9"/>
                      </a:lnTo>
                      <a:cubicBezTo>
                        <a:pt x="1027" y="14"/>
                        <a:pt x="1038" y="21"/>
                        <a:pt x="1047" y="30"/>
                      </a:cubicBezTo>
                      <a:lnTo>
                        <a:pt x="1079" y="63"/>
                      </a:lnTo>
                      <a:lnTo>
                        <a:pt x="1178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1" y="554"/>
                      </a:lnTo>
                      <a:lnTo>
                        <a:pt x="1670" y="653"/>
                      </a:lnTo>
                      <a:lnTo>
                        <a:pt x="1702" y="686"/>
                      </a:lnTo>
                      <a:lnTo>
                        <a:pt x="1735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06" name="Freeform 335">
                  <a:extLst>
                    <a:ext uri="{FF2B5EF4-FFF2-40B4-BE49-F238E27FC236}">
                      <a16:creationId xmlns:a16="http://schemas.microsoft.com/office/drawing/2014/main" id="{40020269-EE55-A547-869A-684BACFA4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038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8 w 689"/>
                    <a:gd name="T3" fmla="*/ 196 h 378"/>
                    <a:gd name="T4" fmla="*/ 180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3 w 689"/>
                    <a:gd name="T19" fmla="*/ 65 h 378"/>
                    <a:gd name="T20" fmla="*/ 673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4 w 689"/>
                    <a:gd name="T27" fmla="*/ 8 h 378"/>
                    <a:gd name="T28" fmla="*/ 664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5 w 689"/>
                    <a:gd name="T37" fmla="*/ 8 h 378"/>
                    <a:gd name="T38" fmla="*/ 25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7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8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3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6" y="377"/>
                        <a:pt x="366" y="371"/>
                        <a:pt x="377" y="360"/>
                      </a:cubicBezTo>
                      <a:lnTo>
                        <a:pt x="673" y="65"/>
                      </a:lnTo>
                      <a:lnTo>
                        <a:pt x="673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4"/>
                        <a:pt x="17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7" name="Freeform 336">
                  <a:extLst>
                    <a:ext uri="{FF2B5EF4-FFF2-40B4-BE49-F238E27FC236}">
                      <a16:creationId xmlns:a16="http://schemas.microsoft.com/office/drawing/2014/main" id="{55E91973-BF4B-B34B-A834-A05755FDF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1000" y="2143125"/>
                  <a:ext cx="247650" cy="136525"/>
                </a:xfrm>
                <a:custGeom>
                  <a:avLst/>
                  <a:gdLst>
                    <a:gd name="T0" fmla="*/ 25 w 690"/>
                    <a:gd name="T1" fmla="*/ 8 h 378"/>
                    <a:gd name="T2" fmla="*/ 25 w 690"/>
                    <a:gd name="T3" fmla="*/ 8 h 378"/>
                    <a:gd name="T4" fmla="*/ 0 w 690"/>
                    <a:gd name="T5" fmla="*/ 33 h 378"/>
                    <a:gd name="T6" fmla="*/ 0 w 690"/>
                    <a:gd name="T7" fmla="*/ 33 h 378"/>
                    <a:gd name="T8" fmla="*/ 17 w 690"/>
                    <a:gd name="T9" fmla="*/ 65 h 378"/>
                    <a:gd name="T10" fmla="*/ 49 w 690"/>
                    <a:gd name="T11" fmla="*/ 98 h 378"/>
                    <a:gd name="T12" fmla="*/ 148 w 690"/>
                    <a:gd name="T13" fmla="*/ 196 h 378"/>
                    <a:gd name="T14" fmla="*/ 181 w 690"/>
                    <a:gd name="T15" fmla="*/ 229 h 378"/>
                    <a:gd name="T16" fmla="*/ 214 w 690"/>
                    <a:gd name="T17" fmla="*/ 262 h 378"/>
                    <a:gd name="T18" fmla="*/ 312 w 690"/>
                    <a:gd name="T19" fmla="*/ 360 h 378"/>
                    <a:gd name="T20" fmla="*/ 312 w 690"/>
                    <a:gd name="T21" fmla="*/ 360 h 378"/>
                    <a:gd name="T22" fmla="*/ 344 w 690"/>
                    <a:gd name="T23" fmla="*/ 377 h 378"/>
                    <a:gd name="T24" fmla="*/ 344 w 690"/>
                    <a:gd name="T25" fmla="*/ 377 h 378"/>
                    <a:gd name="T26" fmla="*/ 378 w 690"/>
                    <a:gd name="T27" fmla="*/ 360 h 378"/>
                    <a:gd name="T28" fmla="*/ 672 w 690"/>
                    <a:gd name="T29" fmla="*/ 65 h 378"/>
                    <a:gd name="T30" fmla="*/ 672 w 690"/>
                    <a:gd name="T31" fmla="*/ 65 h 378"/>
                    <a:gd name="T32" fmla="*/ 689 w 690"/>
                    <a:gd name="T33" fmla="*/ 33 h 378"/>
                    <a:gd name="T34" fmla="*/ 689 w 690"/>
                    <a:gd name="T35" fmla="*/ 33 h 378"/>
                    <a:gd name="T36" fmla="*/ 664 w 690"/>
                    <a:gd name="T37" fmla="*/ 8 h 378"/>
                    <a:gd name="T38" fmla="*/ 664 w 690"/>
                    <a:gd name="T39" fmla="*/ 8 h 378"/>
                    <a:gd name="T40" fmla="*/ 606 w 690"/>
                    <a:gd name="T41" fmla="*/ 0 h 378"/>
                    <a:gd name="T42" fmla="*/ 82 w 690"/>
                    <a:gd name="T43" fmla="*/ 0 h 378"/>
                    <a:gd name="T44" fmla="*/ 82 w 690"/>
                    <a:gd name="T45" fmla="*/ 0 h 378"/>
                    <a:gd name="T46" fmla="*/ 25 w 690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8">
                      <a:moveTo>
                        <a:pt x="25" y="8"/>
                      </a:moveTo>
                      <a:lnTo>
                        <a:pt x="25" y="8"/>
                      </a:lnTo>
                      <a:cubicBezTo>
                        <a:pt x="9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4"/>
                        <a:pt x="17" y="65"/>
                      </a:cubicBezTo>
                      <a:lnTo>
                        <a:pt x="49" y="98"/>
                      </a:ln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8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4" y="54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2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8" name="Freeform 337">
                  <a:extLst>
                    <a:ext uri="{FF2B5EF4-FFF2-40B4-BE49-F238E27FC236}">
                      <a16:creationId xmlns:a16="http://schemas.microsoft.com/office/drawing/2014/main" id="{069CFF28-E3F8-CB4B-96ED-2BACDD3EC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2375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2 w 1438"/>
                    <a:gd name="T3" fmla="*/ 140 h 1438"/>
                    <a:gd name="T4" fmla="*/ 743 w 1438"/>
                    <a:gd name="T5" fmla="*/ 137 h 1438"/>
                    <a:gd name="T6" fmla="*/ 654 w 1438"/>
                    <a:gd name="T7" fmla="*/ 161 h 1438"/>
                    <a:gd name="T8" fmla="*/ 523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7 w 1438"/>
                    <a:gd name="T21" fmla="*/ 1079 h 1438"/>
                    <a:gd name="T22" fmla="*/ 621 w 1438"/>
                    <a:gd name="T23" fmla="*/ 1243 h 1438"/>
                    <a:gd name="T24" fmla="*/ 695 w 1438"/>
                    <a:gd name="T25" fmla="*/ 1301 h 1438"/>
                    <a:gd name="T26" fmla="*/ 743 w 1438"/>
                    <a:gd name="T27" fmla="*/ 1301 h 1438"/>
                    <a:gd name="T28" fmla="*/ 785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1 w 1438"/>
                    <a:gd name="T41" fmla="*/ 743 h 1438"/>
                    <a:gd name="T42" fmla="*/ 1408 w 1438"/>
                    <a:gd name="T43" fmla="*/ 653 h 1438"/>
                    <a:gd name="T44" fmla="*/ 1432 w 1438"/>
                    <a:gd name="T45" fmla="*/ 743 h 1438"/>
                    <a:gd name="T46" fmla="*/ 785 w 1438"/>
                    <a:gd name="T47" fmla="*/ 1407 h 1438"/>
                    <a:gd name="T48" fmla="*/ 752 w 1438"/>
                    <a:gd name="T49" fmla="*/ 1428 h 1438"/>
                    <a:gd name="T50" fmla="*/ 695 w 1438"/>
                    <a:gd name="T51" fmla="*/ 1432 h 1438"/>
                    <a:gd name="T52" fmla="*/ 588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6 w 1438"/>
                    <a:gd name="T63" fmla="*/ 694 h 1438"/>
                    <a:gd name="T64" fmla="*/ 64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7 w 1438"/>
                    <a:gd name="T73" fmla="*/ 227 h 1438"/>
                    <a:gd name="T74" fmla="*/ 555 w 1438"/>
                    <a:gd name="T75" fmla="*/ 128 h 1438"/>
                    <a:gd name="T76" fmla="*/ 654 w 1438"/>
                    <a:gd name="T77" fmla="*/ 30 h 1438"/>
                    <a:gd name="T78" fmla="*/ 695 w 1438"/>
                    <a:gd name="T79" fmla="*/ 6 h 1438"/>
                    <a:gd name="T80" fmla="*/ 752 w 1438"/>
                    <a:gd name="T81" fmla="*/ 8 h 1438"/>
                    <a:gd name="T82" fmla="*/ 817 w 1438"/>
                    <a:gd name="T83" fmla="*/ 63 h 1438"/>
                    <a:gd name="T84" fmla="*/ 916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8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1" y="694"/>
                      </a:moveTo>
                      <a:lnTo>
                        <a:pt x="1301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5" y="161"/>
                      </a:lnTo>
                      <a:lnTo>
                        <a:pt x="785" y="161"/>
                      </a:lnTo>
                      <a:cubicBezTo>
                        <a:pt x="776" y="153"/>
                        <a:pt x="765" y="146"/>
                        <a:pt x="752" y="140"/>
                      </a:cubicBezTo>
                      <a:lnTo>
                        <a:pt x="752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5" y="137"/>
                      </a:cubicBezTo>
                      <a:lnTo>
                        <a:pt x="695" y="137"/>
                      </a:lnTo>
                      <a:cubicBezTo>
                        <a:pt x="678" y="143"/>
                        <a:pt x="665" y="150"/>
                        <a:pt x="654" y="161"/>
                      </a:cubicBezTo>
                      <a:lnTo>
                        <a:pt x="588" y="227"/>
                      </a:lnTo>
                      <a:lnTo>
                        <a:pt x="555" y="260"/>
                      </a:lnTo>
                      <a:lnTo>
                        <a:pt x="523" y="292"/>
                      </a:lnTo>
                      <a:lnTo>
                        <a:pt x="424" y="391"/>
                      </a:lnTo>
                      <a:lnTo>
                        <a:pt x="392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8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6" y="948"/>
                      </a:lnTo>
                      <a:lnTo>
                        <a:pt x="424" y="1047"/>
                      </a:lnTo>
                      <a:lnTo>
                        <a:pt x="457" y="1079"/>
                      </a:lnTo>
                      <a:lnTo>
                        <a:pt x="490" y="1112"/>
                      </a:lnTo>
                      <a:lnTo>
                        <a:pt x="588" y="1210"/>
                      </a:lnTo>
                      <a:lnTo>
                        <a:pt x="621" y="1243"/>
                      </a:lnTo>
                      <a:lnTo>
                        <a:pt x="654" y="1276"/>
                      </a:lnTo>
                      <a:lnTo>
                        <a:pt x="654" y="1276"/>
                      </a:lnTo>
                      <a:cubicBezTo>
                        <a:pt x="665" y="1287"/>
                        <a:pt x="678" y="1295"/>
                        <a:pt x="695" y="1301"/>
                      </a:cubicBezTo>
                      <a:lnTo>
                        <a:pt x="695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2" y="1297"/>
                      </a:cubicBezTo>
                      <a:lnTo>
                        <a:pt x="752" y="1297"/>
                      </a:lnTo>
                      <a:cubicBezTo>
                        <a:pt x="765" y="1292"/>
                        <a:pt x="776" y="1285"/>
                        <a:pt x="785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6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1" y="743"/>
                      </a:cubicBezTo>
                      <a:lnTo>
                        <a:pt x="1301" y="743"/>
                      </a:lnTo>
                      <a:cubicBezTo>
                        <a:pt x="1306" y="727"/>
                        <a:pt x="1306" y="711"/>
                        <a:pt x="1301" y="694"/>
                      </a:cubicBezTo>
                      <a:close/>
                      <a:moveTo>
                        <a:pt x="1408" y="653"/>
                      </a:moveTo>
                      <a:lnTo>
                        <a:pt x="1408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8" y="785"/>
                      </a:cubicBezTo>
                      <a:lnTo>
                        <a:pt x="785" y="1407"/>
                      </a:lnTo>
                      <a:lnTo>
                        <a:pt x="785" y="1407"/>
                      </a:lnTo>
                      <a:cubicBezTo>
                        <a:pt x="776" y="1416"/>
                        <a:pt x="765" y="1423"/>
                        <a:pt x="752" y="1428"/>
                      </a:cubicBezTo>
                      <a:lnTo>
                        <a:pt x="752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5" y="1432"/>
                      </a:cubicBezTo>
                      <a:lnTo>
                        <a:pt x="695" y="1432"/>
                      </a:lnTo>
                      <a:cubicBezTo>
                        <a:pt x="678" y="1426"/>
                        <a:pt x="665" y="1418"/>
                        <a:pt x="654" y="1407"/>
                      </a:cubicBezTo>
                      <a:lnTo>
                        <a:pt x="588" y="1342"/>
                      </a:lnTo>
                      <a:lnTo>
                        <a:pt x="555" y="1308"/>
                      </a:lnTo>
                      <a:lnTo>
                        <a:pt x="523" y="1276"/>
                      </a:lnTo>
                      <a:lnTo>
                        <a:pt x="424" y="1178"/>
                      </a:lnTo>
                      <a:lnTo>
                        <a:pt x="392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8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4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2" y="760"/>
                        <a:pt x="6" y="743"/>
                      </a:cubicBezTo>
                      <a:lnTo>
                        <a:pt x="6" y="743"/>
                      </a:lnTo>
                      <a:cubicBezTo>
                        <a:pt x="0" y="727"/>
                        <a:pt x="0" y="711"/>
                        <a:pt x="6" y="694"/>
                      </a:cubicBezTo>
                      <a:lnTo>
                        <a:pt x="6" y="694"/>
                      </a:lnTo>
                      <a:cubicBezTo>
                        <a:pt x="12" y="677"/>
                        <a:pt x="20" y="664"/>
                        <a:pt x="30" y="653"/>
                      </a:cubicBezTo>
                      <a:lnTo>
                        <a:pt x="64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8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6" y="358"/>
                      </a:lnTo>
                      <a:lnTo>
                        <a:pt x="358" y="325"/>
                      </a:lnTo>
                      <a:lnTo>
                        <a:pt x="392" y="292"/>
                      </a:lnTo>
                      <a:lnTo>
                        <a:pt x="424" y="260"/>
                      </a:lnTo>
                      <a:lnTo>
                        <a:pt x="457" y="227"/>
                      </a:lnTo>
                      <a:lnTo>
                        <a:pt x="490" y="194"/>
                      </a:lnTo>
                      <a:lnTo>
                        <a:pt x="523" y="161"/>
                      </a:lnTo>
                      <a:lnTo>
                        <a:pt x="555" y="128"/>
                      </a:lnTo>
                      <a:lnTo>
                        <a:pt x="588" y="96"/>
                      </a:lnTo>
                      <a:lnTo>
                        <a:pt x="621" y="63"/>
                      </a:lnTo>
                      <a:lnTo>
                        <a:pt x="654" y="30"/>
                      </a:lnTo>
                      <a:lnTo>
                        <a:pt x="654" y="30"/>
                      </a:lnTo>
                      <a:cubicBezTo>
                        <a:pt x="665" y="19"/>
                        <a:pt x="678" y="11"/>
                        <a:pt x="695" y="6"/>
                      </a:cubicBezTo>
                      <a:lnTo>
                        <a:pt x="695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2" y="8"/>
                      </a:cubicBezTo>
                      <a:lnTo>
                        <a:pt x="752" y="8"/>
                      </a:lnTo>
                      <a:cubicBezTo>
                        <a:pt x="765" y="14"/>
                        <a:pt x="776" y="22"/>
                        <a:pt x="785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6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8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9" name="Freeform 340">
                  <a:extLst>
                    <a:ext uri="{FF2B5EF4-FFF2-40B4-BE49-F238E27FC236}">
                      <a16:creationId xmlns:a16="http://schemas.microsoft.com/office/drawing/2014/main" id="{DD7D483F-465B-7440-B40B-4F8E42BED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6038" y="2260600"/>
                  <a:ext cx="328612" cy="328613"/>
                </a:xfrm>
                <a:custGeom>
                  <a:avLst/>
                  <a:gdLst>
                    <a:gd name="T0" fmla="*/ 776 w 913"/>
                    <a:gd name="T1" fmla="*/ 432 h 914"/>
                    <a:gd name="T2" fmla="*/ 718 w 913"/>
                    <a:gd name="T3" fmla="*/ 358 h 914"/>
                    <a:gd name="T4" fmla="*/ 653 w 913"/>
                    <a:gd name="T5" fmla="*/ 293 h 914"/>
                    <a:gd name="T6" fmla="*/ 522 w 913"/>
                    <a:gd name="T7" fmla="*/ 162 h 914"/>
                    <a:gd name="T8" fmla="*/ 489 w 913"/>
                    <a:gd name="T9" fmla="*/ 140 h 914"/>
                    <a:gd name="T10" fmla="*/ 480 w 913"/>
                    <a:gd name="T11" fmla="*/ 137 h 914"/>
                    <a:gd name="T12" fmla="*/ 432 w 913"/>
                    <a:gd name="T13" fmla="*/ 137 h 914"/>
                    <a:gd name="T14" fmla="*/ 391 w 913"/>
                    <a:gd name="T15" fmla="*/ 162 h 914"/>
                    <a:gd name="T16" fmla="*/ 325 w 913"/>
                    <a:gd name="T17" fmla="*/ 227 h 914"/>
                    <a:gd name="T18" fmla="*/ 259 w 913"/>
                    <a:gd name="T19" fmla="*/ 293 h 914"/>
                    <a:gd name="T20" fmla="*/ 194 w 913"/>
                    <a:gd name="T21" fmla="*/ 358 h 914"/>
                    <a:gd name="T22" fmla="*/ 161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1 w 913"/>
                    <a:gd name="T29" fmla="*/ 752 h 914"/>
                    <a:gd name="T30" fmla="*/ 432 w 913"/>
                    <a:gd name="T31" fmla="*/ 776 h 914"/>
                    <a:gd name="T32" fmla="*/ 480 w 913"/>
                    <a:gd name="T33" fmla="*/ 776 h 914"/>
                    <a:gd name="T34" fmla="*/ 489 w 913"/>
                    <a:gd name="T35" fmla="*/ 773 h 914"/>
                    <a:gd name="T36" fmla="*/ 522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6 w 913"/>
                    <a:gd name="T43" fmla="*/ 481 h 914"/>
                    <a:gd name="T44" fmla="*/ 776 w 913"/>
                    <a:gd name="T45" fmla="*/ 432 h 914"/>
                    <a:gd name="T46" fmla="*/ 907 w 913"/>
                    <a:gd name="T47" fmla="*/ 432 h 914"/>
                    <a:gd name="T48" fmla="*/ 907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3 w 913"/>
                    <a:gd name="T55" fmla="*/ 752 h 914"/>
                    <a:gd name="T56" fmla="*/ 522 w 913"/>
                    <a:gd name="T57" fmla="*/ 882 h 914"/>
                    <a:gd name="T58" fmla="*/ 489 w 913"/>
                    <a:gd name="T59" fmla="*/ 904 h 914"/>
                    <a:gd name="T60" fmla="*/ 480 w 913"/>
                    <a:gd name="T61" fmla="*/ 907 h 914"/>
                    <a:gd name="T62" fmla="*/ 432 w 913"/>
                    <a:gd name="T63" fmla="*/ 907 h 914"/>
                    <a:gd name="T64" fmla="*/ 391 w 913"/>
                    <a:gd name="T65" fmla="*/ 882 h 914"/>
                    <a:gd name="T66" fmla="*/ 325 w 913"/>
                    <a:gd name="T67" fmla="*/ 817 h 914"/>
                    <a:gd name="T68" fmla="*/ 259 w 913"/>
                    <a:gd name="T69" fmla="*/ 752 h 914"/>
                    <a:gd name="T70" fmla="*/ 194 w 913"/>
                    <a:gd name="T71" fmla="*/ 686 h 914"/>
                    <a:gd name="T72" fmla="*/ 129 w 913"/>
                    <a:gd name="T73" fmla="*/ 621 h 914"/>
                    <a:gd name="T74" fmla="*/ 63 w 913"/>
                    <a:gd name="T75" fmla="*/ 555 h 914"/>
                    <a:gd name="T76" fmla="*/ 30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3 w 913"/>
                    <a:gd name="T83" fmla="*/ 358 h 914"/>
                    <a:gd name="T84" fmla="*/ 194 w 913"/>
                    <a:gd name="T85" fmla="*/ 227 h 914"/>
                    <a:gd name="T86" fmla="*/ 325 w 913"/>
                    <a:gd name="T87" fmla="*/ 96 h 914"/>
                    <a:gd name="T88" fmla="*/ 391 w 913"/>
                    <a:gd name="T89" fmla="*/ 30 h 914"/>
                    <a:gd name="T90" fmla="*/ 432 w 913"/>
                    <a:gd name="T91" fmla="*/ 6 h 914"/>
                    <a:gd name="T92" fmla="*/ 480 w 913"/>
                    <a:gd name="T93" fmla="*/ 6 h 914"/>
                    <a:gd name="T94" fmla="*/ 489 w 913"/>
                    <a:gd name="T95" fmla="*/ 9 h 914"/>
                    <a:gd name="T96" fmla="*/ 522 w 913"/>
                    <a:gd name="T97" fmla="*/ 30 h 914"/>
                    <a:gd name="T98" fmla="*/ 587 w 913"/>
                    <a:gd name="T99" fmla="*/ 96 h 914"/>
                    <a:gd name="T100" fmla="*/ 653 w 913"/>
                    <a:gd name="T101" fmla="*/ 162 h 914"/>
                    <a:gd name="T102" fmla="*/ 718 w 913"/>
                    <a:gd name="T103" fmla="*/ 227 h 914"/>
                    <a:gd name="T104" fmla="*/ 784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6" y="432"/>
                      </a:moveTo>
                      <a:lnTo>
                        <a:pt x="776" y="432"/>
                      </a:lnTo>
                      <a:cubicBezTo>
                        <a:pt x="770" y="415"/>
                        <a:pt x="762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3" y="293"/>
                      </a:lnTo>
                      <a:lnTo>
                        <a:pt x="554" y="194"/>
                      </a:lnTo>
                      <a:lnTo>
                        <a:pt x="522" y="162"/>
                      </a:lnTo>
                      <a:lnTo>
                        <a:pt x="522" y="162"/>
                      </a:lnTo>
                      <a:cubicBezTo>
                        <a:pt x="513" y="152"/>
                        <a:pt x="502" y="146"/>
                        <a:pt x="489" y="140"/>
                      </a:cubicBezTo>
                      <a:lnTo>
                        <a:pt x="489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4" y="132"/>
                        <a:pt x="448" y="132"/>
                        <a:pt x="432" y="137"/>
                      </a:cubicBezTo>
                      <a:lnTo>
                        <a:pt x="432" y="137"/>
                      </a:lnTo>
                      <a:cubicBezTo>
                        <a:pt x="415" y="142"/>
                        <a:pt x="402" y="151"/>
                        <a:pt x="391" y="162"/>
                      </a:cubicBezTo>
                      <a:lnTo>
                        <a:pt x="358" y="194"/>
                      </a:lnTo>
                      <a:lnTo>
                        <a:pt x="325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7" y="326"/>
                      </a:lnTo>
                      <a:lnTo>
                        <a:pt x="194" y="358"/>
                      </a:lnTo>
                      <a:lnTo>
                        <a:pt x="161" y="391"/>
                      </a:lnTo>
                      <a:lnTo>
                        <a:pt x="161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1" y="523"/>
                      </a:cubicBezTo>
                      <a:lnTo>
                        <a:pt x="391" y="752"/>
                      </a:lnTo>
                      <a:lnTo>
                        <a:pt x="391" y="752"/>
                      </a:lnTo>
                      <a:cubicBezTo>
                        <a:pt x="402" y="763"/>
                        <a:pt x="415" y="771"/>
                        <a:pt x="432" y="776"/>
                      </a:cubicBezTo>
                      <a:lnTo>
                        <a:pt x="432" y="776"/>
                      </a:lnTo>
                      <a:cubicBezTo>
                        <a:pt x="448" y="782"/>
                        <a:pt x="464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9" y="773"/>
                      </a:cubicBezTo>
                      <a:lnTo>
                        <a:pt x="489" y="773"/>
                      </a:lnTo>
                      <a:cubicBezTo>
                        <a:pt x="502" y="768"/>
                        <a:pt x="513" y="761"/>
                        <a:pt x="522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3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2" y="511"/>
                        <a:pt x="770" y="498"/>
                        <a:pt x="776" y="481"/>
                      </a:cubicBezTo>
                      <a:lnTo>
                        <a:pt x="776" y="481"/>
                      </a:lnTo>
                      <a:cubicBezTo>
                        <a:pt x="781" y="465"/>
                        <a:pt x="781" y="449"/>
                        <a:pt x="776" y="432"/>
                      </a:cubicBezTo>
                      <a:close/>
                      <a:moveTo>
                        <a:pt x="907" y="432"/>
                      </a:moveTo>
                      <a:lnTo>
                        <a:pt x="907" y="432"/>
                      </a:lnTo>
                      <a:cubicBezTo>
                        <a:pt x="912" y="449"/>
                        <a:pt x="912" y="465"/>
                        <a:pt x="907" y="481"/>
                      </a:cubicBezTo>
                      <a:lnTo>
                        <a:pt x="907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3" y="752"/>
                      </a:lnTo>
                      <a:lnTo>
                        <a:pt x="554" y="850"/>
                      </a:lnTo>
                      <a:lnTo>
                        <a:pt x="522" y="882"/>
                      </a:lnTo>
                      <a:lnTo>
                        <a:pt x="522" y="882"/>
                      </a:lnTo>
                      <a:cubicBezTo>
                        <a:pt x="513" y="892"/>
                        <a:pt x="502" y="899"/>
                        <a:pt x="489" y="904"/>
                      </a:cubicBezTo>
                      <a:lnTo>
                        <a:pt x="489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4" y="913"/>
                        <a:pt x="448" y="913"/>
                        <a:pt x="432" y="907"/>
                      </a:cubicBezTo>
                      <a:lnTo>
                        <a:pt x="432" y="907"/>
                      </a:lnTo>
                      <a:cubicBezTo>
                        <a:pt x="415" y="902"/>
                        <a:pt x="402" y="894"/>
                        <a:pt x="391" y="882"/>
                      </a:cubicBezTo>
                      <a:lnTo>
                        <a:pt x="358" y="850"/>
                      </a:lnTo>
                      <a:lnTo>
                        <a:pt x="325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7" y="719"/>
                      </a:lnTo>
                      <a:lnTo>
                        <a:pt x="194" y="686"/>
                      </a:lnTo>
                      <a:lnTo>
                        <a:pt x="161" y="654"/>
                      </a:lnTo>
                      <a:lnTo>
                        <a:pt x="129" y="621"/>
                      </a:lnTo>
                      <a:lnTo>
                        <a:pt x="95" y="588"/>
                      </a:lnTo>
                      <a:lnTo>
                        <a:pt x="63" y="555"/>
                      </a:lnTo>
                      <a:lnTo>
                        <a:pt x="30" y="523"/>
                      </a:lnTo>
                      <a:lnTo>
                        <a:pt x="30" y="523"/>
                      </a:lnTo>
                      <a:cubicBezTo>
                        <a:pt x="19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9" y="402"/>
                        <a:pt x="30" y="391"/>
                      </a:cubicBezTo>
                      <a:lnTo>
                        <a:pt x="63" y="358"/>
                      </a:lnTo>
                      <a:lnTo>
                        <a:pt x="161" y="260"/>
                      </a:lnTo>
                      <a:lnTo>
                        <a:pt x="194" y="227"/>
                      </a:lnTo>
                      <a:lnTo>
                        <a:pt x="227" y="194"/>
                      </a:lnTo>
                      <a:lnTo>
                        <a:pt x="325" y="96"/>
                      </a:lnTo>
                      <a:lnTo>
                        <a:pt x="358" y="63"/>
                      </a:lnTo>
                      <a:lnTo>
                        <a:pt x="391" y="30"/>
                      </a:lnTo>
                      <a:lnTo>
                        <a:pt x="391" y="30"/>
                      </a:lnTo>
                      <a:cubicBezTo>
                        <a:pt x="402" y="20"/>
                        <a:pt x="415" y="11"/>
                        <a:pt x="432" y="6"/>
                      </a:cubicBezTo>
                      <a:lnTo>
                        <a:pt x="432" y="6"/>
                      </a:lnTo>
                      <a:cubicBezTo>
                        <a:pt x="448" y="0"/>
                        <a:pt x="464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9" y="9"/>
                      </a:cubicBezTo>
                      <a:lnTo>
                        <a:pt x="489" y="9"/>
                      </a:lnTo>
                      <a:cubicBezTo>
                        <a:pt x="502" y="15"/>
                        <a:pt x="513" y="21"/>
                        <a:pt x="522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3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4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7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0" name="Freeform 341">
                  <a:extLst>
                    <a:ext uri="{FF2B5EF4-FFF2-40B4-BE49-F238E27FC236}">
                      <a16:creationId xmlns:a16="http://schemas.microsoft.com/office/drawing/2014/main" id="{234D4D14-7FB8-2E47-B880-B98AE4C60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0750" y="2284413"/>
                  <a:ext cx="247650" cy="284162"/>
                </a:xfrm>
                <a:custGeom>
                  <a:avLst/>
                  <a:gdLst>
                    <a:gd name="T0" fmla="*/ 664 w 690"/>
                    <a:gd name="T1" fmla="*/ 778 h 788"/>
                    <a:gd name="T2" fmla="*/ 664 w 690"/>
                    <a:gd name="T3" fmla="*/ 778 h 788"/>
                    <a:gd name="T4" fmla="*/ 689 w 690"/>
                    <a:gd name="T5" fmla="*/ 754 h 788"/>
                    <a:gd name="T6" fmla="*/ 689 w 690"/>
                    <a:gd name="T7" fmla="*/ 754 h 788"/>
                    <a:gd name="T8" fmla="*/ 672 w 690"/>
                    <a:gd name="T9" fmla="*/ 722 h 788"/>
                    <a:gd name="T10" fmla="*/ 639 w 690"/>
                    <a:gd name="T11" fmla="*/ 689 h 788"/>
                    <a:gd name="T12" fmla="*/ 606 w 690"/>
                    <a:gd name="T13" fmla="*/ 656 h 788"/>
                    <a:gd name="T14" fmla="*/ 573 w 690"/>
                    <a:gd name="T15" fmla="*/ 623 h 788"/>
                    <a:gd name="T16" fmla="*/ 541 w 690"/>
                    <a:gd name="T17" fmla="*/ 591 h 788"/>
                    <a:gd name="T18" fmla="*/ 508 w 690"/>
                    <a:gd name="T19" fmla="*/ 558 h 788"/>
                    <a:gd name="T20" fmla="*/ 475 w 690"/>
                    <a:gd name="T21" fmla="*/ 525 h 788"/>
                    <a:gd name="T22" fmla="*/ 442 w 690"/>
                    <a:gd name="T23" fmla="*/ 492 h 788"/>
                    <a:gd name="T24" fmla="*/ 410 w 690"/>
                    <a:gd name="T25" fmla="*/ 460 h 788"/>
                    <a:gd name="T26" fmla="*/ 410 w 690"/>
                    <a:gd name="T27" fmla="*/ 460 h 788"/>
                    <a:gd name="T28" fmla="*/ 385 w 690"/>
                    <a:gd name="T29" fmla="*/ 418 h 788"/>
                    <a:gd name="T30" fmla="*/ 385 w 690"/>
                    <a:gd name="T31" fmla="*/ 418 h 788"/>
                    <a:gd name="T32" fmla="*/ 385 w 690"/>
                    <a:gd name="T33" fmla="*/ 369 h 788"/>
                    <a:gd name="T34" fmla="*/ 385 w 690"/>
                    <a:gd name="T35" fmla="*/ 369 h 788"/>
                    <a:gd name="T36" fmla="*/ 410 w 690"/>
                    <a:gd name="T37" fmla="*/ 328 h 788"/>
                    <a:gd name="T38" fmla="*/ 672 w 690"/>
                    <a:gd name="T39" fmla="*/ 66 h 788"/>
                    <a:gd name="T40" fmla="*/ 672 w 690"/>
                    <a:gd name="T41" fmla="*/ 66 h 788"/>
                    <a:gd name="T42" fmla="*/ 689 w 690"/>
                    <a:gd name="T43" fmla="*/ 33 h 788"/>
                    <a:gd name="T44" fmla="*/ 689 w 690"/>
                    <a:gd name="T45" fmla="*/ 33 h 788"/>
                    <a:gd name="T46" fmla="*/ 664 w 690"/>
                    <a:gd name="T47" fmla="*/ 8 h 788"/>
                    <a:gd name="T48" fmla="*/ 664 w 690"/>
                    <a:gd name="T49" fmla="*/ 8 h 788"/>
                    <a:gd name="T50" fmla="*/ 606 w 690"/>
                    <a:gd name="T51" fmla="*/ 0 h 788"/>
                    <a:gd name="T52" fmla="*/ 82 w 690"/>
                    <a:gd name="T53" fmla="*/ 0 h 788"/>
                    <a:gd name="T54" fmla="*/ 82 w 690"/>
                    <a:gd name="T55" fmla="*/ 0 h 788"/>
                    <a:gd name="T56" fmla="*/ 24 w 690"/>
                    <a:gd name="T57" fmla="*/ 8 h 788"/>
                    <a:gd name="T58" fmla="*/ 24 w 690"/>
                    <a:gd name="T59" fmla="*/ 8 h 788"/>
                    <a:gd name="T60" fmla="*/ 0 w 690"/>
                    <a:gd name="T61" fmla="*/ 33 h 788"/>
                    <a:gd name="T62" fmla="*/ 0 w 690"/>
                    <a:gd name="T63" fmla="*/ 33 h 788"/>
                    <a:gd name="T64" fmla="*/ 17 w 690"/>
                    <a:gd name="T65" fmla="*/ 66 h 788"/>
                    <a:gd name="T66" fmla="*/ 49 w 690"/>
                    <a:gd name="T67" fmla="*/ 99 h 788"/>
                    <a:gd name="T68" fmla="*/ 82 w 690"/>
                    <a:gd name="T69" fmla="*/ 131 h 788"/>
                    <a:gd name="T70" fmla="*/ 115 w 690"/>
                    <a:gd name="T71" fmla="*/ 164 h 788"/>
                    <a:gd name="T72" fmla="*/ 147 w 690"/>
                    <a:gd name="T73" fmla="*/ 197 h 788"/>
                    <a:gd name="T74" fmla="*/ 181 w 690"/>
                    <a:gd name="T75" fmla="*/ 230 h 788"/>
                    <a:gd name="T76" fmla="*/ 213 w 690"/>
                    <a:gd name="T77" fmla="*/ 263 h 788"/>
                    <a:gd name="T78" fmla="*/ 246 w 690"/>
                    <a:gd name="T79" fmla="*/ 296 h 788"/>
                    <a:gd name="T80" fmla="*/ 279 w 690"/>
                    <a:gd name="T81" fmla="*/ 328 h 788"/>
                    <a:gd name="T82" fmla="*/ 279 w 690"/>
                    <a:gd name="T83" fmla="*/ 328 h 788"/>
                    <a:gd name="T84" fmla="*/ 303 w 690"/>
                    <a:gd name="T85" fmla="*/ 369 h 788"/>
                    <a:gd name="T86" fmla="*/ 303 w 690"/>
                    <a:gd name="T87" fmla="*/ 369 h 788"/>
                    <a:gd name="T88" fmla="*/ 303 w 690"/>
                    <a:gd name="T89" fmla="*/ 418 h 788"/>
                    <a:gd name="T90" fmla="*/ 303 w 690"/>
                    <a:gd name="T91" fmla="*/ 418 h 788"/>
                    <a:gd name="T92" fmla="*/ 279 w 690"/>
                    <a:gd name="T93" fmla="*/ 460 h 788"/>
                    <a:gd name="T94" fmla="*/ 17 w 690"/>
                    <a:gd name="T95" fmla="*/ 722 h 788"/>
                    <a:gd name="T96" fmla="*/ 17 w 690"/>
                    <a:gd name="T97" fmla="*/ 722 h 788"/>
                    <a:gd name="T98" fmla="*/ 0 w 690"/>
                    <a:gd name="T99" fmla="*/ 754 h 788"/>
                    <a:gd name="T100" fmla="*/ 0 w 690"/>
                    <a:gd name="T101" fmla="*/ 754 h 788"/>
                    <a:gd name="T102" fmla="*/ 24 w 690"/>
                    <a:gd name="T103" fmla="*/ 778 h 788"/>
                    <a:gd name="T104" fmla="*/ 24 w 690"/>
                    <a:gd name="T105" fmla="*/ 778 h 788"/>
                    <a:gd name="T106" fmla="*/ 82 w 690"/>
                    <a:gd name="T107" fmla="*/ 787 h 788"/>
                    <a:gd name="T108" fmla="*/ 606 w 690"/>
                    <a:gd name="T109" fmla="*/ 787 h 788"/>
                    <a:gd name="T110" fmla="*/ 606 w 690"/>
                    <a:gd name="T111" fmla="*/ 787 h 788"/>
                    <a:gd name="T112" fmla="*/ 664 w 690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90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80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541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7" y="66"/>
                      </a:cubicBezTo>
                      <a:lnTo>
                        <a:pt x="49" y="99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7" y="197"/>
                      </a:lnTo>
                      <a:lnTo>
                        <a:pt x="181" y="230"/>
                      </a:lnTo>
                      <a:lnTo>
                        <a:pt x="213" y="263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9" y="460"/>
                      </a:cubicBez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8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1" name="Freeform 342">
                  <a:extLst>
                    <a:ext uri="{FF2B5EF4-FFF2-40B4-BE49-F238E27FC236}">
                      <a16:creationId xmlns:a16="http://schemas.microsoft.com/office/drawing/2014/main" id="{7E7224FC-87B6-C74F-9388-3CF41BB71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2288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5 w 690"/>
                    <a:gd name="T13" fmla="*/ 8 h 788"/>
                    <a:gd name="T14" fmla="*/ 82 w 690"/>
                    <a:gd name="T15" fmla="*/ 0 h 788"/>
                    <a:gd name="T16" fmla="*/ 25 w 690"/>
                    <a:gd name="T17" fmla="*/ 8 h 788"/>
                    <a:gd name="T18" fmla="*/ 0 w 690"/>
                    <a:gd name="T19" fmla="*/ 33 h 788"/>
                    <a:gd name="T20" fmla="*/ 17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1 w 690"/>
                    <a:gd name="T35" fmla="*/ 558 h 788"/>
                    <a:gd name="T36" fmla="*/ 115 w 690"/>
                    <a:gd name="T37" fmla="*/ 623 h 788"/>
                    <a:gd name="T38" fmla="*/ 50 w 690"/>
                    <a:gd name="T39" fmla="*/ 689 h 788"/>
                    <a:gd name="T40" fmla="*/ 17 w 690"/>
                    <a:gd name="T41" fmla="*/ 722 h 788"/>
                    <a:gd name="T42" fmla="*/ 0 w 690"/>
                    <a:gd name="T43" fmla="*/ 754 h 788"/>
                    <a:gd name="T44" fmla="*/ 25 w 690"/>
                    <a:gd name="T45" fmla="*/ 778 h 788"/>
                    <a:gd name="T46" fmla="*/ 607 w 690"/>
                    <a:gd name="T47" fmla="*/ 787 h 788"/>
                    <a:gd name="T48" fmla="*/ 665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5" y="8"/>
                      </a:cubicBezTo>
                      <a:lnTo>
                        <a:pt x="665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7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1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1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1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50" y="689"/>
                      </a:ln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5" y="778"/>
                      </a:cubicBezTo>
                      <a:lnTo>
                        <a:pt x="25" y="778"/>
                      </a:lnTo>
                      <a:cubicBezTo>
                        <a:pt x="41" y="784"/>
                        <a:pt x="61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9" y="787"/>
                        <a:pt x="648" y="784"/>
                        <a:pt x="665" y="778"/>
                      </a:cubicBezTo>
                      <a:lnTo>
                        <a:pt x="665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2" name="Freeform 343">
                  <a:extLst>
                    <a:ext uri="{FF2B5EF4-FFF2-40B4-BE49-F238E27FC236}">
                      <a16:creationId xmlns:a16="http://schemas.microsoft.com/office/drawing/2014/main" id="{EB441A58-A0B0-BD46-B975-A9D9B36F9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7475" y="2332038"/>
                  <a:ext cx="187325" cy="187325"/>
                </a:xfrm>
                <a:custGeom>
                  <a:avLst/>
                  <a:gdLst>
                    <a:gd name="T0" fmla="*/ 382 w 519"/>
                    <a:gd name="T1" fmla="*/ 235 h 520"/>
                    <a:gd name="T2" fmla="*/ 325 w 519"/>
                    <a:gd name="T3" fmla="*/ 161 h 520"/>
                    <a:gd name="T4" fmla="*/ 292 w 519"/>
                    <a:gd name="T5" fmla="*/ 140 h 520"/>
                    <a:gd name="T6" fmla="*/ 283 w 519"/>
                    <a:gd name="T7" fmla="*/ 136 h 520"/>
                    <a:gd name="T8" fmla="*/ 235 w 519"/>
                    <a:gd name="T9" fmla="*/ 136 h 520"/>
                    <a:gd name="T10" fmla="*/ 194 w 519"/>
                    <a:gd name="T11" fmla="*/ 161 h 520"/>
                    <a:gd name="T12" fmla="*/ 161 w 519"/>
                    <a:gd name="T13" fmla="*/ 194 h 520"/>
                    <a:gd name="T14" fmla="*/ 136 w 519"/>
                    <a:gd name="T15" fmla="*/ 235 h 520"/>
                    <a:gd name="T16" fmla="*/ 136 w 519"/>
                    <a:gd name="T17" fmla="*/ 284 h 520"/>
                    <a:gd name="T18" fmla="*/ 194 w 519"/>
                    <a:gd name="T19" fmla="*/ 358 h 520"/>
                    <a:gd name="T20" fmla="*/ 235 w 519"/>
                    <a:gd name="T21" fmla="*/ 382 h 520"/>
                    <a:gd name="T22" fmla="*/ 283 w 519"/>
                    <a:gd name="T23" fmla="*/ 382 h 520"/>
                    <a:gd name="T24" fmla="*/ 292 w 519"/>
                    <a:gd name="T25" fmla="*/ 379 h 520"/>
                    <a:gd name="T26" fmla="*/ 325 w 519"/>
                    <a:gd name="T27" fmla="*/ 358 h 520"/>
                    <a:gd name="T28" fmla="*/ 357 w 519"/>
                    <a:gd name="T29" fmla="*/ 326 h 520"/>
                    <a:gd name="T30" fmla="*/ 382 w 519"/>
                    <a:gd name="T31" fmla="*/ 284 h 520"/>
                    <a:gd name="T32" fmla="*/ 513 w 519"/>
                    <a:gd name="T33" fmla="*/ 235 h 520"/>
                    <a:gd name="T34" fmla="*/ 513 w 519"/>
                    <a:gd name="T35" fmla="*/ 284 h 520"/>
                    <a:gd name="T36" fmla="*/ 488 w 519"/>
                    <a:gd name="T37" fmla="*/ 326 h 520"/>
                    <a:gd name="T38" fmla="*/ 423 w 519"/>
                    <a:gd name="T39" fmla="*/ 391 h 520"/>
                    <a:gd name="T40" fmla="*/ 357 w 519"/>
                    <a:gd name="T41" fmla="*/ 457 h 520"/>
                    <a:gd name="T42" fmla="*/ 325 w 519"/>
                    <a:gd name="T43" fmla="*/ 489 h 520"/>
                    <a:gd name="T44" fmla="*/ 292 w 519"/>
                    <a:gd name="T45" fmla="*/ 510 h 520"/>
                    <a:gd name="T46" fmla="*/ 283 w 519"/>
                    <a:gd name="T47" fmla="*/ 514 h 520"/>
                    <a:gd name="T48" fmla="*/ 235 w 519"/>
                    <a:gd name="T49" fmla="*/ 514 h 520"/>
                    <a:gd name="T50" fmla="*/ 161 w 519"/>
                    <a:gd name="T51" fmla="*/ 457 h 520"/>
                    <a:gd name="T52" fmla="*/ 30 w 519"/>
                    <a:gd name="T53" fmla="*/ 326 h 520"/>
                    <a:gd name="T54" fmla="*/ 5 w 519"/>
                    <a:gd name="T55" fmla="*/ 284 h 520"/>
                    <a:gd name="T56" fmla="*/ 5 w 519"/>
                    <a:gd name="T57" fmla="*/ 235 h 520"/>
                    <a:gd name="T58" fmla="*/ 30 w 519"/>
                    <a:gd name="T59" fmla="*/ 194 h 520"/>
                    <a:gd name="T60" fmla="*/ 95 w 519"/>
                    <a:gd name="T61" fmla="*/ 129 h 520"/>
                    <a:gd name="T62" fmla="*/ 194 w 519"/>
                    <a:gd name="T63" fmla="*/ 30 h 520"/>
                    <a:gd name="T64" fmla="*/ 235 w 519"/>
                    <a:gd name="T65" fmla="*/ 6 h 520"/>
                    <a:gd name="T66" fmla="*/ 283 w 519"/>
                    <a:gd name="T67" fmla="*/ 6 h 520"/>
                    <a:gd name="T68" fmla="*/ 292 w 519"/>
                    <a:gd name="T69" fmla="*/ 9 h 520"/>
                    <a:gd name="T70" fmla="*/ 325 w 519"/>
                    <a:gd name="T71" fmla="*/ 30 h 520"/>
                    <a:gd name="T72" fmla="*/ 488 w 519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19" h="520">
                      <a:moveTo>
                        <a:pt x="382" y="235"/>
                      </a:moveTo>
                      <a:lnTo>
                        <a:pt x="382" y="235"/>
                      </a:lnTo>
                      <a:cubicBezTo>
                        <a:pt x="377" y="218"/>
                        <a:pt x="368" y="205"/>
                        <a:pt x="357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6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89" y="139"/>
                        <a:pt x="286" y="137"/>
                        <a:pt x="283" y="136"/>
                      </a:cubicBezTo>
                      <a:lnTo>
                        <a:pt x="283" y="136"/>
                      </a:lnTo>
                      <a:cubicBezTo>
                        <a:pt x="267" y="131"/>
                        <a:pt x="251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8" y="142"/>
                        <a:pt x="205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49" y="205"/>
                        <a:pt x="142" y="218"/>
                        <a:pt x="136" y="235"/>
                      </a:cubicBezTo>
                      <a:lnTo>
                        <a:pt x="136" y="235"/>
                      </a:lnTo>
                      <a:cubicBezTo>
                        <a:pt x="131" y="252"/>
                        <a:pt x="131" y="268"/>
                        <a:pt x="136" y="284"/>
                      </a:cubicBezTo>
                      <a:lnTo>
                        <a:pt x="136" y="284"/>
                      </a:lnTo>
                      <a:cubicBezTo>
                        <a:pt x="142" y="301"/>
                        <a:pt x="149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5" y="369"/>
                        <a:pt x="218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1" y="388"/>
                        <a:pt x="267" y="388"/>
                        <a:pt x="283" y="382"/>
                      </a:cubicBezTo>
                      <a:lnTo>
                        <a:pt x="283" y="382"/>
                      </a:lnTo>
                      <a:cubicBezTo>
                        <a:pt x="286" y="381"/>
                        <a:pt x="289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6" y="367"/>
                        <a:pt x="325" y="358"/>
                      </a:cubicBezTo>
                      <a:lnTo>
                        <a:pt x="357" y="326"/>
                      </a:lnTo>
                      <a:lnTo>
                        <a:pt x="357" y="326"/>
                      </a:lnTo>
                      <a:cubicBezTo>
                        <a:pt x="368" y="314"/>
                        <a:pt x="377" y="301"/>
                        <a:pt x="382" y="284"/>
                      </a:cubicBezTo>
                      <a:lnTo>
                        <a:pt x="382" y="284"/>
                      </a:lnTo>
                      <a:cubicBezTo>
                        <a:pt x="387" y="268"/>
                        <a:pt x="387" y="252"/>
                        <a:pt x="382" y="235"/>
                      </a:cubicBezTo>
                      <a:close/>
                      <a:moveTo>
                        <a:pt x="513" y="235"/>
                      </a:moveTo>
                      <a:lnTo>
                        <a:pt x="513" y="235"/>
                      </a:lnTo>
                      <a:cubicBezTo>
                        <a:pt x="518" y="252"/>
                        <a:pt x="518" y="268"/>
                        <a:pt x="513" y="284"/>
                      </a:cubicBezTo>
                      <a:lnTo>
                        <a:pt x="513" y="284"/>
                      </a:lnTo>
                      <a:cubicBezTo>
                        <a:pt x="508" y="301"/>
                        <a:pt x="499" y="314"/>
                        <a:pt x="488" y="326"/>
                      </a:cubicBezTo>
                      <a:lnTo>
                        <a:pt x="456" y="358"/>
                      </a:lnTo>
                      <a:lnTo>
                        <a:pt x="423" y="391"/>
                      </a:lnTo>
                      <a:lnTo>
                        <a:pt x="390" y="424"/>
                      </a:lnTo>
                      <a:lnTo>
                        <a:pt x="357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6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89" y="512"/>
                        <a:pt x="286" y="513"/>
                        <a:pt x="283" y="514"/>
                      </a:cubicBezTo>
                      <a:lnTo>
                        <a:pt x="283" y="514"/>
                      </a:lnTo>
                      <a:cubicBezTo>
                        <a:pt x="267" y="519"/>
                        <a:pt x="251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8" y="508"/>
                        <a:pt x="205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0" y="301"/>
                        <a:pt x="5" y="284"/>
                      </a:cubicBezTo>
                      <a:lnTo>
                        <a:pt x="5" y="284"/>
                      </a:lnTo>
                      <a:cubicBezTo>
                        <a:pt x="0" y="268"/>
                        <a:pt x="0" y="252"/>
                        <a:pt x="5" y="235"/>
                      </a:cubicBezTo>
                      <a:lnTo>
                        <a:pt x="5" y="235"/>
                      </a:lnTo>
                      <a:cubicBezTo>
                        <a:pt x="10" y="218"/>
                        <a:pt x="19" y="205"/>
                        <a:pt x="30" y="194"/>
                      </a:cubicBezTo>
                      <a:lnTo>
                        <a:pt x="62" y="161"/>
                      </a:lnTo>
                      <a:lnTo>
                        <a:pt x="95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5" y="20"/>
                        <a:pt x="218" y="11"/>
                        <a:pt x="235" y="6"/>
                      </a:cubicBezTo>
                      <a:lnTo>
                        <a:pt x="235" y="6"/>
                      </a:lnTo>
                      <a:cubicBezTo>
                        <a:pt x="251" y="0"/>
                        <a:pt x="267" y="0"/>
                        <a:pt x="283" y="6"/>
                      </a:cubicBezTo>
                      <a:lnTo>
                        <a:pt x="283" y="6"/>
                      </a:lnTo>
                      <a:cubicBezTo>
                        <a:pt x="286" y="7"/>
                        <a:pt x="289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6" y="21"/>
                        <a:pt x="325" y="30"/>
                      </a:cubicBezTo>
                      <a:lnTo>
                        <a:pt x="488" y="194"/>
                      </a:lnTo>
                      <a:lnTo>
                        <a:pt x="488" y="194"/>
                      </a:lnTo>
                      <a:cubicBezTo>
                        <a:pt x="499" y="205"/>
                        <a:pt x="508" y="218"/>
                        <a:pt x="513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3" name="Freeform 346">
                  <a:extLst>
                    <a:ext uri="{FF2B5EF4-FFF2-40B4-BE49-F238E27FC236}">
                      <a16:creationId xmlns:a16="http://schemas.microsoft.com/office/drawing/2014/main" id="{38EF7FE8-19F9-3A49-832B-8F301DAC1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7325" y="2403475"/>
                  <a:ext cx="46038" cy="46038"/>
                </a:xfrm>
                <a:custGeom>
                  <a:avLst/>
                  <a:gdLst>
                    <a:gd name="T0" fmla="*/ 96 w 127"/>
                    <a:gd name="T1" fmla="*/ 9 h 127"/>
                    <a:gd name="T2" fmla="*/ 96 w 127"/>
                    <a:gd name="T3" fmla="*/ 9 h 127"/>
                    <a:gd name="T4" fmla="*/ 87 w 127"/>
                    <a:gd name="T5" fmla="*/ 5 h 127"/>
                    <a:gd name="T6" fmla="*/ 87 w 127"/>
                    <a:gd name="T7" fmla="*/ 5 h 127"/>
                    <a:gd name="T8" fmla="*/ 39 w 127"/>
                    <a:gd name="T9" fmla="*/ 5 h 127"/>
                    <a:gd name="T10" fmla="*/ 39 w 127"/>
                    <a:gd name="T11" fmla="*/ 5 h 127"/>
                    <a:gd name="T12" fmla="*/ 6 w 127"/>
                    <a:gd name="T13" fmla="*/ 38 h 127"/>
                    <a:gd name="T14" fmla="*/ 6 w 127"/>
                    <a:gd name="T15" fmla="*/ 38 h 127"/>
                    <a:gd name="T16" fmla="*/ 6 w 127"/>
                    <a:gd name="T17" fmla="*/ 87 h 127"/>
                    <a:gd name="T18" fmla="*/ 6 w 127"/>
                    <a:gd name="T19" fmla="*/ 87 h 127"/>
                    <a:gd name="T20" fmla="*/ 39 w 127"/>
                    <a:gd name="T21" fmla="*/ 120 h 127"/>
                    <a:gd name="T22" fmla="*/ 39 w 127"/>
                    <a:gd name="T23" fmla="*/ 120 h 127"/>
                    <a:gd name="T24" fmla="*/ 87 w 127"/>
                    <a:gd name="T25" fmla="*/ 120 h 127"/>
                    <a:gd name="T26" fmla="*/ 87 w 127"/>
                    <a:gd name="T27" fmla="*/ 120 h 127"/>
                    <a:gd name="T28" fmla="*/ 96 w 127"/>
                    <a:gd name="T29" fmla="*/ 116 h 127"/>
                    <a:gd name="T30" fmla="*/ 96 w 127"/>
                    <a:gd name="T31" fmla="*/ 116 h 127"/>
                    <a:gd name="T32" fmla="*/ 120 w 127"/>
                    <a:gd name="T33" fmla="*/ 87 h 127"/>
                    <a:gd name="T34" fmla="*/ 120 w 127"/>
                    <a:gd name="T35" fmla="*/ 87 h 127"/>
                    <a:gd name="T36" fmla="*/ 120 w 127"/>
                    <a:gd name="T37" fmla="*/ 38 h 127"/>
                    <a:gd name="T38" fmla="*/ 120 w 127"/>
                    <a:gd name="T39" fmla="*/ 38 h 127"/>
                    <a:gd name="T40" fmla="*/ 96 w 127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96" y="9"/>
                      </a:moveTo>
                      <a:lnTo>
                        <a:pt x="96" y="9"/>
                      </a:lnTo>
                      <a:cubicBezTo>
                        <a:pt x="93" y="8"/>
                        <a:pt x="90" y="6"/>
                        <a:pt x="87" y="5"/>
                      </a:cubicBezTo>
                      <a:lnTo>
                        <a:pt x="87" y="5"/>
                      </a:lnTo>
                      <a:cubicBezTo>
                        <a:pt x="71" y="0"/>
                        <a:pt x="55" y="0"/>
                        <a:pt x="39" y="5"/>
                      </a:cubicBezTo>
                      <a:lnTo>
                        <a:pt x="39" y="5"/>
                      </a:lnTo>
                      <a:cubicBezTo>
                        <a:pt x="22" y="10"/>
                        <a:pt x="11" y="21"/>
                        <a:pt x="6" y="38"/>
                      </a:cubicBezTo>
                      <a:lnTo>
                        <a:pt x="6" y="38"/>
                      </a:lnTo>
                      <a:cubicBezTo>
                        <a:pt x="0" y="55"/>
                        <a:pt x="0" y="71"/>
                        <a:pt x="6" y="87"/>
                      </a:cubicBezTo>
                      <a:lnTo>
                        <a:pt x="6" y="87"/>
                      </a:lnTo>
                      <a:cubicBezTo>
                        <a:pt x="11" y="104"/>
                        <a:pt x="22" y="114"/>
                        <a:pt x="39" y="120"/>
                      </a:cubicBezTo>
                      <a:lnTo>
                        <a:pt x="39" y="120"/>
                      </a:lnTo>
                      <a:cubicBezTo>
                        <a:pt x="55" y="126"/>
                        <a:pt x="71" y="126"/>
                        <a:pt x="87" y="120"/>
                      </a:cubicBezTo>
                      <a:lnTo>
                        <a:pt x="87" y="120"/>
                      </a:lnTo>
                      <a:cubicBezTo>
                        <a:pt x="90" y="119"/>
                        <a:pt x="93" y="118"/>
                        <a:pt x="96" y="116"/>
                      </a:cubicBezTo>
                      <a:lnTo>
                        <a:pt x="96" y="116"/>
                      </a:lnTo>
                      <a:cubicBezTo>
                        <a:pt x="108" y="110"/>
                        <a:pt x="116" y="101"/>
                        <a:pt x="120" y="87"/>
                      </a:cubicBezTo>
                      <a:lnTo>
                        <a:pt x="120" y="87"/>
                      </a:lnTo>
                      <a:cubicBezTo>
                        <a:pt x="126" y="71"/>
                        <a:pt x="126" y="55"/>
                        <a:pt x="120" y="38"/>
                      </a:cubicBezTo>
                      <a:lnTo>
                        <a:pt x="120" y="38"/>
                      </a:lnTo>
                      <a:cubicBezTo>
                        <a:pt x="116" y="25"/>
                        <a:pt x="108" y="15"/>
                        <a:pt x="96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4" name="Freeform 349">
                  <a:extLst>
                    <a:ext uri="{FF2B5EF4-FFF2-40B4-BE49-F238E27FC236}">
                      <a16:creationId xmlns:a16="http://schemas.microsoft.com/office/drawing/2014/main" id="{7793AF2B-9775-1645-9621-ED060690F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038" y="2573338"/>
                  <a:ext cx="247650" cy="136525"/>
                </a:xfrm>
                <a:custGeom>
                  <a:avLst/>
                  <a:gdLst>
                    <a:gd name="T0" fmla="*/ 664 w 689"/>
                    <a:gd name="T1" fmla="*/ 369 h 379"/>
                    <a:gd name="T2" fmla="*/ 664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3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9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0 w 689"/>
                    <a:gd name="T43" fmla="*/ 148 h 379"/>
                    <a:gd name="T44" fmla="*/ 148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7 w 689"/>
                    <a:gd name="T53" fmla="*/ 312 h 379"/>
                    <a:gd name="T54" fmla="*/ 17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5 w 689"/>
                    <a:gd name="T61" fmla="*/ 369 h 379"/>
                    <a:gd name="T62" fmla="*/ 25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4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4" y="369"/>
                      </a:move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3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9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3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8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6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1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9" y="378"/>
                        <a:pt x="648" y="375"/>
                        <a:pt x="664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5" name="Freeform 350">
                  <a:extLst>
                    <a:ext uri="{FF2B5EF4-FFF2-40B4-BE49-F238E27FC236}">
                      <a16:creationId xmlns:a16="http://schemas.microsoft.com/office/drawing/2014/main" id="{D4354013-78B6-4D4A-B1E5-D9E137EF7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1000" y="2573338"/>
                  <a:ext cx="247650" cy="136525"/>
                </a:xfrm>
                <a:custGeom>
                  <a:avLst/>
                  <a:gdLst>
                    <a:gd name="T0" fmla="*/ 639 w 690"/>
                    <a:gd name="T1" fmla="*/ 279 h 379"/>
                    <a:gd name="T2" fmla="*/ 606 w 690"/>
                    <a:gd name="T3" fmla="*/ 246 h 379"/>
                    <a:gd name="T4" fmla="*/ 574 w 690"/>
                    <a:gd name="T5" fmla="*/ 213 h 379"/>
                    <a:gd name="T6" fmla="*/ 541 w 690"/>
                    <a:gd name="T7" fmla="*/ 180 h 379"/>
                    <a:gd name="T8" fmla="*/ 508 w 690"/>
                    <a:gd name="T9" fmla="*/ 148 h 379"/>
                    <a:gd name="T10" fmla="*/ 475 w 690"/>
                    <a:gd name="T11" fmla="*/ 115 h 379"/>
                    <a:gd name="T12" fmla="*/ 443 w 690"/>
                    <a:gd name="T13" fmla="*/ 82 h 379"/>
                    <a:gd name="T14" fmla="*/ 410 w 690"/>
                    <a:gd name="T15" fmla="*/ 50 h 379"/>
                    <a:gd name="T16" fmla="*/ 378 w 690"/>
                    <a:gd name="T17" fmla="*/ 16 h 379"/>
                    <a:gd name="T18" fmla="*/ 378 w 690"/>
                    <a:gd name="T19" fmla="*/ 16 h 379"/>
                    <a:gd name="T20" fmla="*/ 344 w 690"/>
                    <a:gd name="T21" fmla="*/ 0 h 379"/>
                    <a:gd name="T22" fmla="*/ 344 w 690"/>
                    <a:gd name="T23" fmla="*/ 0 h 379"/>
                    <a:gd name="T24" fmla="*/ 312 w 690"/>
                    <a:gd name="T25" fmla="*/ 16 h 379"/>
                    <a:gd name="T26" fmla="*/ 279 w 690"/>
                    <a:gd name="T27" fmla="*/ 50 h 379"/>
                    <a:gd name="T28" fmla="*/ 246 w 690"/>
                    <a:gd name="T29" fmla="*/ 82 h 379"/>
                    <a:gd name="T30" fmla="*/ 214 w 690"/>
                    <a:gd name="T31" fmla="*/ 115 h 379"/>
                    <a:gd name="T32" fmla="*/ 181 w 690"/>
                    <a:gd name="T33" fmla="*/ 148 h 379"/>
                    <a:gd name="T34" fmla="*/ 148 w 690"/>
                    <a:gd name="T35" fmla="*/ 180 h 379"/>
                    <a:gd name="T36" fmla="*/ 115 w 690"/>
                    <a:gd name="T37" fmla="*/ 213 h 379"/>
                    <a:gd name="T38" fmla="*/ 82 w 690"/>
                    <a:gd name="T39" fmla="*/ 246 h 379"/>
                    <a:gd name="T40" fmla="*/ 49 w 690"/>
                    <a:gd name="T41" fmla="*/ 279 h 379"/>
                    <a:gd name="T42" fmla="*/ 17 w 690"/>
                    <a:gd name="T43" fmla="*/ 312 h 379"/>
                    <a:gd name="T44" fmla="*/ 17 w 690"/>
                    <a:gd name="T45" fmla="*/ 312 h 379"/>
                    <a:gd name="T46" fmla="*/ 0 w 690"/>
                    <a:gd name="T47" fmla="*/ 344 h 379"/>
                    <a:gd name="T48" fmla="*/ 0 w 690"/>
                    <a:gd name="T49" fmla="*/ 344 h 379"/>
                    <a:gd name="T50" fmla="*/ 25 w 690"/>
                    <a:gd name="T51" fmla="*/ 369 h 379"/>
                    <a:gd name="T52" fmla="*/ 25 w 690"/>
                    <a:gd name="T53" fmla="*/ 369 h 379"/>
                    <a:gd name="T54" fmla="*/ 82 w 690"/>
                    <a:gd name="T55" fmla="*/ 378 h 379"/>
                    <a:gd name="T56" fmla="*/ 606 w 690"/>
                    <a:gd name="T57" fmla="*/ 378 h 379"/>
                    <a:gd name="T58" fmla="*/ 606 w 690"/>
                    <a:gd name="T59" fmla="*/ 378 h 379"/>
                    <a:gd name="T60" fmla="*/ 664 w 690"/>
                    <a:gd name="T61" fmla="*/ 369 h 379"/>
                    <a:gd name="T62" fmla="*/ 664 w 690"/>
                    <a:gd name="T63" fmla="*/ 369 h 379"/>
                    <a:gd name="T64" fmla="*/ 689 w 690"/>
                    <a:gd name="T65" fmla="*/ 344 h 379"/>
                    <a:gd name="T66" fmla="*/ 689 w 690"/>
                    <a:gd name="T67" fmla="*/ 344 h 379"/>
                    <a:gd name="T68" fmla="*/ 672 w 690"/>
                    <a:gd name="T69" fmla="*/ 312 h 379"/>
                    <a:gd name="T70" fmla="*/ 639 w 690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0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8" y="16"/>
                      </a:lnTo>
                      <a:lnTo>
                        <a:pt x="378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2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4" y="115"/>
                      </a:lnTo>
                      <a:lnTo>
                        <a:pt x="181" y="148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6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4" y="369"/>
                      </a:cubicBezTo>
                      <a:lnTo>
                        <a:pt x="664" y="369"/>
                      </a:lnTo>
                      <a:cubicBezTo>
                        <a:pt x="681" y="364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4"/>
                        <a:pt x="684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6" name="Freeform 351">
                  <a:extLst>
                    <a:ext uri="{FF2B5EF4-FFF2-40B4-BE49-F238E27FC236}">
                      <a16:creationId xmlns:a16="http://schemas.microsoft.com/office/drawing/2014/main" id="{9D49E294-215C-2442-86C5-BA5B0D96C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325" y="2714625"/>
                  <a:ext cx="247650" cy="136525"/>
                </a:xfrm>
                <a:custGeom>
                  <a:avLst/>
                  <a:gdLst>
                    <a:gd name="T0" fmla="*/ 663 w 689"/>
                    <a:gd name="T1" fmla="*/ 368 h 378"/>
                    <a:gd name="T2" fmla="*/ 663 w 689"/>
                    <a:gd name="T3" fmla="*/ 368 h 378"/>
                    <a:gd name="T4" fmla="*/ 688 w 689"/>
                    <a:gd name="T5" fmla="*/ 344 h 378"/>
                    <a:gd name="T6" fmla="*/ 688 w 689"/>
                    <a:gd name="T7" fmla="*/ 344 h 378"/>
                    <a:gd name="T8" fmla="*/ 672 w 689"/>
                    <a:gd name="T9" fmla="*/ 311 h 378"/>
                    <a:gd name="T10" fmla="*/ 639 w 689"/>
                    <a:gd name="T11" fmla="*/ 278 h 378"/>
                    <a:gd name="T12" fmla="*/ 606 w 689"/>
                    <a:gd name="T13" fmla="*/ 246 h 378"/>
                    <a:gd name="T14" fmla="*/ 573 w 689"/>
                    <a:gd name="T15" fmla="*/ 213 h 378"/>
                    <a:gd name="T16" fmla="*/ 541 w 689"/>
                    <a:gd name="T17" fmla="*/ 180 h 378"/>
                    <a:gd name="T18" fmla="*/ 508 w 689"/>
                    <a:gd name="T19" fmla="*/ 147 h 378"/>
                    <a:gd name="T20" fmla="*/ 475 w 689"/>
                    <a:gd name="T21" fmla="*/ 114 h 378"/>
                    <a:gd name="T22" fmla="*/ 443 w 689"/>
                    <a:gd name="T23" fmla="*/ 82 h 378"/>
                    <a:gd name="T24" fmla="*/ 409 w 689"/>
                    <a:gd name="T25" fmla="*/ 49 h 378"/>
                    <a:gd name="T26" fmla="*/ 377 w 689"/>
                    <a:gd name="T27" fmla="*/ 16 h 378"/>
                    <a:gd name="T28" fmla="*/ 377 w 689"/>
                    <a:gd name="T29" fmla="*/ 16 h 378"/>
                    <a:gd name="T30" fmla="*/ 344 w 689"/>
                    <a:gd name="T31" fmla="*/ 0 h 378"/>
                    <a:gd name="T32" fmla="*/ 344 w 689"/>
                    <a:gd name="T33" fmla="*/ 0 h 378"/>
                    <a:gd name="T34" fmla="*/ 311 w 689"/>
                    <a:gd name="T35" fmla="*/ 16 h 378"/>
                    <a:gd name="T36" fmla="*/ 279 w 689"/>
                    <a:gd name="T37" fmla="*/ 49 h 378"/>
                    <a:gd name="T38" fmla="*/ 245 w 689"/>
                    <a:gd name="T39" fmla="*/ 82 h 378"/>
                    <a:gd name="T40" fmla="*/ 147 w 689"/>
                    <a:gd name="T41" fmla="*/ 180 h 378"/>
                    <a:gd name="T42" fmla="*/ 115 w 689"/>
                    <a:gd name="T43" fmla="*/ 213 h 378"/>
                    <a:gd name="T44" fmla="*/ 81 w 689"/>
                    <a:gd name="T45" fmla="*/ 246 h 378"/>
                    <a:gd name="T46" fmla="*/ 16 w 689"/>
                    <a:gd name="T47" fmla="*/ 311 h 378"/>
                    <a:gd name="T48" fmla="*/ 16 w 689"/>
                    <a:gd name="T49" fmla="*/ 311 h 378"/>
                    <a:gd name="T50" fmla="*/ 0 w 689"/>
                    <a:gd name="T51" fmla="*/ 344 h 378"/>
                    <a:gd name="T52" fmla="*/ 0 w 689"/>
                    <a:gd name="T53" fmla="*/ 344 h 378"/>
                    <a:gd name="T54" fmla="*/ 25 w 689"/>
                    <a:gd name="T55" fmla="*/ 368 h 378"/>
                    <a:gd name="T56" fmla="*/ 25 w 689"/>
                    <a:gd name="T57" fmla="*/ 368 h 378"/>
                    <a:gd name="T58" fmla="*/ 81 w 689"/>
                    <a:gd name="T59" fmla="*/ 377 h 378"/>
                    <a:gd name="T60" fmla="*/ 606 w 689"/>
                    <a:gd name="T61" fmla="*/ 377 h 378"/>
                    <a:gd name="T62" fmla="*/ 606 w 689"/>
                    <a:gd name="T63" fmla="*/ 377 h 378"/>
                    <a:gd name="T64" fmla="*/ 663 w 689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9" h="378">
                      <a:moveTo>
                        <a:pt x="663" y="368"/>
                      </a:moveTo>
                      <a:lnTo>
                        <a:pt x="663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5" y="114"/>
                      </a:lnTo>
                      <a:lnTo>
                        <a:pt x="443" y="82"/>
                      </a:lnTo>
                      <a:lnTo>
                        <a:pt x="409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9" y="49"/>
                      </a:lnTo>
                      <a:lnTo>
                        <a:pt x="245" y="82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1" y="246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1" y="377"/>
                      </a:cubicBezTo>
                      <a:lnTo>
                        <a:pt x="606" y="377"/>
                      </a:lnTo>
                      <a:lnTo>
                        <a:pt x="606" y="377"/>
                      </a:lnTo>
                      <a:cubicBezTo>
                        <a:pt x="628" y="377"/>
                        <a:pt x="647" y="374"/>
                        <a:pt x="663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7" name="Freeform 352">
                  <a:extLst>
                    <a:ext uri="{FF2B5EF4-FFF2-40B4-BE49-F238E27FC236}">
                      <a16:creationId xmlns:a16="http://schemas.microsoft.com/office/drawing/2014/main" id="{14E37400-A583-E54C-B76B-3DE88F450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9713" y="2714625"/>
                  <a:ext cx="247650" cy="136525"/>
                </a:xfrm>
                <a:custGeom>
                  <a:avLst/>
                  <a:gdLst>
                    <a:gd name="T0" fmla="*/ 377 w 689"/>
                    <a:gd name="T1" fmla="*/ 16 h 378"/>
                    <a:gd name="T2" fmla="*/ 377 w 689"/>
                    <a:gd name="T3" fmla="*/ 16 h 378"/>
                    <a:gd name="T4" fmla="*/ 344 w 689"/>
                    <a:gd name="T5" fmla="*/ 0 h 378"/>
                    <a:gd name="T6" fmla="*/ 344 w 689"/>
                    <a:gd name="T7" fmla="*/ 0 h 378"/>
                    <a:gd name="T8" fmla="*/ 311 w 689"/>
                    <a:gd name="T9" fmla="*/ 16 h 378"/>
                    <a:gd name="T10" fmla="*/ 278 w 689"/>
                    <a:gd name="T11" fmla="*/ 49 h 378"/>
                    <a:gd name="T12" fmla="*/ 246 w 689"/>
                    <a:gd name="T13" fmla="*/ 82 h 378"/>
                    <a:gd name="T14" fmla="*/ 213 w 689"/>
                    <a:gd name="T15" fmla="*/ 114 h 378"/>
                    <a:gd name="T16" fmla="*/ 180 w 689"/>
                    <a:gd name="T17" fmla="*/ 147 h 378"/>
                    <a:gd name="T18" fmla="*/ 147 w 689"/>
                    <a:gd name="T19" fmla="*/ 180 h 378"/>
                    <a:gd name="T20" fmla="*/ 115 w 689"/>
                    <a:gd name="T21" fmla="*/ 213 h 378"/>
                    <a:gd name="T22" fmla="*/ 82 w 689"/>
                    <a:gd name="T23" fmla="*/ 246 h 378"/>
                    <a:gd name="T24" fmla="*/ 49 w 689"/>
                    <a:gd name="T25" fmla="*/ 278 h 378"/>
                    <a:gd name="T26" fmla="*/ 16 w 689"/>
                    <a:gd name="T27" fmla="*/ 311 h 378"/>
                    <a:gd name="T28" fmla="*/ 16 w 689"/>
                    <a:gd name="T29" fmla="*/ 311 h 378"/>
                    <a:gd name="T30" fmla="*/ 0 w 689"/>
                    <a:gd name="T31" fmla="*/ 344 h 378"/>
                    <a:gd name="T32" fmla="*/ 0 w 689"/>
                    <a:gd name="T33" fmla="*/ 344 h 378"/>
                    <a:gd name="T34" fmla="*/ 25 w 689"/>
                    <a:gd name="T35" fmla="*/ 368 h 378"/>
                    <a:gd name="T36" fmla="*/ 25 w 689"/>
                    <a:gd name="T37" fmla="*/ 368 h 378"/>
                    <a:gd name="T38" fmla="*/ 82 w 689"/>
                    <a:gd name="T39" fmla="*/ 377 h 378"/>
                    <a:gd name="T40" fmla="*/ 607 w 689"/>
                    <a:gd name="T41" fmla="*/ 377 h 378"/>
                    <a:gd name="T42" fmla="*/ 607 w 689"/>
                    <a:gd name="T43" fmla="*/ 377 h 378"/>
                    <a:gd name="T44" fmla="*/ 664 w 689"/>
                    <a:gd name="T45" fmla="*/ 368 h 378"/>
                    <a:gd name="T46" fmla="*/ 664 w 689"/>
                    <a:gd name="T47" fmla="*/ 368 h 378"/>
                    <a:gd name="T48" fmla="*/ 688 w 689"/>
                    <a:gd name="T49" fmla="*/ 344 h 378"/>
                    <a:gd name="T50" fmla="*/ 688 w 689"/>
                    <a:gd name="T51" fmla="*/ 344 h 378"/>
                    <a:gd name="T52" fmla="*/ 672 w 689"/>
                    <a:gd name="T53" fmla="*/ 311 h 378"/>
                    <a:gd name="T54" fmla="*/ 377 w 689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89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6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8" y="49"/>
                      </a:lnTo>
                      <a:lnTo>
                        <a:pt x="246" y="82"/>
                      </a:lnTo>
                      <a:lnTo>
                        <a:pt x="213" y="114"/>
                      </a:lnTo>
                      <a:lnTo>
                        <a:pt x="180" y="147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8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8" y="377"/>
                        <a:pt x="647" y="374"/>
                        <a:pt x="664" y="368"/>
                      </a:cubicBezTo>
                      <a:lnTo>
                        <a:pt x="664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8" name="Freeform 353">
                  <a:extLst>
                    <a:ext uri="{FF2B5EF4-FFF2-40B4-BE49-F238E27FC236}">
                      <a16:creationId xmlns:a16="http://schemas.microsoft.com/office/drawing/2014/main" id="{C360BFC5-88D9-D84A-A5CA-C90DCDD4D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613" y="2851150"/>
                  <a:ext cx="271462" cy="141288"/>
                </a:xfrm>
                <a:custGeom>
                  <a:avLst/>
                  <a:gdLst>
                    <a:gd name="T0" fmla="*/ 705 w 755"/>
                    <a:gd name="T1" fmla="*/ 292 h 391"/>
                    <a:gd name="T2" fmla="*/ 672 w 755"/>
                    <a:gd name="T3" fmla="*/ 259 h 391"/>
                    <a:gd name="T4" fmla="*/ 639 w 755"/>
                    <a:gd name="T5" fmla="*/ 226 h 391"/>
                    <a:gd name="T6" fmla="*/ 606 w 755"/>
                    <a:gd name="T7" fmla="*/ 193 h 391"/>
                    <a:gd name="T8" fmla="*/ 574 w 755"/>
                    <a:gd name="T9" fmla="*/ 161 h 391"/>
                    <a:gd name="T10" fmla="*/ 541 w 755"/>
                    <a:gd name="T11" fmla="*/ 128 h 391"/>
                    <a:gd name="T12" fmla="*/ 508 w 755"/>
                    <a:gd name="T13" fmla="*/ 95 h 391"/>
                    <a:gd name="T14" fmla="*/ 475 w 755"/>
                    <a:gd name="T15" fmla="*/ 62 h 391"/>
                    <a:gd name="T16" fmla="*/ 443 w 755"/>
                    <a:gd name="T17" fmla="*/ 29 h 391"/>
                    <a:gd name="T18" fmla="*/ 443 w 755"/>
                    <a:gd name="T19" fmla="*/ 29 h 391"/>
                    <a:gd name="T20" fmla="*/ 410 w 755"/>
                    <a:gd name="T21" fmla="*/ 8 h 391"/>
                    <a:gd name="T22" fmla="*/ 410 w 755"/>
                    <a:gd name="T23" fmla="*/ 8 h 391"/>
                    <a:gd name="T24" fmla="*/ 401 w 755"/>
                    <a:gd name="T25" fmla="*/ 5 h 391"/>
                    <a:gd name="T26" fmla="*/ 401 w 755"/>
                    <a:gd name="T27" fmla="*/ 5 h 391"/>
                    <a:gd name="T28" fmla="*/ 353 w 755"/>
                    <a:gd name="T29" fmla="*/ 5 h 391"/>
                    <a:gd name="T30" fmla="*/ 353 w 755"/>
                    <a:gd name="T31" fmla="*/ 5 h 391"/>
                    <a:gd name="T32" fmla="*/ 312 w 755"/>
                    <a:gd name="T33" fmla="*/ 29 h 391"/>
                    <a:gd name="T34" fmla="*/ 279 w 755"/>
                    <a:gd name="T35" fmla="*/ 62 h 391"/>
                    <a:gd name="T36" fmla="*/ 246 w 755"/>
                    <a:gd name="T37" fmla="*/ 95 h 391"/>
                    <a:gd name="T38" fmla="*/ 148 w 755"/>
                    <a:gd name="T39" fmla="*/ 193 h 391"/>
                    <a:gd name="T40" fmla="*/ 115 w 755"/>
                    <a:gd name="T41" fmla="*/ 226 h 391"/>
                    <a:gd name="T42" fmla="*/ 82 w 755"/>
                    <a:gd name="T43" fmla="*/ 259 h 391"/>
                    <a:gd name="T44" fmla="*/ 16 w 755"/>
                    <a:gd name="T45" fmla="*/ 325 h 391"/>
                    <a:gd name="T46" fmla="*/ 16 w 755"/>
                    <a:gd name="T47" fmla="*/ 325 h 391"/>
                    <a:gd name="T48" fmla="*/ 0 w 755"/>
                    <a:gd name="T49" fmla="*/ 357 h 391"/>
                    <a:gd name="T50" fmla="*/ 0 w 755"/>
                    <a:gd name="T51" fmla="*/ 357 h 391"/>
                    <a:gd name="T52" fmla="*/ 25 w 755"/>
                    <a:gd name="T53" fmla="*/ 382 h 391"/>
                    <a:gd name="T54" fmla="*/ 25 w 755"/>
                    <a:gd name="T55" fmla="*/ 382 h 391"/>
                    <a:gd name="T56" fmla="*/ 82 w 755"/>
                    <a:gd name="T57" fmla="*/ 390 h 391"/>
                    <a:gd name="T58" fmla="*/ 410 w 755"/>
                    <a:gd name="T59" fmla="*/ 390 h 391"/>
                    <a:gd name="T60" fmla="*/ 672 w 755"/>
                    <a:gd name="T61" fmla="*/ 390 h 391"/>
                    <a:gd name="T62" fmla="*/ 672 w 755"/>
                    <a:gd name="T63" fmla="*/ 390 h 391"/>
                    <a:gd name="T64" fmla="*/ 729 w 755"/>
                    <a:gd name="T65" fmla="*/ 382 h 391"/>
                    <a:gd name="T66" fmla="*/ 729 w 755"/>
                    <a:gd name="T67" fmla="*/ 382 h 391"/>
                    <a:gd name="T68" fmla="*/ 754 w 755"/>
                    <a:gd name="T69" fmla="*/ 357 h 391"/>
                    <a:gd name="T70" fmla="*/ 754 w 755"/>
                    <a:gd name="T71" fmla="*/ 357 h 391"/>
                    <a:gd name="T72" fmla="*/ 737 w 755"/>
                    <a:gd name="T73" fmla="*/ 325 h 391"/>
                    <a:gd name="T74" fmla="*/ 705 w 755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5" h="391">
                      <a:moveTo>
                        <a:pt x="705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4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3" y="29"/>
                      </a:lnTo>
                      <a:lnTo>
                        <a:pt x="443" y="29"/>
                      </a:lnTo>
                      <a:cubicBezTo>
                        <a:pt x="434" y="21"/>
                        <a:pt x="423" y="13"/>
                        <a:pt x="410" y="8"/>
                      </a:cubicBezTo>
                      <a:lnTo>
                        <a:pt x="410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5" y="0"/>
                        <a:pt x="369" y="0"/>
                        <a:pt x="353" y="5"/>
                      </a:cubicBezTo>
                      <a:lnTo>
                        <a:pt x="353" y="5"/>
                      </a:lnTo>
                      <a:cubicBezTo>
                        <a:pt x="336" y="10"/>
                        <a:pt x="323" y="18"/>
                        <a:pt x="312" y="29"/>
                      </a:cubicBezTo>
                      <a:lnTo>
                        <a:pt x="279" y="62"/>
                      </a:lnTo>
                      <a:lnTo>
                        <a:pt x="246" y="95"/>
                      </a:lnTo>
                      <a:lnTo>
                        <a:pt x="148" y="193"/>
                      </a:lnTo>
                      <a:lnTo>
                        <a:pt x="115" y="226"/>
                      </a:lnTo>
                      <a:lnTo>
                        <a:pt x="82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6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5" y="382"/>
                      </a:cubicBezTo>
                      <a:lnTo>
                        <a:pt x="25" y="382"/>
                      </a:lnTo>
                      <a:cubicBezTo>
                        <a:pt x="41" y="387"/>
                        <a:pt x="60" y="390"/>
                        <a:pt x="82" y="390"/>
                      </a:cubicBezTo>
                      <a:lnTo>
                        <a:pt x="410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4" y="390"/>
                        <a:pt x="713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6" y="377"/>
                        <a:pt x="754" y="369"/>
                        <a:pt x="754" y="357"/>
                      </a:cubicBezTo>
                      <a:lnTo>
                        <a:pt x="754" y="357"/>
                      </a:lnTo>
                      <a:cubicBezTo>
                        <a:pt x="754" y="347"/>
                        <a:pt x="748" y="335"/>
                        <a:pt x="737" y="325"/>
                      </a:cubicBezTo>
                      <a:lnTo>
                        <a:pt x="705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719" name="Group 1718">
                <a:extLst>
                  <a:ext uri="{FF2B5EF4-FFF2-40B4-BE49-F238E27FC236}">
                    <a16:creationId xmlns:a16="http://schemas.microsoft.com/office/drawing/2014/main" id="{85AA2695-F104-D54E-9535-ED786C7598D0}"/>
                  </a:ext>
                </a:extLst>
              </p:cNvPr>
              <p:cNvGrpSpPr/>
              <p:nvPr/>
            </p:nvGrpSpPr>
            <p:grpSpPr>
              <a:xfrm>
                <a:off x="5886450" y="1387002"/>
                <a:ext cx="531813" cy="1096962"/>
                <a:chOff x="5886450" y="1865313"/>
                <a:chExt cx="531813" cy="1096962"/>
              </a:xfrm>
            </p:grpSpPr>
            <p:sp>
              <p:nvSpPr>
                <p:cNvPr id="1720" name="Freeform 331">
                  <a:extLst>
                    <a:ext uri="{FF2B5EF4-FFF2-40B4-BE49-F238E27FC236}">
                      <a16:creationId xmlns:a16="http://schemas.microsoft.com/office/drawing/2014/main" id="{4CC9951B-CBA1-314D-8C66-AC15E1868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6450" y="1865313"/>
                  <a:ext cx="266700" cy="1096962"/>
                </a:xfrm>
                <a:custGeom>
                  <a:avLst/>
                  <a:gdLst>
                    <a:gd name="T0" fmla="*/ 656 w 739"/>
                    <a:gd name="T1" fmla="*/ 409 h 3049"/>
                    <a:gd name="T2" fmla="*/ 623 w 739"/>
                    <a:gd name="T3" fmla="*/ 475 h 3049"/>
                    <a:gd name="T4" fmla="*/ 590 w 739"/>
                    <a:gd name="T5" fmla="*/ 475 h 3049"/>
                    <a:gd name="T6" fmla="*/ 558 w 739"/>
                    <a:gd name="T7" fmla="*/ 541 h 3049"/>
                    <a:gd name="T8" fmla="*/ 541 w 739"/>
                    <a:gd name="T9" fmla="*/ 557 h 3049"/>
                    <a:gd name="T10" fmla="*/ 541 w 739"/>
                    <a:gd name="T11" fmla="*/ 2524 h 3049"/>
                    <a:gd name="T12" fmla="*/ 541 w 739"/>
                    <a:gd name="T13" fmla="*/ 2491 h 3049"/>
                    <a:gd name="T14" fmla="*/ 607 w 739"/>
                    <a:gd name="T15" fmla="*/ 2589 h 3049"/>
                    <a:gd name="T16" fmla="*/ 590 w 739"/>
                    <a:gd name="T17" fmla="*/ 2573 h 3049"/>
                    <a:gd name="T18" fmla="*/ 689 w 739"/>
                    <a:gd name="T19" fmla="*/ 2638 h 3049"/>
                    <a:gd name="T20" fmla="*/ 492 w 739"/>
                    <a:gd name="T21" fmla="*/ 2442 h 3049"/>
                    <a:gd name="T22" fmla="*/ 459 w 739"/>
                    <a:gd name="T23" fmla="*/ 2442 h 3049"/>
                    <a:gd name="T24" fmla="*/ 426 w 739"/>
                    <a:gd name="T25" fmla="*/ 2376 h 3049"/>
                    <a:gd name="T26" fmla="*/ 410 w 739"/>
                    <a:gd name="T27" fmla="*/ 2393 h 3049"/>
                    <a:gd name="T28" fmla="*/ 476 w 739"/>
                    <a:gd name="T29" fmla="*/ 589 h 3049"/>
                    <a:gd name="T30" fmla="*/ 476 w 739"/>
                    <a:gd name="T31" fmla="*/ 622 h 3049"/>
                    <a:gd name="T32" fmla="*/ 410 w 739"/>
                    <a:gd name="T33" fmla="*/ 655 h 3049"/>
                    <a:gd name="T34" fmla="*/ 426 w 739"/>
                    <a:gd name="T35" fmla="*/ 672 h 3049"/>
                    <a:gd name="T36" fmla="*/ 738 w 739"/>
                    <a:gd name="T37" fmla="*/ 458 h 3049"/>
                    <a:gd name="T38" fmla="*/ 574 w 739"/>
                    <a:gd name="T39" fmla="*/ 606 h 3049"/>
                    <a:gd name="T40" fmla="*/ 549 w 739"/>
                    <a:gd name="T41" fmla="*/ 696 h 3049"/>
                    <a:gd name="T42" fmla="*/ 738 w 739"/>
                    <a:gd name="T43" fmla="*/ 917 h 3049"/>
                    <a:gd name="T44" fmla="*/ 131 w 739"/>
                    <a:gd name="T45" fmla="*/ 1524 h 3049"/>
                    <a:gd name="T46" fmla="*/ 279 w 739"/>
                    <a:gd name="T47" fmla="*/ 1688 h 3049"/>
                    <a:gd name="T48" fmla="*/ 443 w 739"/>
                    <a:gd name="T49" fmla="*/ 1852 h 3049"/>
                    <a:gd name="T50" fmla="*/ 607 w 739"/>
                    <a:gd name="T51" fmla="*/ 2016 h 3049"/>
                    <a:gd name="T52" fmla="*/ 738 w 739"/>
                    <a:gd name="T53" fmla="*/ 2131 h 3049"/>
                    <a:gd name="T54" fmla="*/ 549 w 739"/>
                    <a:gd name="T55" fmla="*/ 2351 h 3049"/>
                    <a:gd name="T56" fmla="*/ 672 w 739"/>
                    <a:gd name="T57" fmla="*/ 2540 h 3049"/>
                    <a:gd name="T58" fmla="*/ 738 w 739"/>
                    <a:gd name="T59" fmla="*/ 2687 h 3049"/>
                    <a:gd name="T60" fmla="*/ 738 w 739"/>
                    <a:gd name="T61" fmla="*/ 3048 h 3049"/>
                    <a:gd name="T62" fmla="*/ 607 w 739"/>
                    <a:gd name="T63" fmla="*/ 2933 h 3049"/>
                    <a:gd name="T64" fmla="*/ 664 w 739"/>
                    <a:gd name="T65" fmla="*/ 2860 h 3049"/>
                    <a:gd name="T66" fmla="*/ 607 w 739"/>
                    <a:gd name="T67" fmla="*/ 2737 h 3049"/>
                    <a:gd name="T68" fmla="*/ 443 w 739"/>
                    <a:gd name="T69" fmla="*/ 2573 h 3049"/>
                    <a:gd name="T70" fmla="*/ 279 w 739"/>
                    <a:gd name="T71" fmla="*/ 2409 h 3049"/>
                    <a:gd name="T72" fmla="*/ 197 w 739"/>
                    <a:gd name="T73" fmla="*/ 2310 h 3049"/>
                    <a:gd name="T74" fmla="*/ 607 w 739"/>
                    <a:gd name="T75" fmla="*/ 2278 h 3049"/>
                    <a:gd name="T76" fmla="*/ 672 w 739"/>
                    <a:gd name="T77" fmla="*/ 2212 h 3049"/>
                    <a:gd name="T78" fmla="*/ 377 w 739"/>
                    <a:gd name="T79" fmla="*/ 1917 h 3049"/>
                    <a:gd name="T80" fmla="*/ 83 w 739"/>
                    <a:gd name="T81" fmla="*/ 1623 h 3049"/>
                    <a:gd name="T82" fmla="*/ 0 w 739"/>
                    <a:gd name="T83" fmla="*/ 1524 h 3049"/>
                    <a:gd name="T84" fmla="*/ 148 w 739"/>
                    <a:gd name="T85" fmla="*/ 1360 h 3049"/>
                    <a:gd name="T86" fmla="*/ 312 w 739"/>
                    <a:gd name="T87" fmla="*/ 1196 h 3049"/>
                    <a:gd name="T88" fmla="*/ 476 w 739"/>
                    <a:gd name="T89" fmla="*/ 1032 h 3049"/>
                    <a:gd name="T90" fmla="*/ 640 w 739"/>
                    <a:gd name="T91" fmla="*/ 868 h 3049"/>
                    <a:gd name="T92" fmla="*/ 664 w 739"/>
                    <a:gd name="T93" fmla="*/ 778 h 3049"/>
                    <a:gd name="T94" fmla="*/ 222 w 739"/>
                    <a:gd name="T95" fmla="*/ 762 h 3049"/>
                    <a:gd name="T96" fmla="*/ 279 w 739"/>
                    <a:gd name="T97" fmla="*/ 639 h 3049"/>
                    <a:gd name="T98" fmla="*/ 508 w 739"/>
                    <a:gd name="T99" fmla="*/ 409 h 3049"/>
                    <a:gd name="T100" fmla="*/ 689 w 739"/>
                    <a:gd name="T101" fmla="*/ 213 h 3049"/>
                    <a:gd name="T102" fmla="*/ 590 w 739"/>
                    <a:gd name="T103" fmla="*/ 147 h 3049"/>
                    <a:gd name="T104" fmla="*/ 705 w 739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689" y="409"/>
                      </a:moveTo>
                      <a:lnTo>
                        <a:pt x="689" y="409"/>
                      </a:lnTo>
                      <a:cubicBezTo>
                        <a:pt x="689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6" y="398"/>
                        <a:pt x="656" y="409"/>
                      </a:cubicBezTo>
                      <a:lnTo>
                        <a:pt x="656" y="409"/>
                      </a:lnTo>
                      <a:cubicBezTo>
                        <a:pt x="656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9" y="420"/>
                        <a:pt x="689" y="409"/>
                      </a:cubicBezTo>
                      <a:close/>
                      <a:moveTo>
                        <a:pt x="623" y="475"/>
                      </a:moveTo>
                      <a:lnTo>
                        <a:pt x="623" y="475"/>
                      </a:lnTo>
                      <a:cubicBezTo>
                        <a:pt x="623" y="464"/>
                        <a:pt x="618" y="458"/>
                        <a:pt x="607" y="458"/>
                      </a:cubicBezTo>
                      <a:lnTo>
                        <a:pt x="607" y="458"/>
                      </a:lnTo>
                      <a:cubicBezTo>
                        <a:pt x="596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6" y="491"/>
                        <a:pt x="607" y="491"/>
                      </a:cubicBezTo>
                      <a:lnTo>
                        <a:pt x="607" y="491"/>
                      </a:lnTo>
                      <a:cubicBezTo>
                        <a:pt x="618" y="491"/>
                        <a:pt x="623" y="486"/>
                        <a:pt x="623" y="475"/>
                      </a:cubicBezTo>
                      <a:close/>
                      <a:moveTo>
                        <a:pt x="558" y="541"/>
                      </a:moveTo>
                      <a:lnTo>
                        <a:pt x="558" y="541"/>
                      </a:lnTo>
                      <a:cubicBezTo>
                        <a:pt x="558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5" y="529"/>
                        <a:pt x="525" y="541"/>
                      </a:cubicBezTo>
                      <a:lnTo>
                        <a:pt x="525" y="541"/>
                      </a:lnTo>
                      <a:cubicBezTo>
                        <a:pt x="525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8" y="551"/>
                        <a:pt x="558" y="541"/>
                      </a:cubicBezTo>
                      <a:close/>
                      <a:moveTo>
                        <a:pt x="525" y="2507"/>
                      </a:moveTo>
                      <a:lnTo>
                        <a:pt x="525" y="2507"/>
                      </a:lnTo>
                      <a:cubicBezTo>
                        <a:pt x="525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8" y="2518"/>
                        <a:pt x="558" y="2507"/>
                      </a:cubicBezTo>
                      <a:lnTo>
                        <a:pt x="558" y="2507"/>
                      </a:lnTo>
                      <a:cubicBezTo>
                        <a:pt x="558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5" y="2496"/>
                        <a:pt x="525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6" y="2589"/>
                        <a:pt x="607" y="2589"/>
                      </a:cubicBezTo>
                      <a:lnTo>
                        <a:pt x="607" y="2589"/>
                      </a:lnTo>
                      <a:cubicBezTo>
                        <a:pt x="618" y="2589"/>
                        <a:pt x="623" y="2584"/>
                        <a:pt x="623" y="2573"/>
                      </a:cubicBezTo>
                      <a:lnTo>
                        <a:pt x="623" y="2573"/>
                      </a:lnTo>
                      <a:cubicBezTo>
                        <a:pt x="623" y="2562"/>
                        <a:pt x="618" y="2556"/>
                        <a:pt x="607" y="2556"/>
                      </a:cubicBezTo>
                      <a:lnTo>
                        <a:pt x="607" y="2556"/>
                      </a:lnTo>
                      <a:cubicBezTo>
                        <a:pt x="596" y="2556"/>
                        <a:pt x="590" y="2562"/>
                        <a:pt x="590" y="2573"/>
                      </a:cubicBezTo>
                      <a:close/>
                      <a:moveTo>
                        <a:pt x="656" y="2638"/>
                      </a:moveTo>
                      <a:lnTo>
                        <a:pt x="656" y="2638"/>
                      </a:lnTo>
                      <a:cubicBezTo>
                        <a:pt x="656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9" y="2650"/>
                        <a:pt x="689" y="2638"/>
                      </a:cubicBezTo>
                      <a:lnTo>
                        <a:pt x="689" y="2638"/>
                      </a:lnTo>
                      <a:cubicBezTo>
                        <a:pt x="689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6" y="2627"/>
                        <a:pt x="656" y="2638"/>
                      </a:cubicBezTo>
                      <a:close/>
                      <a:moveTo>
                        <a:pt x="492" y="2442"/>
                      </a:moveTo>
                      <a:lnTo>
                        <a:pt x="492" y="2442"/>
                      </a:lnTo>
                      <a:cubicBezTo>
                        <a:pt x="492" y="2431"/>
                        <a:pt x="487" y="2425"/>
                        <a:pt x="476" y="2425"/>
                      </a:cubicBezTo>
                      <a:lnTo>
                        <a:pt x="476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6" y="2458"/>
                      </a:cubicBezTo>
                      <a:lnTo>
                        <a:pt x="476" y="2458"/>
                      </a:lnTo>
                      <a:cubicBezTo>
                        <a:pt x="487" y="2458"/>
                        <a:pt x="492" y="2452"/>
                        <a:pt x="492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1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4" y="2365"/>
                        <a:pt x="394" y="2376"/>
                      </a:cubicBezTo>
                      <a:lnTo>
                        <a:pt x="394" y="2376"/>
                      </a:lnTo>
                      <a:cubicBezTo>
                        <a:pt x="394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1" y="2393"/>
                        <a:pt x="426" y="2387"/>
                        <a:pt x="426" y="2376"/>
                      </a:cubicBezTo>
                      <a:close/>
                      <a:moveTo>
                        <a:pt x="492" y="606"/>
                      </a:moveTo>
                      <a:lnTo>
                        <a:pt x="492" y="606"/>
                      </a:lnTo>
                      <a:cubicBezTo>
                        <a:pt x="492" y="595"/>
                        <a:pt x="487" y="589"/>
                        <a:pt x="476" y="589"/>
                      </a:cubicBezTo>
                      <a:lnTo>
                        <a:pt x="476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6" y="622"/>
                      </a:cubicBezTo>
                      <a:lnTo>
                        <a:pt x="476" y="622"/>
                      </a:lnTo>
                      <a:cubicBezTo>
                        <a:pt x="487" y="622"/>
                        <a:pt x="492" y="617"/>
                        <a:pt x="492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1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4" y="660"/>
                        <a:pt x="394" y="672"/>
                      </a:cubicBezTo>
                      <a:lnTo>
                        <a:pt x="394" y="672"/>
                      </a:lnTo>
                      <a:cubicBezTo>
                        <a:pt x="394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1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7" y="360"/>
                        <a:pt x="738" y="360"/>
                      </a:cubicBezTo>
                      <a:lnTo>
                        <a:pt x="738" y="458"/>
                      </a:lnTo>
                      <a:lnTo>
                        <a:pt x="738" y="458"/>
                      </a:lnTo>
                      <a:cubicBezTo>
                        <a:pt x="727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40" y="541"/>
                      </a:lnTo>
                      <a:lnTo>
                        <a:pt x="607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5" y="660"/>
                        <a:pt x="525" y="672"/>
                      </a:cubicBezTo>
                      <a:lnTo>
                        <a:pt x="525" y="672"/>
                      </a:lnTo>
                      <a:cubicBezTo>
                        <a:pt x="525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6" y="702"/>
                        <a:pt x="585" y="704"/>
                        <a:pt x="607" y="704"/>
                      </a:cubicBezTo>
                      <a:lnTo>
                        <a:pt x="738" y="704"/>
                      </a:lnTo>
                      <a:lnTo>
                        <a:pt x="738" y="917"/>
                      </a:lnTo>
                      <a:lnTo>
                        <a:pt x="738" y="917"/>
                      </a:lnTo>
                      <a:cubicBezTo>
                        <a:pt x="727" y="917"/>
                        <a:pt x="716" y="923"/>
                        <a:pt x="705" y="934"/>
                      </a:cubicBezTo>
                      <a:lnTo>
                        <a:pt x="148" y="1491"/>
                      </a:lnTo>
                      <a:lnTo>
                        <a:pt x="148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8" y="1557"/>
                      </a:cubicBezTo>
                      <a:lnTo>
                        <a:pt x="181" y="1590"/>
                      </a:lnTo>
                      <a:lnTo>
                        <a:pt x="213" y="1623"/>
                      </a:lnTo>
                      <a:lnTo>
                        <a:pt x="246" y="1655"/>
                      </a:lnTo>
                      <a:lnTo>
                        <a:pt x="279" y="1688"/>
                      </a:lnTo>
                      <a:lnTo>
                        <a:pt x="312" y="1721"/>
                      </a:lnTo>
                      <a:lnTo>
                        <a:pt x="345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3" y="1852"/>
                      </a:lnTo>
                      <a:lnTo>
                        <a:pt x="476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7" y="2016"/>
                      </a:lnTo>
                      <a:lnTo>
                        <a:pt x="640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7" y="2131"/>
                        <a:pt x="738" y="2131"/>
                      </a:cubicBezTo>
                      <a:lnTo>
                        <a:pt x="738" y="2344"/>
                      </a:lnTo>
                      <a:lnTo>
                        <a:pt x="607" y="2344"/>
                      </a:lnTo>
                      <a:lnTo>
                        <a:pt x="607" y="2344"/>
                      </a:lnTo>
                      <a:cubicBezTo>
                        <a:pt x="585" y="2344"/>
                        <a:pt x="566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5" y="2365"/>
                        <a:pt x="525" y="2376"/>
                      </a:cubicBezTo>
                      <a:lnTo>
                        <a:pt x="525" y="2376"/>
                      </a:lnTo>
                      <a:cubicBezTo>
                        <a:pt x="525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7" y="2589"/>
                        <a:pt x="738" y="2589"/>
                      </a:cubicBezTo>
                      <a:lnTo>
                        <a:pt x="738" y="2687"/>
                      </a:lnTo>
                      <a:lnTo>
                        <a:pt x="738" y="2687"/>
                      </a:lnTo>
                      <a:cubicBezTo>
                        <a:pt x="727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7" y="2720"/>
                        <a:pt x="738" y="2720"/>
                      </a:cubicBezTo>
                      <a:lnTo>
                        <a:pt x="738" y="3048"/>
                      </a:lnTo>
                      <a:lnTo>
                        <a:pt x="738" y="3048"/>
                      </a:lnTo>
                      <a:cubicBezTo>
                        <a:pt x="727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40" y="2966"/>
                      </a:lnTo>
                      <a:lnTo>
                        <a:pt x="607" y="2933"/>
                      </a:lnTo>
                      <a:lnTo>
                        <a:pt x="607" y="2933"/>
                      </a:lnTo>
                      <a:cubicBezTo>
                        <a:pt x="596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9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9" y="2846"/>
                        <a:pt x="689" y="2835"/>
                      </a:cubicBezTo>
                      <a:lnTo>
                        <a:pt x="689" y="2835"/>
                      </a:lnTo>
                      <a:cubicBezTo>
                        <a:pt x="689" y="2824"/>
                        <a:pt x="683" y="2814"/>
                        <a:pt x="672" y="2802"/>
                      </a:cubicBezTo>
                      <a:lnTo>
                        <a:pt x="640" y="2769"/>
                      </a:lnTo>
                      <a:lnTo>
                        <a:pt x="607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6" y="2606"/>
                      </a:lnTo>
                      <a:lnTo>
                        <a:pt x="443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5" y="2474"/>
                      </a:lnTo>
                      <a:lnTo>
                        <a:pt x="312" y="2442"/>
                      </a:lnTo>
                      <a:lnTo>
                        <a:pt x="279" y="2409"/>
                      </a:lnTo>
                      <a:lnTo>
                        <a:pt x="246" y="2376"/>
                      </a:lnTo>
                      <a:lnTo>
                        <a:pt x="213" y="2344"/>
                      </a:lnTo>
                      <a:lnTo>
                        <a:pt x="213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2" y="2286"/>
                      </a:cubicBezTo>
                      <a:lnTo>
                        <a:pt x="222" y="2286"/>
                      </a:lnTo>
                      <a:cubicBezTo>
                        <a:pt x="237" y="2281"/>
                        <a:pt x="257" y="2278"/>
                        <a:pt x="279" y="2278"/>
                      </a:cubicBezTo>
                      <a:lnTo>
                        <a:pt x="607" y="2278"/>
                      </a:lnTo>
                      <a:lnTo>
                        <a:pt x="607" y="2278"/>
                      </a:lnTo>
                      <a:cubicBezTo>
                        <a:pt x="628" y="2278"/>
                        <a:pt x="648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9" y="2256"/>
                        <a:pt x="689" y="2245"/>
                      </a:cubicBezTo>
                      <a:lnTo>
                        <a:pt x="689" y="2245"/>
                      </a:lnTo>
                      <a:cubicBezTo>
                        <a:pt x="689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5" y="1885"/>
                      </a:lnTo>
                      <a:lnTo>
                        <a:pt x="246" y="1786"/>
                      </a:lnTo>
                      <a:lnTo>
                        <a:pt x="213" y="1754"/>
                      </a:lnTo>
                      <a:lnTo>
                        <a:pt x="181" y="1721"/>
                      </a:lnTo>
                      <a:lnTo>
                        <a:pt x="83" y="1623"/>
                      </a:lnTo>
                      <a:lnTo>
                        <a:pt x="49" y="1590"/>
                      </a:lnTo>
                      <a:lnTo>
                        <a:pt x="17" y="1557"/>
                      </a:lnTo>
                      <a:lnTo>
                        <a:pt x="17" y="1557"/>
                      </a:lnTo>
                      <a:cubicBezTo>
                        <a:pt x="6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6" y="1502"/>
                        <a:pt x="17" y="1491"/>
                      </a:cubicBezTo>
                      <a:lnTo>
                        <a:pt x="49" y="1458"/>
                      </a:lnTo>
                      <a:lnTo>
                        <a:pt x="83" y="1426"/>
                      </a:lnTo>
                      <a:lnTo>
                        <a:pt x="115" y="1393"/>
                      </a:lnTo>
                      <a:lnTo>
                        <a:pt x="148" y="1360"/>
                      </a:lnTo>
                      <a:lnTo>
                        <a:pt x="181" y="1327"/>
                      </a:lnTo>
                      <a:lnTo>
                        <a:pt x="213" y="1294"/>
                      </a:lnTo>
                      <a:lnTo>
                        <a:pt x="246" y="1262"/>
                      </a:lnTo>
                      <a:lnTo>
                        <a:pt x="279" y="1229"/>
                      </a:lnTo>
                      <a:lnTo>
                        <a:pt x="312" y="1196"/>
                      </a:lnTo>
                      <a:lnTo>
                        <a:pt x="345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3" y="1065"/>
                      </a:lnTo>
                      <a:lnTo>
                        <a:pt x="476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7" y="901"/>
                      </a:lnTo>
                      <a:lnTo>
                        <a:pt x="640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9" y="814"/>
                        <a:pt x="689" y="803"/>
                      </a:cubicBezTo>
                      <a:lnTo>
                        <a:pt x="689" y="803"/>
                      </a:lnTo>
                      <a:cubicBezTo>
                        <a:pt x="689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8" y="773"/>
                        <a:pt x="628" y="770"/>
                        <a:pt x="607" y="770"/>
                      </a:cubicBezTo>
                      <a:lnTo>
                        <a:pt x="279" y="770"/>
                      </a:lnTo>
                      <a:lnTo>
                        <a:pt x="279" y="770"/>
                      </a:lnTo>
                      <a:cubicBezTo>
                        <a:pt x="257" y="770"/>
                        <a:pt x="237" y="767"/>
                        <a:pt x="222" y="762"/>
                      </a:cubicBezTo>
                      <a:lnTo>
                        <a:pt x="222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3" y="704"/>
                      </a:cubicBezTo>
                      <a:lnTo>
                        <a:pt x="279" y="639"/>
                      </a:lnTo>
                      <a:lnTo>
                        <a:pt x="312" y="606"/>
                      </a:lnTo>
                      <a:lnTo>
                        <a:pt x="345" y="573"/>
                      </a:lnTo>
                      <a:lnTo>
                        <a:pt x="443" y="475"/>
                      </a:lnTo>
                      <a:lnTo>
                        <a:pt x="476" y="442"/>
                      </a:lnTo>
                      <a:lnTo>
                        <a:pt x="508" y="409"/>
                      </a:lnTo>
                      <a:lnTo>
                        <a:pt x="607" y="311"/>
                      </a:lnTo>
                      <a:lnTo>
                        <a:pt x="640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9" y="224"/>
                        <a:pt x="689" y="213"/>
                      </a:cubicBezTo>
                      <a:lnTo>
                        <a:pt x="689" y="213"/>
                      </a:lnTo>
                      <a:cubicBezTo>
                        <a:pt x="689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9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6" y="125"/>
                        <a:pt x="607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7" y="0"/>
                        <a:pt x="738" y="0"/>
                      </a:cubicBezTo>
                      <a:lnTo>
                        <a:pt x="738" y="327"/>
                      </a:lnTo>
                      <a:lnTo>
                        <a:pt x="738" y="327"/>
                      </a:lnTo>
                      <a:cubicBezTo>
                        <a:pt x="727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1" name="Freeform 339">
                  <a:extLst>
                    <a:ext uri="{FF2B5EF4-FFF2-40B4-BE49-F238E27FC236}">
                      <a16:creationId xmlns:a16="http://schemas.microsoft.com/office/drawing/2014/main" id="{C8C16FB5-757B-D24D-96FD-A74283A13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0113" y="2243138"/>
                  <a:ext cx="171450" cy="342900"/>
                </a:xfrm>
                <a:custGeom>
                  <a:avLst/>
                  <a:gdLst>
                    <a:gd name="T0" fmla="*/ 410 w 477"/>
                    <a:gd name="T1" fmla="*/ 49 h 952"/>
                    <a:gd name="T2" fmla="*/ 378 w 477"/>
                    <a:gd name="T3" fmla="*/ 81 h 952"/>
                    <a:gd name="T4" fmla="*/ 345 w 477"/>
                    <a:gd name="T5" fmla="*/ 114 h 952"/>
                    <a:gd name="T6" fmla="*/ 312 w 477"/>
                    <a:gd name="T7" fmla="*/ 147 h 952"/>
                    <a:gd name="T8" fmla="*/ 279 w 477"/>
                    <a:gd name="T9" fmla="*/ 180 h 952"/>
                    <a:gd name="T10" fmla="*/ 246 w 477"/>
                    <a:gd name="T11" fmla="*/ 213 h 952"/>
                    <a:gd name="T12" fmla="*/ 214 w 477"/>
                    <a:gd name="T13" fmla="*/ 245 h 952"/>
                    <a:gd name="T14" fmla="*/ 181 w 477"/>
                    <a:gd name="T15" fmla="*/ 278 h 952"/>
                    <a:gd name="T16" fmla="*/ 148 w 477"/>
                    <a:gd name="T17" fmla="*/ 311 h 952"/>
                    <a:gd name="T18" fmla="*/ 115 w 477"/>
                    <a:gd name="T19" fmla="*/ 344 h 952"/>
                    <a:gd name="T20" fmla="*/ 83 w 477"/>
                    <a:gd name="T21" fmla="*/ 377 h 952"/>
                    <a:gd name="T22" fmla="*/ 50 w 477"/>
                    <a:gd name="T23" fmla="*/ 409 h 952"/>
                    <a:gd name="T24" fmla="*/ 17 w 477"/>
                    <a:gd name="T25" fmla="*/ 442 h 952"/>
                    <a:gd name="T26" fmla="*/ 17 w 477"/>
                    <a:gd name="T27" fmla="*/ 442 h 952"/>
                    <a:gd name="T28" fmla="*/ 0 w 477"/>
                    <a:gd name="T29" fmla="*/ 475 h 952"/>
                    <a:gd name="T30" fmla="*/ 0 w 477"/>
                    <a:gd name="T31" fmla="*/ 475 h 952"/>
                    <a:gd name="T32" fmla="*/ 17 w 477"/>
                    <a:gd name="T33" fmla="*/ 508 h 952"/>
                    <a:gd name="T34" fmla="*/ 443 w 477"/>
                    <a:gd name="T35" fmla="*/ 933 h 952"/>
                    <a:gd name="T36" fmla="*/ 443 w 477"/>
                    <a:gd name="T37" fmla="*/ 933 h 952"/>
                    <a:gd name="T38" fmla="*/ 476 w 477"/>
                    <a:gd name="T39" fmla="*/ 951 h 952"/>
                    <a:gd name="T40" fmla="*/ 476 w 477"/>
                    <a:gd name="T41" fmla="*/ 819 h 952"/>
                    <a:gd name="T42" fmla="*/ 476 w 477"/>
                    <a:gd name="T43" fmla="*/ 819 h 952"/>
                    <a:gd name="T44" fmla="*/ 443 w 477"/>
                    <a:gd name="T45" fmla="*/ 803 h 952"/>
                    <a:gd name="T46" fmla="*/ 410 w 477"/>
                    <a:gd name="T47" fmla="*/ 770 h 952"/>
                    <a:gd name="T48" fmla="*/ 378 w 477"/>
                    <a:gd name="T49" fmla="*/ 737 h 952"/>
                    <a:gd name="T50" fmla="*/ 345 w 477"/>
                    <a:gd name="T51" fmla="*/ 705 h 952"/>
                    <a:gd name="T52" fmla="*/ 312 w 477"/>
                    <a:gd name="T53" fmla="*/ 672 h 952"/>
                    <a:gd name="T54" fmla="*/ 279 w 477"/>
                    <a:gd name="T55" fmla="*/ 639 h 952"/>
                    <a:gd name="T56" fmla="*/ 246 w 477"/>
                    <a:gd name="T57" fmla="*/ 606 h 952"/>
                    <a:gd name="T58" fmla="*/ 214 w 477"/>
                    <a:gd name="T59" fmla="*/ 574 h 952"/>
                    <a:gd name="T60" fmla="*/ 181 w 477"/>
                    <a:gd name="T61" fmla="*/ 541 h 952"/>
                    <a:gd name="T62" fmla="*/ 148 w 477"/>
                    <a:gd name="T63" fmla="*/ 508 h 952"/>
                    <a:gd name="T64" fmla="*/ 148 w 477"/>
                    <a:gd name="T65" fmla="*/ 508 h 952"/>
                    <a:gd name="T66" fmla="*/ 132 w 477"/>
                    <a:gd name="T67" fmla="*/ 475 h 952"/>
                    <a:gd name="T68" fmla="*/ 132 w 477"/>
                    <a:gd name="T69" fmla="*/ 475 h 952"/>
                    <a:gd name="T70" fmla="*/ 148 w 477"/>
                    <a:gd name="T71" fmla="*/ 442 h 952"/>
                    <a:gd name="T72" fmla="*/ 181 w 477"/>
                    <a:gd name="T73" fmla="*/ 409 h 952"/>
                    <a:gd name="T74" fmla="*/ 214 w 477"/>
                    <a:gd name="T75" fmla="*/ 377 h 952"/>
                    <a:gd name="T76" fmla="*/ 246 w 477"/>
                    <a:gd name="T77" fmla="*/ 344 h 952"/>
                    <a:gd name="T78" fmla="*/ 345 w 477"/>
                    <a:gd name="T79" fmla="*/ 245 h 952"/>
                    <a:gd name="T80" fmla="*/ 378 w 477"/>
                    <a:gd name="T81" fmla="*/ 213 h 952"/>
                    <a:gd name="T82" fmla="*/ 410 w 477"/>
                    <a:gd name="T83" fmla="*/ 180 h 952"/>
                    <a:gd name="T84" fmla="*/ 443 w 477"/>
                    <a:gd name="T85" fmla="*/ 147 h 952"/>
                    <a:gd name="T86" fmla="*/ 443 w 477"/>
                    <a:gd name="T87" fmla="*/ 147 h 952"/>
                    <a:gd name="T88" fmla="*/ 476 w 477"/>
                    <a:gd name="T89" fmla="*/ 131 h 952"/>
                    <a:gd name="T90" fmla="*/ 476 w 477"/>
                    <a:gd name="T91" fmla="*/ 0 h 952"/>
                    <a:gd name="T92" fmla="*/ 476 w 477"/>
                    <a:gd name="T93" fmla="*/ 0 h 952"/>
                    <a:gd name="T94" fmla="*/ 443 w 477"/>
                    <a:gd name="T95" fmla="*/ 16 h 952"/>
                    <a:gd name="T96" fmla="*/ 410 w 477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7" h="952">
                      <a:moveTo>
                        <a:pt x="410" y="49"/>
                      </a:moveTo>
                      <a:lnTo>
                        <a:pt x="378" y="81"/>
                      </a:lnTo>
                      <a:lnTo>
                        <a:pt x="345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4" y="245"/>
                      </a:lnTo>
                      <a:lnTo>
                        <a:pt x="181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3" y="377"/>
                      </a:lnTo>
                      <a:lnTo>
                        <a:pt x="50" y="409"/>
                      </a:lnTo>
                      <a:lnTo>
                        <a:pt x="17" y="442"/>
                      </a:lnTo>
                      <a:lnTo>
                        <a:pt x="17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7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5" y="951"/>
                        <a:pt x="476" y="951"/>
                      </a:cubicBezTo>
                      <a:lnTo>
                        <a:pt x="476" y="819"/>
                      </a:lnTo>
                      <a:lnTo>
                        <a:pt x="476" y="819"/>
                      </a:lnTo>
                      <a:cubicBezTo>
                        <a:pt x="465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8" y="737"/>
                      </a:lnTo>
                      <a:lnTo>
                        <a:pt x="345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4" y="574"/>
                      </a:lnTo>
                      <a:lnTo>
                        <a:pt x="181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2" y="486"/>
                        <a:pt x="132" y="475"/>
                      </a:cubicBezTo>
                      <a:lnTo>
                        <a:pt x="132" y="475"/>
                      </a:lnTo>
                      <a:cubicBezTo>
                        <a:pt x="132" y="464"/>
                        <a:pt x="137" y="453"/>
                        <a:pt x="148" y="442"/>
                      </a:cubicBezTo>
                      <a:lnTo>
                        <a:pt x="181" y="409"/>
                      </a:lnTo>
                      <a:lnTo>
                        <a:pt x="214" y="377"/>
                      </a:lnTo>
                      <a:lnTo>
                        <a:pt x="246" y="344"/>
                      </a:lnTo>
                      <a:lnTo>
                        <a:pt x="345" y="245"/>
                      </a:lnTo>
                      <a:lnTo>
                        <a:pt x="378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5" y="131"/>
                        <a:pt x="476" y="131"/>
                      </a:cubicBezTo>
                      <a:lnTo>
                        <a:pt x="476" y="0"/>
                      </a:lnTo>
                      <a:lnTo>
                        <a:pt x="476" y="0"/>
                      </a:lnTo>
                      <a:cubicBezTo>
                        <a:pt x="465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2" name="Freeform 474">
                  <a:extLst>
                    <a:ext uri="{FF2B5EF4-FFF2-40B4-BE49-F238E27FC236}">
                      <a16:creationId xmlns:a16="http://schemas.microsoft.com/office/drawing/2014/main" id="{443A6567-A154-EA47-9539-41AAD4A6F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1865313"/>
                  <a:ext cx="266700" cy="1096962"/>
                </a:xfrm>
                <a:custGeom>
                  <a:avLst/>
                  <a:gdLst>
                    <a:gd name="T0" fmla="*/ 279 w 739"/>
                    <a:gd name="T1" fmla="*/ 2442 h 3049"/>
                    <a:gd name="T2" fmla="*/ 311 w 739"/>
                    <a:gd name="T3" fmla="*/ 2376 h 3049"/>
                    <a:gd name="T4" fmla="*/ 344 w 739"/>
                    <a:gd name="T5" fmla="*/ 2376 h 3049"/>
                    <a:gd name="T6" fmla="*/ 213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0 w 739"/>
                    <a:gd name="T19" fmla="*/ 541 h 3049"/>
                    <a:gd name="T20" fmla="*/ 147 w 739"/>
                    <a:gd name="T21" fmla="*/ 475 h 3049"/>
                    <a:gd name="T22" fmla="*/ 115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1 w 739"/>
                    <a:gd name="T35" fmla="*/ 672 h 3049"/>
                    <a:gd name="T36" fmla="*/ 721 w 739"/>
                    <a:gd name="T37" fmla="*/ 1557 h 3049"/>
                    <a:gd name="T38" fmla="*/ 491 w 739"/>
                    <a:gd name="T39" fmla="*/ 1786 h 3049"/>
                    <a:gd name="T40" fmla="*/ 197 w 739"/>
                    <a:gd name="T41" fmla="*/ 2081 h 3049"/>
                    <a:gd name="T42" fmla="*/ 49 w 739"/>
                    <a:gd name="T43" fmla="*/ 2245 h 3049"/>
                    <a:gd name="T44" fmla="*/ 459 w 739"/>
                    <a:gd name="T45" fmla="*/ 2278 h 3049"/>
                    <a:gd name="T46" fmla="*/ 524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7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3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7 w 739"/>
                    <a:gd name="T87" fmla="*/ 147 h 3049"/>
                    <a:gd name="T88" fmla="*/ 49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6 w 739"/>
                    <a:gd name="T95" fmla="*/ 762 h 3049"/>
                    <a:gd name="T96" fmla="*/ 74 w 739"/>
                    <a:gd name="T97" fmla="*/ 778 h 3049"/>
                    <a:gd name="T98" fmla="*/ 98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5" y="2442"/>
                      </a:moveTo>
                      <a:lnTo>
                        <a:pt x="245" y="2442"/>
                      </a:lnTo>
                      <a:cubicBezTo>
                        <a:pt x="245" y="2452"/>
                        <a:pt x="251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1" y="2425"/>
                        <a:pt x="245" y="2431"/>
                        <a:pt x="245" y="2442"/>
                      </a:cubicBezTo>
                      <a:close/>
                      <a:moveTo>
                        <a:pt x="311" y="2376"/>
                      </a:moveTo>
                      <a:lnTo>
                        <a:pt x="311" y="2376"/>
                      </a:lnTo>
                      <a:cubicBezTo>
                        <a:pt x="311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8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8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1" y="2365"/>
                        <a:pt x="311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7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0" y="2496"/>
                        <a:pt x="180" y="2507"/>
                      </a:cubicBezTo>
                      <a:lnTo>
                        <a:pt x="180" y="2507"/>
                      </a:lnTo>
                      <a:cubicBezTo>
                        <a:pt x="180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7" y="2524"/>
                        <a:pt x="213" y="2518"/>
                        <a:pt x="213" y="2507"/>
                      </a:cubicBezTo>
                      <a:close/>
                      <a:moveTo>
                        <a:pt x="147" y="2573"/>
                      </a:moveTo>
                      <a:lnTo>
                        <a:pt x="147" y="2573"/>
                      </a:lnTo>
                      <a:cubicBezTo>
                        <a:pt x="147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0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0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7" y="2584"/>
                        <a:pt x="147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6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49" y="2627"/>
                        <a:pt x="49" y="2638"/>
                      </a:cubicBezTo>
                      <a:lnTo>
                        <a:pt x="49" y="2638"/>
                      </a:lnTo>
                      <a:cubicBezTo>
                        <a:pt x="49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6" y="2655"/>
                        <a:pt x="82" y="2650"/>
                        <a:pt x="82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7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0" y="529"/>
                        <a:pt x="180" y="541"/>
                      </a:cubicBezTo>
                      <a:lnTo>
                        <a:pt x="180" y="541"/>
                      </a:lnTo>
                      <a:cubicBezTo>
                        <a:pt x="180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7" y="557"/>
                        <a:pt x="213" y="551"/>
                        <a:pt x="213" y="541"/>
                      </a:cubicBezTo>
                      <a:close/>
                      <a:moveTo>
                        <a:pt x="147" y="475"/>
                      </a:moveTo>
                      <a:lnTo>
                        <a:pt x="147" y="475"/>
                      </a:lnTo>
                      <a:cubicBezTo>
                        <a:pt x="147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0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0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7" y="486"/>
                        <a:pt x="147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6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49" y="398"/>
                        <a:pt x="49" y="409"/>
                      </a:cubicBezTo>
                      <a:lnTo>
                        <a:pt x="49" y="409"/>
                      </a:lnTo>
                      <a:cubicBezTo>
                        <a:pt x="49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6" y="426"/>
                        <a:pt x="82" y="420"/>
                        <a:pt x="82" y="409"/>
                      </a:cubicBezTo>
                      <a:close/>
                      <a:moveTo>
                        <a:pt x="245" y="606"/>
                      </a:moveTo>
                      <a:lnTo>
                        <a:pt x="245" y="606"/>
                      </a:lnTo>
                      <a:cubicBezTo>
                        <a:pt x="245" y="617"/>
                        <a:pt x="251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1" y="589"/>
                        <a:pt x="245" y="595"/>
                        <a:pt x="245" y="606"/>
                      </a:cubicBezTo>
                      <a:close/>
                      <a:moveTo>
                        <a:pt x="311" y="672"/>
                      </a:moveTo>
                      <a:lnTo>
                        <a:pt x="311" y="672"/>
                      </a:lnTo>
                      <a:cubicBezTo>
                        <a:pt x="311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8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8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1" y="660"/>
                        <a:pt x="311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1" y="1557"/>
                      </a:cubicBezTo>
                      <a:lnTo>
                        <a:pt x="688" y="1590"/>
                      </a:lnTo>
                      <a:lnTo>
                        <a:pt x="655" y="1623"/>
                      </a:lnTo>
                      <a:lnTo>
                        <a:pt x="557" y="1721"/>
                      </a:lnTo>
                      <a:lnTo>
                        <a:pt x="524" y="1754"/>
                      </a:lnTo>
                      <a:lnTo>
                        <a:pt x="491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49" y="2234"/>
                        <a:pt x="49" y="2245"/>
                      </a:cubicBezTo>
                      <a:lnTo>
                        <a:pt x="49" y="2245"/>
                      </a:lnTo>
                      <a:cubicBezTo>
                        <a:pt x="49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09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0" y="2278"/>
                        <a:pt x="500" y="2281"/>
                        <a:pt x="516" y="2286"/>
                      </a:cubicBezTo>
                      <a:lnTo>
                        <a:pt x="516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4" y="2344"/>
                      </a:cubicBezTo>
                      <a:lnTo>
                        <a:pt x="491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49" y="2824"/>
                        <a:pt x="49" y="2835"/>
                      </a:cubicBezTo>
                      <a:lnTo>
                        <a:pt x="49" y="2835"/>
                      </a:lnTo>
                      <a:cubicBezTo>
                        <a:pt x="49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39" y="2882"/>
                        <a:pt x="147" y="2889"/>
                        <a:pt x="147" y="2901"/>
                      </a:cubicBezTo>
                      <a:lnTo>
                        <a:pt x="147" y="2901"/>
                      </a:lnTo>
                      <a:cubicBezTo>
                        <a:pt x="147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6" y="2715"/>
                        <a:pt x="16" y="2704"/>
                      </a:cubicBezTo>
                      <a:lnTo>
                        <a:pt x="16" y="2704"/>
                      </a:lnTo>
                      <a:cubicBezTo>
                        <a:pt x="16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7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8" y="2351"/>
                      </a:cubicBezTo>
                      <a:lnTo>
                        <a:pt x="188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1" y="1655"/>
                      </a:lnTo>
                      <a:lnTo>
                        <a:pt x="524" y="1623"/>
                      </a:lnTo>
                      <a:lnTo>
                        <a:pt x="557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8" y="696"/>
                      </a:cubicBezTo>
                      <a:lnTo>
                        <a:pt x="188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7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6" y="355"/>
                        <a:pt x="16" y="344"/>
                      </a:cubicBezTo>
                      <a:lnTo>
                        <a:pt x="16" y="344"/>
                      </a:lnTo>
                      <a:cubicBezTo>
                        <a:pt x="16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7" y="136"/>
                        <a:pt x="147" y="147"/>
                      </a:cubicBezTo>
                      <a:lnTo>
                        <a:pt x="147" y="147"/>
                      </a:lnTo>
                      <a:cubicBezTo>
                        <a:pt x="147" y="158"/>
                        <a:pt x="139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49" y="202"/>
                        <a:pt x="49" y="213"/>
                      </a:cubicBezTo>
                      <a:lnTo>
                        <a:pt x="49" y="213"/>
                      </a:lnTo>
                      <a:cubicBezTo>
                        <a:pt x="49" y="224"/>
                        <a:pt x="55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4" y="704"/>
                      </a:lnTo>
                      <a:lnTo>
                        <a:pt x="524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6" y="762"/>
                      </a:cubicBezTo>
                      <a:lnTo>
                        <a:pt x="516" y="762"/>
                      </a:lnTo>
                      <a:cubicBezTo>
                        <a:pt x="500" y="767"/>
                        <a:pt x="480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09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49" y="792"/>
                        <a:pt x="49" y="803"/>
                      </a:cubicBezTo>
                      <a:lnTo>
                        <a:pt x="49" y="803"/>
                      </a:lnTo>
                      <a:cubicBezTo>
                        <a:pt x="49" y="814"/>
                        <a:pt x="55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1" y="1262"/>
                      </a:lnTo>
                      <a:lnTo>
                        <a:pt x="524" y="1294"/>
                      </a:lnTo>
                      <a:lnTo>
                        <a:pt x="557" y="1327"/>
                      </a:lnTo>
                      <a:lnTo>
                        <a:pt x="590" y="1360"/>
                      </a:lnTo>
                      <a:lnTo>
                        <a:pt x="622" y="1393"/>
                      </a:lnTo>
                      <a:lnTo>
                        <a:pt x="655" y="1426"/>
                      </a:lnTo>
                      <a:lnTo>
                        <a:pt x="688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3" name="Freeform 483">
                  <a:extLst>
                    <a:ext uri="{FF2B5EF4-FFF2-40B4-BE49-F238E27FC236}">
                      <a16:creationId xmlns:a16="http://schemas.microsoft.com/office/drawing/2014/main" id="{B40FB76D-FBC2-ED4E-AA30-1D44048FE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4 w 476"/>
                    <a:gd name="T13" fmla="*/ 377 h 952"/>
                    <a:gd name="T14" fmla="*/ 361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30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30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30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8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8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1724" name="Group 1723">
                  <a:extLst>
                    <a:ext uri="{FF2B5EF4-FFF2-40B4-BE49-F238E27FC236}">
                      <a16:creationId xmlns:a16="http://schemas.microsoft.com/office/drawing/2014/main" id="{CEF2D051-4C03-A848-A2C0-F8A2C10BFA38}"/>
                    </a:ext>
                  </a:extLst>
                </p:cNvPr>
                <p:cNvGrpSpPr/>
                <p:nvPr/>
              </p:nvGrpSpPr>
              <p:grpSpPr>
                <a:xfrm>
                  <a:off x="6099175" y="2360613"/>
                  <a:ext cx="106363" cy="107950"/>
                  <a:chOff x="6099175" y="2360613"/>
                  <a:chExt cx="106363" cy="107950"/>
                </a:xfrm>
                <a:solidFill>
                  <a:schemeClr val="accent2"/>
                </a:solidFill>
              </p:grpSpPr>
              <p:sp>
                <p:nvSpPr>
                  <p:cNvPr id="1725" name="Freeform 345">
                    <a:extLst>
                      <a:ext uri="{FF2B5EF4-FFF2-40B4-BE49-F238E27FC236}">
                        <a16:creationId xmlns:a16="http://schemas.microsoft.com/office/drawing/2014/main" id="{78F5BF6A-FBE0-8A4D-A8C4-0436CB4ABB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9175" y="2360613"/>
                    <a:ext cx="41275" cy="41275"/>
                  </a:xfrm>
                  <a:custGeom>
                    <a:avLst/>
                    <a:gdLst>
                      <a:gd name="T0" fmla="*/ 107 w 113"/>
                      <a:gd name="T1" fmla="*/ 25 h 114"/>
                      <a:gd name="T2" fmla="*/ 107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49 w 113"/>
                      <a:gd name="T9" fmla="*/ 17 h 114"/>
                      <a:gd name="T10" fmla="*/ 17 w 113"/>
                      <a:gd name="T11" fmla="*/ 50 h 114"/>
                      <a:gd name="T12" fmla="*/ 17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7 w 113"/>
                      <a:gd name="T27" fmla="*/ 74 h 114"/>
                      <a:gd name="T28" fmla="*/ 107 w 113"/>
                      <a:gd name="T29" fmla="*/ 74 h 114"/>
                      <a:gd name="T30" fmla="*/ 107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7" y="25"/>
                        </a:moveTo>
                        <a:lnTo>
                          <a:pt x="107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49" y="17"/>
                        </a:cubicBezTo>
                        <a:lnTo>
                          <a:pt x="17" y="50"/>
                        </a:lnTo>
                        <a:lnTo>
                          <a:pt x="17" y="50"/>
                        </a:lnTo>
                        <a:cubicBezTo>
                          <a:pt x="6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9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8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7" y="74"/>
                        </a:cubicBezTo>
                        <a:lnTo>
                          <a:pt x="107" y="74"/>
                        </a:lnTo>
                        <a:cubicBezTo>
                          <a:pt x="112" y="57"/>
                          <a:pt x="112" y="42"/>
                          <a:pt x="107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726" name="Freeform 348">
                    <a:extLst>
                      <a:ext uri="{FF2B5EF4-FFF2-40B4-BE49-F238E27FC236}">
                        <a16:creationId xmlns:a16="http://schemas.microsoft.com/office/drawing/2014/main" id="{D00A8B21-A331-9549-BE97-0220A09888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9175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7 w 113"/>
                      <a:gd name="T13" fmla="*/ 63 h 113"/>
                      <a:gd name="T14" fmla="*/ 49 w 113"/>
                      <a:gd name="T15" fmla="*/ 95 h 113"/>
                      <a:gd name="T16" fmla="*/ 49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7 w 113"/>
                      <a:gd name="T23" fmla="*/ 87 h 113"/>
                      <a:gd name="T24" fmla="*/ 107 w 113"/>
                      <a:gd name="T25" fmla="*/ 87 h 113"/>
                      <a:gd name="T26" fmla="*/ 107 w 113"/>
                      <a:gd name="T27" fmla="*/ 38 h 113"/>
                      <a:gd name="T28" fmla="*/ 107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8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9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6" y="51"/>
                          <a:pt x="17" y="63"/>
                        </a:cubicBezTo>
                        <a:lnTo>
                          <a:pt x="49" y="95"/>
                        </a:lnTo>
                        <a:lnTo>
                          <a:pt x="49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7" y="87"/>
                        </a:cubicBezTo>
                        <a:lnTo>
                          <a:pt x="107" y="87"/>
                        </a:lnTo>
                        <a:cubicBezTo>
                          <a:pt x="112" y="71"/>
                          <a:pt x="112" y="54"/>
                          <a:pt x="107" y="38"/>
                        </a:cubicBezTo>
                        <a:lnTo>
                          <a:pt x="107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727" name="Freeform 489">
                    <a:extLst>
                      <a:ext uri="{FF2B5EF4-FFF2-40B4-BE49-F238E27FC236}">
                        <a16:creationId xmlns:a16="http://schemas.microsoft.com/office/drawing/2014/main" id="{F936D1E6-4AA0-0041-AB5C-50BAABCACB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4263" y="2360613"/>
                    <a:ext cx="41275" cy="41275"/>
                  </a:xfrm>
                  <a:custGeom>
                    <a:avLst/>
                    <a:gdLst>
                      <a:gd name="T0" fmla="*/ 39 w 113"/>
                      <a:gd name="T1" fmla="*/ 107 h 114"/>
                      <a:gd name="T2" fmla="*/ 39 w 113"/>
                      <a:gd name="T3" fmla="*/ 107 h 114"/>
                      <a:gd name="T4" fmla="*/ 88 w 113"/>
                      <a:gd name="T5" fmla="*/ 107 h 114"/>
                      <a:gd name="T6" fmla="*/ 88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6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1 w 113"/>
                      <a:gd name="T19" fmla="*/ 0 h 114"/>
                      <a:gd name="T20" fmla="*/ 31 w 113"/>
                      <a:gd name="T21" fmla="*/ 0 h 114"/>
                      <a:gd name="T22" fmla="*/ 6 w 113"/>
                      <a:gd name="T23" fmla="*/ 25 h 114"/>
                      <a:gd name="T24" fmla="*/ 6 w 113"/>
                      <a:gd name="T25" fmla="*/ 25 h 114"/>
                      <a:gd name="T26" fmla="*/ 6 w 113"/>
                      <a:gd name="T27" fmla="*/ 74 h 114"/>
                      <a:gd name="T28" fmla="*/ 6 w 113"/>
                      <a:gd name="T29" fmla="*/ 74 h 114"/>
                      <a:gd name="T30" fmla="*/ 39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6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20" y="0"/>
                          <a:pt x="11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1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728" name="Freeform 492">
                    <a:extLst>
                      <a:ext uri="{FF2B5EF4-FFF2-40B4-BE49-F238E27FC236}">
                        <a16:creationId xmlns:a16="http://schemas.microsoft.com/office/drawing/2014/main" id="{21CAD615-E4CB-7B45-BA8B-1F0E64D9E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4263" y="2427288"/>
                    <a:ext cx="41275" cy="41275"/>
                  </a:xfrm>
                  <a:custGeom>
                    <a:avLst/>
                    <a:gdLst>
                      <a:gd name="T0" fmla="*/ 6 w 113"/>
                      <a:gd name="T1" fmla="*/ 87 h 113"/>
                      <a:gd name="T2" fmla="*/ 6 w 113"/>
                      <a:gd name="T3" fmla="*/ 87 h 113"/>
                      <a:gd name="T4" fmla="*/ 31 w 113"/>
                      <a:gd name="T5" fmla="*/ 112 h 113"/>
                      <a:gd name="T6" fmla="*/ 31 w 113"/>
                      <a:gd name="T7" fmla="*/ 112 h 113"/>
                      <a:gd name="T8" fmla="*/ 63 w 113"/>
                      <a:gd name="T9" fmla="*/ 95 h 113"/>
                      <a:gd name="T10" fmla="*/ 96 w 113"/>
                      <a:gd name="T11" fmla="*/ 63 h 113"/>
                      <a:gd name="T12" fmla="*/ 96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8 w 113"/>
                      <a:gd name="T19" fmla="*/ 5 h 113"/>
                      <a:gd name="T20" fmla="*/ 88 w 113"/>
                      <a:gd name="T21" fmla="*/ 5 h 113"/>
                      <a:gd name="T22" fmla="*/ 39 w 113"/>
                      <a:gd name="T23" fmla="*/ 5 h 113"/>
                      <a:gd name="T24" fmla="*/ 39 w 113"/>
                      <a:gd name="T25" fmla="*/ 5 h 113"/>
                      <a:gd name="T26" fmla="*/ 6 w 113"/>
                      <a:gd name="T27" fmla="*/ 38 h 113"/>
                      <a:gd name="T28" fmla="*/ 6 w 113"/>
                      <a:gd name="T29" fmla="*/ 38 h 113"/>
                      <a:gd name="T30" fmla="*/ 6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1" y="103"/>
                          <a:pt x="20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6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1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1729" name="Group 1728">
                <a:extLst>
                  <a:ext uri="{FF2B5EF4-FFF2-40B4-BE49-F238E27FC236}">
                    <a16:creationId xmlns:a16="http://schemas.microsoft.com/office/drawing/2014/main" id="{5E77B557-5DC2-3748-B26A-61DAABC363D0}"/>
                  </a:ext>
                </a:extLst>
              </p:cNvPr>
              <p:cNvGrpSpPr/>
              <p:nvPr/>
            </p:nvGrpSpPr>
            <p:grpSpPr>
              <a:xfrm>
                <a:off x="7585075" y="1387002"/>
                <a:ext cx="266700" cy="1096962"/>
                <a:chOff x="7585075" y="1865313"/>
                <a:chExt cx="266700" cy="1096962"/>
              </a:xfrm>
            </p:grpSpPr>
            <p:sp>
              <p:nvSpPr>
                <p:cNvPr id="1730" name="Freeform 476">
                  <a:extLst>
                    <a:ext uri="{FF2B5EF4-FFF2-40B4-BE49-F238E27FC236}">
                      <a16:creationId xmlns:a16="http://schemas.microsoft.com/office/drawing/2014/main" id="{D8536F54-068C-3E4C-8751-2C00FF30FE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5075" y="1865313"/>
                  <a:ext cx="266700" cy="1096962"/>
                </a:xfrm>
                <a:custGeom>
                  <a:avLst/>
                  <a:gdLst>
                    <a:gd name="T0" fmla="*/ 656 w 739"/>
                    <a:gd name="T1" fmla="*/ 409 h 3049"/>
                    <a:gd name="T2" fmla="*/ 623 w 739"/>
                    <a:gd name="T3" fmla="*/ 475 h 3049"/>
                    <a:gd name="T4" fmla="*/ 590 w 739"/>
                    <a:gd name="T5" fmla="*/ 475 h 3049"/>
                    <a:gd name="T6" fmla="*/ 558 w 739"/>
                    <a:gd name="T7" fmla="*/ 541 h 3049"/>
                    <a:gd name="T8" fmla="*/ 541 w 739"/>
                    <a:gd name="T9" fmla="*/ 557 h 3049"/>
                    <a:gd name="T10" fmla="*/ 541 w 739"/>
                    <a:gd name="T11" fmla="*/ 2524 h 3049"/>
                    <a:gd name="T12" fmla="*/ 541 w 739"/>
                    <a:gd name="T13" fmla="*/ 2491 h 3049"/>
                    <a:gd name="T14" fmla="*/ 607 w 739"/>
                    <a:gd name="T15" fmla="*/ 2589 h 3049"/>
                    <a:gd name="T16" fmla="*/ 590 w 739"/>
                    <a:gd name="T17" fmla="*/ 2573 h 3049"/>
                    <a:gd name="T18" fmla="*/ 689 w 739"/>
                    <a:gd name="T19" fmla="*/ 2638 h 3049"/>
                    <a:gd name="T20" fmla="*/ 492 w 739"/>
                    <a:gd name="T21" fmla="*/ 2442 h 3049"/>
                    <a:gd name="T22" fmla="*/ 459 w 739"/>
                    <a:gd name="T23" fmla="*/ 2442 h 3049"/>
                    <a:gd name="T24" fmla="*/ 426 w 739"/>
                    <a:gd name="T25" fmla="*/ 2376 h 3049"/>
                    <a:gd name="T26" fmla="*/ 411 w 739"/>
                    <a:gd name="T27" fmla="*/ 2393 h 3049"/>
                    <a:gd name="T28" fmla="*/ 476 w 739"/>
                    <a:gd name="T29" fmla="*/ 589 h 3049"/>
                    <a:gd name="T30" fmla="*/ 476 w 739"/>
                    <a:gd name="T31" fmla="*/ 622 h 3049"/>
                    <a:gd name="T32" fmla="*/ 411 w 739"/>
                    <a:gd name="T33" fmla="*/ 655 h 3049"/>
                    <a:gd name="T34" fmla="*/ 426 w 739"/>
                    <a:gd name="T35" fmla="*/ 672 h 3049"/>
                    <a:gd name="T36" fmla="*/ 738 w 739"/>
                    <a:gd name="T37" fmla="*/ 458 h 3049"/>
                    <a:gd name="T38" fmla="*/ 574 w 739"/>
                    <a:gd name="T39" fmla="*/ 606 h 3049"/>
                    <a:gd name="T40" fmla="*/ 550 w 739"/>
                    <a:gd name="T41" fmla="*/ 696 h 3049"/>
                    <a:gd name="T42" fmla="*/ 738 w 739"/>
                    <a:gd name="T43" fmla="*/ 917 h 3049"/>
                    <a:gd name="T44" fmla="*/ 131 w 739"/>
                    <a:gd name="T45" fmla="*/ 1524 h 3049"/>
                    <a:gd name="T46" fmla="*/ 279 w 739"/>
                    <a:gd name="T47" fmla="*/ 1688 h 3049"/>
                    <a:gd name="T48" fmla="*/ 443 w 739"/>
                    <a:gd name="T49" fmla="*/ 1852 h 3049"/>
                    <a:gd name="T50" fmla="*/ 607 w 739"/>
                    <a:gd name="T51" fmla="*/ 2016 h 3049"/>
                    <a:gd name="T52" fmla="*/ 738 w 739"/>
                    <a:gd name="T53" fmla="*/ 2131 h 3049"/>
                    <a:gd name="T54" fmla="*/ 550 w 739"/>
                    <a:gd name="T55" fmla="*/ 2351 h 3049"/>
                    <a:gd name="T56" fmla="*/ 672 w 739"/>
                    <a:gd name="T57" fmla="*/ 2540 h 3049"/>
                    <a:gd name="T58" fmla="*/ 738 w 739"/>
                    <a:gd name="T59" fmla="*/ 2687 h 3049"/>
                    <a:gd name="T60" fmla="*/ 738 w 739"/>
                    <a:gd name="T61" fmla="*/ 3048 h 3049"/>
                    <a:gd name="T62" fmla="*/ 607 w 739"/>
                    <a:gd name="T63" fmla="*/ 2933 h 3049"/>
                    <a:gd name="T64" fmla="*/ 664 w 739"/>
                    <a:gd name="T65" fmla="*/ 2860 h 3049"/>
                    <a:gd name="T66" fmla="*/ 607 w 739"/>
                    <a:gd name="T67" fmla="*/ 2737 h 3049"/>
                    <a:gd name="T68" fmla="*/ 443 w 739"/>
                    <a:gd name="T69" fmla="*/ 2573 h 3049"/>
                    <a:gd name="T70" fmla="*/ 279 w 739"/>
                    <a:gd name="T71" fmla="*/ 2409 h 3049"/>
                    <a:gd name="T72" fmla="*/ 197 w 739"/>
                    <a:gd name="T73" fmla="*/ 2310 h 3049"/>
                    <a:gd name="T74" fmla="*/ 607 w 739"/>
                    <a:gd name="T75" fmla="*/ 2278 h 3049"/>
                    <a:gd name="T76" fmla="*/ 672 w 739"/>
                    <a:gd name="T77" fmla="*/ 2212 h 3049"/>
                    <a:gd name="T78" fmla="*/ 377 w 739"/>
                    <a:gd name="T79" fmla="*/ 1917 h 3049"/>
                    <a:gd name="T80" fmla="*/ 83 w 739"/>
                    <a:gd name="T81" fmla="*/ 1623 h 3049"/>
                    <a:gd name="T82" fmla="*/ 0 w 739"/>
                    <a:gd name="T83" fmla="*/ 1524 h 3049"/>
                    <a:gd name="T84" fmla="*/ 148 w 739"/>
                    <a:gd name="T85" fmla="*/ 1360 h 3049"/>
                    <a:gd name="T86" fmla="*/ 312 w 739"/>
                    <a:gd name="T87" fmla="*/ 1196 h 3049"/>
                    <a:gd name="T88" fmla="*/ 476 w 739"/>
                    <a:gd name="T89" fmla="*/ 1032 h 3049"/>
                    <a:gd name="T90" fmla="*/ 639 w 739"/>
                    <a:gd name="T91" fmla="*/ 868 h 3049"/>
                    <a:gd name="T92" fmla="*/ 664 w 739"/>
                    <a:gd name="T93" fmla="*/ 778 h 3049"/>
                    <a:gd name="T94" fmla="*/ 222 w 739"/>
                    <a:gd name="T95" fmla="*/ 762 h 3049"/>
                    <a:gd name="T96" fmla="*/ 279 w 739"/>
                    <a:gd name="T97" fmla="*/ 639 h 3049"/>
                    <a:gd name="T98" fmla="*/ 509 w 739"/>
                    <a:gd name="T99" fmla="*/ 409 h 3049"/>
                    <a:gd name="T100" fmla="*/ 689 w 739"/>
                    <a:gd name="T101" fmla="*/ 213 h 3049"/>
                    <a:gd name="T102" fmla="*/ 590 w 739"/>
                    <a:gd name="T103" fmla="*/ 147 h 3049"/>
                    <a:gd name="T104" fmla="*/ 705 w 739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689" y="409"/>
                      </a:moveTo>
                      <a:lnTo>
                        <a:pt x="689" y="409"/>
                      </a:lnTo>
                      <a:cubicBezTo>
                        <a:pt x="689" y="398"/>
                        <a:pt x="684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6" y="398"/>
                        <a:pt x="656" y="409"/>
                      </a:cubicBezTo>
                      <a:lnTo>
                        <a:pt x="656" y="409"/>
                      </a:lnTo>
                      <a:cubicBezTo>
                        <a:pt x="656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4" y="426"/>
                        <a:pt x="689" y="420"/>
                        <a:pt x="689" y="409"/>
                      </a:cubicBezTo>
                      <a:close/>
                      <a:moveTo>
                        <a:pt x="623" y="475"/>
                      </a:moveTo>
                      <a:lnTo>
                        <a:pt x="623" y="475"/>
                      </a:lnTo>
                      <a:cubicBezTo>
                        <a:pt x="623" y="464"/>
                        <a:pt x="618" y="458"/>
                        <a:pt x="607" y="458"/>
                      </a:cubicBezTo>
                      <a:lnTo>
                        <a:pt x="607" y="458"/>
                      </a:lnTo>
                      <a:cubicBezTo>
                        <a:pt x="596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6" y="491"/>
                        <a:pt x="607" y="491"/>
                      </a:cubicBezTo>
                      <a:lnTo>
                        <a:pt x="607" y="491"/>
                      </a:lnTo>
                      <a:cubicBezTo>
                        <a:pt x="618" y="491"/>
                        <a:pt x="623" y="486"/>
                        <a:pt x="623" y="475"/>
                      </a:cubicBezTo>
                      <a:close/>
                      <a:moveTo>
                        <a:pt x="558" y="541"/>
                      </a:moveTo>
                      <a:lnTo>
                        <a:pt x="558" y="541"/>
                      </a:lnTo>
                      <a:cubicBezTo>
                        <a:pt x="558" y="529"/>
                        <a:pt x="553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5" y="529"/>
                        <a:pt x="525" y="541"/>
                      </a:cubicBezTo>
                      <a:lnTo>
                        <a:pt x="525" y="541"/>
                      </a:lnTo>
                      <a:cubicBezTo>
                        <a:pt x="525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3" y="557"/>
                        <a:pt x="558" y="551"/>
                        <a:pt x="558" y="541"/>
                      </a:cubicBezTo>
                      <a:close/>
                      <a:moveTo>
                        <a:pt x="525" y="2507"/>
                      </a:moveTo>
                      <a:lnTo>
                        <a:pt x="525" y="2507"/>
                      </a:lnTo>
                      <a:cubicBezTo>
                        <a:pt x="525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3" y="2524"/>
                        <a:pt x="558" y="2518"/>
                        <a:pt x="558" y="2507"/>
                      </a:cubicBezTo>
                      <a:lnTo>
                        <a:pt x="558" y="2507"/>
                      </a:lnTo>
                      <a:cubicBezTo>
                        <a:pt x="558" y="2496"/>
                        <a:pt x="553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5" y="2496"/>
                        <a:pt x="525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6" y="2589"/>
                        <a:pt x="607" y="2589"/>
                      </a:cubicBezTo>
                      <a:lnTo>
                        <a:pt x="607" y="2589"/>
                      </a:lnTo>
                      <a:cubicBezTo>
                        <a:pt x="618" y="2589"/>
                        <a:pt x="623" y="2584"/>
                        <a:pt x="623" y="2573"/>
                      </a:cubicBezTo>
                      <a:lnTo>
                        <a:pt x="623" y="2573"/>
                      </a:lnTo>
                      <a:cubicBezTo>
                        <a:pt x="623" y="2562"/>
                        <a:pt x="618" y="2556"/>
                        <a:pt x="607" y="2556"/>
                      </a:cubicBezTo>
                      <a:lnTo>
                        <a:pt x="607" y="2556"/>
                      </a:lnTo>
                      <a:cubicBezTo>
                        <a:pt x="596" y="2556"/>
                        <a:pt x="590" y="2562"/>
                        <a:pt x="590" y="2573"/>
                      </a:cubicBezTo>
                      <a:close/>
                      <a:moveTo>
                        <a:pt x="656" y="2638"/>
                      </a:moveTo>
                      <a:lnTo>
                        <a:pt x="656" y="2638"/>
                      </a:lnTo>
                      <a:cubicBezTo>
                        <a:pt x="656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4" y="2655"/>
                        <a:pt x="689" y="2650"/>
                        <a:pt x="689" y="2638"/>
                      </a:cubicBezTo>
                      <a:lnTo>
                        <a:pt x="689" y="2638"/>
                      </a:lnTo>
                      <a:cubicBezTo>
                        <a:pt x="689" y="2627"/>
                        <a:pt x="684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6" y="2627"/>
                        <a:pt x="656" y="2638"/>
                      </a:cubicBezTo>
                      <a:close/>
                      <a:moveTo>
                        <a:pt x="492" y="2442"/>
                      </a:moveTo>
                      <a:lnTo>
                        <a:pt x="492" y="2442"/>
                      </a:lnTo>
                      <a:cubicBezTo>
                        <a:pt x="492" y="2431"/>
                        <a:pt x="487" y="2425"/>
                        <a:pt x="476" y="2425"/>
                      </a:cubicBezTo>
                      <a:lnTo>
                        <a:pt x="476" y="2425"/>
                      </a:lnTo>
                      <a:cubicBezTo>
                        <a:pt x="465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5" y="2458"/>
                        <a:pt x="476" y="2458"/>
                      </a:cubicBezTo>
                      <a:lnTo>
                        <a:pt x="476" y="2458"/>
                      </a:lnTo>
                      <a:cubicBezTo>
                        <a:pt x="487" y="2458"/>
                        <a:pt x="492" y="2452"/>
                        <a:pt x="492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1" y="2360"/>
                        <a:pt x="411" y="2360"/>
                      </a:cubicBezTo>
                      <a:lnTo>
                        <a:pt x="411" y="2360"/>
                      </a:lnTo>
                      <a:cubicBezTo>
                        <a:pt x="399" y="2360"/>
                        <a:pt x="394" y="2365"/>
                        <a:pt x="394" y="2376"/>
                      </a:cubicBezTo>
                      <a:lnTo>
                        <a:pt x="394" y="2376"/>
                      </a:lnTo>
                      <a:cubicBezTo>
                        <a:pt x="394" y="2387"/>
                        <a:pt x="399" y="2393"/>
                        <a:pt x="411" y="2393"/>
                      </a:cubicBezTo>
                      <a:lnTo>
                        <a:pt x="411" y="2393"/>
                      </a:lnTo>
                      <a:cubicBezTo>
                        <a:pt x="421" y="2393"/>
                        <a:pt x="426" y="2387"/>
                        <a:pt x="426" y="2376"/>
                      </a:cubicBezTo>
                      <a:close/>
                      <a:moveTo>
                        <a:pt x="492" y="606"/>
                      </a:moveTo>
                      <a:lnTo>
                        <a:pt x="492" y="606"/>
                      </a:lnTo>
                      <a:cubicBezTo>
                        <a:pt x="492" y="595"/>
                        <a:pt x="487" y="589"/>
                        <a:pt x="476" y="589"/>
                      </a:cubicBezTo>
                      <a:lnTo>
                        <a:pt x="476" y="589"/>
                      </a:lnTo>
                      <a:cubicBezTo>
                        <a:pt x="465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5" y="622"/>
                        <a:pt x="476" y="622"/>
                      </a:cubicBezTo>
                      <a:lnTo>
                        <a:pt x="476" y="622"/>
                      </a:lnTo>
                      <a:cubicBezTo>
                        <a:pt x="487" y="622"/>
                        <a:pt x="492" y="617"/>
                        <a:pt x="492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1" y="655"/>
                        <a:pt x="411" y="655"/>
                      </a:cubicBezTo>
                      <a:lnTo>
                        <a:pt x="411" y="655"/>
                      </a:lnTo>
                      <a:cubicBezTo>
                        <a:pt x="399" y="655"/>
                        <a:pt x="394" y="660"/>
                        <a:pt x="394" y="672"/>
                      </a:cubicBezTo>
                      <a:lnTo>
                        <a:pt x="394" y="672"/>
                      </a:lnTo>
                      <a:cubicBezTo>
                        <a:pt x="394" y="683"/>
                        <a:pt x="399" y="688"/>
                        <a:pt x="411" y="688"/>
                      </a:cubicBezTo>
                      <a:lnTo>
                        <a:pt x="411" y="688"/>
                      </a:lnTo>
                      <a:cubicBezTo>
                        <a:pt x="421" y="688"/>
                        <a:pt x="426" y="683"/>
                        <a:pt x="426" y="672"/>
                      </a:cubicBezTo>
                      <a:close/>
                      <a:moveTo>
                        <a:pt x="722" y="344"/>
                      </a:moveTo>
                      <a:lnTo>
                        <a:pt x="722" y="344"/>
                      </a:lnTo>
                      <a:cubicBezTo>
                        <a:pt x="722" y="355"/>
                        <a:pt x="727" y="360"/>
                        <a:pt x="738" y="360"/>
                      </a:cubicBezTo>
                      <a:lnTo>
                        <a:pt x="738" y="458"/>
                      </a:lnTo>
                      <a:lnTo>
                        <a:pt x="738" y="458"/>
                      </a:lnTo>
                      <a:cubicBezTo>
                        <a:pt x="727" y="458"/>
                        <a:pt x="717" y="464"/>
                        <a:pt x="705" y="475"/>
                      </a:cubicBezTo>
                      <a:lnTo>
                        <a:pt x="672" y="508"/>
                      </a:lnTo>
                      <a:lnTo>
                        <a:pt x="639" y="541"/>
                      </a:lnTo>
                      <a:lnTo>
                        <a:pt x="607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5" y="660"/>
                        <a:pt x="525" y="672"/>
                      </a:cubicBezTo>
                      <a:lnTo>
                        <a:pt x="525" y="672"/>
                      </a:lnTo>
                      <a:cubicBezTo>
                        <a:pt x="525" y="683"/>
                        <a:pt x="533" y="691"/>
                        <a:pt x="550" y="696"/>
                      </a:cubicBezTo>
                      <a:lnTo>
                        <a:pt x="550" y="696"/>
                      </a:lnTo>
                      <a:cubicBezTo>
                        <a:pt x="566" y="702"/>
                        <a:pt x="585" y="704"/>
                        <a:pt x="607" y="704"/>
                      </a:cubicBezTo>
                      <a:lnTo>
                        <a:pt x="738" y="704"/>
                      </a:lnTo>
                      <a:lnTo>
                        <a:pt x="738" y="917"/>
                      </a:lnTo>
                      <a:lnTo>
                        <a:pt x="738" y="917"/>
                      </a:lnTo>
                      <a:cubicBezTo>
                        <a:pt x="727" y="917"/>
                        <a:pt x="717" y="923"/>
                        <a:pt x="705" y="934"/>
                      </a:cubicBezTo>
                      <a:lnTo>
                        <a:pt x="148" y="1491"/>
                      </a:lnTo>
                      <a:lnTo>
                        <a:pt x="148" y="1491"/>
                      </a:lnTo>
                      <a:cubicBezTo>
                        <a:pt x="137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7" y="1545"/>
                        <a:pt x="148" y="1557"/>
                      </a:cubicBezTo>
                      <a:lnTo>
                        <a:pt x="181" y="1590"/>
                      </a:lnTo>
                      <a:lnTo>
                        <a:pt x="213" y="1623"/>
                      </a:lnTo>
                      <a:lnTo>
                        <a:pt x="247" y="1655"/>
                      </a:lnTo>
                      <a:lnTo>
                        <a:pt x="279" y="1688"/>
                      </a:lnTo>
                      <a:lnTo>
                        <a:pt x="312" y="1721"/>
                      </a:lnTo>
                      <a:lnTo>
                        <a:pt x="345" y="1754"/>
                      </a:lnTo>
                      <a:lnTo>
                        <a:pt x="377" y="1786"/>
                      </a:lnTo>
                      <a:lnTo>
                        <a:pt x="411" y="1819"/>
                      </a:lnTo>
                      <a:lnTo>
                        <a:pt x="443" y="1852"/>
                      </a:lnTo>
                      <a:lnTo>
                        <a:pt x="476" y="1885"/>
                      </a:lnTo>
                      <a:lnTo>
                        <a:pt x="509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7" y="2016"/>
                      </a:lnTo>
                      <a:lnTo>
                        <a:pt x="639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7" y="2125"/>
                        <a:pt x="727" y="2131"/>
                        <a:pt x="738" y="2131"/>
                      </a:cubicBezTo>
                      <a:lnTo>
                        <a:pt x="738" y="2344"/>
                      </a:lnTo>
                      <a:lnTo>
                        <a:pt x="607" y="2344"/>
                      </a:lnTo>
                      <a:lnTo>
                        <a:pt x="607" y="2344"/>
                      </a:lnTo>
                      <a:cubicBezTo>
                        <a:pt x="585" y="2344"/>
                        <a:pt x="566" y="2346"/>
                        <a:pt x="550" y="2351"/>
                      </a:cubicBezTo>
                      <a:lnTo>
                        <a:pt x="550" y="2351"/>
                      </a:lnTo>
                      <a:cubicBezTo>
                        <a:pt x="533" y="2357"/>
                        <a:pt x="525" y="2365"/>
                        <a:pt x="525" y="2376"/>
                      </a:cubicBezTo>
                      <a:lnTo>
                        <a:pt x="525" y="2376"/>
                      </a:lnTo>
                      <a:cubicBezTo>
                        <a:pt x="525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7" y="2584"/>
                        <a:pt x="727" y="2589"/>
                        <a:pt x="738" y="2589"/>
                      </a:cubicBezTo>
                      <a:lnTo>
                        <a:pt x="738" y="2687"/>
                      </a:lnTo>
                      <a:lnTo>
                        <a:pt x="738" y="2687"/>
                      </a:lnTo>
                      <a:cubicBezTo>
                        <a:pt x="727" y="2687"/>
                        <a:pt x="722" y="2693"/>
                        <a:pt x="722" y="2704"/>
                      </a:cubicBezTo>
                      <a:lnTo>
                        <a:pt x="722" y="2704"/>
                      </a:lnTo>
                      <a:cubicBezTo>
                        <a:pt x="722" y="2715"/>
                        <a:pt x="727" y="2720"/>
                        <a:pt x="738" y="2720"/>
                      </a:cubicBezTo>
                      <a:lnTo>
                        <a:pt x="738" y="3048"/>
                      </a:lnTo>
                      <a:lnTo>
                        <a:pt x="738" y="3048"/>
                      </a:lnTo>
                      <a:cubicBezTo>
                        <a:pt x="727" y="3048"/>
                        <a:pt x="717" y="3043"/>
                        <a:pt x="705" y="3032"/>
                      </a:cubicBezTo>
                      <a:lnTo>
                        <a:pt x="672" y="2999"/>
                      </a:lnTo>
                      <a:lnTo>
                        <a:pt x="639" y="2966"/>
                      </a:lnTo>
                      <a:lnTo>
                        <a:pt x="607" y="2933"/>
                      </a:lnTo>
                      <a:lnTo>
                        <a:pt x="607" y="2933"/>
                      </a:lnTo>
                      <a:cubicBezTo>
                        <a:pt x="596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9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1" y="2854"/>
                        <a:pt x="689" y="2846"/>
                        <a:pt x="689" y="2835"/>
                      </a:cubicBezTo>
                      <a:lnTo>
                        <a:pt x="689" y="2835"/>
                      </a:lnTo>
                      <a:cubicBezTo>
                        <a:pt x="689" y="2824"/>
                        <a:pt x="684" y="2814"/>
                        <a:pt x="672" y="2802"/>
                      </a:cubicBezTo>
                      <a:lnTo>
                        <a:pt x="639" y="2769"/>
                      </a:lnTo>
                      <a:lnTo>
                        <a:pt x="607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9" y="2638"/>
                      </a:lnTo>
                      <a:lnTo>
                        <a:pt x="476" y="2606"/>
                      </a:lnTo>
                      <a:lnTo>
                        <a:pt x="443" y="2573"/>
                      </a:lnTo>
                      <a:lnTo>
                        <a:pt x="411" y="2540"/>
                      </a:lnTo>
                      <a:lnTo>
                        <a:pt x="377" y="2507"/>
                      </a:lnTo>
                      <a:lnTo>
                        <a:pt x="345" y="2474"/>
                      </a:lnTo>
                      <a:lnTo>
                        <a:pt x="312" y="2442"/>
                      </a:lnTo>
                      <a:lnTo>
                        <a:pt x="279" y="2409"/>
                      </a:lnTo>
                      <a:lnTo>
                        <a:pt x="247" y="2376"/>
                      </a:lnTo>
                      <a:lnTo>
                        <a:pt x="213" y="2344"/>
                      </a:lnTo>
                      <a:lnTo>
                        <a:pt x="213" y="2344"/>
                      </a:lnTo>
                      <a:cubicBezTo>
                        <a:pt x="203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2" y="2286"/>
                      </a:cubicBezTo>
                      <a:lnTo>
                        <a:pt x="222" y="2286"/>
                      </a:lnTo>
                      <a:cubicBezTo>
                        <a:pt x="238" y="2281"/>
                        <a:pt x="257" y="2278"/>
                        <a:pt x="279" y="2278"/>
                      </a:cubicBezTo>
                      <a:lnTo>
                        <a:pt x="607" y="2278"/>
                      </a:lnTo>
                      <a:lnTo>
                        <a:pt x="607" y="2278"/>
                      </a:lnTo>
                      <a:cubicBezTo>
                        <a:pt x="628" y="2278"/>
                        <a:pt x="648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1" y="2264"/>
                        <a:pt x="689" y="2256"/>
                        <a:pt x="689" y="2245"/>
                      </a:cubicBezTo>
                      <a:lnTo>
                        <a:pt x="689" y="2245"/>
                      </a:lnTo>
                      <a:cubicBezTo>
                        <a:pt x="689" y="2234"/>
                        <a:pt x="684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9" y="2048"/>
                      </a:lnTo>
                      <a:lnTo>
                        <a:pt x="411" y="1950"/>
                      </a:lnTo>
                      <a:lnTo>
                        <a:pt x="377" y="1917"/>
                      </a:lnTo>
                      <a:lnTo>
                        <a:pt x="345" y="1885"/>
                      </a:lnTo>
                      <a:lnTo>
                        <a:pt x="247" y="1786"/>
                      </a:lnTo>
                      <a:lnTo>
                        <a:pt x="213" y="1754"/>
                      </a:lnTo>
                      <a:lnTo>
                        <a:pt x="181" y="1721"/>
                      </a:lnTo>
                      <a:lnTo>
                        <a:pt x="83" y="1623"/>
                      </a:lnTo>
                      <a:lnTo>
                        <a:pt x="49" y="1590"/>
                      </a:lnTo>
                      <a:lnTo>
                        <a:pt x="17" y="1557"/>
                      </a:lnTo>
                      <a:lnTo>
                        <a:pt x="17" y="1557"/>
                      </a:lnTo>
                      <a:cubicBezTo>
                        <a:pt x="6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6" y="1502"/>
                        <a:pt x="17" y="1491"/>
                      </a:cubicBezTo>
                      <a:lnTo>
                        <a:pt x="49" y="1458"/>
                      </a:lnTo>
                      <a:lnTo>
                        <a:pt x="83" y="1426"/>
                      </a:lnTo>
                      <a:lnTo>
                        <a:pt x="115" y="1393"/>
                      </a:lnTo>
                      <a:lnTo>
                        <a:pt x="148" y="1360"/>
                      </a:lnTo>
                      <a:lnTo>
                        <a:pt x="181" y="1327"/>
                      </a:lnTo>
                      <a:lnTo>
                        <a:pt x="213" y="1294"/>
                      </a:lnTo>
                      <a:lnTo>
                        <a:pt x="247" y="1262"/>
                      </a:lnTo>
                      <a:lnTo>
                        <a:pt x="279" y="1229"/>
                      </a:lnTo>
                      <a:lnTo>
                        <a:pt x="312" y="1196"/>
                      </a:lnTo>
                      <a:lnTo>
                        <a:pt x="345" y="1163"/>
                      </a:lnTo>
                      <a:lnTo>
                        <a:pt x="377" y="1130"/>
                      </a:lnTo>
                      <a:lnTo>
                        <a:pt x="411" y="1098"/>
                      </a:lnTo>
                      <a:lnTo>
                        <a:pt x="443" y="1065"/>
                      </a:lnTo>
                      <a:lnTo>
                        <a:pt x="476" y="1032"/>
                      </a:lnTo>
                      <a:lnTo>
                        <a:pt x="509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7" y="901"/>
                      </a:lnTo>
                      <a:lnTo>
                        <a:pt x="639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4" y="824"/>
                        <a:pt x="689" y="814"/>
                        <a:pt x="689" y="803"/>
                      </a:cubicBezTo>
                      <a:lnTo>
                        <a:pt x="689" y="803"/>
                      </a:lnTo>
                      <a:cubicBezTo>
                        <a:pt x="689" y="792"/>
                        <a:pt x="681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8" y="773"/>
                        <a:pt x="628" y="770"/>
                        <a:pt x="607" y="770"/>
                      </a:cubicBezTo>
                      <a:lnTo>
                        <a:pt x="279" y="770"/>
                      </a:lnTo>
                      <a:lnTo>
                        <a:pt x="279" y="770"/>
                      </a:lnTo>
                      <a:cubicBezTo>
                        <a:pt x="257" y="770"/>
                        <a:pt x="238" y="767"/>
                        <a:pt x="222" y="762"/>
                      </a:cubicBezTo>
                      <a:lnTo>
                        <a:pt x="222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3" y="715"/>
                        <a:pt x="213" y="704"/>
                      </a:cubicBezTo>
                      <a:lnTo>
                        <a:pt x="279" y="639"/>
                      </a:lnTo>
                      <a:lnTo>
                        <a:pt x="312" y="606"/>
                      </a:lnTo>
                      <a:lnTo>
                        <a:pt x="345" y="573"/>
                      </a:lnTo>
                      <a:lnTo>
                        <a:pt x="443" y="475"/>
                      </a:lnTo>
                      <a:lnTo>
                        <a:pt x="476" y="442"/>
                      </a:lnTo>
                      <a:lnTo>
                        <a:pt x="509" y="409"/>
                      </a:lnTo>
                      <a:lnTo>
                        <a:pt x="607" y="311"/>
                      </a:lnTo>
                      <a:lnTo>
                        <a:pt x="639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4" y="235"/>
                        <a:pt x="689" y="224"/>
                        <a:pt x="689" y="213"/>
                      </a:cubicBezTo>
                      <a:lnTo>
                        <a:pt x="689" y="213"/>
                      </a:lnTo>
                      <a:cubicBezTo>
                        <a:pt x="689" y="202"/>
                        <a:pt x="681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9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6" y="125"/>
                        <a:pt x="607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7" y="5"/>
                        <a:pt x="727" y="0"/>
                        <a:pt x="738" y="0"/>
                      </a:cubicBezTo>
                      <a:lnTo>
                        <a:pt x="738" y="327"/>
                      </a:lnTo>
                      <a:lnTo>
                        <a:pt x="738" y="327"/>
                      </a:lnTo>
                      <a:cubicBezTo>
                        <a:pt x="727" y="327"/>
                        <a:pt x="722" y="333"/>
                        <a:pt x="722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1" name="Freeform 484">
                  <a:extLst>
                    <a:ext uri="{FF2B5EF4-FFF2-40B4-BE49-F238E27FC236}">
                      <a16:creationId xmlns:a16="http://schemas.microsoft.com/office/drawing/2014/main" id="{7479A122-8D8B-7049-9E31-5D2DB9408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0325" y="2243138"/>
                  <a:ext cx="171450" cy="342900"/>
                </a:xfrm>
                <a:custGeom>
                  <a:avLst/>
                  <a:gdLst>
                    <a:gd name="T0" fmla="*/ 410 w 477"/>
                    <a:gd name="T1" fmla="*/ 49 h 952"/>
                    <a:gd name="T2" fmla="*/ 377 w 477"/>
                    <a:gd name="T3" fmla="*/ 81 h 952"/>
                    <a:gd name="T4" fmla="*/ 345 w 477"/>
                    <a:gd name="T5" fmla="*/ 114 h 952"/>
                    <a:gd name="T6" fmla="*/ 312 w 477"/>
                    <a:gd name="T7" fmla="*/ 147 h 952"/>
                    <a:gd name="T8" fmla="*/ 279 w 477"/>
                    <a:gd name="T9" fmla="*/ 180 h 952"/>
                    <a:gd name="T10" fmla="*/ 247 w 477"/>
                    <a:gd name="T11" fmla="*/ 213 h 952"/>
                    <a:gd name="T12" fmla="*/ 214 w 477"/>
                    <a:gd name="T13" fmla="*/ 245 h 952"/>
                    <a:gd name="T14" fmla="*/ 181 w 477"/>
                    <a:gd name="T15" fmla="*/ 278 h 952"/>
                    <a:gd name="T16" fmla="*/ 149 w 477"/>
                    <a:gd name="T17" fmla="*/ 311 h 952"/>
                    <a:gd name="T18" fmla="*/ 115 w 477"/>
                    <a:gd name="T19" fmla="*/ 344 h 952"/>
                    <a:gd name="T20" fmla="*/ 83 w 477"/>
                    <a:gd name="T21" fmla="*/ 377 h 952"/>
                    <a:gd name="T22" fmla="*/ 50 w 477"/>
                    <a:gd name="T23" fmla="*/ 409 h 952"/>
                    <a:gd name="T24" fmla="*/ 17 w 477"/>
                    <a:gd name="T25" fmla="*/ 442 h 952"/>
                    <a:gd name="T26" fmla="*/ 17 w 477"/>
                    <a:gd name="T27" fmla="*/ 442 h 952"/>
                    <a:gd name="T28" fmla="*/ 0 w 477"/>
                    <a:gd name="T29" fmla="*/ 475 h 952"/>
                    <a:gd name="T30" fmla="*/ 0 w 477"/>
                    <a:gd name="T31" fmla="*/ 475 h 952"/>
                    <a:gd name="T32" fmla="*/ 17 w 477"/>
                    <a:gd name="T33" fmla="*/ 508 h 952"/>
                    <a:gd name="T34" fmla="*/ 443 w 477"/>
                    <a:gd name="T35" fmla="*/ 933 h 952"/>
                    <a:gd name="T36" fmla="*/ 443 w 477"/>
                    <a:gd name="T37" fmla="*/ 933 h 952"/>
                    <a:gd name="T38" fmla="*/ 476 w 477"/>
                    <a:gd name="T39" fmla="*/ 951 h 952"/>
                    <a:gd name="T40" fmla="*/ 476 w 477"/>
                    <a:gd name="T41" fmla="*/ 819 h 952"/>
                    <a:gd name="T42" fmla="*/ 476 w 477"/>
                    <a:gd name="T43" fmla="*/ 819 h 952"/>
                    <a:gd name="T44" fmla="*/ 443 w 477"/>
                    <a:gd name="T45" fmla="*/ 803 h 952"/>
                    <a:gd name="T46" fmla="*/ 410 w 477"/>
                    <a:gd name="T47" fmla="*/ 770 h 952"/>
                    <a:gd name="T48" fmla="*/ 377 w 477"/>
                    <a:gd name="T49" fmla="*/ 737 h 952"/>
                    <a:gd name="T50" fmla="*/ 345 w 477"/>
                    <a:gd name="T51" fmla="*/ 705 h 952"/>
                    <a:gd name="T52" fmla="*/ 312 w 477"/>
                    <a:gd name="T53" fmla="*/ 672 h 952"/>
                    <a:gd name="T54" fmla="*/ 279 w 477"/>
                    <a:gd name="T55" fmla="*/ 639 h 952"/>
                    <a:gd name="T56" fmla="*/ 247 w 477"/>
                    <a:gd name="T57" fmla="*/ 606 h 952"/>
                    <a:gd name="T58" fmla="*/ 214 w 477"/>
                    <a:gd name="T59" fmla="*/ 574 h 952"/>
                    <a:gd name="T60" fmla="*/ 181 w 477"/>
                    <a:gd name="T61" fmla="*/ 541 h 952"/>
                    <a:gd name="T62" fmla="*/ 149 w 477"/>
                    <a:gd name="T63" fmla="*/ 508 h 952"/>
                    <a:gd name="T64" fmla="*/ 149 w 477"/>
                    <a:gd name="T65" fmla="*/ 508 h 952"/>
                    <a:gd name="T66" fmla="*/ 132 w 477"/>
                    <a:gd name="T67" fmla="*/ 475 h 952"/>
                    <a:gd name="T68" fmla="*/ 132 w 477"/>
                    <a:gd name="T69" fmla="*/ 475 h 952"/>
                    <a:gd name="T70" fmla="*/ 149 w 477"/>
                    <a:gd name="T71" fmla="*/ 442 h 952"/>
                    <a:gd name="T72" fmla="*/ 181 w 477"/>
                    <a:gd name="T73" fmla="*/ 409 h 952"/>
                    <a:gd name="T74" fmla="*/ 214 w 477"/>
                    <a:gd name="T75" fmla="*/ 377 h 952"/>
                    <a:gd name="T76" fmla="*/ 247 w 477"/>
                    <a:gd name="T77" fmla="*/ 344 h 952"/>
                    <a:gd name="T78" fmla="*/ 345 w 477"/>
                    <a:gd name="T79" fmla="*/ 245 h 952"/>
                    <a:gd name="T80" fmla="*/ 377 w 477"/>
                    <a:gd name="T81" fmla="*/ 213 h 952"/>
                    <a:gd name="T82" fmla="*/ 410 w 477"/>
                    <a:gd name="T83" fmla="*/ 180 h 952"/>
                    <a:gd name="T84" fmla="*/ 443 w 477"/>
                    <a:gd name="T85" fmla="*/ 147 h 952"/>
                    <a:gd name="T86" fmla="*/ 443 w 477"/>
                    <a:gd name="T87" fmla="*/ 147 h 952"/>
                    <a:gd name="T88" fmla="*/ 476 w 477"/>
                    <a:gd name="T89" fmla="*/ 131 h 952"/>
                    <a:gd name="T90" fmla="*/ 476 w 477"/>
                    <a:gd name="T91" fmla="*/ 0 h 952"/>
                    <a:gd name="T92" fmla="*/ 476 w 477"/>
                    <a:gd name="T93" fmla="*/ 0 h 952"/>
                    <a:gd name="T94" fmla="*/ 443 w 477"/>
                    <a:gd name="T95" fmla="*/ 16 h 952"/>
                    <a:gd name="T96" fmla="*/ 410 w 477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7" h="952">
                      <a:moveTo>
                        <a:pt x="410" y="49"/>
                      </a:moveTo>
                      <a:lnTo>
                        <a:pt x="377" y="81"/>
                      </a:lnTo>
                      <a:lnTo>
                        <a:pt x="345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7" y="213"/>
                      </a:lnTo>
                      <a:lnTo>
                        <a:pt x="214" y="245"/>
                      </a:lnTo>
                      <a:lnTo>
                        <a:pt x="181" y="278"/>
                      </a:lnTo>
                      <a:lnTo>
                        <a:pt x="149" y="311"/>
                      </a:lnTo>
                      <a:lnTo>
                        <a:pt x="115" y="344"/>
                      </a:lnTo>
                      <a:lnTo>
                        <a:pt x="83" y="377"/>
                      </a:lnTo>
                      <a:lnTo>
                        <a:pt x="50" y="409"/>
                      </a:lnTo>
                      <a:lnTo>
                        <a:pt x="17" y="442"/>
                      </a:lnTo>
                      <a:lnTo>
                        <a:pt x="17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7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5" y="945"/>
                        <a:pt x="465" y="951"/>
                        <a:pt x="476" y="951"/>
                      </a:cubicBezTo>
                      <a:lnTo>
                        <a:pt x="476" y="819"/>
                      </a:lnTo>
                      <a:lnTo>
                        <a:pt x="476" y="819"/>
                      </a:lnTo>
                      <a:cubicBezTo>
                        <a:pt x="465" y="819"/>
                        <a:pt x="455" y="814"/>
                        <a:pt x="443" y="803"/>
                      </a:cubicBezTo>
                      <a:lnTo>
                        <a:pt x="410" y="770"/>
                      </a:lnTo>
                      <a:lnTo>
                        <a:pt x="377" y="737"/>
                      </a:lnTo>
                      <a:lnTo>
                        <a:pt x="345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7" y="606"/>
                      </a:lnTo>
                      <a:lnTo>
                        <a:pt x="214" y="574"/>
                      </a:lnTo>
                      <a:lnTo>
                        <a:pt x="181" y="541"/>
                      </a:lnTo>
                      <a:lnTo>
                        <a:pt x="149" y="508"/>
                      </a:lnTo>
                      <a:lnTo>
                        <a:pt x="149" y="508"/>
                      </a:lnTo>
                      <a:cubicBezTo>
                        <a:pt x="137" y="496"/>
                        <a:pt x="132" y="486"/>
                        <a:pt x="132" y="475"/>
                      </a:cubicBezTo>
                      <a:lnTo>
                        <a:pt x="132" y="475"/>
                      </a:lnTo>
                      <a:cubicBezTo>
                        <a:pt x="132" y="464"/>
                        <a:pt x="137" y="453"/>
                        <a:pt x="149" y="442"/>
                      </a:cubicBezTo>
                      <a:lnTo>
                        <a:pt x="181" y="409"/>
                      </a:lnTo>
                      <a:lnTo>
                        <a:pt x="214" y="377"/>
                      </a:lnTo>
                      <a:lnTo>
                        <a:pt x="247" y="344"/>
                      </a:lnTo>
                      <a:lnTo>
                        <a:pt x="345" y="245"/>
                      </a:lnTo>
                      <a:lnTo>
                        <a:pt x="377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5" y="137"/>
                        <a:pt x="465" y="131"/>
                        <a:pt x="476" y="131"/>
                      </a:cubicBezTo>
                      <a:lnTo>
                        <a:pt x="476" y="0"/>
                      </a:lnTo>
                      <a:lnTo>
                        <a:pt x="476" y="0"/>
                      </a:lnTo>
                      <a:cubicBezTo>
                        <a:pt x="465" y="0"/>
                        <a:pt x="455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1732" name="Group 1731">
                  <a:extLst>
                    <a:ext uri="{FF2B5EF4-FFF2-40B4-BE49-F238E27FC236}">
                      <a16:creationId xmlns:a16="http://schemas.microsoft.com/office/drawing/2014/main" id="{E8A90892-A7FE-B64D-ABA0-F749F22B335A}"/>
                    </a:ext>
                  </a:extLst>
                </p:cNvPr>
                <p:cNvGrpSpPr/>
                <p:nvPr/>
              </p:nvGrpSpPr>
              <p:grpSpPr>
                <a:xfrm>
                  <a:off x="7797800" y="2360613"/>
                  <a:ext cx="41275" cy="107950"/>
                  <a:chOff x="7797800" y="2360613"/>
                  <a:chExt cx="41275" cy="107950"/>
                </a:xfrm>
                <a:solidFill>
                  <a:schemeClr val="accent2"/>
                </a:solidFill>
              </p:grpSpPr>
              <p:sp>
                <p:nvSpPr>
                  <p:cNvPr id="1733" name="Freeform 490">
                    <a:extLst>
                      <a:ext uri="{FF2B5EF4-FFF2-40B4-BE49-F238E27FC236}">
                        <a16:creationId xmlns:a16="http://schemas.microsoft.com/office/drawing/2014/main" id="{FFD629E9-4500-7A41-9EF9-BAB803256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97800" y="2360613"/>
                    <a:ext cx="41275" cy="41275"/>
                  </a:xfrm>
                  <a:custGeom>
                    <a:avLst/>
                    <a:gdLst>
                      <a:gd name="T0" fmla="*/ 107 w 113"/>
                      <a:gd name="T1" fmla="*/ 25 h 114"/>
                      <a:gd name="T2" fmla="*/ 107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49 w 113"/>
                      <a:gd name="T9" fmla="*/ 17 h 114"/>
                      <a:gd name="T10" fmla="*/ 17 w 113"/>
                      <a:gd name="T11" fmla="*/ 50 h 114"/>
                      <a:gd name="T12" fmla="*/ 17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7 w 113"/>
                      <a:gd name="T27" fmla="*/ 74 h 114"/>
                      <a:gd name="T28" fmla="*/ 107 w 113"/>
                      <a:gd name="T29" fmla="*/ 74 h 114"/>
                      <a:gd name="T30" fmla="*/ 107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7" y="25"/>
                        </a:moveTo>
                        <a:lnTo>
                          <a:pt x="107" y="25"/>
                        </a:lnTo>
                        <a:cubicBezTo>
                          <a:pt x="102" y="9"/>
                          <a:pt x="94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1" y="6"/>
                          <a:pt x="49" y="17"/>
                        </a:cubicBezTo>
                        <a:lnTo>
                          <a:pt x="17" y="50"/>
                        </a:lnTo>
                        <a:lnTo>
                          <a:pt x="17" y="50"/>
                        </a:lnTo>
                        <a:cubicBezTo>
                          <a:pt x="6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9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8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1" y="101"/>
                          <a:pt x="102" y="91"/>
                          <a:pt x="107" y="74"/>
                        </a:cubicBezTo>
                        <a:lnTo>
                          <a:pt x="107" y="74"/>
                        </a:lnTo>
                        <a:cubicBezTo>
                          <a:pt x="112" y="57"/>
                          <a:pt x="112" y="42"/>
                          <a:pt x="107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1734" name="Freeform 493">
                    <a:extLst>
                      <a:ext uri="{FF2B5EF4-FFF2-40B4-BE49-F238E27FC236}">
                        <a16:creationId xmlns:a16="http://schemas.microsoft.com/office/drawing/2014/main" id="{59DC56AB-53DF-1A45-8C72-52EC2FA147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97800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7 w 113"/>
                      <a:gd name="T13" fmla="*/ 63 h 113"/>
                      <a:gd name="T14" fmla="*/ 49 w 113"/>
                      <a:gd name="T15" fmla="*/ 95 h 113"/>
                      <a:gd name="T16" fmla="*/ 49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7 w 113"/>
                      <a:gd name="T23" fmla="*/ 87 h 113"/>
                      <a:gd name="T24" fmla="*/ 107 w 113"/>
                      <a:gd name="T25" fmla="*/ 87 h 113"/>
                      <a:gd name="T26" fmla="*/ 107 w 113"/>
                      <a:gd name="T27" fmla="*/ 38 h 113"/>
                      <a:gd name="T28" fmla="*/ 107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8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9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6" y="51"/>
                          <a:pt x="17" y="63"/>
                        </a:cubicBezTo>
                        <a:lnTo>
                          <a:pt x="49" y="95"/>
                        </a:lnTo>
                        <a:lnTo>
                          <a:pt x="49" y="95"/>
                        </a:lnTo>
                        <a:cubicBezTo>
                          <a:pt x="61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4" y="112"/>
                          <a:pt x="102" y="103"/>
                          <a:pt x="107" y="87"/>
                        </a:cubicBezTo>
                        <a:lnTo>
                          <a:pt x="107" y="87"/>
                        </a:lnTo>
                        <a:cubicBezTo>
                          <a:pt x="112" y="71"/>
                          <a:pt x="112" y="54"/>
                          <a:pt x="107" y="38"/>
                        </a:cubicBezTo>
                        <a:lnTo>
                          <a:pt x="107" y="38"/>
                        </a:lnTo>
                        <a:cubicBezTo>
                          <a:pt x="102" y="21"/>
                          <a:pt x="91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1735" name="Group 1734">
                <a:extLst>
                  <a:ext uri="{FF2B5EF4-FFF2-40B4-BE49-F238E27FC236}">
                    <a16:creationId xmlns:a16="http://schemas.microsoft.com/office/drawing/2014/main" id="{6BAF2899-531A-AA4A-9FC6-3B32CB41C6BD}"/>
                  </a:ext>
                </a:extLst>
              </p:cNvPr>
              <p:cNvGrpSpPr/>
              <p:nvPr/>
            </p:nvGrpSpPr>
            <p:grpSpPr>
              <a:xfrm>
                <a:off x="6429375" y="1380652"/>
                <a:ext cx="1120775" cy="1133475"/>
                <a:chOff x="6429375" y="1858963"/>
                <a:chExt cx="1120775" cy="1133475"/>
              </a:xfrm>
            </p:grpSpPr>
            <p:sp>
              <p:nvSpPr>
                <p:cNvPr id="1736" name="Freeform 475">
                  <a:extLst>
                    <a:ext uri="{FF2B5EF4-FFF2-40B4-BE49-F238E27FC236}">
                      <a16:creationId xmlns:a16="http://schemas.microsoft.com/office/drawing/2014/main" id="{4C18006B-6C17-5645-B3A3-FB4B1072CB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4825" y="1858963"/>
                  <a:ext cx="271463" cy="141287"/>
                </a:xfrm>
                <a:custGeom>
                  <a:avLst/>
                  <a:gdLst>
                    <a:gd name="T0" fmla="*/ 50 w 755"/>
                    <a:gd name="T1" fmla="*/ 98 h 392"/>
                    <a:gd name="T2" fmla="*/ 82 w 755"/>
                    <a:gd name="T3" fmla="*/ 131 h 392"/>
                    <a:gd name="T4" fmla="*/ 115 w 755"/>
                    <a:gd name="T5" fmla="*/ 164 h 392"/>
                    <a:gd name="T6" fmla="*/ 148 w 755"/>
                    <a:gd name="T7" fmla="*/ 197 h 392"/>
                    <a:gd name="T8" fmla="*/ 180 w 755"/>
                    <a:gd name="T9" fmla="*/ 230 h 392"/>
                    <a:gd name="T10" fmla="*/ 214 w 755"/>
                    <a:gd name="T11" fmla="*/ 262 h 392"/>
                    <a:gd name="T12" fmla="*/ 246 w 755"/>
                    <a:gd name="T13" fmla="*/ 296 h 392"/>
                    <a:gd name="T14" fmla="*/ 279 w 755"/>
                    <a:gd name="T15" fmla="*/ 328 h 392"/>
                    <a:gd name="T16" fmla="*/ 312 w 755"/>
                    <a:gd name="T17" fmla="*/ 361 h 392"/>
                    <a:gd name="T18" fmla="*/ 312 w 755"/>
                    <a:gd name="T19" fmla="*/ 361 h 392"/>
                    <a:gd name="T20" fmla="*/ 353 w 755"/>
                    <a:gd name="T21" fmla="*/ 385 h 392"/>
                    <a:gd name="T22" fmla="*/ 353 w 755"/>
                    <a:gd name="T23" fmla="*/ 385 h 392"/>
                    <a:gd name="T24" fmla="*/ 402 w 755"/>
                    <a:gd name="T25" fmla="*/ 385 h 392"/>
                    <a:gd name="T26" fmla="*/ 402 w 755"/>
                    <a:gd name="T27" fmla="*/ 385 h 392"/>
                    <a:gd name="T28" fmla="*/ 410 w 755"/>
                    <a:gd name="T29" fmla="*/ 382 h 392"/>
                    <a:gd name="T30" fmla="*/ 410 w 755"/>
                    <a:gd name="T31" fmla="*/ 382 h 392"/>
                    <a:gd name="T32" fmla="*/ 443 w 755"/>
                    <a:gd name="T33" fmla="*/ 361 h 392"/>
                    <a:gd name="T34" fmla="*/ 476 w 755"/>
                    <a:gd name="T35" fmla="*/ 328 h 392"/>
                    <a:gd name="T36" fmla="*/ 574 w 755"/>
                    <a:gd name="T37" fmla="*/ 230 h 392"/>
                    <a:gd name="T38" fmla="*/ 606 w 755"/>
                    <a:gd name="T39" fmla="*/ 197 h 392"/>
                    <a:gd name="T40" fmla="*/ 639 w 755"/>
                    <a:gd name="T41" fmla="*/ 164 h 392"/>
                    <a:gd name="T42" fmla="*/ 737 w 755"/>
                    <a:gd name="T43" fmla="*/ 66 h 392"/>
                    <a:gd name="T44" fmla="*/ 737 w 755"/>
                    <a:gd name="T45" fmla="*/ 66 h 392"/>
                    <a:gd name="T46" fmla="*/ 754 w 755"/>
                    <a:gd name="T47" fmla="*/ 32 h 392"/>
                    <a:gd name="T48" fmla="*/ 754 w 755"/>
                    <a:gd name="T49" fmla="*/ 32 h 392"/>
                    <a:gd name="T50" fmla="*/ 729 w 755"/>
                    <a:gd name="T51" fmla="*/ 9 h 392"/>
                    <a:gd name="T52" fmla="*/ 729 w 755"/>
                    <a:gd name="T53" fmla="*/ 9 h 392"/>
                    <a:gd name="T54" fmla="*/ 672 w 755"/>
                    <a:gd name="T55" fmla="*/ 0 h 392"/>
                    <a:gd name="T56" fmla="*/ 410 w 755"/>
                    <a:gd name="T57" fmla="*/ 0 h 392"/>
                    <a:gd name="T58" fmla="*/ 82 w 755"/>
                    <a:gd name="T59" fmla="*/ 0 h 392"/>
                    <a:gd name="T60" fmla="*/ 82 w 755"/>
                    <a:gd name="T61" fmla="*/ 0 h 392"/>
                    <a:gd name="T62" fmla="*/ 25 w 755"/>
                    <a:gd name="T63" fmla="*/ 9 h 392"/>
                    <a:gd name="T64" fmla="*/ 25 w 755"/>
                    <a:gd name="T65" fmla="*/ 9 h 392"/>
                    <a:gd name="T66" fmla="*/ 0 w 755"/>
                    <a:gd name="T67" fmla="*/ 32 h 392"/>
                    <a:gd name="T68" fmla="*/ 0 w 755"/>
                    <a:gd name="T69" fmla="*/ 32 h 392"/>
                    <a:gd name="T70" fmla="*/ 16 w 755"/>
                    <a:gd name="T71" fmla="*/ 66 h 392"/>
                    <a:gd name="T72" fmla="*/ 50 w 755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5" h="392">
                      <a:moveTo>
                        <a:pt x="50" y="98"/>
                      </a:move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180" y="230"/>
                      </a:lnTo>
                      <a:lnTo>
                        <a:pt x="214" y="262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312" y="361"/>
                      </a:lnTo>
                      <a:lnTo>
                        <a:pt x="312" y="361"/>
                      </a:lnTo>
                      <a:cubicBezTo>
                        <a:pt x="323" y="372"/>
                        <a:pt x="336" y="380"/>
                        <a:pt x="353" y="385"/>
                      </a:cubicBezTo>
                      <a:lnTo>
                        <a:pt x="353" y="385"/>
                      </a:lnTo>
                      <a:cubicBezTo>
                        <a:pt x="369" y="391"/>
                        <a:pt x="385" y="391"/>
                        <a:pt x="402" y="385"/>
                      </a:cubicBezTo>
                      <a:lnTo>
                        <a:pt x="402" y="385"/>
                      </a:lnTo>
                      <a:cubicBezTo>
                        <a:pt x="404" y="384"/>
                        <a:pt x="408" y="383"/>
                        <a:pt x="410" y="382"/>
                      </a:cubicBezTo>
                      <a:lnTo>
                        <a:pt x="410" y="382"/>
                      </a:lnTo>
                      <a:cubicBezTo>
                        <a:pt x="423" y="377"/>
                        <a:pt x="434" y="370"/>
                        <a:pt x="443" y="361"/>
                      </a:cubicBezTo>
                      <a:lnTo>
                        <a:pt x="476" y="328"/>
                      </a:lnTo>
                      <a:lnTo>
                        <a:pt x="574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9" y="55"/>
                        <a:pt x="754" y="44"/>
                        <a:pt x="754" y="32"/>
                      </a:cubicBezTo>
                      <a:lnTo>
                        <a:pt x="754" y="32"/>
                      </a:lnTo>
                      <a:cubicBezTo>
                        <a:pt x="754" y="22"/>
                        <a:pt x="746" y="14"/>
                        <a:pt x="729" y="9"/>
                      </a:cubicBezTo>
                      <a:lnTo>
                        <a:pt x="729" y="9"/>
                      </a:lnTo>
                      <a:cubicBezTo>
                        <a:pt x="713" y="3"/>
                        <a:pt x="694" y="0"/>
                        <a:pt x="672" y="0"/>
                      </a:cubicBezTo>
                      <a:lnTo>
                        <a:pt x="410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9"/>
                      </a:cubicBezTo>
                      <a:lnTo>
                        <a:pt x="25" y="9"/>
                      </a:lnTo>
                      <a:cubicBezTo>
                        <a:pt x="9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7" name="Freeform 477">
                  <a:extLst>
                    <a:ext uri="{FF2B5EF4-FFF2-40B4-BE49-F238E27FC236}">
                      <a16:creationId xmlns:a16="http://schemas.microsoft.com/office/drawing/2014/main" id="{C80DB130-C1D1-0040-8B26-7C18122BA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11950" y="2000250"/>
                  <a:ext cx="247650" cy="134938"/>
                </a:xfrm>
                <a:custGeom>
                  <a:avLst/>
                  <a:gdLst>
                    <a:gd name="T0" fmla="*/ 49 w 689"/>
                    <a:gd name="T1" fmla="*/ 98 h 377"/>
                    <a:gd name="T2" fmla="*/ 147 w 689"/>
                    <a:gd name="T3" fmla="*/ 196 h 377"/>
                    <a:gd name="T4" fmla="*/ 180 w 689"/>
                    <a:gd name="T5" fmla="*/ 229 h 377"/>
                    <a:gd name="T6" fmla="*/ 213 w 689"/>
                    <a:gd name="T7" fmla="*/ 262 h 377"/>
                    <a:gd name="T8" fmla="*/ 311 w 689"/>
                    <a:gd name="T9" fmla="*/ 360 h 377"/>
                    <a:gd name="T10" fmla="*/ 311 w 689"/>
                    <a:gd name="T11" fmla="*/ 360 h 377"/>
                    <a:gd name="T12" fmla="*/ 344 w 689"/>
                    <a:gd name="T13" fmla="*/ 376 h 377"/>
                    <a:gd name="T14" fmla="*/ 344 w 689"/>
                    <a:gd name="T15" fmla="*/ 376 h 377"/>
                    <a:gd name="T16" fmla="*/ 377 w 689"/>
                    <a:gd name="T17" fmla="*/ 360 h 377"/>
                    <a:gd name="T18" fmla="*/ 672 w 689"/>
                    <a:gd name="T19" fmla="*/ 65 h 377"/>
                    <a:gd name="T20" fmla="*/ 672 w 689"/>
                    <a:gd name="T21" fmla="*/ 65 h 377"/>
                    <a:gd name="T22" fmla="*/ 688 w 689"/>
                    <a:gd name="T23" fmla="*/ 32 h 377"/>
                    <a:gd name="T24" fmla="*/ 688 w 689"/>
                    <a:gd name="T25" fmla="*/ 32 h 377"/>
                    <a:gd name="T26" fmla="*/ 664 w 689"/>
                    <a:gd name="T27" fmla="*/ 7 h 377"/>
                    <a:gd name="T28" fmla="*/ 664 w 689"/>
                    <a:gd name="T29" fmla="*/ 7 h 377"/>
                    <a:gd name="T30" fmla="*/ 607 w 689"/>
                    <a:gd name="T31" fmla="*/ 0 h 377"/>
                    <a:gd name="T32" fmla="*/ 82 w 689"/>
                    <a:gd name="T33" fmla="*/ 0 h 377"/>
                    <a:gd name="T34" fmla="*/ 82 w 689"/>
                    <a:gd name="T35" fmla="*/ 0 h 377"/>
                    <a:gd name="T36" fmla="*/ 25 w 689"/>
                    <a:gd name="T37" fmla="*/ 7 h 377"/>
                    <a:gd name="T38" fmla="*/ 25 w 689"/>
                    <a:gd name="T39" fmla="*/ 7 h 377"/>
                    <a:gd name="T40" fmla="*/ 0 w 689"/>
                    <a:gd name="T41" fmla="*/ 32 h 377"/>
                    <a:gd name="T42" fmla="*/ 0 w 689"/>
                    <a:gd name="T43" fmla="*/ 32 h 377"/>
                    <a:gd name="T44" fmla="*/ 16 w 689"/>
                    <a:gd name="T45" fmla="*/ 65 h 377"/>
                    <a:gd name="T46" fmla="*/ 49 w 689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7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7" y="2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8" name="Freeform 478">
                  <a:extLst>
                    <a:ext uri="{FF2B5EF4-FFF2-40B4-BE49-F238E27FC236}">
                      <a16:creationId xmlns:a16="http://schemas.microsoft.com/office/drawing/2014/main" id="{CC42125F-F49F-4B4F-BE2A-C301911BD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19925" y="2000250"/>
                  <a:ext cx="247650" cy="134938"/>
                </a:xfrm>
                <a:custGeom>
                  <a:avLst/>
                  <a:gdLst>
                    <a:gd name="T0" fmla="*/ 25 w 690"/>
                    <a:gd name="T1" fmla="*/ 7 h 377"/>
                    <a:gd name="T2" fmla="*/ 25 w 690"/>
                    <a:gd name="T3" fmla="*/ 7 h 377"/>
                    <a:gd name="T4" fmla="*/ 0 w 690"/>
                    <a:gd name="T5" fmla="*/ 32 h 377"/>
                    <a:gd name="T6" fmla="*/ 0 w 690"/>
                    <a:gd name="T7" fmla="*/ 32 h 377"/>
                    <a:gd name="T8" fmla="*/ 17 w 690"/>
                    <a:gd name="T9" fmla="*/ 65 h 377"/>
                    <a:gd name="T10" fmla="*/ 50 w 690"/>
                    <a:gd name="T11" fmla="*/ 98 h 377"/>
                    <a:gd name="T12" fmla="*/ 82 w 690"/>
                    <a:gd name="T13" fmla="*/ 131 h 377"/>
                    <a:gd name="T14" fmla="*/ 115 w 690"/>
                    <a:gd name="T15" fmla="*/ 164 h 377"/>
                    <a:gd name="T16" fmla="*/ 213 w 690"/>
                    <a:gd name="T17" fmla="*/ 262 h 377"/>
                    <a:gd name="T18" fmla="*/ 246 w 690"/>
                    <a:gd name="T19" fmla="*/ 295 h 377"/>
                    <a:gd name="T20" fmla="*/ 278 w 690"/>
                    <a:gd name="T21" fmla="*/ 327 h 377"/>
                    <a:gd name="T22" fmla="*/ 311 w 690"/>
                    <a:gd name="T23" fmla="*/ 360 h 377"/>
                    <a:gd name="T24" fmla="*/ 311 w 690"/>
                    <a:gd name="T25" fmla="*/ 360 h 377"/>
                    <a:gd name="T26" fmla="*/ 344 w 690"/>
                    <a:gd name="T27" fmla="*/ 376 h 377"/>
                    <a:gd name="T28" fmla="*/ 344 w 690"/>
                    <a:gd name="T29" fmla="*/ 376 h 377"/>
                    <a:gd name="T30" fmla="*/ 377 w 690"/>
                    <a:gd name="T31" fmla="*/ 360 h 377"/>
                    <a:gd name="T32" fmla="*/ 410 w 690"/>
                    <a:gd name="T33" fmla="*/ 327 h 377"/>
                    <a:gd name="T34" fmla="*/ 442 w 690"/>
                    <a:gd name="T35" fmla="*/ 295 h 377"/>
                    <a:gd name="T36" fmla="*/ 475 w 690"/>
                    <a:gd name="T37" fmla="*/ 262 h 377"/>
                    <a:gd name="T38" fmla="*/ 508 w 690"/>
                    <a:gd name="T39" fmla="*/ 229 h 377"/>
                    <a:gd name="T40" fmla="*/ 541 w 690"/>
                    <a:gd name="T41" fmla="*/ 196 h 377"/>
                    <a:gd name="T42" fmla="*/ 574 w 690"/>
                    <a:gd name="T43" fmla="*/ 164 h 377"/>
                    <a:gd name="T44" fmla="*/ 606 w 690"/>
                    <a:gd name="T45" fmla="*/ 131 h 377"/>
                    <a:gd name="T46" fmla="*/ 639 w 690"/>
                    <a:gd name="T47" fmla="*/ 98 h 377"/>
                    <a:gd name="T48" fmla="*/ 672 w 690"/>
                    <a:gd name="T49" fmla="*/ 65 h 377"/>
                    <a:gd name="T50" fmla="*/ 672 w 690"/>
                    <a:gd name="T51" fmla="*/ 65 h 377"/>
                    <a:gd name="T52" fmla="*/ 689 w 690"/>
                    <a:gd name="T53" fmla="*/ 32 h 377"/>
                    <a:gd name="T54" fmla="*/ 689 w 690"/>
                    <a:gd name="T55" fmla="*/ 32 h 377"/>
                    <a:gd name="T56" fmla="*/ 664 w 690"/>
                    <a:gd name="T57" fmla="*/ 7 h 377"/>
                    <a:gd name="T58" fmla="*/ 664 w 690"/>
                    <a:gd name="T59" fmla="*/ 7 h 377"/>
                    <a:gd name="T60" fmla="*/ 606 w 690"/>
                    <a:gd name="T61" fmla="*/ 0 h 377"/>
                    <a:gd name="T62" fmla="*/ 82 w 690"/>
                    <a:gd name="T63" fmla="*/ 0 h 377"/>
                    <a:gd name="T64" fmla="*/ 82 w 690"/>
                    <a:gd name="T65" fmla="*/ 0 h 377"/>
                    <a:gd name="T66" fmla="*/ 25 w 690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0" h="377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7" y="65"/>
                      </a:cubicBezTo>
                      <a:lnTo>
                        <a:pt x="50" y="98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213" y="262"/>
                      </a:lnTo>
                      <a:lnTo>
                        <a:pt x="246" y="295"/>
                      </a:lnTo>
                      <a:lnTo>
                        <a:pt x="278" y="327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3" y="371"/>
                        <a:pt x="334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410" y="327"/>
                      </a:lnTo>
                      <a:lnTo>
                        <a:pt x="442" y="295"/>
                      </a:lnTo>
                      <a:lnTo>
                        <a:pt x="475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6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7" y="2"/>
                        <a:pt x="629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9" name="Freeform 479">
                  <a:extLst>
                    <a:ext uri="{FF2B5EF4-FFF2-40B4-BE49-F238E27FC236}">
                      <a16:creationId xmlns:a16="http://schemas.microsoft.com/office/drawing/2014/main" id="{878220AC-ACF9-4044-8FE5-D4C60FA27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7338" y="2073275"/>
                  <a:ext cx="706437" cy="706438"/>
                </a:xfrm>
                <a:custGeom>
                  <a:avLst/>
                  <a:gdLst>
                    <a:gd name="T0" fmla="*/ 1636 w 1962"/>
                    <a:gd name="T1" fmla="*/ 751 h 1962"/>
                    <a:gd name="T2" fmla="*/ 1472 w 1962"/>
                    <a:gd name="T3" fmla="*/ 587 h 1962"/>
                    <a:gd name="T4" fmla="*/ 1308 w 1962"/>
                    <a:gd name="T5" fmla="*/ 423 h 1962"/>
                    <a:gd name="T6" fmla="*/ 1144 w 1962"/>
                    <a:gd name="T7" fmla="*/ 259 h 1962"/>
                    <a:gd name="T8" fmla="*/ 1046 w 1962"/>
                    <a:gd name="T9" fmla="*/ 161 h 1962"/>
                    <a:gd name="T10" fmla="*/ 1005 w 1962"/>
                    <a:gd name="T11" fmla="*/ 136 h 1962"/>
                    <a:gd name="T12" fmla="*/ 956 w 1962"/>
                    <a:gd name="T13" fmla="*/ 136 h 1962"/>
                    <a:gd name="T14" fmla="*/ 161 w 1962"/>
                    <a:gd name="T15" fmla="*/ 915 h 1962"/>
                    <a:gd name="T16" fmla="*/ 136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0 w 1962"/>
                    <a:gd name="T23" fmla="*/ 1276 h 1962"/>
                    <a:gd name="T24" fmla="*/ 489 w 1962"/>
                    <a:gd name="T25" fmla="*/ 1374 h 1962"/>
                    <a:gd name="T26" fmla="*/ 587 w 1962"/>
                    <a:gd name="T27" fmla="*/ 1472 h 1962"/>
                    <a:gd name="T28" fmla="*/ 685 w 1962"/>
                    <a:gd name="T29" fmla="*/ 1570 h 1962"/>
                    <a:gd name="T30" fmla="*/ 783 w 1962"/>
                    <a:gd name="T31" fmla="*/ 1669 h 1962"/>
                    <a:gd name="T32" fmla="*/ 882 w 1962"/>
                    <a:gd name="T33" fmla="*/ 1768 h 1962"/>
                    <a:gd name="T34" fmla="*/ 956 w 1962"/>
                    <a:gd name="T35" fmla="*/ 1825 h 1962"/>
                    <a:gd name="T36" fmla="*/ 1005 w 1962"/>
                    <a:gd name="T37" fmla="*/ 1825 h 1962"/>
                    <a:gd name="T38" fmla="*/ 1046 w 1962"/>
                    <a:gd name="T39" fmla="*/ 1800 h 1962"/>
                    <a:gd name="T40" fmla="*/ 1144 w 1962"/>
                    <a:gd name="T41" fmla="*/ 1702 h 1962"/>
                    <a:gd name="T42" fmla="*/ 1242 w 1962"/>
                    <a:gd name="T43" fmla="*/ 1604 h 1962"/>
                    <a:gd name="T44" fmla="*/ 1340 w 1962"/>
                    <a:gd name="T45" fmla="*/ 1505 h 1962"/>
                    <a:gd name="T46" fmla="*/ 1439 w 1962"/>
                    <a:gd name="T47" fmla="*/ 1406 h 1962"/>
                    <a:gd name="T48" fmla="*/ 1537 w 1962"/>
                    <a:gd name="T49" fmla="*/ 1309 h 1962"/>
                    <a:gd name="T50" fmla="*/ 1636 w 1962"/>
                    <a:gd name="T51" fmla="*/ 1210 h 1962"/>
                    <a:gd name="T52" fmla="*/ 1734 w 1962"/>
                    <a:gd name="T53" fmla="*/ 1112 h 1962"/>
                    <a:gd name="T54" fmla="*/ 1800 w 1962"/>
                    <a:gd name="T55" fmla="*/ 1047 h 1962"/>
                    <a:gd name="T56" fmla="*/ 1824 w 1962"/>
                    <a:gd name="T57" fmla="*/ 956 h 1962"/>
                    <a:gd name="T58" fmla="*/ 1767 w 1962"/>
                    <a:gd name="T59" fmla="*/ 882 h 1962"/>
                    <a:gd name="T60" fmla="*/ 1865 w 1962"/>
                    <a:gd name="T61" fmla="*/ 850 h 1962"/>
                    <a:gd name="T62" fmla="*/ 1931 w 1962"/>
                    <a:gd name="T63" fmla="*/ 915 h 1962"/>
                    <a:gd name="T64" fmla="*/ 1955 w 1962"/>
                    <a:gd name="T65" fmla="*/ 1005 h 1962"/>
                    <a:gd name="T66" fmla="*/ 1833 w 1962"/>
                    <a:gd name="T67" fmla="*/ 1145 h 1962"/>
                    <a:gd name="T68" fmla="*/ 1668 w 1962"/>
                    <a:gd name="T69" fmla="*/ 1309 h 1962"/>
                    <a:gd name="T70" fmla="*/ 1504 w 1962"/>
                    <a:gd name="T71" fmla="*/ 1472 h 1962"/>
                    <a:gd name="T72" fmla="*/ 1340 w 1962"/>
                    <a:gd name="T73" fmla="*/ 1636 h 1962"/>
                    <a:gd name="T74" fmla="*/ 1177 w 1962"/>
                    <a:gd name="T75" fmla="*/ 1800 h 1962"/>
                    <a:gd name="T76" fmla="*/ 1046 w 1962"/>
                    <a:gd name="T77" fmla="*/ 1931 h 1962"/>
                    <a:gd name="T78" fmla="*/ 1013 w 1962"/>
                    <a:gd name="T79" fmla="*/ 1953 h 1962"/>
                    <a:gd name="T80" fmla="*/ 956 w 1962"/>
                    <a:gd name="T81" fmla="*/ 1956 h 1962"/>
                    <a:gd name="T82" fmla="*/ 30 w 1962"/>
                    <a:gd name="T83" fmla="*/ 1047 h 1962"/>
                    <a:gd name="T84" fmla="*/ 5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6 w 1962"/>
                    <a:gd name="T91" fmla="*/ 718 h 1962"/>
                    <a:gd name="T92" fmla="*/ 325 w 1962"/>
                    <a:gd name="T93" fmla="*/ 620 h 1962"/>
                    <a:gd name="T94" fmla="*/ 423 w 1962"/>
                    <a:gd name="T95" fmla="*/ 522 h 1962"/>
                    <a:gd name="T96" fmla="*/ 521 w 1962"/>
                    <a:gd name="T97" fmla="*/ 423 h 1962"/>
                    <a:gd name="T98" fmla="*/ 619 w 1962"/>
                    <a:gd name="T99" fmla="*/ 325 h 1962"/>
                    <a:gd name="T100" fmla="*/ 718 w 1962"/>
                    <a:gd name="T101" fmla="*/ 227 h 1962"/>
                    <a:gd name="T102" fmla="*/ 817 w 1962"/>
                    <a:gd name="T103" fmla="*/ 128 h 1962"/>
                    <a:gd name="T104" fmla="*/ 915 w 1962"/>
                    <a:gd name="T105" fmla="*/ 30 h 1962"/>
                    <a:gd name="T106" fmla="*/ 956 w 1962"/>
                    <a:gd name="T107" fmla="*/ 6 h 1962"/>
                    <a:gd name="T108" fmla="*/ 1013 w 1962"/>
                    <a:gd name="T109" fmla="*/ 9 h 1962"/>
                    <a:gd name="T110" fmla="*/ 1079 w 1962"/>
                    <a:gd name="T111" fmla="*/ 63 h 1962"/>
                    <a:gd name="T112" fmla="*/ 1242 w 1962"/>
                    <a:gd name="T113" fmla="*/ 227 h 1962"/>
                    <a:gd name="T114" fmla="*/ 1406 w 1962"/>
                    <a:gd name="T115" fmla="*/ 390 h 1962"/>
                    <a:gd name="T116" fmla="*/ 1570 w 1962"/>
                    <a:gd name="T117" fmla="*/ 554 h 1962"/>
                    <a:gd name="T118" fmla="*/ 1734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7" y="882"/>
                      </a:moveTo>
                      <a:lnTo>
                        <a:pt x="1668" y="784"/>
                      </a:lnTo>
                      <a:lnTo>
                        <a:pt x="1636" y="751"/>
                      </a:lnTo>
                      <a:lnTo>
                        <a:pt x="1603" y="718"/>
                      </a:lnTo>
                      <a:lnTo>
                        <a:pt x="1504" y="620"/>
                      </a:lnTo>
                      <a:lnTo>
                        <a:pt x="1472" y="587"/>
                      </a:lnTo>
                      <a:lnTo>
                        <a:pt x="1439" y="554"/>
                      </a:lnTo>
                      <a:lnTo>
                        <a:pt x="1340" y="456"/>
                      </a:lnTo>
                      <a:lnTo>
                        <a:pt x="1308" y="423"/>
                      </a:lnTo>
                      <a:lnTo>
                        <a:pt x="1275" y="390"/>
                      </a:lnTo>
                      <a:lnTo>
                        <a:pt x="1177" y="292"/>
                      </a:lnTo>
                      <a:lnTo>
                        <a:pt x="1144" y="259"/>
                      </a:lnTo>
                      <a:lnTo>
                        <a:pt x="1112" y="227"/>
                      </a:lnTo>
                      <a:lnTo>
                        <a:pt x="1046" y="161"/>
                      </a:lnTo>
                      <a:lnTo>
                        <a:pt x="1046" y="161"/>
                      </a:lnTo>
                      <a:cubicBezTo>
                        <a:pt x="1037" y="152"/>
                        <a:pt x="1026" y="145"/>
                        <a:pt x="1013" y="140"/>
                      </a:cubicBezTo>
                      <a:lnTo>
                        <a:pt x="1013" y="140"/>
                      </a:lnTo>
                      <a:cubicBezTo>
                        <a:pt x="1011" y="138"/>
                        <a:pt x="1007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8" y="131"/>
                        <a:pt x="972" y="131"/>
                        <a:pt x="956" y="136"/>
                      </a:cubicBezTo>
                      <a:lnTo>
                        <a:pt x="956" y="136"/>
                      </a:lnTo>
                      <a:cubicBezTo>
                        <a:pt x="939" y="142"/>
                        <a:pt x="926" y="150"/>
                        <a:pt x="915" y="161"/>
                      </a:cubicBezTo>
                      <a:lnTo>
                        <a:pt x="161" y="915"/>
                      </a:lnTo>
                      <a:lnTo>
                        <a:pt x="161" y="915"/>
                      </a:lnTo>
                      <a:cubicBezTo>
                        <a:pt x="150" y="926"/>
                        <a:pt x="142" y="939"/>
                        <a:pt x="136" y="956"/>
                      </a:cubicBezTo>
                      <a:lnTo>
                        <a:pt x="136" y="956"/>
                      </a:lnTo>
                      <a:cubicBezTo>
                        <a:pt x="131" y="973"/>
                        <a:pt x="131" y="989"/>
                        <a:pt x="136" y="1005"/>
                      </a:cubicBezTo>
                      <a:lnTo>
                        <a:pt x="136" y="1005"/>
                      </a:lnTo>
                      <a:cubicBezTo>
                        <a:pt x="142" y="1022"/>
                        <a:pt x="150" y="1035"/>
                        <a:pt x="161" y="1047"/>
                      </a:cubicBezTo>
                      <a:lnTo>
                        <a:pt x="194" y="1079"/>
                      </a:lnTo>
                      <a:lnTo>
                        <a:pt x="226" y="1112"/>
                      </a:lnTo>
                      <a:lnTo>
                        <a:pt x="259" y="1145"/>
                      </a:lnTo>
                      <a:lnTo>
                        <a:pt x="292" y="1178"/>
                      </a:lnTo>
                      <a:lnTo>
                        <a:pt x="325" y="1210"/>
                      </a:lnTo>
                      <a:lnTo>
                        <a:pt x="357" y="1243"/>
                      </a:lnTo>
                      <a:lnTo>
                        <a:pt x="390" y="1276"/>
                      </a:lnTo>
                      <a:lnTo>
                        <a:pt x="423" y="1309"/>
                      </a:lnTo>
                      <a:lnTo>
                        <a:pt x="456" y="1341"/>
                      </a:lnTo>
                      <a:lnTo>
                        <a:pt x="489" y="1374"/>
                      </a:lnTo>
                      <a:lnTo>
                        <a:pt x="521" y="1406"/>
                      </a:lnTo>
                      <a:lnTo>
                        <a:pt x="554" y="1440"/>
                      </a:lnTo>
                      <a:lnTo>
                        <a:pt x="587" y="1472"/>
                      </a:lnTo>
                      <a:lnTo>
                        <a:pt x="619" y="1505"/>
                      </a:lnTo>
                      <a:lnTo>
                        <a:pt x="653" y="1538"/>
                      </a:lnTo>
                      <a:lnTo>
                        <a:pt x="685" y="1570"/>
                      </a:lnTo>
                      <a:lnTo>
                        <a:pt x="718" y="1604"/>
                      </a:lnTo>
                      <a:lnTo>
                        <a:pt x="751" y="1636"/>
                      </a:lnTo>
                      <a:lnTo>
                        <a:pt x="783" y="1669"/>
                      </a:lnTo>
                      <a:lnTo>
                        <a:pt x="817" y="1702"/>
                      </a:lnTo>
                      <a:lnTo>
                        <a:pt x="849" y="1734"/>
                      </a:lnTo>
                      <a:lnTo>
                        <a:pt x="882" y="1768"/>
                      </a:lnTo>
                      <a:lnTo>
                        <a:pt x="915" y="1800"/>
                      </a:lnTo>
                      <a:lnTo>
                        <a:pt x="915" y="1800"/>
                      </a:lnTo>
                      <a:cubicBezTo>
                        <a:pt x="926" y="1811"/>
                        <a:pt x="939" y="1819"/>
                        <a:pt x="956" y="1825"/>
                      </a:cubicBezTo>
                      <a:lnTo>
                        <a:pt x="956" y="1825"/>
                      </a:lnTo>
                      <a:cubicBezTo>
                        <a:pt x="972" y="1830"/>
                        <a:pt x="988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7" y="1824"/>
                        <a:pt x="1011" y="1823"/>
                        <a:pt x="1013" y="1822"/>
                      </a:cubicBezTo>
                      <a:lnTo>
                        <a:pt x="1013" y="1822"/>
                      </a:lnTo>
                      <a:cubicBezTo>
                        <a:pt x="1026" y="1817"/>
                        <a:pt x="1037" y="1809"/>
                        <a:pt x="1046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4" y="1702"/>
                      </a:lnTo>
                      <a:lnTo>
                        <a:pt x="1177" y="1669"/>
                      </a:lnTo>
                      <a:lnTo>
                        <a:pt x="1209" y="1636"/>
                      </a:lnTo>
                      <a:lnTo>
                        <a:pt x="1242" y="1604"/>
                      </a:lnTo>
                      <a:lnTo>
                        <a:pt x="1275" y="1570"/>
                      </a:lnTo>
                      <a:lnTo>
                        <a:pt x="1308" y="1538"/>
                      </a:lnTo>
                      <a:lnTo>
                        <a:pt x="1340" y="1505"/>
                      </a:lnTo>
                      <a:lnTo>
                        <a:pt x="1373" y="1472"/>
                      </a:lnTo>
                      <a:lnTo>
                        <a:pt x="1406" y="1440"/>
                      </a:lnTo>
                      <a:lnTo>
                        <a:pt x="1439" y="1406"/>
                      </a:lnTo>
                      <a:lnTo>
                        <a:pt x="1472" y="1374"/>
                      </a:lnTo>
                      <a:lnTo>
                        <a:pt x="1504" y="1341"/>
                      </a:lnTo>
                      <a:lnTo>
                        <a:pt x="1537" y="1309"/>
                      </a:lnTo>
                      <a:lnTo>
                        <a:pt x="1570" y="1276"/>
                      </a:lnTo>
                      <a:lnTo>
                        <a:pt x="1603" y="1243"/>
                      </a:lnTo>
                      <a:lnTo>
                        <a:pt x="1636" y="1210"/>
                      </a:lnTo>
                      <a:lnTo>
                        <a:pt x="1668" y="1178"/>
                      </a:lnTo>
                      <a:lnTo>
                        <a:pt x="1701" y="1145"/>
                      </a:lnTo>
                      <a:lnTo>
                        <a:pt x="1734" y="1112"/>
                      </a:lnTo>
                      <a:lnTo>
                        <a:pt x="1767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0" y="1035"/>
                        <a:pt x="1819" y="1022"/>
                        <a:pt x="1824" y="1005"/>
                      </a:cubicBezTo>
                      <a:lnTo>
                        <a:pt x="1824" y="1005"/>
                      </a:lnTo>
                      <a:cubicBezTo>
                        <a:pt x="1830" y="989"/>
                        <a:pt x="1830" y="973"/>
                        <a:pt x="1824" y="956"/>
                      </a:cubicBezTo>
                      <a:lnTo>
                        <a:pt x="1824" y="956"/>
                      </a:lnTo>
                      <a:cubicBezTo>
                        <a:pt x="1819" y="939"/>
                        <a:pt x="1810" y="926"/>
                        <a:pt x="1800" y="915"/>
                      </a:cubicBezTo>
                      <a:lnTo>
                        <a:pt x="1767" y="882"/>
                      </a:lnTo>
                      <a:close/>
                      <a:moveTo>
                        <a:pt x="1734" y="718"/>
                      </a:moveTo>
                      <a:lnTo>
                        <a:pt x="1833" y="817"/>
                      </a:lnTo>
                      <a:lnTo>
                        <a:pt x="1865" y="850"/>
                      </a:lnTo>
                      <a:lnTo>
                        <a:pt x="1898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1" y="926"/>
                        <a:pt x="1950" y="939"/>
                        <a:pt x="1955" y="956"/>
                      </a:cubicBezTo>
                      <a:lnTo>
                        <a:pt x="1955" y="956"/>
                      </a:lnTo>
                      <a:cubicBezTo>
                        <a:pt x="1961" y="973"/>
                        <a:pt x="1961" y="989"/>
                        <a:pt x="1955" y="1005"/>
                      </a:cubicBezTo>
                      <a:lnTo>
                        <a:pt x="1955" y="1005"/>
                      </a:lnTo>
                      <a:cubicBezTo>
                        <a:pt x="1950" y="1022"/>
                        <a:pt x="1941" y="1035"/>
                        <a:pt x="1931" y="1047"/>
                      </a:cubicBezTo>
                      <a:lnTo>
                        <a:pt x="1833" y="1145"/>
                      </a:lnTo>
                      <a:lnTo>
                        <a:pt x="1800" y="1178"/>
                      </a:lnTo>
                      <a:lnTo>
                        <a:pt x="1767" y="1210"/>
                      </a:lnTo>
                      <a:lnTo>
                        <a:pt x="1668" y="1309"/>
                      </a:lnTo>
                      <a:lnTo>
                        <a:pt x="1636" y="1341"/>
                      </a:lnTo>
                      <a:lnTo>
                        <a:pt x="1603" y="1374"/>
                      </a:lnTo>
                      <a:lnTo>
                        <a:pt x="1504" y="1472"/>
                      </a:lnTo>
                      <a:lnTo>
                        <a:pt x="1472" y="1505"/>
                      </a:lnTo>
                      <a:lnTo>
                        <a:pt x="1439" y="1538"/>
                      </a:lnTo>
                      <a:lnTo>
                        <a:pt x="1340" y="1636"/>
                      </a:lnTo>
                      <a:lnTo>
                        <a:pt x="1308" y="1669"/>
                      </a:lnTo>
                      <a:lnTo>
                        <a:pt x="1275" y="1702"/>
                      </a:lnTo>
                      <a:lnTo>
                        <a:pt x="1177" y="1800"/>
                      </a:lnTo>
                      <a:lnTo>
                        <a:pt x="1144" y="1833"/>
                      </a:lnTo>
                      <a:lnTo>
                        <a:pt x="1112" y="1866"/>
                      </a:lnTo>
                      <a:lnTo>
                        <a:pt x="1046" y="1931"/>
                      </a:lnTo>
                      <a:lnTo>
                        <a:pt x="1046" y="1931"/>
                      </a:lnTo>
                      <a:cubicBezTo>
                        <a:pt x="1037" y="1940"/>
                        <a:pt x="1026" y="1948"/>
                        <a:pt x="1013" y="1953"/>
                      </a:cubicBezTo>
                      <a:lnTo>
                        <a:pt x="1013" y="1953"/>
                      </a:lnTo>
                      <a:cubicBezTo>
                        <a:pt x="1011" y="1954"/>
                        <a:pt x="1007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8" y="1961"/>
                        <a:pt x="972" y="1961"/>
                        <a:pt x="956" y="1956"/>
                      </a:cubicBezTo>
                      <a:lnTo>
                        <a:pt x="956" y="1956"/>
                      </a:lnTo>
                      <a:cubicBezTo>
                        <a:pt x="939" y="1950"/>
                        <a:pt x="926" y="1942"/>
                        <a:pt x="915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0" y="1022"/>
                        <a:pt x="5" y="1005"/>
                      </a:cubicBezTo>
                      <a:lnTo>
                        <a:pt x="5" y="1005"/>
                      </a:lnTo>
                      <a:cubicBezTo>
                        <a:pt x="0" y="989"/>
                        <a:pt x="0" y="973"/>
                        <a:pt x="5" y="956"/>
                      </a:cubicBezTo>
                      <a:lnTo>
                        <a:pt x="5" y="956"/>
                      </a:lnTo>
                      <a:cubicBezTo>
                        <a:pt x="10" y="939"/>
                        <a:pt x="19" y="926"/>
                        <a:pt x="30" y="915"/>
                      </a:cubicBezTo>
                      <a:lnTo>
                        <a:pt x="62" y="882"/>
                      </a:lnTo>
                      <a:lnTo>
                        <a:pt x="95" y="850"/>
                      </a:lnTo>
                      <a:lnTo>
                        <a:pt x="128" y="817"/>
                      </a:lnTo>
                      <a:lnTo>
                        <a:pt x="161" y="784"/>
                      </a:lnTo>
                      <a:lnTo>
                        <a:pt x="194" y="751"/>
                      </a:lnTo>
                      <a:lnTo>
                        <a:pt x="226" y="718"/>
                      </a:lnTo>
                      <a:lnTo>
                        <a:pt x="259" y="686"/>
                      </a:lnTo>
                      <a:lnTo>
                        <a:pt x="292" y="653"/>
                      </a:lnTo>
                      <a:lnTo>
                        <a:pt x="325" y="620"/>
                      </a:lnTo>
                      <a:lnTo>
                        <a:pt x="357" y="587"/>
                      </a:lnTo>
                      <a:lnTo>
                        <a:pt x="390" y="554"/>
                      </a:lnTo>
                      <a:lnTo>
                        <a:pt x="423" y="522"/>
                      </a:lnTo>
                      <a:lnTo>
                        <a:pt x="456" y="489"/>
                      </a:lnTo>
                      <a:lnTo>
                        <a:pt x="489" y="456"/>
                      </a:lnTo>
                      <a:lnTo>
                        <a:pt x="521" y="423"/>
                      </a:lnTo>
                      <a:lnTo>
                        <a:pt x="554" y="390"/>
                      </a:lnTo>
                      <a:lnTo>
                        <a:pt x="587" y="358"/>
                      </a:lnTo>
                      <a:lnTo>
                        <a:pt x="619" y="325"/>
                      </a:lnTo>
                      <a:lnTo>
                        <a:pt x="653" y="292"/>
                      </a:lnTo>
                      <a:lnTo>
                        <a:pt x="685" y="259"/>
                      </a:lnTo>
                      <a:lnTo>
                        <a:pt x="718" y="227"/>
                      </a:lnTo>
                      <a:lnTo>
                        <a:pt x="751" y="194"/>
                      </a:lnTo>
                      <a:lnTo>
                        <a:pt x="783" y="161"/>
                      </a:lnTo>
                      <a:lnTo>
                        <a:pt x="817" y="128"/>
                      </a:lnTo>
                      <a:lnTo>
                        <a:pt x="849" y="96"/>
                      </a:lnTo>
                      <a:lnTo>
                        <a:pt x="882" y="63"/>
                      </a:lnTo>
                      <a:lnTo>
                        <a:pt x="915" y="30"/>
                      </a:lnTo>
                      <a:lnTo>
                        <a:pt x="915" y="30"/>
                      </a:lnTo>
                      <a:cubicBezTo>
                        <a:pt x="926" y="19"/>
                        <a:pt x="939" y="11"/>
                        <a:pt x="956" y="6"/>
                      </a:cubicBezTo>
                      <a:lnTo>
                        <a:pt x="956" y="6"/>
                      </a:lnTo>
                      <a:cubicBezTo>
                        <a:pt x="972" y="0"/>
                        <a:pt x="988" y="0"/>
                        <a:pt x="1005" y="6"/>
                      </a:cubicBezTo>
                      <a:lnTo>
                        <a:pt x="1005" y="6"/>
                      </a:lnTo>
                      <a:cubicBezTo>
                        <a:pt x="1007" y="6"/>
                        <a:pt x="1011" y="7"/>
                        <a:pt x="1013" y="9"/>
                      </a:cubicBezTo>
                      <a:lnTo>
                        <a:pt x="1013" y="9"/>
                      </a:lnTo>
                      <a:cubicBezTo>
                        <a:pt x="1026" y="14"/>
                        <a:pt x="1037" y="21"/>
                        <a:pt x="1046" y="30"/>
                      </a:cubicBezTo>
                      <a:lnTo>
                        <a:pt x="1079" y="63"/>
                      </a:lnTo>
                      <a:lnTo>
                        <a:pt x="1177" y="161"/>
                      </a:lnTo>
                      <a:lnTo>
                        <a:pt x="1209" y="194"/>
                      </a:lnTo>
                      <a:lnTo>
                        <a:pt x="1242" y="227"/>
                      </a:lnTo>
                      <a:lnTo>
                        <a:pt x="1340" y="325"/>
                      </a:lnTo>
                      <a:lnTo>
                        <a:pt x="1373" y="358"/>
                      </a:lnTo>
                      <a:lnTo>
                        <a:pt x="1406" y="390"/>
                      </a:lnTo>
                      <a:lnTo>
                        <a:pt x="1504" y="489"/>
                      </a:lnTo>
                      <a:lnTo>
                        <a:pt x="1537" y="522"/>
                      </a:lnTo>
                      <a:lnTo>
                        <a:pt x="1570" y="554"/>
                      </a:lnTo>
                      <a:lnTo>
                        <a:pt x="1668" y="653"/>
                      </a:lnTo>
                      <a:lnTo>
                        <a:pt x="1701" y="686"/>
                      </a:lnTo>
                      <a:lnTo>
                        <a:pt x="1734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40" name="Freeform 480">
                  <a:extLst>
                    <a:ext uri="{FF2B5EF4-FFF2-40B4-BE49-F238E27FC236}">
                      <a16:creationId xmlns:a16="http://schemas.microsoft.com/office/drawing/2014/main" id="{74DAE7E1-01D2-344A-A7B5-DAEEBC5DD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0663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7 w 689"/>
                    <a:gd name="T3" fmla="*/ 196 h 378"/>
                    <a:gd name="T4" fmla="*/ 180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4 w 689"/>
                    <a:gd name="T13" fmla="*/ 377 h 378"/>
                    <a:gd name="T14" fmla="*/ 344 w 689"/>
                    <a:gd name="T15" fmla="*/ 377 h 378"/>
                    <a:gd name="T16" fmla="*/ 377 w 689"/>
                    <a:gd name="T17" fmla="*/ 360 h 378"/>
                    <a:gd name="T18" fmla="*/ 672 w 689"/>
                    <a:gd name="T19" fmla="*/ 65 h 378"/>
                    <a:gd name="T20" fmla="*/ 672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3 w 689"/>
                    <a:gd name="T27" fmla="*/ 8 h 378"/>
                    <a:gd name="T28" fmla="*/ 663 w 689"/>
                    <a:gd name="T29" fmla="*/ 8 h 378"/>
                    <a:gd name="T30" fmla="*/ 606 w 689"/>
                    <a:gd name="T31" fmla="*/ 0 h 378"/>
                    <a:gd name="T32" fmla="*/ 81 w 689"/>
                    <a:gd name="T33" fmla="*/ 0 h 378"/>
                    <a:gd name="T34" fmla="*/ 81 w 689"/>
                    <a:gd name="T35" fmla="*/ 0 h 378"/>
                    <a:gd name="T36" fmla="*/ 24 w 689"/>
                    <a:gd name="T37" fmla="*/ 8 h 378"/>
                    <a:gd name="T38" fmla="*/ 24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6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5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2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3" y="8"/>
                      </a:cubicBezTo>
                      <a:lnTo>
                        <a:pt x="663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59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1" name="Freeform 481">
                  <a:extLst>
                    <a:ext uri="{FF2B5EF4-FFF2-40B4-BE49-F238E27FC236}">
                      <a16:creationId xmlns:a16="http://schemas.microsoft.com/office/drawing/2014/main" id="{F7EC2306-A33E-BB48-AD38-91CABE0E8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1213" y="2143125"/>
                  <a:ext cx="247650" cy="136525"/>
                </a:xfrm>
                <a:custGeom>
                  <a:avLst/>
                  <a:gdLst>
                    <a:gd name="T0" fmla="*/ 25 w 690"/>
                    <a:gd name="T1" fmla="*/ 8 h 378"/>
                    <a:gd name="T2" fmla="*/ 25 w 690"/>
                    <a:gd name="T3" fmla="*/ 8 h 378"/>
                    <a:gd name="T4" fmla="*/ 0 w 690"/>
                    <a:gd name="T5" fmla="*/ 33 h 378"/>
                    <a:gd name="T6" fmla="*/ 0 w 690"/>
                    <a:gd name="T7" fmla="*/ 33 h 378"/>
                    <a:gd name="T8" fmla="*/ 17 w 690"/>
                    <a:gd name="T9" fmla="*/ 65 h 378"/>
                    <a:gd name="T10" fmla="*/ 49 w 690"/>
                    <a:gd name="T11" fmla="*/ 98 h 378"/>
                    <a:gd name="T12" fmla="*/ 148 w 690"/>
                    <a:gd name="T13" fmla="*/ 196 h 378"/>
                    <a:gd name="T14" fmla="*/ 181 w 690"/>
                    <a:gd name="T15" fmla="*/ 229 h 378"/>
                    <a:gd name="T16" fmla="*/ 213 w 690"/>
                    <a:gd name="T17" fmla="*/ 262 h 378"/>
                    <a:gd name="T18" fmla="*/ 312 w 690"/>
                    <a:gd name="T19" fmla="*/ 360 h 378"/>
                    <a:gd name="T20" fmla="*/ 312 w 690"/>
                    <a:gd name="T21" fmla="*/ 360 h 378"/>
                    <a:gd name="T22" fmla="*/ 345 w 690"/>
                    <a:gd name="T23" fmla="*/ 377 h 378"/>
                    <a:gd name="T24" fmla="*/ 345 w 690"/>
                    <a:gd name="T25" fmla="*/ 377 h 378"/>
                    <a:gd name="T26" fmla="*/ 378 w 690"/>
                    <a:gd name="T27" fmla="*/ 360 h 378"/>
                    <a:gd name="T28" fmla="*/ 673 w 690"/>
                    <a:gd name="T29" fmla="*/ 65 h 378"/>
                    <a:gd name="T30" fmla="*/ 673 w 690"/>
                    <a:gd name="T31" fmla="*/ 65 h 378"/>
                    <a:gd name="T32" fmla="*/ 689 w 690"/>
                    <a:gd name="T33" fmla="*/ 33 h 378"/>
                    <a:gd name="T34" fmla="*/ 689 w 690"/>
                    <a:gd name="T35" fmla="*/ 33 h 378"/>
                    <a:gd name="T36" fmla="*/ 664 w 690"/>
                    <a:gd name="T37" fmla="*/ 8 h 378"/>
                    <a:gd name="T38" fmla="*/ 664 w 690"/>
                    <a:gd name="T39" fmla="*/ 8 h 378"/>
                    <a:gd name="T40" fmla="*/ 607 w 690"/>
                    <a:gd name="T41" fmla="*/ 0 h 378"/>
                    <a:gd name="T42" fmla="*/ 82 w 690"/>
                    <a:gd name="T43" fmla="*/ 0 h 378"/>
                    <a:gd name="T44" fmla="*/ 82 w 690"/>
                    <a:gd name="T45" fmla="*/ 0 h 378"/>
                    <a:gd name="T46" fmla="*/ 25 w 690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8">
                      <a:moveTo>
                        <a:pt x="25" y="8"/>
                      </a:moveTo>
                      <a:lnTo>
                        <a:pt x="25" y="8"/>
                      </a:lnTo>
                      <a:cubicBezTo>
                        <a:pt x="9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4"/>
                        <a:pt x="17" y="65"/>
                      </a:cubicBezTo>
                      <a:lnTo>
                        <a:pt x="49" y="98"/>
                      </a:ln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3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2" y="371"/>
                        <a:pt x="334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5" y="377"/>
                        <a:pt x="367" y="371"/>
                        <a:pt x="378" y="360"/>
                      </a:cubicBezTo>
                      <a:lnTo>
                        <a:pt x="673" y="65"/>
                      </a:lnTo>
                      <a:lnTo>
                        <a:pt x="673" y="65"/>
                      </a:lnTo>
                      <a:cubicBezTo>
                        <a:pt x="684" y="54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2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2" name="Freeform 482">
                  <a:extLst>
                    <a:ext uri="{FF2B5EF4-FFF2-40B4-BE49-F238E27FC236}">
                      <a16:creationId xmlns:a16="http://schemas.microsoft.com/office/drawing/2014/main" id="{64CF00D0-CE7C-144D-B81C-AE259380B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1000" y="2166938"/>
                  <a:ext cx="517525" cy="517525"/>
                </a:xfrm>
                <a:custGeom>
                  <a:avLst/>
                  <a:gdLst>
                    <a:gd name="T0" fmla="*/ 1275 w 1438"/>
                    <a:gd name="T1" fmla="*/ 653 h 1438"/>
                    <a:gd name="T2" fmla="*/ 751 w 1438"/>
                    <a:gd name="T3" fmla="*/ 140 h 1438"/>
                    <a:gd name="T4" fmla="*/ 743 w 1438"/>
                    <a:gd name="T5" fmla="*/ 137 h 1438"/>
                    <a:gd name="T6" fmla="*/ 653 w 1438"/>
                    <a:gd name="T7" fmla="*/ 161 h 1438"/>
                    <a:gd name="T8" fmla="*/ 521 w 1438"/>
                    <a:gd name="T9" fmla="*/ 292 h 1438"/>
                    <a:gd name="T10" fmla="*/ 357 w 1438"/>
                    <a:gd name="T11" fmla="*/ 456 h 1438"/>
                    <a:gd name="T12" fmla="*/ 194 w 1438"/>
                    <a:gd name="T13" fmla="*/ 620 h 1438"/>
                    <a:gd name="T14" fmla="*/ 136 w 1438"/>
                    <a:gd name="T15" fmla="*/ 694 h 1438"/>
                    <a:gd name="T16" fmla="*/ 136 w 1438"/>
                    <a:gd name="T17" fmla="*/ 743 h 1438"/>
                    <a:gd name="T18" fmla="*/ 292 w 1438"/>
                    <a:gd name="T19" fmla="*/ 916 h 1438"/>
                    <a:gd name="T20" fmla="*/ 456 w 1438"/>
                    <a:gd name="T21" fmla="*/ 1079 h 1438"/>
                    <a:gd name="T22" fmla="*/ 620 w 1438"/>
                    <a:gd name="T23" fmla="*/ 1243 h 1438"/>
                    <a:gd name="T24" fmla="*/ 694 w 1438"/>
                    <a:gd name="T25" fmla="*/ 1301 h 1438"/>
                    <a:gd name="T26" fmla="*/ 743 w 1438"/>
                    <a:gd name="T27" fmla="*/ 1301 h 1438"/>
                    <a:gd name="T28" fmla="*/ 784 w 1438"/>
                    <a:gd name="T29" fmla="*/ 1276 h 1438"/>
                    <a:gd name="T30" fmla="*/ 882 w 1438"/>
                    <a:gd name="T31" fmla="*/ 1178 h 1438"/>
                    <a:gd name="T32" fmla="*/ 980 w 1438"/>
                    <a:gd name="T33" fmla="*/ 1079 h 1438"/>
                    <a:gd name="T34" fmla="*/ 1078 w 1438"/>
                    <a:gd name="T35" fmla="*/ 981 h 1438"/>
                    <a:gd name="T36" fmla="*/ 1177 w 1438"/>
                    <a:gd name="T37" fmla="*/ 883 h 1438"/>
                    <a:gd name="T38" fmla="*/ 1275 w 1438"/>
                    <a:gd name="T39" fmla="*/ 785 h 1438"/>
                    <a:gd name="T40" fmla="*/ 1300 w 1438"/>
                    <a:gd name="T41" fmla="*/ 743 h 1438"/>
                    <a:gd name="T42" fmla="*/ 1406 w 1438"/>
                    <a:gd name="T43" fmla="*/ 653 h 1438"/>
                    <a:gd name="T44" fmla="*/ 1431 w 1438"/>
                    <a:gd name="T45" fmla="*/ 743 h 1438"/>
                    <a:gd name="T46" fmla="*/ 784 w 1438"/>
                    <a:gd name="T47" fmla="*/ 1407 h 1438"/>
                    <a:gd name="T48" fmla="*/ 751 w 1438"/>
                    <a:gd name="T49" fmla="*/ 1428 h 1438"/>
                    <a:gd name="T50" fmla="*/ 694 w 1438"/>
                    <a:gd name="T51" fmla="*/ 1432 h 1438"/>
                    <a:gd name="T52" fmla="*/ 587 w 1438"/>
                    <a:gd name="T53" fmla="*/ 1342 h 1438"/>
                    <a:gd name="T54" fmla="*/ 423 w 1438"/>
                    <a:gd name="T55" fmla="*/ 1178 h 1438"/>
                    <a:gd name="T56" fmla="*/ 259 w 1438"/>
                    <a:gd name="T57" fmla="*/ 1014 h 1438"/>
                    <a:gd name="T58" fmla="*/ 95 w 1438"/>
                    <a:gd name="T59" fmla="*/ 850 h 1438"/>
                    <a:gd name="T60" fmla="*/ 30 w 1438"/>
                    <a:gd name="T61" fmla="*/ 785 h 1438"/>
                    <a:gd name="T62" fmla="*/ 5 w 1438"/>
                    <a:gd name="T63" fmla="*/ 694 h 1438"/>
                    <a:gd name="T64" fmla="*/ 63 w 1438"/>
                    <a:gd name="T65" fmla="*/ 620 h 1438"/>
                    <a:gd name="T66" fmla="*/ 161 w 1438"/>
                    <a:gd name="T67" fmla="*/ 522 h 1438"/>
                    <a:gd name="T68" fmla="*/ 259 w 1438"/>
                    <a:gd name="T69" fmla="*/ 424 h 1438"/>
                    <a:gd name="T70" fmla="*/ 357 w 1438"/>
                    <a:gd name="T71" fmla="*/ 325 h 1438"/>
                    <a:gd name="T72" fmla="*/ 456 w 1438"/>
                    <a:gd name="T73" fmla="*/ 227 h 1438"/>
                    <a:gd name="T74" fmla="*/ 555 w 1438"/>
                    <a:gd name="T75" fmla="*/ 128 h 1438"/>
                    <a:gd name="T76" fmla="*/ 653 w 1438"/>
                    <a:gd name="T77" fmla="*/ 30 h 1438"/>
                    <a:gd name="T78" fmla="*/ 694 w 1438"/>
                    <a:gd name="T79" fmla="*/ 6 h 1438"/>
                    <a:gd name="T80" fmla="*/ 751 w 1438"/>
                    <a:gd name="T81" fmla="*/ 8 h 1438"/>
                    <a:gd name="T82" fmla="*/ 817 w 1438"/>
                    <a:gd name="T83" fmla="*/ 63 h 1438"/>
                    <a:gd name="T84" fmla="*/ 915 w 1438"/>
                    <a:gd name="T85" fmla="*/ 161 h 1438"/>
                    <a:gd name="T86" fmla="*/ 1013 w 1438"/>
                    <a:gd name="T87" fmla="*/ 260 h 1438"/>
                    <a:gd name="T88" fmla="*/ 1111 w 1438"/>
                    <a:gd name="T89" fmla="*/ 358 h 1438"/>
                    <a:gd name="T90" fmla="*/ 1210 w 1438"/>
                    <a:gd name="T91" fmla="*/ 456 h 1438"/>
                    <a:gd name="T92" fmla="*/ 1308 w 1438"/>
                    <a:gd name="T93" fmla="*/ 555 h 1438"/>
                    <a:gd name="T94" fmla="*/ 1406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0" y="694"/>
                      </a:moveTo>
                      <a:lnTo>
                        <a:pt x="1300" y="694"/>
                      </a:lnTo>
                      <a:cubicBezTo>
                        <a:pt x="1295" y="677"/>
                        <a:pt x="1287" y="664"/>
                        <a:pt x="1275" y="653"/>
                      </a:cubicBezTo>
                      <a:lnTo>
                        <a:pt x="784" y="161"/>
                      </a:lnTo>
                      <a:lnTo>
                        <a:pt x="784" y="161"/>
                      </a:lnTo>
                      <a:cubicBezTo>
                        <a:pt x="775" y="153"/>
                        <a:pt x="764" y="146"/>
                        <a:pt x="751" y="140"/>
                      </a:cubicBezTo>
                      <a:lnTo>
                        <a:pt x="751" y="140"/>
                      </a:lnTo>
                      <a:cubicBezTo>
                        <a:pt x="749" y="139"/>
                        <a:pt x="745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6" y="131"/>
                        <a:pt x="710" y="131"/>
                        <a:pt x="694" y="137"/>
                      </a:cubicBezTo>
                      <a:lnTo>
                        <a:pt x="694" y="137"/>
                      </a:lnTo>
                      <a:cubicBezTo>
                        <a:pt x="677" y="143"/>
                        <a:pt x="664" y="150"/>
                        <a:pt x="653" y="161"/>
                      </a:cubicBezTo>
                      <a:lnTo>
                        <a:pt x="587" y="227"/>
                      </a:lnTo>
                      <a:lnTo>
                        <a:pt x="555" y="260"/>
                      </a:lnTo>
                      <a:lnTo>
                        <a:pt x="521" y="292"/>
                      </a:lnTo>
                      <a:lnTo>
                        <a:pt x="423" y="391"/>
                      </a:lnTo>
                      <a:lnTo>
                        <a:pt x="391" y="424"/>
                      </a:lnTo>
                      <a:lnTo>
                        <a:pt x="357" y="456"/>
                      </a:lnTo>
                      <a:lnTo>
                        <a:pt x="259" y="555"/>
                      </a:lnTo>
                      <a:lnTo>
                        <a:pt x="227" y="588"/>
                      </a:lnTo>
                      <a:lnTo>
                        <a:pt x="194" y="620"/>
                      </a:lnTo>
                      <a:lnTo>
                        <a:pt x="161" y="653"/>
                      </a:lnTo>
                      <a:lnTo>
                        <a:pt x="161" y="653"/>
                      </a:lnTo>
                      <a:cubicBezTo>
                        <a:pt x="150" y="664"/>
                        <a:pt x="142" y="677"/>
                        <a:pt x="136" y="694"/>
                      </a:cubicBezTo>
                      <a:lnTo>
                        <a:pt x="136" y="694"/>
                      </a:lnTo>
                      <a:cubicBezTo>
                        <a:pt x="131" y="711"/>
                        <a:pt x="131" y="727"/>
                        <a:pt x="136" y="743"/>
                      </a:cubicBezTo>
                      <a:lnTo>
                        <a:pt x="136" y="743"/>
                      </a:lnTo>
                      <a:cubicBezTo>
                        <a:pt x="142" y="760"/>
                        <a:pt x="150" y="773"/>
                        <a:pt x="161" y="785"/>
                      </a:cubicBezTo>
                      <a:lnTo>
                        <a:pt x="259" y="883"/>
                      </a:lnTo>
                      <a:lnTo>
                        <a:pt x="292" y="916"/>
                      </a:lnTo>
                      <a:lnTo>
                        <a:pt x="325" y="948"/>
                      </a:lnTo>
                      <a:lnTo>
                        <a:pt x="423" y="1047"/>
                      </a:lnTo>
                      <a:lnTo>
                        <a:pt x="456" y="1079"/>
                      </a:lnTo>
                      <a:lnTo>
                        <a:pt x="489" y="1112"/>
                      </a:lnTo>
                      <a:lnTo>
                        <a:pt x="587" y="1210"/>
                      </a:lnTo>
                      <a:lnTo>
                        <a:pt x="620" y="1243"/>
                      </a:lnTo>
                      <a:lnTo>
                        <a:pt x="653" y="1276"/>
                      </a:lnTo>
                      <a:lnTo>
                        <a:pt x="653" y="1276"/>
                      </a:lnTo>
                      <a:cubicBezTo>
                        <a:pt x="664" y="1287"/>
                        <a:pt x="677" y="1295"/>
                        <a:pt x="694" y="1301"/>
                      </a:cubicBezTo>
                      <a:lnTo>
                        <a:pt x="694" y="1301"/>
                      </a:lnTo>
                      <a:cubicBezTo>
                        <a:pt x="710" y="1306"/>
                        <a:pt x="726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5" y="1300"/>
                        <a:pt x="749" y="1298"/>
                        <a:pt x="751" y="1297"/>
                      </a:cubicBezTo>
                      <a:lnTo>
                        <a:pt x="751" y="1297"/>
                      </a:lnTo>
                      <a:cubicBezTo>
                        <a:pt x="764" y="1292"/>
                        <a:pt x="775" y="1285"/>
                        <a:pt x="784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2" y="1178"/>
                      </a:lnTo>
                      <a:lnTo>
                        <a:pt x="915" y="1144"/>
                      </a:lnTo>
                      <a:lnTo>
                        <a:pt x="947" y="1112"/>
                      </a:lnTo>
                      <a:lnTo>
                        <a:pt x="980" y="1079"/>
                      </a:lnTo>
                      <a:lnTo>
                        <a:pt x="1013" y="1047"/>
                      </a:lnTo>
                      <a:lnTo>
                        <a:pt x="1046" y="1014"/>
                      </a:lnTo>
                      <a:lnTo>
                        <a:pt x="1078" y="981"/>
                      </a:lnTo>
                      <a:lnTo>
                        <a:pt x="1111" y="948"/>
                      </a:lnTo>
                      <a:lnTo>
                        <a:pt x="1144" y="916"/>
                      </a:lnTo>
                      <a:lnTo>
                        <a:pt x="1177" y="883"/>
                      </a:lnTo>
                      <a:lnTo>
                        <a:pt x="1210" y="850"/>
                      </a:lnTo>
                      <a:lnTo>
                        <a:pt x="1242" y="817"/>
                      </a:lnTo>
                      <a:lnTo>
                        <a:pt x="1275" y="785"/>
                      </a:lnTo>
                      <a:lnTo>
                        <a:pt x="1275" y="785"/>
                      </a:lnTo>
                      <a:cubicBezTo>
                        <a:pt x="1287" y="773"/>
                        <a:pt x="1295" y="760"/>
                        <a:pt x="1300" y="743"/>
                      </a:cubicBezTo>
                      <a:lnTo>
                        <a:pt x="1300" y="743"/>
                      </a:lnTo>
                      <a:cubicBezTo>
                        <a:pt x="1305" y="727"/>
                        <a:pt x="1305" y="711"/>
                        <a:pt x="1300" y="694"/>
                      </a:cubicBezTo>
                      <a:close/>
                      <a:moveTo>
                        <a:pt x="1406" y="653"/>
                      </a:moveTo>
                      <a:lnTo>
                        <a:pt x="1406" y="653"/>
                      </a:lnTo>
                      <a:cubicBezTo>
                        <a:pt x="1418" y="664"/>
                        <a:pt x="1426" y="677"/>
                        <a:pt x="1431" y="694"/>
                      </a:cubicBezTo>
                      <a:lnTo>
                        <a:pt x="1431" y="694"/>
                      </a:lnTo>
                      <a:cubicBezTo>
                        <a:pt x="1437" y="711"/>
                        <a:pt x="1437" y="727"/>
                        <a:pt x="1431" y="743"/>
                      </a:cubicBezTo>
                      <a:lnTo>
                        <a:pt x="1431" y="743"/>
                      </a:lnTo>
                      <a:cubicBezTo>
                        <a:pt x="1426" y="760"/>
                        <a:pt x="1418" y="773"/>
                        <a:pt x="1406" y="785"/>
                      </a:cubicBezTo>
                      <a:lnTo>
                        <a:pt x="784" y="1407"/>
                      </a:lnTo>
                      <a:lnTo>
                        <a:pt x="784" y="1407"/>
                      </a:lnTo>
                      <a:cubicBezTo>
                        <a:pt x="775" y="1416"/>
                        <a:pt x="764" y="1423"/>
                        <a:pt x="751" y="1428"/>
                      </a:cubicBezTo>
                      <a:lnTo>
                        <a:pt x="751" y="1428"/>
                      </a:lnTo>
                      <a:cubicBezTo>
                        <a:pt x="749" y="1429"/>
                        <a:pt x="745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6" y="1437"/>
                        <a:pt x="710" y="1437"/>
                        <a:pt x="694" y="1432"/>
                      </a:cubicBezTo>
                      <a:lnTo>
                        <a:pt x="694" y="1432"/>
                      </a:lnTo>
                      <a:cubicBezTo>
                        <a:pt x="677" y="1426"/>
                        <a:pt x="664" y="1418"/>
                        <a:pt x="653" y="1407"/>
                      </a:cubicBezTo>
                      <a:lnTo>
                        <a:pt x="587" y="1342"/>
                      </a:lnTo>
                      <a:lnTo>
                        <a:pt x="555" y="1308"/>
                      </a:lnTo>
                      <a:lnTo>
                        <a:pt x="521" y="1276"/>
                      </a:lnTo>
                      <a:lnTo>
                        <a:pt x="423" y="1178"/>
                      </a:lnTo>
                      <a:lnTo>
                        <a:pt x="391" y="1144"/>
                      </a:lnTo>
                      <a:lnTo>
                        <a:pt x="357" y="1112"/>
                      </a:lnTo>
                      <a:lnTo>
                        <a:pt x="259" y="1014"/>
                      </a:lnTo>
                      <a:lnTo>
                        <a:pt x="227" y="981"/>
                      </a:lnTo>
                      <a:lnTo>
                        <a:pt x="194" y="948"/>
                      </a:lnTo>
                      <a:lnTo>
                        <a:pt x="95" y="850"/>
                      </a:lnTo>
                      <a:lnTo>
                        <a:pt x="63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19" y="773"/>
                        <a:pt x="11" y="760"/>
                        <a:pt x="5" y="743"/>
                      </a:cubicBezTo>
                      <a:lnTo>
                        <a:pt x="5" y="743"/>
                      </a:lnTo>
                      <a:cubicBezTo>
                        <a:pt x="0" y="727"/>
                        <a:pt x="0" y="711"/>
                        <a:pt x="5" y="694"/>
                      </a:cubicBezTo>
                      <a:lnTo>
                        <a:pt x="5" y="694"/>
                      </a:lnTo>
                      <a:cubicBezTo>
                        <a:pt x="11" y="677"/>
                        <a:pt x="19" y="664"/>
                        <a:pt x="30" y="653"/>
                      </a:cubicBezTo>
                      <a:lnTo>
                        <a:pt x="63" y="620"/>
                      </a:lnTo>
                      <a:lnTo>
                        <a:pt x="95" y="588"/>
                      </a:lnTo>
                      <a:lnTo>
                        <a:pt x="128" y="555"/>
                      </a:lnTo>
                      <a:lnTo>
                        <a:pt x="161" y="522"/>
                      </a:lnTo>
                      <a:lnTo>
                        <a:pt x="194" y="489"/>
                      </a:lnTo>
                      <a:lnTo>
                        <a:pt x="227" y="456"/>
                      </a:lnTo>
                      <a:lnTo>
                        <a:pt x="259" y="424"/>
                      </a:lnTo>
                      <a:lnTo>
                        <a:pt x="292" y="391"/>
                      </a:lnTo>
                      <a:lnTo>
                        <a:pt x="325" y="358"/>
                      </a:lnTo>
                      <a:lnTo>
                        <a:pt x="357" y="325"/>
                      </a:lnTo>
                      <a:lnTo>
                        <a:pt x="391" y="292"/>
                      </a:lnTo>
                      <a:lnTo>
                        <a:pt x="423" y="260"/>
                      </a:lnTo>
                      <a:lnTo>
                        <a:pt x="456" y="227"/>
                      </a:lnTo>
                      <a:lnTo>
                        <a:pt x="489" y="194"/>
                      </a:lnTo>
                      <a:lnTo>
                        <a:pt x="521" y="161"/>
                      </a:lnTo>
                      <a:lnTo>
                        <a:pt x="555" y="128"/>
                      </a:lnTo>
                      <a:lnTo>
                        <a:pt x="587" y="96"/>
                      </a:lnTo>
                      <a:lnTo>
                        <a:pt x="620" y="63"/>
                      </a:lnTo>
                      <a:lnTo>
                        <a:pt x="653" y="30"/>
                      </a:lnTo>
                      <a:lnTo>
                        <a:pt x="653" y="30"/>
                      </a:lnTo>
                      <a:cubicBezTo>
                        <a:pt x="664" y="19"/>
                        <a:pt x="677" y="11"/>
                        <a:pt x="694" y="6"/>
                      </a:cubicBezTo>
                      <a:lnTo>
                        <a:pt x="694" y="6"/>
                      </a:lnTo>
                      <a:cubicBezTo>
                        <a:pt x="710" y="0"/>
                        <a:pt x="726" y="0"/>
                        <a:pt x="743" y="6"/>
                      </a:cubicBezTo>
                      <a:lnTo>
                        <a:pt x="743" y="6"/>
                      </a:lnTo>
                      <a:cubicBezTo>
                        <a:pt x="745" y="7"/>
                        <a:pt x="749" y="7"/>
                        <a:pt x="751" y="8"/>
                      </a:cubicBezTo>
                      <a:lnTo>
                        <a:pt x="751" y="8"/>
                      </a:lnTo>
                      <a:cubicBezTo>
                        <a:pt x="764" y="14"/>
                        <a:pt x="775" y="22"/>
                        <a:pt x="784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2" y="128"/>
                      </a:lnTo>
                      <a:lnTo>
                        <a:pt x="915" y="161"/>
                      </a:lnTo>
                      <a:lnTo>
                        <a:pt x="947" y="194"/>
                      </a:lnTo>
                      <a:lnTo>
                        <a:pt x="980" y="227"/>
                      </a:lnTo>
                      <a:lnTo>
                        <a:pt x="1013" y="260"/>
                      </a:lnTo>
                      <a:lnTo>
                        <a:pt x="1046" y="292"/>
                      </a:lnTo>
                      <a:lnTo>
                        <a:pt x="1078" y="325"/>
                      </a:lnTo>
                      <a:lnTo>
                        <a:pt x="1111" y="358"/>
                      </a:lnTo>
                      <a:lnTo>
                        <a:pt x="1144" y="391"/>
                      </a:lnTo>
                      <a:lnTo>
                        <a:pt x="1177" y="424"/>
                      </a:lnTo>
                      <a:lnTo>
                        <a:pt x="1210" y="456"/>
                      </a:lnTo>
                      <a:lnTo>
                        <a:pt x="1242" y="489"/>
                      </a:lnTo>
                      <a:lnTo>
                        <a:pt x="1275" y="522"/>
                      </a:lnTo>
                      <a:lnTo>
                        <a:pt x="1308" y="555"/>
                      </a:lnTo>
                      <a:lnTo>
                        <a:pt x="1341" y="588"/>
                      </a:lnTo>
                      <a:lnTo>
                        <a:pt x="1374" y="620"/>
                      </a:lnTo>
                      <a:lnTo>
                        <a:pt x="1406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3" name="Freeform 485">
                  <a:extLst>
                    <a:ext uri="{FF2B5EF4-FFF2-40B4-BE49-F238E27FC236}">
                      <a16:creationId xmlns:a16="http://schemas.microsoft.com/office/drawing/2014/main" id="{C7095B3D-D07A-3D4A-8734-EE3E1CDCC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6250" y="2260600"/>
                  <a:ext cx="328613" cy="328613"/>
                </a:xfrm>
                <a:custGeom>
                  <a:avLst/>
                  <a:gdLst>
                    <a:gd name="T0" fmla="*/ 776 w 913"/>
                    <a:gd name="T1" fmla="*/ 432 h 914"/>
                    <a:gd name="T2" fmla="*/ 718 w 913"/>
                    <a:gd name="T3" fmla="*/ 358 h 914"/>
                    <a:gd name="T4" fmla="*/ 653 w 913"/>
                    <a:gd name="T5" fmla="*/ 293 h 914"/>
                    <a:gd name="T6" fmla="*/ 522 w 913"/>
                    <a:gd name="T7" fmla="*/ 162 h 914"/>
                    <a:gd name="T8" fmla="*/ 489 w 913"/>
                    <a:gd name="T9" fmla="*/ 140 h 914"/>
                    <a:gd name="T10" fmla="*/ 481 w 913"/>
                    <a:gd name="T11" fmla="*/ 137 h 914"/>
                    <a:gd name="T12" fmla="*/ 432 w 913"/>
                    <a:gd name="T13" fmla="*/ 137 h 914"/>
                    <a:gd name="T14" fmla="*/ 391 w 913"/>
                    <a:gd name="T15" fmla="*/ 162 h 914"/>
                    <a:gd name="T16" fmla="*/ 325 w 913"/>
                    <a:gd name="T17" fmla="*/ 227 h 914"/>
                    <a:gd name="T18" fmla="*/ 259 w 913"/>
                    <a:gd name="T19" fmla="*/ 293 h 914"/>
                    <a:gd name="T20" fmla="*/ 194 w 913"/>
                    <a:gd name="T21" fmla="*/ 358 h 914"/>
                    <a:gd name="T22" fmla="*/ 161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1 w 913"/>
                    <a:gd name="T29" fmla="*/ 752 h 914"/>
                    <a:gd name="T30" fmla="*/ 432 w 913"/>
                    <a:gd name="T31" fmla="*/ 776 h 914"/>
                    <a:gd name="T32" fmla="*/ 481 w 913"/>
                    <a:gd name="T33" fmla="*/ 776 h 914"/>
                    <a:gd name="T34" fmla="*/ 489 w 913"/>
                    <a:gd name="T35" fmla="*/ 773 h 914"/>
                    <a:gd name="T36" fmla="*/ 522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6 w 913"/>
                    <a:gd name="T43" fmla="*/ 481 h 914"/>
                    <a:gd name="T44" fmla="*/ 776 w 913"/>
                    <a:gd name="T45" fmla="*/ 432 h 914"/>
                    <a:gd name="T46" fmla="*/ 907 w 913"/>
                    <a:gd name="T47" fmla="*/ 432 h 914"/>
                    <a:gd name="T48" fmla="*/ 907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3 w 913"/>
                    <a:gd name="T55" fmla="*/ 752 h 914"/>
                    <a:gd name="T56" fmla="*/ 522 w 913"/>
                    <a:gd name="T57" fmla="*/ 882 h 914"/>
                    <a:gd name="T58" fmla="*/ 489 w 913"/>
                    <a:gd name="T59" fmla="*/ 904 h 914"/>
                    <a:gd name="T60" fmla="*/ 481 w 913"/>
                    <a:gd name="T61" fmla="*/ 907 h 914"/>
                    <a:gd name="T62" fmla="*/ 432 w 913"/>
                    <a:gd name="T63" fmla="*/ 907 h 914"/>
                    <a:gd name="T64" fmla="*/ 391 w 913"/>
                    <a:gd name="T65" fmla="*/ 882 h 914"/>
                    <a:gd name="T66" fmla="*/ 325 w 913"/>
                    <a:gd name="T67" fmla="*/ 817 h 914"/>
                    <a:gd name="T68" fmla="*/ 259 w 913"/>
                    <a:gd name="T69" fmla="*/ 752 h 914"/>
                    <a:gd name="T70" fmla="*/ 194 w 913"/>
                    <a:gd name="T71" fmla="*/ 686 h 914"/>
                    <a:gd name="T72" fmla="*/ 129 w 913"/>
                    <a:gd name="T73" fmla="*/ 621 h 914"/>
                    <a:gd name="T74" fmla="*/ 63 w 913"/>
                    <a:gd name="T75" fmla="*/ 555 h 914"/>
                    <a:gd name="T76" fmla="*/ 30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3 w 913"/>
                    <a:gd name="T83" fmla="*/ 358 h 914"/>
                    <a:gd name="T84" fmla="*/ 194 w 913"/>
                    <a:gd name="T85" fmla="*/ 227 h 914"/>
                    <a:gd name="T86" fmla="*/ 325 w 913"/>
                    <a:gd name="T87" fmla="*/ 96 h 914"/>
                    <a:gd name="T88" fmla="*/ 391 w 913"/>
                    <a:gd name="T89" fmla="*/ 30 h 914"/>
                    <a:gd name="T90" fmla="*/ 432 w 913"/>
                    <a:gd name="T91" fmla="*/ 6 h 914"/>
                    <a:gd name="T92" fmla="*/ 481 w 913"/>
                    <a:gd name="T93" fmla="*/ 6 h 914"/>
                    <a:gd name="T94" fmla="*/ 489 w 913"/>
                    <a:gd name="T95" fmla="*/ 9 h 914"/>
                    <a:gd name="T96" fmla="*/ 522 w 913"/>
                    <a:gd name="T97" fmla="*/ 30 h 914"/>
                    <a:gd name="T98" fmla="*/ 588 w 913"/>
                    <a:gd name="T99" fmla="*/ 96 h 914"/>
                    <a:gd name="T100" fmla="*/ 653 w 913"/>
                    <a:gd name="T101" fmla="*/ 162 h 914"/>
                    <a:gd name="T102" fmla="*/ 718 w 913"/>
                    <a:gd name="T103" fmla="*/ 227 h 914"/>
                    <a:gd name="T104" fmla="*/ 784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6" y="432"/>
                      </a:moveTo>
                      <a:lnTo>
                        <a:pt x="776" y="432"/>
                      </a:lnTo>
                      <a:cubicBezTo>
                        <a:pt x="770" y="415"/>
                        <a:pt x="762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3" y="293"/>
                      </a:lnTo>
                      <a:lnTo>
                        <a:pt x="555" y="194"/>
                      </a:lnTo>
                      <a:lnTo>
                        <a:pt x="522" y="162"/>
                      </a:lnTo>
                      <a:lnTo>
                        <a:pt x="522" y="162"/>
                      </a:lnTo>
                      <a:cubicBezTo>
                        <a:pt x="513" y="152"/>
                        <a:pt x="502" y="146"/>
                        <a:pt x="489" y="140"/>
                      </a:cubicBezTo>
                      <a:lnTo>
                        <a:pt x="489" y="140"/>
                      </a:lnTo>
                      <a:cubicBezTo>
                        <a:pt x="487" y="139"/>
                        <a:pt x="483" y="138"/>
                        <a:pt x="481" y="137"/>
                      </a:cubicBezTo>
                      <a:lnTo>
                        <a:pt x="481" y="137"/>
                      </a:lnTo>
                      <a:cubicBezTo>
                        <a:pt x="464" y="132"/>
                        <a:pt x="448" y="132"/>
                        <a:pt x="432" y="137"/>
                      </a:cubicBezTo>
                      <a:lnTo>
                        <a:pt x="432" y="137"/>
                      </a:lnTo>
                      <a:cubicBezTo>
                        <a:pt x="415" y="142"/>
                        <a:pt x="402" y="151"/>
                        <a:pt x="391" y="162"/>
                      </a:cubicBezTo>
                      <a:lnTo>
                        <a:pt x="358" y="194"/>
                      </a:lnTo>
                      <a:lnTo>
                        <a:pt x="325" y="227"/>
                      </a:lnTo>
                      <a:lnTo>
                        <a:pt x="293" y="260"/>
                      </a:lnTo>
                      <a:lnTo>
                        <a:pt x="259" y="293"/>
                      </a:lnTo>
                      <a:lnTo>
                        <a:pt x="227" y="326"/>
                      </a:lnTo>
                      <a:lnTo>
                        <a:pt x="194" y="358"/>
                      </a:lnTo>
                      <a:lnTo>
                        <a:pt x="161" y="391"/>
                      </a:lnTo>
                      <a:lnTo>
                        <a:pt x="161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1" y="523"/>
                      </a:cubicBezTo>
                      <a:lnTo>
                        <a:pt x="391" y="752"/>
                      </a:lnTo>
                      <a:lnTo>
                        <a:pt x="391" y="752"/>
                      </a:lnTo>
                      <a:cubicBezTo>
                        <a:pt x="402" y="763"/>
                        <a:pt x="415" y="771"/>
                        <a:pt x="432" y="776"/>
                      </a:cubicBezTo>
                      <a:lnTo>
                        <a:pt x="432" y="776"/>
                      </a:lnTo>
                      <a:cubicBezTo>
                        <a:pt x="448" y="782"/>
                        <a:pt x="464" y="782"/>
                        <a:pt x="481" y="776"/>
                      </a:cubicBezTo>
                      <a:lnTo>
                        <a:pt x="481" y="776"/>
                      </a:lnTo>
                      <a:cubicBezTo>
                        <a:pt x="483" y="776"/>
                        <a:pt x="487" y="775"/>
                        <a:pt x="489" y="773"/>
                      </a:cubicBezTo>
                      <a:lnTo>
                        <a:pt x="489" y="773"/>
                      </a:lnTo>
                      <a:cubicBezTo>
                        <a:pt x="502" y="768"/>
                        <a:pt x="513" y="761"/>
                        <a:pt x="522" y="752"/>
                      </a:cubicBezTo>
                      <a:lnTo>
                        <a:pt x="588" y="686"/>
                      </a:lnTo>
                      <a:lnTo>
                        <a:pt x="620" y="654"/>
                      </a:lnTo>
                      <a:lnTo>
                        <a:pt x="653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2" y="511"/>
                        <a:pt x="770" y="498"/>
                        <a:pt x="776" y="481"/>
                      </a:cubicBezTo>
                      <a:lnTo>
                        <a:pt x="776" y="481"/>
                      </a:lnTo>
                      <a:cubicBezTo>
                        <a:pt x="781" y="465"/>
                        <a:pt x="781" y="449"/>
                        <a:pt x="776" y="432"/>
                      </a:cubicBezTo>
                      <a:close/>
                      <a:moveTo>
                        <a:pt x="907" y="432"/>
                      </a:moveTo>
                      <a:lnTo>
                        <a:pt x="907" y="432"/>
                      </a:lnTo>
                      <a:cubicBezTo>
                        <a:pt x="912" y="449"/>
                        <a:pt x="912" y="465"/>
                        <a:pt x="907" y="481"/>
                      </a:cubicBezTo>
                      <a:lnTo>
                        <a:pt x="907" y="481"/>
                      </a:lnTo>
                      <a:cubicBezTo>
                        <a:pt x="902" y="498"/>
                        <a:pt x="894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3" y="752"/>
                      </a:lnTo>
                      <a:lnTo>
                        <a:pt x="555" y="850"/>
                      </a:lnTo>
                      <a:lnTo>
                        <a:pt x="522" y="882"/>
                      </a:lnTo>
                      <a:lnTo>
                        <a:pt x="522" y="882"/>
                      </a:lnTo>
                      <a:cubicBezTo>
                        <a:pt x="513" y="892"/>
                        <a:pt x="502" y="899"/>
                        <a:pt x="489" y="904"/>
                      </a:cubicBezTo>
                      <a:lnTo>
                        <a:pt x="489" y="904"/>
                      </a:lnTo>
                      <a:cubicBezTo>
                        <a:pt x="487" y="906"/>
                        <a:pt x="483" y="907"/>
                        <a:pt x="481" y="907"/>
                      </a:cubicBezTo>
                      <a:lnTo>
                        <a:pt x="481" y="907"/>
                      </a:lnTo>
                      <a:cubicBezTo>
                        <a:pt x="464" y="913"/>
                        <a:pt x="448" y="913"/>
                        <a:pt x="432" y="907"/>
                      </a:cubicBezTo>
                      <a:lnTo>
                        <a:pt x="432" y="907"/>
                      </a:lnTo>
                      <a:cubicBezTo>
                        <a:pt x="415" y="902"/>
                        <a:pt x="402" y="894"/>
                        <a:pt x="391" y="882"/>
                      </a:cubicBezTo>
                      <a:lnTo>
                        <a:pt x="358" y="850"/>
                      </a:lnTo>
                      <a:lnTo>
                        <a:pt x="325" y="817"/>
                      </a:lnTo>
                      <a:lnTo>
                        <a:pt x="293" y="785"/>
                      </a:lnTo>
                      <a:lnTo>
                        <a:pt x="259" y="752"/>
                      </a:lnTo>
                      <a:lnTo>
                        <a:pt x="227" y="719"/>
                      </a:lnTo>
                      <a:lnTo>
                        <a:pt x="194" y="686"/>
                      </a:lnTo>
                      <a:lnTo>
                        <a:pt x="161" y="654"/>
                      </a:lnTo>
                      <a:lnTo>
                        <a:pt x="129" y="621"/>
                      </a:lnTo>
                      <a:lnTo>
                        <a:pt x="95" y="588"/>
                      </a:lnTo>
                      <a:lnTo>
                        <a:pt x="63" y="555"/>
                      </a:lnTo>
                      <a:lnTo>
                        <a:pt x="30" y="523"/>
                      </a:lnTo>
                      <a:lnTo>
                        <a:pt x="30" y="523"/>
                      </a:lnTo>
                      <a:cubicBezTo>
                        <a:pt x="19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9" y="402"/>
                        <a:pt x="30" y="391"/>
                      </a:cubicBezTo>
                      <a:lnTo>
                        <a:pt x="63" y="358"/>
                      </a:lnTo>
                      <a:lnTo>
                        <a:pt x="161" y="260"/>
                      </a:lnTo>
                      <a:lnTo>
                        <a:pt x="194" y="227"/>
                      </a:lnTo>
                      <a:lnTo>
                        <a:pt x="227" y="194"/>
                      </a:lnTo>
                      <a:lnTo>
                        <a:pt x="325" y="96"/>
                      </a:lnTo>
                      <a:lnTo>
                        <a:pt x="358" y="63"/>
                      </a:lnTo>
                      <a:lnTo>
                        <a:pt x="391" y="30"/>
                      </a:lnTo>
                      <a:lnTo>
                        <a:pt x="391" y="30"/>
                      </a:lnTo>
                      <a:cubicBezTo>
                        <a:pt x="402" y="20"/>
                        <a:pt x="415" y="11"/>
                        <a:pt x="432" y="6"/>
                      </a:cubicBezTo>
                      <a:lnTo>
                        <a:pt x="432" y="6"/>
                      </a:lnTo>
                      <a:cubicBezTo>
                        <a:pt x="448" y="0"/>
                        <a:pt x="464" y="0"/>
                        <a:pt x="481" y="6"/>
                      </a:cubicBezTo>
                      <a:lnTo>
                        <a:pt x="481" y="6"/>
                      </a:lnTo>
                      <a:cubicBezTo>
                        <a:pt x="483" y="7"/>
                        <a:pt x="487" y="8"/>
                        <a:pt x="489" y="9"/>
                      </a:cubicBezTo>
                      <a:lnTo>
                        <a:pt x="489" y="9"/>
                      </a:lnTo>
                      <a:cubicBezTo>
                        <a:pt x="502" y="15"/>
                        <a:pt x="513" y="21"/>
                        <a:pt x="522" y="30"/>
                      </a:cubicBezTo>
                      <a:lnTo>
                        <a:pt x="555" y="63"/>
                      </a:lnTo>
                      <a:lnTo>
                        <a:pt x="588" y="96"/>
                      </a:lnTo>
                      <a:lnTo>
                        <a:pt x="620" y="129"/>
                      </a:lnTo>
                      <a:lnTo>
                        <a:pt x="653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4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4" y="402"/>
                        <a:pt x="902" y="415"/>
                        <a:pt x="907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4" name="Freeform 486">
                  <a:extLst>
                    <a:ext uri="{FF2B5EF4-FFF2-40B4-BE49-F238E27FC236}">
                      <a16:creationId xmlns:a16="http://schemas.microsoft.com/office/drawing/2014/main" id="{DDDED7B3-6E6F-BC4C-8E8E-B4EB84F80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9375" y="2284413"/>
                  <a:ext cx="247650" cy="284162"/>
                </a:xfrm>
                <a:custGeom>
                  <a:avLst/>
                  <a:gdLst>
                    <a:gd name="T0" fmla="*/ 663 w 689"/>
                    <a:gd name="T1" fmla="*/ 778 h 788"/>
                    <a:gd name="T2" fmla="*/ 663 w 689"/>
                    <a:gd name="T3" fmla="*/ 778 h 788"/>
                    <a:gd name="T4" fmla="*/ 688 w 689"/>
                    <a:gd name="T5" fmla="*/ 754 h 788"/>
                    <a:gd name="T6" fmla="*/ 688 w 689"/>
                    <a:gd name="T7" fmla="*/ 754 h 788"/>
                    <a:gd name="T8" fmla="*/ 671 w 689"/>
                    <a:gd name="T9" fmla="*/ 722 h 788"/>
                    <a:gd name="T10" fmla="*/ 638 w 689"/>
                    <a:gd name="T11" fmla="*/ 689 h 788"/>
                    <a:gd name="T12" fmla="*/ 606 w 689"/>
                    <a:gd name="T13" fmla="*/ 656 h 788"/>
                    <a:gd name="T14" fmla="*/ 573 w 689"/>
                    <a:gd name="T15" fmla="*/ 623 h 788"/>
                    <a:gd name="T16" fmla="*/ 540 w 689"/>
                    <a:gd name="T17" fmla="*/ 591 h 788"/>
                    <a:gd name="T18" fmla="*/ 508 w 689"/>
                    <a:gd name="T19" fmla="*/ 558 h 788"/>
                    <a:gd name="T20" fmla="*/ 474 w 689"/>
                    <a:gd name="T21" fmla="*/ 525 h 788"/>
                    <a:gd name="T22" fmla="*/ 442 w 689"/>
                    <a:gd name="T23" fmla="*/ 492 h 788"/>
                    <a:gd name="T24" fmla="*/ 409 w 689"/>
                    <a:gd name="T25" fmla="*/ 460 h 788"/>
                    <a:gd name="T26" fmla="*/ 409 w 689"/>
                    <a:gd name="T27" fmla="*/ 460 h 788"/>
                    <a:gd name="T28" fmla="*/ 384 w 689"/>
                    <a:gd name="T29" fmla="*/ 418 h 788"/>
                    <a:gd name="T30" fmla="*/ 384 w 689"/>
                    <a:gd name="T31" fmla="*/ 418 h 788"/>
                    <a:gd name="T32" fmla="*/ 384 w 689"/>
                    <a:gd name="T33" fmla="*/ 369 h 788"/>
                    <a:gd name="T34" fmla="*/ 384 w 689"/>
                    <a:gd name="T35" fmla="*/ 369 h 788"/>
                    <a:gd name="T36" fmla="*/ 409 w 689"/>
                    <a:gd name="T37" fmla="*/ 328 h 788"/>
                    <a:gd name="T38" fmla="*/ 671 w 689"/>
                    <a:gd name="T39" fmla="*/ 66 h 788"/>
                    <a:gd name="T40" fmla="*/ 671 w 689"/>
                    <a:gd name="T41" fmla="*/ 66 h 788"/>
                    <a:gd name="T42" fmla="*/ 688 w 689"/>
                    <a:gd name="T43" fmla="*/ 33 h 788"/>
                    <a:gd name="T44" fmla="*/ 688 w 689"/>
                    <a:gd name="T45" fmla="*/ 33 h 788"/>
                    <a:gd name="T46" fmla="*/ 663 w 689"/>
                    <a:gd name="T47" fmla="*/ 8 h 788"/>
                    <a:gd name="T48" fmla="*/ 663 w 689"/>
                    <a:gd name="T49" fmla="*/ 8 h 788"/>
                    <a:gd name="T50" fmla="*/ 606 w 689"/>
                    <a:gd name="T51" fmla="*/ 0 h 788"/>
                    <a:gd name="T52" fmla="*/ 81 w 689"/>
                    <a:gd name="T53" fmla="*/ 0 h 788"/>
                    <a:gd name="T54" fmla="*/ 81 w 689"/>
                    <a:gd name="T55" fmla="*/ 0 h 788"/>
                    <a:gd name="T56" fmla="*/ 23 w 689"/>
                    <a:gd name="T57" fmla="*/ 8 h 788"/>
                    <a:gd name="T58" fmla="*/ 23 w 689"/>
                    <a:gd name="T59" fmla="*/ 8 h 788"/>
                    <a:gd name="T60" fmla="*/ 0 w 689"/>
                    <a:gd name="T61" fmla="*/ 33 h 788"/>
                    <a:gd name="T62" fmla="*/ 0 w 689"/>
                    <a:gd name="T63" fmla="*/ 33 h 788"/>
                    <a:gd name="T64" fmla="*/ 16 w 689"/>
                    <a:gd name="T65" fmla="*/ 66 h 788"/>
                    <a:gd name="T66" fmla="*/ 48 w 689"/>
                    <a:gd name="T67" fmla="*/ 99 h 788"/>
                    <a:gd name="T68" fmla="*/ 81 w 689"/>
                    <a:gd name="T69" fmla="*/ 131 h 788"/>
                    <a:gd name="T70" fmla="*/ 114 w 689"/>
                    <a:gd name="T71" fmla="*/ 164 h 788"/>
                    <a:gd name="T72" fmla="*/ 146 w 689"/>
                    <a:gd name="T73" fmla="*/ 197 h 788"/>
                    <a:gd name="T74" fmla="*/ 180 w 689"/>
                    <a:gd name="T75" fmla="*/ 230 h 788"/>
                    <a:gd name="T76" fmla="*/ 212 w 689"/>
                    <a:gd name="T77" fmla="*/ 263 h 788"/>
                    <a:gd name="T78" fmla="*/ 245 w 689"/>
                    <a:gd name="T79" fmla="*/ 296 h 788"/>
                    <a:gd name="T80" fmla="*/ 278 w 689"/>
                    <a:gd name="T81" fmla="*/ 328 h 788"/>
                    <a:gd name="T82" fmla="*/ 278 w 689"/>
                    <a:gd name="T83" fmla="*/ 328 h 788"/>
                    <a:gd name="T84" fmla="*/ 303 w 689"/>
                    <a:gd name="T85" fmla="*/ 369 h 788"/>
                    <a:gd name="T86" fmla="*/ 303 w 689"/>
                    <a:gd name="T87" fmla="*/ 369 h 788"/>
                    <a:gd name="T88" fmla="*/ 303 w 689"/>
                    <a:gd name="T89" fmla="*/ 418 h 788"/>
                    <a:gd name="T90" fmla="*/ 303 w 689"/>
                    <a:gd name="T91" fmla="*/ 418 h 788"/>
                    <a:gd name="T92" fmla="*/ 278 w 689"/>
                    <a:gd name="T93" fmla="*/ 460 h 788"/>
                    <a:gd name="T94" fmla="*/ 16 w 689"/>
                    <a:gd name="T95" fmla="*/ 722 h 788"/>
                    <a:gd name="T96" fmla="*/ 16 w 689"/>
                    <a:gd name="T97" fmla="*/ 722 h 788"/>
                    <a:gd name="T98" fmla="*/ 0 w 689"/>
                    <a:gd name="T99" fmla="*/ 754 h 788"/>
                    <a:gd name="T100" fmla="*/ 0 w 689"/>
                    <a:gd name="T101" fmla="*/ 754 h 788"/>
                    <a:gd name="T102" fmla="*/ 23 w 689"/>
                    <a:gd name="T103" fmla="*/ 778 h 788"/>
                    <a:gd name="T104" fmla="*/ 23 w 689"/>
                    <a:gd name="T105" fmla="*/ 778 h 788"/>
                    <a:gd name="T106" fmla="*/ 81 w 689"/>
                    <a:gd name="T107" fmla="*/ 787 h 788"/>
                    <a:gd name="T108" fmla="*/ 606 w 689"/>
                    <a:gd name="T109" fmla="*/ 787 h 788"/>
                    <a:gd name="T110" fmla="*/ 606 w 689"/>
                    <a:gd name="T111" fmla="*/ 787 h 788"/>
                    <a:gd name="T112" fmla="*/ 663 w 689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788">
                      <a:moveTo>
                        <a:pt x="663" y="778"/>
                      </a:moveTo>
                      <a:lnTo>
                        <a:pt x="663" y="778"/>
                      </a:lnTo>
                      <a:cubicBezTo>
                        <a:pt x="679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2" y="732"/>
                        <a:pt x="671" y="722"/>
                      </a:cubicBezTo>
                      <a:lnTo>
                        <a:pt x="638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540" y="591"/>
                      </a:lnTo>
                      <a:lnTo>
                        <a:pt x="508" y="558"/>
                      </a:lnTo>
                      <a:lnTo>
                        <a:pt x="474" y="525"/>
                      </a:lnTo>
                      <a:lnTo>
                        <a:pt x="442" y="492"/>
                      </a:lnTo>
                      <a:lnTo>
                        <a:pt x="409" y="460"/>
                      </a:lnTo>
                      <a:lnTo>
                        <a:pt x="409" y="460"/>
                      </a:lnTo>
                      <a:cubicBezTo>
                        <a:pt x="398" y="448"/>
                        <a:pt x="390" y="435"/>
                        <a:pt x="384" y="418"/>
                      </a:cubicBezTo>
                      <a:lnTo>
                        <a:pt x="384" y="418"/>
                      </a:lnTo>
                      <a:cubicBezTo>
                        <a:pt x="379" y="402"/>
                        <a:pt x="379" y="386"/>
                        <a:pt x="384" y="369"/>
                      </a:cubicBezTo>
                      <a:lnTo>
                        <a:pt x="384" y="369"/>
                      </a:lnTo>
                      <a:cubicBezTo>
                        <a:pt x="390" y="352"/>
                        <a:pt x="398" y="339"/>
                        <a:pt x="409" y="328"/>
                      </a:cubicBezTo>
                      <a:lnTo>
                        <a:pt x="671" y="66"/>
                      </a:lnTo>
                      <a:lnTo>
                        <a:pt x="671" y="66"/>
                      </a:lnTo>
                      <a:cubicBezTo>
                        <a:pt x="682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79" y="14"/>
                        <a:pt x="663" y="8"/>
                      </a:cubicBezTo>
                      <a:lnTo>
                        <a:pt x="663" y="8"/>
                      </a:lnTo>
                      <a:cubicBezTo>
                        <a:pt x="647" y="3"/>
                        <a:pt x="627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1" y="3"/>
                        <a:pt x="23" y="8"/>
                      </a:cubicBezTo>
                      <a:lnTo>
                        <a:pt x="23" y="8"/>
                      </a:lnTo>
                      <a:cubicBezTo>
                        <a:pt x="7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8" y="99"/>
                      </a:lnTo>
                      <a:lnTo>
                        <a:pt x="81" y="131"/>
                      </a:lnTo>
                      <a:lnTo>
                        <a:pt x="114" y="164"/>
                      </a:lnTo>
                      <a:lnTo>
                        <a:pt x="146" y="197"/>
                      </a:lnTo>
                      <a:lnTo>
                        <a:pt x="180" y="230"/>
                      </a:lnTo>
                      <a:lnTo>
                        <a:pt x="212" y="263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278" y="328"/>
                      </a:lnTo>
                      <a:cubicBezTo>
                        <a:pt x="288" y="339"/>
                        <a:pt x="297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8" y="386"/>
                        <a:pt x="308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7" y="435"/>
                        <a:pt x="288" y="448"/>
                        <a:pt x="278" y="460"/>
                      </a:cubicBez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7" y="773"/>
                        <a:pt x="23" y="778"/>
                      </a:cubicBezTo>
                      <a:lnTo>
                        <a:pt x="23" y="778"/>
                      </a:lnTo>
                      <a:cubicBezTo>
                        <a:pt x="41" y="784"/>
                        <a:pt x="60" y="787"/>
                        <a:pt x="81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7" y="787"/>
                        <a:pt x="647" y="784"/>
                        <a:pt x="663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5" name="Freeform 487">
                  <a:extLst>
                    <a:ext uri="{FF2B5EF4-FFF2-40B4-BE49-F238E27FC236}">
                      <a16:creationId xmlns:a16="http://schemas.microsoft.com/office/drawing/2014/main" id="{D78A8CF7-AEB1-2E4D-B9A1-1F5A569C8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02500" y="2284413"/>
                  <a:ext cx="247650" cy="284162"/>
                </a:xfrm>
                <a:custGeom>
                  <a:avLst/>
                  <a:gdLst>
                    <a:gd name="T0" fmla="*/ 442 w 689"/>
                    <a:gd name="T1" fmla="*/ 295 h 788"/>
                    <a:gd name="T2" fmla="*/ 508 w 689"/>
                    <a:gd name="T3" fmla="*/ 230 h 788"/>
                    <a:gd name="T4" fmla="*/ 573 w 689"/>
                    <a:gd name="T5" fmla="*/ 164 h 788"/>
                    <a:gd name="T6" fmla="*/ 639 w 689"/>
                    <a:gd name="T7" fmla="*/ 99 h 788"/>
                    <a:gd name="T8" fmla="*/ 672 w 689"/>
                    <a:gd name="T9" fmla="*/ 66 h 788"/>
                    <a:gd name="T10" fmla="*/ 688 w 689"/>
                    <a:gd name="T11" fmla="*/ 33 h 788"/>
                    <a:gd name="T12" fmla="*/ 664 w 689"/>
                    <a:gd name="T13" fmla="*/ 8 h 788"/>
                    <a:gd name="T14" fmla="*/ 82 w 689"/>
                    <a:gd name="T15" fmla="*/ 0 h 788"/>
                    <a:gd name="T16" fmla="*/ 24 w 689"/>
                    <a:gd name="T17" fmla="*/ 8 h 788"/>
                    <a:gd name="T18" fmla="*/ 0 w 689"/>
                    <a:gd name="T19" fmla="*/ 33 h 788"/>
                    <a:gd name="T20" fmla="*/ 16 w 689"/>
                    <a:gd name="T21" fmla="*/ 66 h 788"/>
                    <a:gd name="T22" fmla="*/ 115 w 689"/>
                    <a:gd name="T23" fmla="*/ 164 h 788"/>
                    <a:gd name="T24" fmla="*/ 246 w 689"/>
                    <a:gd name="T25" fmla="*/ 295 h 788"/>
                    <a:gd name="T26" fmla="*/ 279 w 689"/>
                    <a:gd name="T27" fmla="*/ 328 h 788"/>
                    <a:gd name="T28" fmla="*/ 303 w 689"/>
                    <a:gd name="T29" fmla="*/ 369 h 788"/>
                    <a:gd name="T30" fmla="*/ 303 w 689"/>
                    <a:gd name="T31" fmla="*/ 418 h 788"/>
                    <a:gd name="T32" fmla="*/ 246 w 689"/>
                    <a:gd name="T33" fmla="*/ 492 h 788"/>
                    <a:gd name="T34" fmla="*/ 180 w 689"/>
                    <a:gd name="T35" fmla="*/ 558 h 788"/>
                    <a:gd name="T36" fmla="*/ 115 w 689"/>
                    <a:gd name="T37" fmla="*/ 623 h 788"/>
                    <a:gd name="T38" fmla="*/ 49 w 689"/>
                    <a:gd name="T39" fmla="*/ 689 h 788"/>
                    <a:gd name="T40" fmla="*/ 16 w 689"/>
                    <a:gd name="T41" fmla="*/ 722 h 788"/>
                    <a:gd name="T42" fmla="*/ 0 w 689"/>
                    <a:gd name="T43" fmla="*/ 754 h 788"/>
                    <a:gd name="T44" fmla="*/ 24 w 689"/>
                    <a:gd name="T45" fmla="*/ 778 h 788"/>
                    <a:gd name="T46" fmla="*/ 606 w 689"/>
                    <a:gd name="T47" fmla="*/ 787 h 788"/>
                    <a:gd name="T48" fmla="*/ 664 w 689"/>
                    <a:gd name="T49" fmla="*/ 778 h 788"/>
                    <a:gd name="T50" fmla="*/ 688 w 689"/>
                    <a:gd name="T51" fmla="*/ 754 h 788"/>
                    <a:gd name="T52" fmla="*/ 672 w 689"/>
                    <a:gd name="T53" fmla="*/ 722 h 788"/>
                    <a:gd name="T54" fmla="*/ 606 w 689"/>
                    <a:gd name="T55" fmla="*/ 656 h 788"/>
                    <a:gd name="T56" fmla="*/ 475 w 689"/>
                    <a:gd name="T57" fmla="*/ 525 h 788"/>
                    <a:gd name="T58" fmla="*/ 410 w 689"/>
                    <a:gd name="T59" fmla="*/ 460 h 788"/>
                    <a:gd name="T60" fmla="*/ 385 w 689"/>
                    <a:gd name="T61" fmla="*/ 418 h 788"/>
                    <a:gd name="T62" fmla="*/ 385 w 689"/>
                    <a:gd name="T63" fmla="*/ 369 h 788"/>
                    <a:gd name="T64" fmla="*/ 410 w 689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9" h="788">
                      <a:moveTo>
                        <a:pt x="410" y="328"/>
                      </a:moveTo>
                      <a:lnTo>
                        <a:pt x="442" y="295"/>
                      </a:lnTo>
                      <a:lnTo>
                        <a:pt x="475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3" y="164"/>
                      </a:lnTo>
                      <a:lnTo>
                        <a:pt x="606" y="131"/>
                      </a:lnTo>
                      <a:lnTo>
                        <a:pt x="639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0" y="339"/>
                        <a:pt x="297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8" y="386"/>
                        <a:pt x="308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7" y="435"/>
                        <a:pt x="290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0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49" y="689"/>
                      </a:ln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7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80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3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8" y="448"/>
                        <a:pt x="390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0" y="352"/>
                        <a:pt x="398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6" name="Freeform 488">
                  <a:extLst>
                    <a:ext uri="{FF2B5EF4-FFF2-40B4-BE49-F238E27FC236}">
                      <a16:creationId xmlns:a16="http://schemas.microsoft.com/office/drawing/2014/main" id="{F326ACE1-CAAD-F247-AF05-8AA9C68F2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6100" y="2332038"/>
                  <a:ext cx="187325" cy="187325"/>
                </a:xfrm>
                <a:custGeom>
                  <a:avLst/>
                  <a:gdLst>
                    <a:gd name="T0" fmla="*/ 382 w 519"/>
                    <a:gd name="T1" fmla="*/ 235 h 520"/>
                    <a:gd name="T2" fmla="*/ 325 w 519"/>
                    <a:gd name="T3" fmla="*/ 161 h 520"/>
                    <a:gd name="T4" fmla="*/ 292 w 519"/>
                    <a:gd name="T5" fmla="*/ 140 h 520"/>
                    <a:gd name="T6" fmla="*/ 284 w 519"/>
                    <a:gd name="T7" fmla="*/ 136 h 520"/>
                    <a:gd name="T8" fmla="*/ 235 w 519"/>
                    <a:gd name="T9" fmla="*/ 136 h 520"/>
                    <a:gd name="T10" fmla="*/ 194 w 519"/>
                    <a:gd name="T11" fmla="*/ 161 h 520"/>
                    <a:gd name="T12" fmla="*/ 161 w 519"/>
                    <a:gd name="T13" fmla="*/ 194 h 520"/>
                    <a:gd name="T14" fmla="*/ 136 w 519"/>
                    <a:gd name="T15" fmla="*/ 235 h 520"/>
                    <a:gd name="T16" fmla="*/ 136 w 519"/>
                    <a:gd name="T17" fmla="*/ 284 h 520"/>
                    <a:gd name="T18" fmla="*/ 194 w 519"/>
                    <a:gd name="T19" fmla="*/ 358 h 520"/>
                    <a:gd name="T20" fmla="*/ 235 w 519"/>
                    <a:gd name="T21" fmla="*/ 382 h 520"/>
                    <a:gd name="T22" fmla="*/ 284 w 519"/>
                    <a:gd name="T23" fmla="*/ 382 h 520"/>
                    <a:gd name="T24" fmla="*/ 292 w 519"/>
                    <a:gd name="T25" fmla="*/ 379 h 520"/>
                    <a:gd name="T26" fmla="*/ 325 w 519"/>
                    <a:gd name="T27" fmla="*/ 358 h 520"/>
                    <a:gd name="T28" fmla="*/ 358 w 519"/>
                    <a:gd name="T29" fmla="*/ 326 h 520"/>
                    <a:gd name="T30" fmla="*/ 382 w 519"/>
                    <a:gd name="T31" fmla="*/ 284 h 520"/>
                    <a:gd name="T32" fmla="*/ 513 w 519"/>
                    <a:gd name="T33" fmla="*/ 235 h 520"/>
                    <a:gd name="T34" fmla="*/ 513 w 519"/>
                    <a:gd name="T35" fmla="*/ 284 h 520"/>
                    <a:gd name="T36" fmla="*/ 488 w 519"/>
                    <a:gd name="T37" fmla="*/ 326 h 520"/>
                    <a:gd name="T38" fmla="*/ 423 w 519"/>
                    <a:gd name="T39" fmla="*/ 391 h 520"/>
                    <a:gd name="T40" fmla="*/ 358 w 519"/>
                    <a:gd name="T41" fmla="*/ 457 h 520"/>
                    <a:gd name="T42" fmla="*/ 325 w 519"/>
                    <a:gd name="T43" fmla="*/ 489 h 520"/>
                    <a:gd name="T44" fmla="*/ 292 w 519"/>
                    <a:gd name="T45" fmla="*/ 510 h 520"/>
                    <a:gd name="T46" fmla="*/ 284 w 519"/>
                    <a:gd name="T47" fmla="*/ 514 h 520"/>
                    <a:gd name="T48" fmla="*/ 235 w 519"/>
                    <a:gd name="T49" fmla="*/ 514 h 520"/>
                    <a:gd name="T50" fmla="*/ 161 w 519"/>
                    <a:gd name="T51" fmla="*/ 457 h 520"/>
                    <a:gd name="T52" fmla="*/ 30 w 519"/>
                    <a:gd name="T53" fmla="*/ 326 h 520"/>
                    <a:gd name="T54" fmla="*/ 5 w 519"/>
                    <a:gd name="T55" fmla="*/ 284 h 520"/>
                    <a:gd name="T56" fmla="*/ 5 w 519"/>
                    <a:gd name="T57" fmla="*/ 235 h 520"/>
                    <a:gd name="T58" fmla="*/ 30 w 519"/>
                    <a:gd name="T59" fmla="*/ 194 h 520"/>
                    <a:gd name="T60" fmla="*/ 96 w 519"/>
                    <a:gd name="T61" fmla="*/ 129 h 520"/>
                    <a:gd name="T62" fmla="*/ 194 w 519"/>
                    <a:gd name="T63" fmla="*/ 30 h 520"/>
                    <a:gd name="T64" fmla="*/ 235 w 519"/>
                    <a:gd name="T65" fmla="*/ 6 h 520"/>
                    <a:gd name="T66" fmla="*/ 284 w 519"/>
                    <a:gd name="T67" fmla="*/ 6 h 520"/>
                    <a:gd name="T68" fmla="*/ 292 w 519"/>
                    <a:gd name="T69" fmla="*/ 9 h 520"/>
                    <a:gd name="T70" fmla="*/ 325 w 519"/>
                    <a:gd name="T71" fmla="*/ 30 h 520"/>
                    <a:gd name="T72" fmla="*/ 488 w 519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19" h="520">
                      <a:moveTo>
                        <a:pt x="382" y="235"/>
                      </a:moveTo>
                      <a:lnTo>
                        <a:pt x="382" y="235"/>
                      </a:lnTo>
                      <a:cubicBezTo>
                        <a:pt x="377" y="218"/>
                        <a:pt x="369" y="205"/>
                        <a:pt x="358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6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90" y="139"/>
                        <a:pt x="286" y="137"/>
                        <a:pt x="284" y="136"/>
                      </a:cubicBezTo>
                      <a:lnTo>
                        <a:pt x="284" y="136"/>
                      </a:lnTo>
                      <a:cubicBezTo>
                        <a:pt x="267" y="131"/>
                        <a:pt x="251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8" y="142"/>
                        <a:pt x="205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50" y="205"/>
                        <a:pt x="142" y="218"/>
                        <a:pt x="136" y="235"/>
                      </a:cubicBezTo>
                      <a:lnTo>
                        <a:pt x="136" y="235"/>
                      </a:lnTo>
                      <a:cubicBezTo>
                        <a:pt x="131" y="252"/>
                        <a:pt x="131" y="268"/>
                        <a:pt x="136" y="284"/>
                      </a:cubicBezTo>
                      <a:lnTo>
                        <a:pt x="136" y="284"/>
                      </a:lnTo>
                      <a:cubicBezTo>
                        <a:pt x="142" y="301"/>
                        <a:pt x="150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5" y="369"/>
                        <a:pt x="218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1" y="388"/>
                        <a:pt x="267" y="388"/>
                        <a:pt x="284" y="382"/>
                      </a:cubicBezTo>
                      <a:lnTo>
                        <a:pt x="284" y="382"/>
                      </a:lnTo>
                      <a:cubicBezTo>
                        <a:pt x="286" y="381"/>
                        <a:pt x="290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6" y="367"/>
                        <a:pt x="325" y="358"/>
                      </a:cubicBezTo>
                      <a:lnTo>
                        <a:pt x="358" y="326"/>
                      </a:lnTo>
                      <a:lnTo>
                        <a:pt x="358" y="326"/>
                      </a:lnTo>
                      <a:cubicBezTo>
                        <a:pt x="369" y="314"/>
                        <a:pt x="377" y="301"/>
                        <a:pt x="382" y="284"/>
                      </a:cubicBezTo>
                      <a:lnTo>
                        <a:pt x="382" y="284"/>
                      </a:lnTo>
                      <a:cubicBezTo>
                        <a:pt x="387" y="268"/>
                        <a:pt x="387" y="252"/>
                        <a:pt x="382" y="235"/>
                      </a:cubicBezTo>
                      <a:close/>
                      <a:moveTo>
                        <a:pt x="513" y="235"/>
                      </a:moveTo>
                      <a:lnTo>
                        <a:pt x="513" y="235"/>
                      </a:lnTo>
                      <a:cubicBezTo>
                        <a:pt x="518" y="252"/>
                        <a:pt x="518" y="268"/>
                        <a:pt x="513" y="284"/>
                      </a:cubicBezTo>
                      <a:lnTo>
                        <a:pt x="513" y="284"/>
                      </a:lnTo>
                      <a:cubicBezTo>
                        <a:pt x="508" y="301"/>
                        <a:pt x="500" y="314"/>
                        <a:pt x="488" y="326"/>
                      </a:cubicBezTo>
                      <a:lnTo>
                        <a:pt x="456" y="358"/>
                      </a:lnTo>
                      <a:lnTo>
                        <a:pt x="423" y="391"/>
                      </a:lnTo>
                      <a:lnTo>
                        <a:pt x="391" y="424"/>
                      </a:lnTo>
                      <a:lnTo>
                        <a:pt x="358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6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90" y="512"/>
                        <a:pt x="286" y="513"/>
                        <a:pt x="284" y="514"/>
                      </a:cubicBezTo>
                      <a:lnTo>
                        <a:pt x="284" y="514"/>
                      </a:lnTo>
                      <a:cubicBezTo>
                        <a:pt x="267" y="519"/>
                        <a:pt x="251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8" y="508"/>
                        <a:pt x="205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0" y="301"/>
                        <a:pt x="5" y="284"/>
                      </a:cubicBezTo>
                      <a:lnTo>
                        <a:pt x="5" y="284"/>
                      </a:lnTo>
                      <a:cubicBezTo>
                        <a:pt x="0" y="268"/>
                        <a:pt x="0" y="252"/>
                        <a:pt x="5" y="235"/>
                      </a:cubicBezTo>
                      <a:lnTo>
                        <a:pt x="5" y="235"/>
                      </a:lnTo>
                      <a:cubicBezTo>
                        <a:pt x="10" y="218"/>
                        <a:pt x="19" y="205"/>
                        <a:pt x="30" y="194"/>
                      </a:cubicBezTo>
                      <a:lnTo>
                        <a:pt x="62" y="161"/>
                      </a:lnTo>
                      <a:lnTo>
                        <a:pt x="96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5" y="20"/>
                        <a:pt x="218" y="11"/>
                        <a:pt x="235" y="6"/>
                      </a:cubicBezTo>
                      <a:lnTo>
                        <a:pt x="235" y="6"/>
                      </a:lnTo>
                      <a:cubicBezTo>
                        <a:pt x="251" y="0"/>
                        <a:pt x="267" y="0"/>
                        <a:pt x="284" y="6"/>
                      </a:cubicBezTo>
                      <a:lnTo>
                        <a:pt x="284" y="6"/>
                      </a:lnTo>
                      <a:cubicBezTo>
                        <a:pt x="286" y="7"/>
                        <a:pt x="290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6" y="21"/>
                        <a:pt x="325" y="30"/>
                      </a:cubicBezTo>
                      <a:lnTo>
                        <a:pt x="488" y="194"/>
                      </a:lnTo>
                      <a:lnTo>
                        <a:pt x="488" y="194"/>
                      </a:lnTo>
                      <a:cubicBezTo>
                        <a:pt x="500" y="205"/>
                        <a:pt x="508" y="218"/>
                        <a:pt x="513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7" name="Freeform 491">
                  <a:extLst>
                    <a:ext uri="{FF2B5EF4-FFF2-40B4-BE49-F238E27FC236}">
                      <a16:creationId xmlns:a16="http://schemas.microsoft.com/office/drawing/2014/main" id="{6B70F8BE-07D1-2640-BC62-A492CE2F5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538" y="2403475"/>
                  <a:ext cx="46037" cy="46038"/>
                </a:xfrm>
                <a:custGeom>
                  <a:avLst/>
                  <a:gdLst>
                    <a:gd name="T0" fmla="*/ 96 w 127"/>
                    <a:gd name="T1" fmla="*/ 9 h 127"/>
                    <a:gd name="T2" fmla="*/ 96 w 127"/>
                    <a:gd name="T3" fmla="*/ 9 h 127"/>
                    <a:gd name="T4" fmla="*/ 88 w 127"/>
                    <a:gd name="T5" fmla="*/ 5 h 127"/>
                    <a:gd name="T6" fmla="*/ 88 w 127"/>
                    <a:gd name="T7" fmla="*/ 5 h 127"/>
                    <a:gd name="T8" fmla="*/ 39 w 127"/>
                    <a:gd name="T9" fmla="*/ 5 h 127"/>
                    <a:gd name="T10" fmla="*/ 39 w 127"/>
                    <a:gd name="T11" fmla="*/ 5 h 127"/>
                    <a:gd name="T12" fmla="*/ 6 w 127"/>
                    <a:gd name="T13" fmla="*/ 38 h 127"/>
                    <a:gd name="T14" fmla="*/ 6 w 127"/>
                    <a:gd name="T15" fmla="*/ 38 h 127"/>
                    <a:gd name="T16" fmla="*/ 6 w 127"/>
                    <a:gd name="T17" fmla="*/ 87 h 127"/>
                    <a:gd name="T18" fmla="*/ 6 w 127"/>
                    <a:gd name="T19" fmla="*/ 87 h 127"/>
                    <a:gd name="T20" fmla="*/ 39 w 127"/>
                    <a:gd name="T21" fmla="*/ 120 h 127"/>
                    <a:gd name="T22" fmla="*/ 39 w 127"/>
                    <a:gd name="T23" fmla="*/ 120 h 127"/>
                    <a:gd name="T24" fmla="*/ 88 w 127"/>
                    <a:gd name="T25" fmla="*/ 120 h 127"/>
                    <a:gd name="T26" fmla="*/ 88 w 127"/>
                    <a:gd name="T27" fmla="*/ 120 h 127"/>
                    <a:gd name="T28" fmla="*/ 96 w 127"/>
                    <a:gd name="T29" fmla="*/ 116 h 127"/>
                    <a:gd name="T30" fmla="*/ 96 w 127"/>
                    <a:gd name="T31" fmla="*/ 116 h 127"/>
                    <a:gd name="T32" fmla="*/ 120 w 127"/>
                    <a:gd name="T33" fmla="*/ 87 h 127"/>
                    <a:gd name="T34" fmla="*/ 120 w 127"/>
                    <a:gd name="T35" fmla="*/ 87 h 127"/>
                    <a:gd name="T36" fmla="*/ 120 w 127"/>
                    <a:gd name="T37" fmla="*/ 38 h 127"/>
                    <a:gd name="T38" fmla="*/ 120 w 127"/>
                    <a:gd name="T39" fmla="*/ 38 h 127"/>
                    <a:gd name="T40" fmla="*/ 96 w 127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96" y="9"/>
                      </a:moveTo>
                      <a:lnTo>
                        <a:pt x="96" y="9"/>
                      </a:lnTo>
                      <a:cubicBezTo>
                        <a:pt x="94" y="8"/>
                        <a:pt x="90" y="6"/>
                        <a:pt x="88" y="5"/>
                      </a:cubicBezTo>
                      <a:lnTo>
                        <a:pt x="88" y="5"/>
                      </a:lnTo>
                      <a:cubicBezTo>
                        <a:pt x="71" y="0"/>
                        <a:pt x="55" y="0"/>
                        <a:pt x="39" y="5"/>
                      </a:cubicBezTo>
                      <a:lnTo>
                        <a:pt x="39" y="5"/>
                      </a:lnTo>
                      <a:cubicBezTo>
                        <a:pt x="22" y="10"/>
                        <a:pt x="11" y="21"/>
                        <a:pt x="6" y="38"/>
                      </a:cubicBezTo>
                      <a:lnTo>
                        <a:pt x="6" y="38"/>
                      </a:lnTo>
                      <a:cubicBezTo>
                        <a:pt x="0" y="55"/>
                        <a:pt x="0" y="71"/>
                        <a:pt x="6" y="87"/>
                      </a:cubicBezTo>
                      <a:lnTo>
                        <a:pt x="6" y="87"/>
                      </a:lnTo>
                      <a:cubicBezTo>
                        <a:pt x="11" y="104"/>
                        <a:pt x="22" y="114"/>
                        <a:pt x="39" y="120"/>
                      </a:cubicBezTo>
                      <a:lnTo>
                        <a:pt x="39" y="120"/>
                      </a:lnTo>
                      <a:cubicBezTo>
                        <a:pt x="55" y="126"/>
                        <a:pt x="71" y="126"/>
                        <a:pt x="88" y="120"/>
                      </a:cubicBezTo>
                      <a:lnTo>
                        <a:pt x="88" y="120"/>
                      </a:lnTo>
                      <a:cubicBezTo>
                        <a:pt x="90" y="119"/>
                        <a:pt x="94" y="118"/>
                        <a:pt x="96" y="116"/>
                      </a:cubicBezTo>
                      <a:lnTo>
                        <a:pt x="96" y="116"/>
                      </a:lnTo>
                      <a:cubicBezTo>
                        <a:pt x="108" y="110"/>
                        <a:pt x="116" y="101"/>
                        <a:pt x="120" y="87"/>
                      </a:cubicBezTo>
                      <a:lnTo>
                        <a:pt x="120" y="87"/>
                      </a:lnTo>
                      <a:cubicBezTo>
                        <a:pt x="126" y="71"/>
                        <a:pt x="126" y="55"/>
                        <a:pt x="120" y="38"/>
                      </a:cubicBezTo>
                      <a:lnTo>
                        <a:pt x="120" y="38"/>
                      </a:lnTo>
                      <a:cubicBezTo>
                        <a:pt x="116" y="25"/>
                        <a:pt x="108" y="15"/>
                        <a:pt x="96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8" name="Freeform 494">
                  <a:extLst>
                    <a:ext uri="{FF2B5EF4-FFF2-40B4-BE49-F238E27FC236}">
                      <a16:creationId xmlns:a16="http://schemas.microsoft.com/office/drawing/2014/main" id="{A7F26C0D-B4BD-ED4C-BE25-4999DB33C9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0663" y="2573338"/>
                  <a:ext cx="247650" cy="136525"/>
                </a:xfrm>
                <a:custGeom>
                  <a:avLst/>
                  <a:gdLst>
                    <a:gd name="T0" fmla="*/ 663 w 689"/>
                    <a:gd name="T1" fmla="*/ 369 h 379"/>
                    <a:gd name="T2" fmla="*/ 663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2 w 689"/>
                    <a:gd name="T9" fmla="*/ 312 h 379"/>
                    <a:gd name="T10" fmla="*/ 639 w 689"/>
                    <a:gd name="T11" fmla="*/ 279 h 379"/>
                    <a:gd name="T12" fmla="*/ 606 w 689"/>
                    <a:gd name="T13" fmla="*/ 246 h 379"/>
                    <a:gd name="T14" fmla="*/ 573 w 689"/>
                    <a:gd name="T15" fmla="*/ 214 h 379"/>
                    <a:gd name="T16" fmla="*/ 540 w 689"/>
                    <a:gd name="T17" fmla="*/ 180 h 379"/>
                    <a:gd name="T18" fmla="*/ 508 w 689"/>
                    <a:gd name="T19" fmla="*/ 148 h 379"/>
                    <a:gd name="T20" fmla="*/ 475 w 689"/>
                    <a:gd name="T21" fmla="*/ 115 h 379"/>
                    <a:gd name="T22" fmla="*/ 442 w 689"/>
                    <a:gd name="T23" fmla="*/ 82 h 379"/>
                    <a:gd name="T24" fmla="*/ 409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4 w 689"/>
                    <a:gd name="T31" fmla="*/ 0 h 379"/>
                    <a:gd name="T32" fmla="*/ 344 w 689"/>
                    <a:gd name="T33" fmla="*/ 0 h 379"/>
                    <a:gd name="T34" fmla="*/ 311 w 689"/>
                    <a:gd name="T35" fmla="*/ 16 h 379"/>
                    <a:gd name="T36" fmla="*/ 278 w 689"/>
                    <a:gd name="T37" fmla="*/ 50 h 379"/>
                    <a:gd name="T38" fmla="*/ 245 w 689"/>
                    <a:gd name="T39" fmla="*/ 82 h 379"/>
                    <a:gd name="T40" fmla="*/ 213 w 689"/>
                    <a:gd name="T41" fmla="*/ 115 h 379"/>
                    <a:gd name="T42" fmla="*/ 180 w 689"/>
                    <a:gd name="T43" fmla="*/ 148 h 379"/>
                    <a:gd name="T44" fmla="*/ 147 w 689"/>
                    <a:gd name="T45" fmla="*/ 180 h 379"/>
                    <a:gd name="T46" fmla="*/ 115 w 689"/>
                    <a:gd name="T47" fmla="*/ 214 h 379"/>
                    <a:gd name="T48" fmla="*/ 81 w 689"/>
                    <a:gd name="T49" fmla="*/ 246 h 379"/>
                    <a:gd name="T50" fmla="*/ 49 w 689"/>
                    <a:gd name="T51" fmla="*/ 279 h 379"/>
                    <a:gd name="T52" fmla="*/ 16 w 689"/>
                    <a:gd name="T53" fmla="*/ 312 h 379"/>
                    <a:gd name="T54" fmla="*/ 16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4 w 689"/>
                    <a:gd name="T61" fmla="*/ 369 h 379"/>
                    <a:gd name="T62" fmla="*/ 24 w 689"/>
                    <a:gd name="T63" fmla="*/ 369 h 379"/>
                    <a:gd name="T64" fmla="*/ 81 w 689"/>
                    <a:gd name="T65" fmla="*/ 378 h 379"/>
                    <a:gd name="T66" fmla="*/ 606 w 689"/>
                    <a:gd name="T67" fmla="*/ 378 h 379"/>
                    <a:gd name="T68" fmla="*/ 606 w 689"/>
                    <a:gd name="T69" fmla="*/ 378 h 379"/>
                    <a:gd name="T70" fmla="*/ 663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3" y="369"/>
                      </a:moveTo>
                      <a:lnTo>
                        <a:pt x="663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2" y="323"/>
                        <a:pt x="672" y="312"/>
                      </a:cubicBezTo>
                      <a:lnTo>
                        <a:pt x="639" y="279"/>
                      </a:lnTo>
                      <a:lnTo>
                        <a:pt x="606" y="246"/>
                      </a:lnTo>
                      <a:lnTo>
                        <a:pt x="573" y="214"/>
                      </a:lnTo>
                      <a:lnTo>
                        <a:pt x="540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2" y="82"/>
                      </a:lnTo>
                      <a:lnTo>
                        <a:pt x="409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5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8" y="50"/>
                      </a:lnTo>
                      <a:lnTo>
                        <a:pt x="245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7" y="180"/>
                      </a:lnTo>
                      <a:lnTo>
                        <a:pt x="115" y="214"/>
                      </a:lnTo>
                      <a:lnTo>
                        <a:pt x="81" y="246"/>
                      </a:lnTo>
                      <a:lnTo>
                        <a:pt x="49" y="279"/>
                      </a:lnTo>
                      <a:lnTo>
                        <a:pt x="16" y="312"/>
                      </a:lnTo>
                      <a:lnTo>
                        <a:pt x="16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59" y="378"/>
                        <a:pt x="81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3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9" name="Freeform 495">
                  <a:extLst>
                    <a:ext uri="{FF2B5EF4-FFF2-40B4-BE49-F238E27FC236}">
                      <a16:creationId xmlns:a16="http://schemas.microsoft.com/office/drawing/2014/main" id="{118BD605-4264-5648-A6B5-AFACB8AB9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1213" y="2573338"/>
                  <a:ext cx="247650" cy="136525"/>
                </a:xfrm>
                <a:custGeom>
                  <a:avLst/>
                  <a:gdLst>
                    <a:gd name="T0" fmla="*/ 640 w 690"/>
                    <a:gd name="T1" fmla="*/ 279 h 379"/>
                    <a:gd name="T2" fmla="*/ 607 w 690"/>
                    <a:gd name="T3" fmla="*/ 246 h 379"/>
                    <a:gd name="T4" fmla="*/ 574 w 690"/>
                    <a:gd name="T5" fmla="*/ 213 h 379"/>
                    <a:gd name="T6" fmla="*/ 542 w 690"/>
                    <a:gd name="T7" fmla="*/ 180 h 379"/>
                    <a:gd name="T8" fmla="*/ 509 w 690"/>
                    <a:gd name="T9" fmla="*/ 148 h 379"/>
                    <a:gd name="T10" fmla="*/ 476 w 690"/>
                    <a:gd name="T11" fmla="*/ 115 h 379"/>
                    <a:gd name="T12" fmla="*/ 443 w 690"/>
                    <a:gd name="T13" fmla="*/ 82 h 379"/>
                    <a:gd name="T14" fmla="*/ 410 w 690"/>
                    <a:gd name="T15" fmla="*/ 50 h 379"/>
                    <a:gd name="T16" fmla="*/ 378 w 690"/>
                    <a:gd name="T17" fmla="*/ 16 h 379"/>
                    <a:gd name="T18" fmla="*/ 378 w 690"/>
                    <a:gd name="T19" fmla="*/ 16 h 379"/>
                    <a:gd name="T20" fmla="*/ 345 w 690"/>
                    <a:gd name="T21" fmla="*/ 0 h 379"/>
                    <a:gd name="T22" fmla="*/ 345 w 690"/>
                    <a:gd name="T23" fmla="*/ 0 h 379"/>
                    <a:gd name="T24" fmla="*/ 312 w 690"/>
                    <a:gd name="T25" fmla="*/ 16 h 379"/>
                    <a:gd name="T26" fmla="*/ 279 w 690"/>
                    <a:gd name="T27" fmla="*/ 50 h 379"/>
                    <a:gd name="T28" fmla="*/ 246 w 690"/>
                    <a:gd name="T29" fmla="*/ 82 h 379"/>
                    <a:gd name="T30" fmla="*/ 213 w 690"/>
                    <a:gd name="T31" fmla="*/ 115 h 379"/>
                    <a:gd name="T32" fmla="*/ 181 w 690"/>
                    <a:gd name="T33" fmla="*/ 148 h 379"/>
                    <a:gd name="T34" fmla="*/ 148 w 690"/>
                    <a:gd name="T35" fmla="*/ 180 h 379"/>
                    <a:gd name="T36" fmla="*/ 115 w 690"/>
                    <a:gd name="T37" fmla="*/ 213 h 379"/>
                    <a:gd name="T38" fmla="*/ 82 w 690"/>
                    <a:gd name="T39" fmla="*/ 246 h 379"/>
                    <a:gd name="T40" fmla="*/ 49 w 690"/>
                    <a:gd name="T41" fmla="*/ 279 h 379"/>
                    <a:gd name="T42" fmla="*/ 17 w 690"/>
                    <a:gd name="T43" fmla="*/ 312 h 379"/>
                    <a:gd name="T44" fmla="*/ 17 w 690"/>
                    <a:gd name="T45" fmla="*/ 312 h 379"/>
                    <a:gd name="T46" fmla="*/ 0 w 690"/>
                    <a:gd name="T47" fmla="*/ 344 h 379"/>
                    <a:gd name="T48" fmla="*/ 0 w 690"/>
                    <a:gd name="T49" fmla="*/ 344 h 379"/>
                    <a:gd name="T50" fmla="*/ 25 w 690"/>
                    <a:gd name="T51" fmla="*/ 369 h 379"/>
                    <a:gd name="T52" fmla="*/ 25 w 690"/>
                    <a:gd name="T53" fmla="*/ 369 h 379"/>
                    <a:gd name="T54" fmla="*/ 82 w 690"/>
                    <a:gd name="T55" fmla="*/ 378 h 379"/>
                    <a:gd name="T56" fmla="*/ 607 w 690"/>
                    <a:gd name="T57" fmla="*/ 378 h 379"/>
                    <a:gd name="T58" fmla="*/ 607 w 690"/>
                    <a:gd name="T59" fmla="*/ 378 h 379"/>
                    <a:gd name="T60" fmla="*/ 664 w 690"/>
                    <a:gd name="T61" fmla="*/ 369 h 379"/>
                    <a:gd name="T62" fmla="*/ 664 w 690"/>
                    <a:gd name="T63" fmla="*/ 369 h 379"/>
                    <a:gd name="T64" fmla="*/ 689 w 690"/>
                    <a:gd name="T65" fmla="*/ 344 h 379"/>
                    <a:gd name="T66" fmla="*/ 689 w 690"/>
                    <a:gd name="T67" fmla="*/ 344 h 379"/>
                    <a:gd name="T68" fmla="*/ 673 w 690"/>
                    <a:gd name="T69" fmla="*/ 312 h 379"/>
                    <a:gd name="T70" fmla="*/ 640 w 690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0" h="379">
                      <a:moveTo>
                        <a:pt x="640" y="279"/>
                      </a:moveTo>
                      <a:lnTo>
                        <a:pt x="607" y="246"/>
                      </a:lnTo>
                      <a:lnTo>
                        <a:pt x="574" y="213"/>
                      </a:lnTo>
                      <a:lnTo>
                        <a:pt x="542" y="180"/>
                      </a:lnTo>
                      <a:lnTo>
                        <a:pt x="509" y="148"/>
                      </a:lnTo>
                      <a:lnTo>
                        <a:pt x="476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8" y="16"/>
                      </a:lnTo>
                      <a:lnTo>
                        <a:pt x="378" y="16"/>
                      </a:lnTo>
                      <a:cubicBezTo>
                        <a:pt x="367" y="6"/>
                        <a:pt x="355" y="0"/>
                        <a:pt x="345" y="0"/>
                      </a:cubicBezTo>
                      <a:lnTo>
                        <a:pt x="345" y="0"/>
                      </a:lnTo>
                      <a:cubicBezTo>
                        <a:pt x="334" y="0"/>
                        <a:pt x="322" y="6"/>
                        <a:pt x="312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1" y="148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6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1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9" y="378"/>
                        <a:pt x="648" y="375"/>
                        <a:pt x="664" y="369"/>
                      </a:cubicBezTo>
                      <a:lnTo>
                        <a:pt x="664" y="369"/>
                      </a:lnTo>
                      <a:cubicBezTo>
                        <a:pt x="681" y="364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4"/>
                        <a:pt x="684" y="323"/>
                        <a:pt x="673" y="312"/>
                      </a:cubicBezTo>
                      <a:lnTo>
                        <a:pt x="640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0" name="Freeform 496">
                  <a:extLst>
                    <a:ext uri="{FF2B5EF4-FFF2-40B4-BE49-F238E27FC236}">
                      <a16:creationId xmlns:a16="http://schemas.microsoft.com/office/drawing/2014/main" id="{35699527-8507-1645-B37B-450E7A5CB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11950" y="2714625"/>
                  <a:ext cx="247650" cy="136525"/>
                </a:xfrm>
                <a:custGeom>
                  <a:avLst/>
                  <a:gdLst>
                    <a:gd name="T0" fmla="*/ 664 w 689"/>
                    <a:gd name="T1" fmla="*/ 368 h 378"/>
                    <a:gd name="T2" fmla="*/ 664 w 689"/>
                    <a:gd name="T3" fmla="*/ 368 h 378"/>
                    <a:gd name="T4" fmla="*/ 688 w 689"/>
                    <a:gd name="T5" fmla="*/ 344 h 378"/>
                    <a:gd name="T6" fmla="*/ 688 w 689"/>
                    <a:gd name="T7" fmla="*/ 344 h 378"/>
                    <a:gd name="T8" fmla="*/ 672 w 689"/>
                    <a:gd name="T9" fmla="*/ 311 h 378"/>
                    <a:gd name="T10" fmla="*/ 639 w 689"/>
                    <a:gd name="T11" fmla="*/ 278 h 378"/>
                    <a:gd name="T12" fmla="*/ 607 w 689"/>
                    <a:gd name="T13" fmla="*/ 246 h 378"/>
                    <a:gd name="T14" fmla="*/ 573 w 689"/>
                    <a:gd name="T15" fmla="*/ 213 h 378"/>
                    <a:gd name="T16" fmla="*/ 541 w 689"/>
                    <a:gd name="T17" fmla="*/ 180 h 378"/>
                    <a:gd name="T18" fmla="*/ 508 w 689"/>
                    <a:gd name="T19" fmla="*/ 147 h 378"/>
                    <a:gd name="T20" fmla="*/ 475 w 689"/>
                    <a:gd name="T21" fmla="*/ 114 h 378"/>
                    <a:gd name="T22" fmla="*/ 443 w 689"/>
                    <a:gd name="T23" fmla="*/ 82 h 378"/>
                    <a:gd name="T24" fmla="*/ 409 w 689"/>
                    <a:gd name="T25" fmla="*/ 49 h 378"/>
                    <a:gd name="T26" fmla="*/ 377 w 689"/>
                    <a:gd name="T27" fmla="*/ 16 h 378"/>
                    <a:gd name="T28" fmla="*/ 377 w 689"/>
                    <a:gd name="T29" fmla="*/ 16 h 378"/>
                    <a:gd name="T30" fmla="*/ 344 w 689"/>
                    <a:gd name="T31" fmla="*/ 0 h 378"/>
                    <a:gd name="T32" fmla="*/ 344 w 689"/>
                    <a:gd name="T33" fmla="*/ 0 h 378"/>
                    <a:gd name="T34" fmla="*/ 311 w 689"/>
                    <a:gd name="T35" fmla="*/ 16 h 378"/>
                    <a:gd name="T36" fmla="*/ 279 w 689"/>
                    <a:gd name="T37" fmla="*/ 49 h 378"/>
                    <a:gd name="T38" fmla="*/ 246 w 689"/>
                    <a:gd name="T39" fmla="*/ 82 h 378"/>
                    <a:gd name="T40" fmla="*/ 147 w 689"/>
                    <a:gd name="T41" fmla="*/ 180 h 378"/>
                    <a:gd name="T42" fmla="*/ 115 w 689"/>
                    <a:gd name="T43" fmla="*/ 213 h 378"/>
                    <a:gd name="T44" fmla="*/ 82 w 689"/>
                    <a:gd name="T45" fmla="*/ 246 h 378"/>
                    <a:gd name="T46" fmla="*/ 16 w 689"/>
                    <a:gd name="T47" fmla="*/ 311 h 378"/>
                    <a:gd name="T48" fmla="*/ 16 w 689"/>
                    <a:gd name="T49" fmla="*/ 311 h 378"/>
                    <a:gd name="T50" fmla="*/ 0 w 689"/>
                    <a:gd name="T51" fmla="*/ 344 h 378"/>
                    <a:gd name="T52" fmla="*/ 0 w 689"/>
                    <a:gd name="T53" fmla="*/ 344 h 378"/>
                    <a:gd name="T54" fmla="*/ 25 w 689"/>
                    <a:gd name="T55" fmla="*/ 368 h 378"/>
                    <a:gd name="T56" fmla="*/ 25 w 689"/>
                    <a:gd name="T57" fmla="*/ 368 h 378"/>
                    <a:gd name="T58" fmla="*/ 82 w 689"/>
                    <a:gd name="T59" fmla="*/ 377 h 378"/>
                    <a:gd name="T60" fmla="*/ 607 w 689"/>
                    <a:gd name="T61" fmla="*/ 377 h 378"/>
                    <a:gd name="T62" fmla="*/ 607 w 689"/>
                    <a:gd name="T63" fmla="*/ 377 h 378"/>
                    <a:gd name="T64" fmla="*/ 664 w 689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9" h="378">
                      <a:moveTo>
                        <a:pt x="664" y="368"/>
                      </a:moveTo>
                      <a:lnTo>
                        <a:pt x="664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7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5" y="114"/>
                      </a:lnTo>
                      <a:lnTo>
                        <a:pt x="443" y="82"/>
                      </a:lnTo>
                      <a:lnTo>
                        <a:pt x="409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8" y="377"/>
                        <a:pt x="647" y="374"/>
                        <a:pt x="664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1" name="Freeform 497">
                  <a:extLst>
                    <a:ext uri="{FF2B5EF4-FFF2-40B4-BE49-F238E27FC236}">
                      <a16:creationId xmlns:a16="http://schemas.microsoft.com/office/drawing/2014/main" id="{BBF54A81-2283-1445-8CB1-EC2991980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19925" y="2714625"/>
                  <a:ext cx="247650" cy="136525"/>
                </a:xfrm>
                <a:custGeom>
                  <a:avLst/>
                  <a:gdLst>
                    <a:gd name="T0" fmla="*/ 377 w 690"/>
                    <a:gd name="T1" fmla="*/ 16 h 378"/>
                    <a:gd name="T2" fmla="*/ 377 w 690"/>
                    <a:gd name="T3" fmla="*/ 16 h 378"/>
                    <a:gd name="T4" fmla="*/ 344 w 690"/>
                    <a:gd name="T5" fmla="*/ 0 h 378"/>
                    <a:gd name="T6" fmla="*/ 344 w 690"/>
                    <a:gd name="T7" fmla="*/ 0 h 378"/>
                    <a:gd name="T8" fmla="*/ 311 w 690"/>
                    <a:gd name="T9" fmla="*/ 16 h 378"/>
                    <a:gd name="T10" fmla="*/ 278 w 690"/>
                    <a:gd name="T11" fmla="*/ 49 h 378"/>
                    <a:gd name="T12" fmla="*/ 246 w 690"/>
                    <a:gd name="T13" fmla="*/ 82 h 378"/>
                    <a:gd name="T14" fmla="*/ 213 w 690"/>
                    <a:gd name="T15" fmla="*/ 114 h 378"/>
                    <a:gd name="T16" fmla="*/ 180 w 690"/>
                    <a:gd name="T17" fmla="*/ 147 h 378"/>
                    <a:gd name="T18" fmla="*/ 147 w 690"/>
                    <a:gd name="T19" fmla="*/ 180 h 378"/>
                    <a:gd name="T20" fmla="*/ 115 w 690"/>
                    <a:gd name="T21" fmla="*/ 213 h 378"/>
                    <a:gd name="T22" fmla="*/ 82 w 690"/>
                    <a:gd name="T23" fmla="*/ 246 h 378"/>
                    <a:gd name="T24" fmla="*/ 50 w 690"/>
                    <a:gd name="T25" fmla="*/ 278 h 378"/>
                    <a:gd name="T26" fmla="*/ 17 w 690"/>
                    <a:gd name="T27" fmla="*/ 311 h 378"/>
                    <a:gd name="T28" fmla="*/ 17 w 690"/>
                    <a:gd name="T29" fmla="*/ 311 h 378"/>
                    <a:gd name="T30" fmla="*/ 0 w 690"/>
                    <a:gd name="T31" fmla="*/ 344 h 378"/>
                    <a:gd name="T32" fmla="*/ 0 w 690"/>
                    <a:gd name="T33" fmla="*/ 344 h 378"/>
                    <a:gd name="T34" fmla="*/ 25 w 690"/>
                    <a:gd name="T35" fmla="*/ 368 h 378"/>
                    <a:gd name="T36" fmla="*/ 25 w 690"/>
                    <a:gd name="T37" fmla="*/ 368 h 378"/>
                    <a:gd name="T38" fmla="*/ 82 w 690"/>
                    <a:gd name="T39" fmla="*/ 377 h 378"/>
                    <a:gd name="T40" fmla="*/ 606 w 690"/>
                    <a:gd name="T41" fmla="*/ 377 h 378"/>
                    <a:gd name="T42" fmla="*/ 606 w 690"/>
                    <a:gd name="T43" fmla="*/ 377 h 378"/>
                    <a:gd name="T44" fmla="*/ 664 w 690"/>
                    <a:gd name="T45" fmla="*/ 368 h 378"/>
                    <a:gd name="T46" fmla="*/ 664 w 690"/>
                    <a:gd name="T47" fmla="*/ 368 h 378"/>
                    <a:gd name="T48" fmla="*/ 689 w 690"/>
                    <a:gd name="T49" fmla="*/ 344 h 378"/>
                    <a:gd name="T50" fmla="*/ 689 w 690"/>
                    <a:gd name="T51" fmla="*/ 344 h 378"/>
                    <a:gd name="T52" fmla="*/ 672 w 690"/>
                    <a:gd name="T53" fmla="*/ 311 h 378"/>
                    <a:gd name="T54" fmla="*/ 377 w 690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90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6" y="5"/>
                        <a:pt x="356" y="0"/>
                        <a:pt x="344" y="0"/>
                      </a:cubicBezTo>
                      <a:lnTo>
                        <a:pt x="344" y="0"/>
                      </a:lnTo>
                      <a:cubicBezTo>
                        <a:pt x="334" y="0"/>
                        <a:pt x="323" y="5"/>
                        <a:pt x="311" y="16"/>
                      </a:cubicBezTo>
                      <a:lnTo>
                        <a:pt x="278" y="49"/>
                      </a:lnTo>
                      <a:lnTo>
                        <a:pt x="246" y="82"/>
                      </a:lnTo>
                      <a:lnTo>
                        <a:pt x="213" y="114"/>
                      </a:lnTo>
                      <a:lnTo>
                        <a:pt x="180" y="147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50" y="278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6" y="377"/>
                      </a:lnTo>
                      <a:lnTo>
                        <a:pt x="606" y="377"/>
                      </a:lnTo>
                      <a:cubicBezTo>
                        <a:pt x="629" y="377"/>
                        <a:pt x="647" y="374"/>
                        <a:pt x="664" y="368"/>
                      </a:cubicBez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2" name="Freeform 498">
                  <a:extLst>
                    <a:ext uri="{FF2B5EF4-FFF2-40B4-BE49-F238E27FC236}">
                      <a16:creationId xmlns:a16="http://schemas.microsoft.com/office/drawing/2014/main" id="{CBCA4E0A-537F-CB48-A3A3-079CDB2D4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4825" y="2851150"/>
                  <a:ext cx="271463" cy="141288"/>
                </a:xfrm>
                <a:custGeom>
                  <a:avLst/>
                  <a:gdLst>
                    <a:gd name="T0" fmla="*/ 705 w 755"/>
                    <a:gd name="T1" fmla="*/ 292 h 391"/>
                    <a:gd name="T2" fmla="*/ 672 w 755"/>
                    <a:gd name="T3" fmla="*/ 259 h 391"/>
                    <a:gd name="T4" fmla="*/ 639 w 755"/>
                    <a:gd name="T5" fmla="*/ 226 h 391"/>
                    <a:gd name="T6" fmla="*/ 606 w 755"/>
                    <a:gd name="T7" fmla="*/ 193 h 391"/>
                    <a:gd name="T8" fmla="*/ 574 w 755"/>
                    <a:gd name="T9" fmla="*/ 161 h 391"/>
                    <a:gd name="T10" fmla="*/ 541 w 755"/>
                    <a:gd name="T11" fmla="*/ 128 h 391"/>
                    <a:gd name="T12" fmla="*/ 509 w 755"/>
                    <a:gd name="T13" fmla="*/ 95 h 391"/>
                    <a:gd name="T14" fmla="*/ 476 w 755"/>
                    <a:gd name="T15" fmla="*/ 62 h 391"/>
                    <a:gd name="T16" fmla="*/ 443 w 755"/>
                    <a:gd name="T17" fmla="*/ 29 h 391"/>
                    <a:gd name="T18" fmla="*/ 443 w 755"/>
                    <a:gd name="T19" fmla="*/ 29 h 391"/>
                    <a:gd name="T20" fmla="*/ 410 w 755"/>
                    <a:gd name="T21" fmla="*/ 8 h 391"/>
                    <a:gd name="T22" fmla="*/ 410 w 755"/>
                    <a:gd name="T23" fmla="*/ 8 h 391"/>
                    <a:gd name="T24" fmla="*/ 402 w 755"/>
                    <a:gd name="T25" fmla="*/ 5 h 391"/>
                    <a:gd name="T26" fmla="*/ 402 w 755"/>
                    <a:gd name="T27" fmla="*/ 5 h 391"/>
                    <a:gd name="T28" fmla="*/ 353 w 755"/>
                    <a:gd name="T29" fmla="*/ 5 h 391"/>
                    <a:gd name="T30" fmla="*/ 353 w 755"/>
                    <a:gd name="T31" fmla="*/ 5 h 391"/>
                    <a:gd name="T32" fmla="*/ 312 w 755"/>
                    <a:gd name="T33" fmla="*/ 29 h 391"/>
                    <a:gd name="T34" fmla="*/ 279 w 755"/>
                    <a:gd name="T35" fmla="*/ 62 h 391"/>
                    <a:gd name="T36" fmla="*/ 246 w 755"/>
                    <a:gd name="T37" fmla="*/ 95 h 391"/>
                    <a:gd name="T38" fmla="*/ 148 w 755"/>
                    <a:gd name="T39" fmla="*/ 193 h 391"/>
                    <a:gd name="T40" fmla="*/ 115 w 755"/>
                    <a:gd name="T41" fmla="*/ 226 h 391"/>
                    <a:gd name="T42" fmla="*/ 82 w 755"/>
                    <a:gd name="T43" fmla="*/ 259 h 391"/>
                    <a:gd name="T44" fmla="*/ 16 w 755"/>
                    <a:gd name="T45" fmla="*/ 325 h 391"/>
                    <a:gd name="T46" fmla="*/ 16 w 755"/>
                    <a:gd name="T47" fmla="*/ 325 h 391"/>
                    <a:gd name="T48" fmla="*/ 0 w 755"/>
                    <a:gd name="T49" fmla="*/ 357 h 391"/>
                    <a:gd name="T50" fmla="*/ 0 w 755"/>
                    <a:gd name="T51" fmla="*/ 357 h 391"/>
                    <a:gd name="T52" fmla="*/ 25 w 755"/>
                    <a:gd name="T53" fmla="*/ 382 h 391"/>
                    <a:gd name="T54" fmla="*/ 25 w 755"/>
                    <a:gd name="T55" fmla="*/ 382 h 391"/>
                    <a:gd name="T56" fmla="*/ 82 w 755"/>
                    <a:gd name="T57" fmla="*/ 390 h 391"/>
                    <a:gd name="T58" fmla="*/ 410 w 755"/>
                    <a:gd name="T59" fmla="*/ 390 h 391"/>
                    <a:gd name="T60" fmla="*/ 672 w 755"/>
                    <a:gd name="T61" fmla="*/ 390 h 391"/>
                    <a:gd name="T62" fmla="*/ 672 w 755"/>
                    <a:gd name="T63" fmla="*/ 390 h 391"/>
                    <a:gd name="T64" fmla="*/ 729 w 755"/>
                    <a:gd name="T65" fmla="*/ 382 h 391"/>
                    <a:gd name="T66" fmla="*/ 729 w 755"/>
                    <a:gd name="T67" fmla="*/ 382 h 391"/>
                    <a:gd name="T68" fmla="*/ 754 w 755"/>
                    <a:gd name="T69" fmla="*/ 357 h 391"/>
                    <a:gd name="T70" fmla="*/ 754 w 755"/>
                    <a:gd name="T71" fmla="*/ 357 h 391"/>
                    <a:gd name="T72" fmla="*/ 737 w 755"/>
                    <a:gd name="T73" fmla="*/ 325 h 391"/>
                    <a:gd name="T74" fmla="*/ 705 w 755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5" h="391">
                      <a:moveTo>
                        <a:pt x="705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4" y="161"/>
                      </a:lnTo>
                      <a:lnTo>
                        <a:pt x="541" y="128"/>
                      </a:lnTo>
                      <a:lnTo>
                        <a:pt x="509" y="95"/>
                      </a:lnTo>
                      <a:lnTo>
                        <a:pt x="476" y="62"/>
                      </a:lnTo>
                      <a:lnTo>
                        <a:pt x="443" y="29"/>
                      </a:lnTo>
                      <a:lnTo>
                        <a:pt x="443" y="29"/>
                      </a:lnTo>
                      <a:cubicBezTo>
                        <a:pt x="434" y="21"/>
                        <a:pt x="423" y="13"/>
                        <a:pt x="410" y="8"/>
                      </a:cubicBezTo>
                      <a:lnTo>
                        <a:pt x="410" y="8"/>
                      </a:lnTo>
                      <a:cubicBezTo>
                        <a:pt x="408" y="7"/>
                        <a:pt x="404" y="6"/>
                        <a:pt x="402" y="5"/>
                      </a:cubicBezTo>
                      <a:lnTo>
                        <a:pt x="402" y="5"/>
                      </a:lnTo>
                      <a:cubicBezTo>
                        <a:pt x="385" y="0"/>
                        <a:pt x="369" y="0"/>
                        <a:pt x="353" y="5"/>
                      </a:cubicBezTo>
                      <a:lnTo>
                        <a:pt x="353" y="5"/>
                      </a:lnTo>
                      <a:cubicBezTo>
                        <a:pt x="336" y="10"/>
                        <a:pt x="323" y="18"/>
                        <a:pt x="312" y="29"/>
                      </a:cubicBezTo>
                      <a:lnTo>
                        <a:pt x="279" y="62"/>
                      </a:lnTo>
                      <a:lnTo>
                        <a:pt x="246" y="95"/>
                      </a:lnTo>
                      <a:lnTo>
                        <a:pt x="148" y="193"/>
                      </a:lnTo>
                      <a:lnTo>
                        <a:pt x="115" y="226"/>
                      </a:lnTo>
                      <a:lnTo>
                        <a:pt x="82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6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9" y="377"/>
                        <a:pt x="25" y="382"/>
                      </a:cubicBezTo>
                      <a:lnTo>
                        <a:pt x="25" y="382"/>
                      </a:lnTo>
                      <a:cubicBezTo>
                        <a:pt x="41" y="387"/>
                        <a:pt x="60" y="390"/>
                        <a:pt x="82" y="390"/>
                      </a:cubicBezTo>
                      <a:lnTo>
                        <a:pt x="410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4" y="390"/>
                        <a:pt x="713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6" y="377"/>
                        <a:pt x="754" y="369"/>
                        <a:pt x="754" y="357"/>
                      </a:cubicBezTo>
                      <a:lnTo>
                        <a:pt x="754" y="357"/>
                      </a:lnTo>
                      <a:cubicBezTo>
                        <a:pt x="754" y="347"/>
                        <a:pt x="749" y="335"/>
                        <a:pt x="737" y="325"/>
                      </a:cubicBezTo>
                      <a:lnTo>
                        <a:pt x="705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753" name="Group 1752">
                <a:extLst>
                  <a:ext uri="{FF2B5EF4-FFF2-40B4-BE49-F238E27FC236}">
                    <a16:creationId xmlns:a16="http://schemas.microsoft.com/office/drawing/2014/main" id="{D8A3B1F5-042B-294E-B8A7-016DD88B4FBB}"/>
                  </a:ext>
                </a:extLst>
              </p:cNvPr>
              <p:cNvGrpSpPr/>
              <p:nvPr/>
            </p:nvGrpSpPr>
            <p:grpSpPr>
              <a:xfrm>
                <a:off x="1331913" y="1380652"/>
                <a:ext cx="1120775" cy="1133475"/>
                <a:chOff x="1331913" y="1858963"/>
                <a:chExt cx="1120775" cy="1133475"/>
              </a:xfrm>
            </p:grpSpPr>
            <p:sp>
              <p:nvSpPr>
                <p:cNvPr id="1754" name="Freeform 40">
                  <a:extLst>
                    <a:ext uri="{FF2B5EF4-FFF2-40B4-BE49-F238E27FC236}">
                      <a16:creationId xmlns:a16="http://schemas.microsoft.com/office/drawing/2014/main" id="{E4C61B52-E264-EB48-B6DF-C4EBFC9F5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7363" y="1858963"/>
                  <a:ext cx="271462" cy="141287"/>
                </a:xfrm>
                <a:custGeom>
                  <a:avLst/>
                  <a:gdLst>
                    <a:gd name="T0" fmla="*/ 49 w 754"/>
                    <a:gd name="T1" fmla="*/ 98 h 392"/>
                    <a:gd name="T2" fmla="*/ 81 w 754"/>
                    <a:gd name="T3" fmla="*/ 131 h 392"/>
                    <a:gd name="T4" fmla="*/ 114 w 754"/>
                    <a:gd name="T5" fmla="*/ 164 h 392"/>
                    <a:gd name="T6" fmla="*/ 147 w 754"/>
                    <a:gd name="T7" fmla="*/ 197 h 392"/>
                    <a:gd name="T8" fmla="*/ 180 w 754"/>
                    <a:gd name="T9" fmla="*/ 230 h 392"/>
                    <a:gd name="T10" fmla="*/ 213 w 754"/>
                    <a:gd name="T11" fmla="*/ 262 h 392"/>
                    <a:gd name="T12" fmla="*/ 245 w 754"/>
                    <a:gd name="T13" fmla="*/ 296 h 392"/>
                    <a:gd name="T14" fmla="*/ 278 w 754"/>
                    <a:gd name="T15" fmla="*/ 328 h 392"/>
                    <a:gd name="T16" fmla="*/ 311 w 754"/>
                    <a:gd name="T17" fmla="*/ 361 h 392"/>
                    <a:gd name="T18" fmla="*/ 311 w 754"/>
                    <a:gd name="T19" fmla="*/ 361 h 392"/>
                    <a:gd name="T20" fmla="*/ 352 w 754"/>
                    <a:gd name="T21" fmla="*/ 385 h 392"/>
                    <a:gd name="T22" fmla="*/ 352 w 754"/>
                    <a:gd name="T23" fmla="*/ 385 h 392"/>
                    <a:gd name="T24" fmla="*/ 401 w 754"/>
                    <a:gd name="T25" fmla="*/ 385 h 392"/>
                    <a:gd name="T26" fmla="*/ 401 w 754"/>
                    <a:gd name="T27" fmla="*/ 385 h 392"/>
                    <a:gd name="T28" fmla="*/ 409 w 754"/>
                    <a:gd name="T29" fmla="*/ 382 h 392"/>
                    <a:gd name="T30" fmla="*/ 409 w 754"/>
                    <a:gd name="T31" fmla="*/ 382 h 392"/>
                    <a:gd name="T32" fmla="*/ 442 w 754"/>
                    <a:gd name="T33" fmla="*/ 361 h 392"/>
                    <a:gd name="T34" fmla="*/ 475 w 754"/>
                    <a:gd name="T35" fmla="*/ 328 h 392"/>
                    <a:gd name="T36" fmla="*/ 573 w 754"/>
                    <a:gd name="T37" fmla="*/ 230 h 392"/>
                    <a:gd name="T38" fmla="*/ 606 w 754"/>
                    <a:gd name="T39" fmla="*/ 197 h 392"/>
                    <a:gd name="T40" fmla="*/ 639 w 754"/>
                    <a:gd name="T41" fmla="*/ 164 h 392"/>
                    <a:gd name="T42" fmla="*/ 737 w 754"/>
                    <a:gd name="T43" fmla="*/ 66 h 392"/>
                    <a:gd name="T44" fmla="*/ 737 w 754"/>
                    <a:gd name="T45" fmla="*/ 66 h 392"/>
                    <a:gd name="T46" fmla="*/ 753 w 754"/>
                    <a:gd name="T47" fmla="*/ 32 h 392"/>
                    <a:gd name="T48" fmla="*/ 753 w 754"/>
                    <a:gd name="T49" fmla="*/ 32 h 392"/>
                    <a:gd name="T50" fmla="*/ 729 w 754"/>
                    <a:gd name="T51" fmla="*/ 9 h 392"/>
                    <a:gd name="T52" fmla="*/ 729 w 754"/>
                    <a:gd name="T53" fmla="*/ 9 h 392"/>
                    <a:gd name="T54" fmla="*/ 672 w 754"/>
                    <a:gd name="T55" fmla="*/ 0 h 392"/>
                    <a:gd name="T56" fmla="*/ 409 w 754"/>
                    <a:gd name="T57" fmla="*/ 0 h 392"/>
                    <a:gd name="T58" fmla="*/ 81 w 754"/>
                    <a:gd name="T59" fmla="*/ 0 h 392"/>
                    <a:gd name="T60" fmla="*/ 81 w 754"/>
                    <a:gd name="T61" fmla="*/ 0 h 392"/>
                    <a:gd name="T62" fmla="*/ 24 w 754"/>
                    <a:gd name="T63" fmla="*/ 9 h 392"/>
                    <a:gd name="T64" fmla="*/ 24 w 754"/>
                    <a:gd name="T65" fmla="*/ 9 h 392"/>
                    <a:gd name="T66" fmla="*/ 0 w 754"/>
                    <a:gd name="T67" fmla="*/ 32 h 392"/>
                    <a:gd name="T68" fmla="*/ 0 w 754"/>
                    <a:gd name="T69" fmla="*/ 32 h 392"/>
                    <a:gd name="T70" fmla="*/ 16 w 754"/>
                    <a:gd name="T71" fmla="*/ 66 h 392"/>
                    <a:gd name="T72" fmla="*/ 49 w 754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4" h="392">
                      <a:moveTo>
                        <a:pt x="49" y="98"/>
                      </a:moveTo>
                      <a:lnTo>
                        <a:pt x="81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311" y="361"/>
                      </a:lnTo>
                      <a:lnTo>
                        <a:pt x="311" y="361"/>
                      </a:lnTo>
                      <a:cubicBezTo>
                        <a:pt x="322" y="372"/>
                        <a:pt x="336" y="380"/>
                        <a:pt x="352" y="385"/>
                      </a:cubicBezTo>
                      <a:lnTo>
                        <a:pt x="352" y="385"/>
                      </a:lnTo>
                      <a:cubicBezTo>
                        <a:pt x="369" y="391"/>
                        <a:pt x="384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09" y="382"/>
                      </a:cubicBezTo>
                      <a:lnTo>
                        <a:pt x="409" y="382"/>
                      </a:lnTo>
                      <a:cubicBezTo>
                        <a:pt x="422" y="377"/>
                        <a:pt x="433" y="370"/>
                        <a:pt x="442" y="361"/>
                      </a:cubicBezTo>
                      <a:lnTo>
                        <a:pt x="475" y="328"/>
                      </a:lnTo>
                      <a:lnTo>
                        <a:pt x="573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3" y="44"/>
                        <a:pt x="753" y="32"/>
                      </a:cubicBezTo>
                      <a:lnTo>
                        <a:pt x="753" y="32"/>
                      </a:lnTo>
                      <a:cubicBezTo>
                        <a:pt x="753" y="22"/>
                        <a:pt x="745" y="14"/>
                        <a:pt x="729" y="9"/>
                      </a:cubicBezTo>
                      <a:lnTo>
                        <a:pt x="729" y="9"/>
                      </a:lnTo>
                      <a:cubicBezTo>
                        <a:pt x="712" y="3"/>
                        <a:pt x="693" y="0"/>
                        <a:pt x="672" y="0"/>
                      </a:cubicBezTo>
                      <a:lnTo>
                        <a:pt x="409" y="0"/>
                      </a:ln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0" y="3"/>
                        <a:pt x="24" y="9"/>
                      </a:cubicBezTo>
                      <a:lnTo>
                        <a:pt x="24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rgbClr val="388DB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5" name="Freeform 42">
                  <a:extLst>
                    <a:ext uri="{FF2B5EF4-FFF2-40B4-BE49-F238E27FC236}">
                      <a16:creationId xmlns:a16="http://schemas.microsoft.com/office/drawing/2014/main" id="{96C6E7AD-73EA-D249-A0F1-24A4AE33ED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4488" y="2000250"/>
                  <a:ext cx="247650" cy="134938"/>
                </a:xfrm>
                <a:custGeom>
                  <a:avLst/>
                  <a:gdLst>
                    <a:gd name="T0" fmla="*/ 50 w 690"/>
                    <a:gd name="T1" fmla="*/ 98 h 377"/>
                    <a:gd name="T2" fmla="*/ 148 w 690"/>
                    <a:gd name="T3" fmla="*/ 196 h 377"/>
                    <a:gd name="T4" fmla="*/ 181 w 690"/>
                    <a:gd name="T5" fmla="*/ 229 h 377"/>
                    <a:gd name="T6" fmla="*/ 214 w 690"/>
                    <a:gd name="T7" fmla="*/ 262 h 377"/>
                    <a:gd name="T8" fmla="*/ 311 w 690"/>
                    <a:gd name="T9" fmla="*/ 360 h 377"/>
                    <a:gd name="T10" fmla="*/ 311 w 690"/>
                    <a:gd name="T11" fmla="*/ 360 h 377"/>
                    <a:gd name="T12" fmla="*/ 344 w 690"/>
                    <a:gd name="T13" fmla="*/ 376 h 377"/>
                    <a:gd name="T14" fmla="*/ 344 w 690"/>
                    <a:gd name="T15" fmla="*/ 376 h 377"/>
                    <a:gd name="T16" fmla="*/ 377 w 690"/>
                    <a:gd name="T17" fmla="*/ 360 h 377"/>
                    <a:gd name="T18" fmla="*/ 672 w 690"/>
                    <a:gd name="T19" fmla="*/ 65 h 377"/>
                    <a:gd name="T20" fmla="*/ 672 w 690"/>
                    <a:gd name="T21" fmla="*/ 65 h 377"/>
                    <a:gd name="T22" fmla="*/ 689 w 690"/>
                    <a:gd name="T23" fmla="*/ 32 h 377"/>
                    <a:gd name="T24" fmla="*/ 689 w 690"/>
                    <a:gd name="T25" fmla="*/ 32 h 377"/>
                    <a:gd name="T26" fmla="*/ 664 w 690"/>
                    <a:gd name="T27" fmla="*/ 7 h 377"/>
                    <a:gd name="T28" fmla="*/ 664 w 690"/>
                    <a:gd name="T29" fmla="*/ 7 h 377"/>
                    <a:gd name="T30" fmla="*/ 607 w 690"/>
                    <a:gd name="T31" fmla="*/ 0 h 377"/>
                    <a:gd name="T32" fmla="*/ 82 w 690"/>
                    <a:gd name="T33" fmla="*/ 0 h 377"/>
                    <a:gd name="T34" fmla="*/ 82 w 690"/>
                    <a:gd name="T35" fmla="*/ 0 h 377"/>
                    <a:gd name="T36" fmla="*/ 25 w 690"/>
                    <a:gd name="T37" fmla="*/ 7 h 377"/>
                    <a:gd name="T38" fmla="*/ 25 w 690"/>
                    <a:gd name="T39" fmla="*/ 7 h 377"/>
                    <a:gd name="T40" fmla="*/ 0 w 690"/>
                    <a:gd name="T41" fmla="*/ 32 h 377"/>
                    <a:gd name="T42" fmla="*/ 0 w 690"/>
                    <a:gd name="T43" fmla="*/ 32 h 377"/>
                    <a:gd name="T44" fmla="*/ 17 w 690"/>
                    <a:gd name="T45" fmla="*/ 65 h 377"/>
                    <a:gd name="T46" fmla="*/ 50 w 690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7">
                      <a:moveTo>
                        <a:pt x="50" y="98"/>
                      </a:move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3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7" y="65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6" name="Freeform 43">
                  <a:extLst>
                    <a:ext uri="{FF2B5EF4-FFF2-40B4-BE49-F238E27FC236}">
                      <a16:creationId xmlns:a16="http://schemas.microsoft.com/office/drawing/2014/main" id="{41171C9A-A697-7A41-BAAC-FC64C0CCF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463" y="2000250"/>
                  <a:ext cx="247650" cy="134938"/>
                </a:xfrm>
                <a:custGeom>
                  <a:avLst/>
                  <a:gdLst>
                    <a:gd name="T0" fmla="*/ 25 w 690"/>
                    <a:gd name="T1" fmla="*/ 7 h 377"/>
                    <a:gd name="T2" fmla="*/ 25 w 690"/>
                    <a:gd name="T3" fmla="*/ 7 h 377"/>
                    <a:gd name="T4" fmla="*/ 0 w 690"/>
                    <a:gd name="T5" fmla="*/ 32 h 377"/>
                    <a:gd name="T6" fmla="*/ 0 w 690"/>
                    <a:gd name="T7" fmla="*/ 32 h 377"/>
                    <a:gd name="T8" fmla="*/ 17 w 690"/>
                    <a:gd name="T9" fmla="*/ 65 h 377"/>
                    <a:gd name="T10" fmla="*/ 50 w 690"/>
                    <a:gd name="T11" fmla="*/ 98 h 377"/>
                    <a:gd name="T12" fmla="*/ 83 w 690"/>
                    <a:gd name="T13" fmla="*/ 131 h 377"/>
                    <a:gd name="T14" fmla="*/ 115 w 690"/>
                    <a:gd name="T15" fmla="*/ 164 h 377"/>
                    <a:gd name="T16" fmla="*/ 214 w 690"/>
                    <a:gd name="T17" fmla="*/ 262 h 377"/>
                    <a:gd name="T18" fmla="*/ 246 w 690"/>
                    <a:gd name="T19" fmla="*/ 295 h 377"/>
                    <a:gd name="T20" fmla="*/ 279 w 690"/>
                    <a:gd name="T21" fmla="*/ 327 h 377"/>
                    <a:gd name="T22" fmla="*/ 312 w 690"/>
                    <a:gd name="T23" fmla="*/ 360 h 377"/>
                    <a:gd name="T24" fmla="*/ 312 w 690"/>
                    <a:gd name="T25" fmla="*/ 360 h 377"/>
                    <a:gd name="T26" fmla="*/ 345 w 690"/>
                    <a:gd name="T27" fmla="*/ 376 h 377"/>
                    <a:gd name="T28" fmla="*/ 345 w 690"/>
                    <a:gd name="T29" fmla="*/ 376 h 377"/>
                    <a:gd name="T30" fmla="*/ 377 w 690"/>
                    <a:gd name="T31" fmla="*/ 360 h 377"/>
                    <a:gd name="T32" fmla="*/ 410 w 690"/>
                    <a:gd name="T33" fmla="*/ 327 h 377"/>
                    <a:gd name="T34" fmla="*/ 443 w 690"/>
                    <a:gd name="T35" fmla="*/ 295 h 377"/>
                    <a:gd name="T36" fmla="*/ 476 w 690"/>
                    <a:gd name="T37" fmla="*/ 262 h 377"/>
                    <a:gd name="T38" fmla="*/ 508 w 690"/>
                    <a:gd name="T39" fmla="*/ 229 h 377"/>
                    <a:gd name="T40" fmla="*/ 541 w 690"/>
                    <a:gd name="T41" fmla="*/ 196 h 377"/>
                    <a:gd name="T42" fmla="*/ 574 w 690"/>
                    <a:gd name="T43" fmla="*/ 164 h 377"/>
                    <a:gd name="T44" fmla="*/ 607 w 690"/>
                    <a:gd name="T45" fmla="*/ 131 h 377"/>
                    <a:gd name="T46" fmla="*/ 639 w 690"/>
                    <a:gd name="T47" fmla="*/ 98 h 377"/>
                    <a:gd name="T48" fmla="*/ 672 w 690"/>
                    <a:gd name="T49" fmla="*/ 65 h 377"/>
                    <a:gd name="T50" fmla="*/ 672 w 690"/>
                    <a:gd name="T51" fmla="*/ 65 h 377"/>
                    <a:gd name="T52" fmla="*/ 689 w 690"/>
                    <a:gd name="T53" fmla="*/ 32 h 377"/>
                    <a:gd name="T54" fmla="*/ 689 w 690"/>
                    <a:gd name="T55" fmla="*/ 32 h 377"/>
                    <a:gd name="T56" fmla="*/ 664 w 690"/>
                    <a:gd name="T57" fmla="*/ 7 h 377"/>
                    <a:gd name="T58" fmla="*/ 664 w 690"/>
                    <a:gd name="T59" fmla="*/ 7 h 377"/>
                    <a:gd name="T60" fmla="*/ 607 w 690"/>
                    <a:gd name="T61" fmla="*/ 0 h 377"/>
                    <a:gd name="T62" fmla="*/ 83 w 690"/>
                    <a:gd name="T63" fmla="*/ 0 h 377"/>
                    <a:gd name="T64" fmla="*/ 83 w 690"/>
                    <a:gd name="T65" fmla="*/ 0 h 377"/>
                    <a:gd name="T66" fmla="*/ 25 w 690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0" h="377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9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7" y="65"/>
                      </a:cubicBezTo>
                      <a:lnTo>
                        <a:pt x="50" y="98"/>
                      </a:lnTo>
                      <a:lnTo>
                        <a:pt x="83" y="131"/>
                      </a:lnTo>
                      <a:lnTo>
                        <a:pt x="115" y="164"/>
                      </a:lnTo>
                      <a:lnTo>
                        <a:pt x="214" y="262"/>
                      </a:lnTo>
                      <a:lnTo>
                        <a:pt x="246" y="295"/>
                      </a:lnTo>
                      <a:lnTo>
                        <a:pt x="279" y="327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3" y="371"/>
                        <a:pt x="334" y="376"/>
                        <a:pt x="345" y="376"/>
                      </a:cubicBezTo>
                      <a:lnTo>
                        <a:pt x="345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410" y="327"/>
                      </a:lnTo>
                      <a:lnTo>
                        <a:pt x="443" y="295"/>
                      </a:lnTo>
                      <a:lnTo>
                        <a:pt x="476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0" y="0"/>
                        <a:pt x="42" y="2"/>
                        <a:pt x="25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7" name="Freeform 44">
                  <a:extLst>
                    <a:ext uri="{FF2B5EF4-FFF2-40B4-BE49-F238E27FC236}">
                      <a16:creationId xmlns:a16="http://schemas.microsoft.com/office/drawing/2014/main" id="{25EDA9D0-B677-B841-AD52-A00809EA9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875" y="2073275"/>
                  <a:ext cx="706438" cy="706438"/>
                </a:xfrm>
                <a:custGeom>
                  <a:avLst/>
                  <a:gdLst>
                    <a:gd name="T0" fmla="*/ 1636 w 1962"/>
                    <a:gd name="T1" fmla="*/ 751 h 1962"/>
                    <a:gd name="T2" fmla="*/ 1472 w 1962"/>
                    <a:gd name="T3" fmla="*/ 587 h 1962"/>
                    <a:gd name="T4" fmla="*/ 1308 w 1962"/>
                    <a:gd name="T5" fmla="*/ 423 h 1962"/>
                    <a:gd name="T6" fmla="*/ 1145 w 1962"/>
                    <a:gd name="T7" fmla="*/ 259 h 1962"/>
                    <a:gd name="T8" fmla="*/ 1046 w 1962"/>
                    <a:gd name="T9" fmla="*/ 161 h 1962"/>
                    <a:gd name="T10" fmla="*/ 1005 w 1962"/>
                    <a:gd name="T11" fmla="*/ 136 h 1962"/>
                    <a:gd name="T12" fmla="*/ 956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89 w 1962"/>
                    <a:gd name="T25" fmla="*/ 1374 h 1962"/>
                    <a:gd name="T26" fmla="*/ 587 w 1962"/>
                    <a:gd name="T27" fmla="*/ 1472 h 1962"/>
                    <a:gd name="T28" fmla="*/ 685 w 1962"/>
                    <a:gd name="T29" fmla="*/ 1570 h 1962"/>
                    <a:gd name="T30" fmla="*/ 784 w 1962"/>
                    <a:gd name="T31" fmla="*/ 1669 h 1962"/>
                    <a:gd name="T32" fmla="*/ 882 w 1962"/>
                    <a:gd name="T33" fmla="*/ 1768 h 1962"/>
                    <a:gd name="T34" fmla="*/ 956 w 1962"/>
                    <a:gd name="T35" fmla="*/ 1825 h 1962"/>
                    <a:gd name="T36" fmla="*/ 1005 w 1962"/>
                    <a:gd name="T37" fmla="*/ 1825 h 1962"/>
                    <a:gd name="T38" fmla="*/ 1046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39 w 1962"/>
                    <a:gd name="T47" fmla="*/ 1406 h 1962"/>
                    <a:gd name="T48" fmla="*/ 1538 w 1962"/>
                    <a:gd name="T49" fmla="*/ 1309 h 1962"/>
                    <a:gd name="T50" fmla="*/ 1636 w 1962"/>
                    <a:gd name="T51" fmla="*/ 1210 h 1962"/>
                    <a:gd name="T52" fmla="*/ 1734 w 1962"/>
                    <a:gd name="T53" fmla="*/ 1112 h 1962"/>
                    <a:gd name="T54" fmla="*/ 1800 w 1962"/>
                    <a:gd name="T55" fmla="*/ 1047 h 1962"/>
                    <a:gd name="T56" fmla="*/ 1824 w 1962"/>
                    <a:gd name="T57" fmla="*/ 956 h 1962"/>
                    <a:gd name="T58" fmla="*/ 1767 w 1962"/>
                    <a:gd name="T59" fmla="*/ 882 h 1962"/>
                    <a:gd name="T60" fmla="*/ 1865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3 w 1962"/>
                    <a:gd name="T67" fmla="*/ 1145 h 1962"/>
                    <a:gd name="T68" fmla="*/ 1669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7 w 1962"/>
                    <a:gd name="T75" fmla="*/ 1800 h 1962"/>
                    <a:gd name="T76" fmla="*/ 1046 w 1962"/>
                    <a:gd name="T77" fmla="*/ 1931 h 1962"/>
                    <a:gd name="T78" fmla="*/ 1013 w 1962"/>
                    <a:gd name="T79" fmla="*/ 1953 h 1962"/>
                    <a:gd name="T80" fmla="*/ 956 w 1962"/>
                    <a:gd name="T81" fmla="*/ 1956 h 1962"/>
                    <a:gd name="T82" fmla="*/ 30 w 1962"/>
                    <a:gd name="T83" fmla="*/ 1047 h 1962"/>
                    <a:gd name="T84" fmla="*/ 5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5 w 1962"/>
                    <a:gd name="T93" fmla="*/ 620 h 1962"/>
                    <a:gd name="T94" fmla="*/ 424 w 1962"/>
                    <a:gd name="T95" fmla="*/ 522 h 1962"/>
                    <a:gd name="T96" fmla="*/ 521 w 1962"/>
                    <a:gd name="T97" fmla="*/ 423 h 1962"/>
                    <a:gd name="T98" fmla="*/ 620 w 1962"/>
                    <a:gd name="T99" fmla="*/ 325 h 1962"/>
                    <a:gd name="T100" fmla="*/ 718 w 1962"/>
                    <a:gd name="T101" fmla="*/ 227 h 1962"/>
                    <a:gd name="T102" fmla="*/ 817 w 1962"/>
                    <a:gd name="T103" fmla="*/ 128 h 1962"/>
                    <a:gd name="T104" fmla="*/ 915 w 1962"/>
                    <a:gd name="T105" fmla="*/ 30 h 1962"/>
                    <a:gd name="T106" fmla="*/ 956 w 1962"/>
                    <a:gd name="T107" fmla="*/ 6 h 1962"/>
                    <a:gd name="T108" fmla="*/ 1013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0 w 1962"/>
                    <a:gd name="T117" fmla="*/ 554 h 1962"/>
                    <a:gd name="T118" fmla="*/ 1734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7" y="882"/>
                      </a:moveTo>
                      <a:lnTo>
                        <a:pt x="1669" y="784"/>
                      </a:lnTo>
                      <a:lnTo>
                        <a:pt x="1636" y="751"/>
                      </a:lnTo>
                      <a:lnTo>
                        <a:pt x="1603" y="718"/>
                      </a:lnTo>
                      <a:lnTo>
                        <a:pt x="1505" y="620"/>
                      </a:lnTo>
                      <a:lnTo>
                        <a:pt x="1472" y="587"/>
                      </a:lnTo>
                      <a:lnTo>
                        <a:pt x="1439" y="554"/>
                      </a:lnTo>
                      <a:lnTo>
                        <a:pt x="1341" y="456"/>
                      </a:lnTo>
                      <a:lnTo>
                        <a:pt x="1308" y="423"/>
                      </a:lnTo>
                      <a:lnTo>
                        <a:pt x="1276" y="390"/>
                      </a:lnTo>
                      <a:lnTo>
                        <a:pt x="1177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6" y="161"/>
                      </a:lnTo>
                      <a:lnTo>
                        <a:pt x="1046" y="161"/>
                      </a:lnTo>
                      <a:cubicBezTo>
                        <a:pt x="1037" y="152"/>
                        <a:pt x="1026" y="145"/>
                        <a:pt x="1013" y="140"/>
                      </a:cubicBezTo>
                      <a:lnTo>
                        <a:pt x="1013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8" y="131"/>
                        <a:pt x="973" y="131"/>
                        <a:pt x="956" y="136"/>
                      </a:cubicBezTo>
                      <a:lnTo>
                        <a:pt x="956" y="136"/>
                      </a:lnTo>
                      <a:cubicBezTo>
                        <a:pt x="940" y="142"/>
                        <a:pt x="926" y="150"/>
                        <a:pt x="915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2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2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5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89" y="1374"/>
                      </a:lnTo>
                      <a:lnTo>
                        <a:pt x="521" y="1406"/>
                      </a:lnTo>
                      <a:lnTo>
                        <a:pt x="554" y="1440"/>
                      </a:lnTo>
                      <a:lnTo>
                        <a:pt x="587" y="1472"/>
                      </a:lnTo>
                      <a:lnTo>
                        <a:pt x="620" y="1505"/>
                      </a:lnTo>
                      <a:lnTo>
                        <a:pt x="653" y="1538"/>
                      </a:lnTo>
                      <a:lnTo>
                        <a:pt x="685" y="1570"/>
                      </a:lnTo>
                      <a:lnTo>
                        <a:pt x="718" y="1604"/>
                      </a:lnTo>
                      <a:lnTo>
                        <a:pt x="751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49" y="1734"/>
                      </a:lnTo>
                      <a:lnTo>
                        <a:pt x="882" y="1768"/>
                      </a:lnTo>
                      <a:lnTo>
                        <a:pt x="915" y="1800"/>
                      </a:lnTo>
                      <a:lnTo>
                        <a:pt x="915" y="1800"/>
                      </a:lnTo>
                      <a:cubicBezTo>
                        <a:pt x="926" y="1811"/>
                        <a:pt x="940" y="1819"/>
                        <a:pt x="956" y="1825"/>
                      </a:cubicBezTo>
                      <a:lnTo>
                        <a:pt x="956" y="1825"/>
                      </a:lnTo>
                      <a:cubicBezTo>
                        <a:pt x="973" y="1830"/>
                        <a:pt x="988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3" y="1822"/>
                      </a:cubicBezTo>
                      <a:lnTo>
                        <a:pt x="1013" y="1822"/>
                      </a:lnTo>
                      <a:cubicBezTo>
                        <a:pt x="1026" y="1817"/>
                        <a:pt x="1037" y="1809"/>
                        <a:pt x="1046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7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8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39" y="1406"/>
                      </a:lnTo>
                      <a:lnTo>
                        <a:pt x="1472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0" y="1276"/>
                      </a:lnTo>
                      <a:lnTo>
                        <a:pt x="1603" y="1243"/>
                      </a:lnTo>
                      <a:lnTo>
                        <a:pt x="1636" y="1210"/>
                      </a:lnTo>
                      <a:lnTo>
                        <a:pt x="1669" y="1178"/>
                      </a:lnTo>
                      <a:lnTo>
                        <a:pt x="1701" y="1145"/>
                      </a:lnTo>
                      <a:lnTo>
                        <a:pt x="1734" y="1112"/>
                      </a:lnTo>
                      <a:lnTo>
                        <a:pt x="1767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4" y="1005"/>
                      </a:cubicBezTo>
                      <a:lnTo>
                        <a:pt x="1824" y="1005"/>
                      </a:lnTo>
                      <a:cubicBezTo>
                        <a:pt x="1830" y="989"/>
                        <a:pt x="1830" y="973"/>
                        <a:pt x="1824" y="956"/>
                      </a:cubicBezTo>
                      <a:lnTo>
                        <a:pt x="1824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7" y="882"/>
                      </a:lnTo>
                      <a:close/>
                      <a:moveTo>
                        <a:pt x="1734" y="718"/>
                      </a:moveTo>
                      <a:lnTo>
                        <a:pt x="1833" y="817"/>
                      </a:lnTo>
                      <a:lnTo>
                        <a:pt x="1865" y="850"/>
                      </a:lnTo>
                      <a:lnTo>
                        <a:pt x="1898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0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0" y="1022"/>
                        <a:pt x="1942" y="1035"/>
                        <a:pt x="1931" y="1047"/>
                      </a:cubicBezTo>
                      <a:lnTo>
                        <a:pt x="1833" y="1145"/>
                      </a:lnTo>
                      <a:lnTo>
                        <a:pt x="1800" y="1178"/>
                      </a:lnTo>
                      <a:lnTo>
                        <a:pt x="1767" y="1210"/>
                      </a:lnTo>
                      <a:lnTo>
                        <a:pt x="1669" y="1309"/>
                      </a:lnTo>
                      <a:lnTo>
                        <a:pt x="1636" y="1341"/>
                      </a:lnTo>
                      <a:lnTo>
                        <a:pt x="1603" y="1374"/>
                      </a:lnTo>
                      <a:lnTo>
                        <a:pt x="1505" y="1472"/>
                      </a:lnTo>
                      <a:lnTo>
                        <a:pt x="1472" y="1505"/>
                      </a:lnTo>
                      <a:lnTo>
                        <a:pt x="1439" y="1538"/>
                      </a:lnTo>
                      <a:lnTo>
                        <a:pt x="1341" y="1636"/>
                      </a:lnTo>
                      <a:lnTo>
                        <a:pt x="1308" y="1669"/>
                      </a:lnTo>
                      <a:lnTo>
                        <a:pt x="1276" y="1702"/>
                      </a:lnTo>
                      <a:lnTo>
                        <a:pt x="1177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6" y="1931"/>
                      </a:lnTo>
                      <a:lnTo>
                        <a:pt x="1046" y="1931"/>
                      </a:lnTo>
                      <a:cubicBezTo>
                        <a:pt x="1037" y="1940"/>
                        <a:pt x="1026" y="1948"/>
                        <a:pt x="1013" y="1953"/>
                      </a:cubicBezTo>
                      <a:lnTo>
                        <a:pt x="1013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8" y="1961"/>
                        <a:pt x="973" y="1961"/>
                        <a:pt x="956" y="1956"/>
                      </a:cubicBezTo>
                      <a:lnTo>
                        <a:pt x="956" y="1956"/>
                      </a:lnTo>
                      <a:cubicBezTo>
                        <a:pt x="940" y="1950"/>
                        <a:pt x="926" y="1942"/>
                        <a:pt x="915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5" y="1005"/>
                      </a:cubicBezTo>
                      <a:lnTo>
                        <a:pt x="5" y="1005"/>
                      </a:lnTo>
                      <a:cubicBezTo>
                        <a:pt x="0" y="989"/>
                        <a:pt x="0" y="973"/>
                        <a:pt x="5" y="956"/>
                      </a:cubicBezTo>
                      <a:lnTo>
                        <a:pt x="5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5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89" y="456"/>
                      </a:lnTo>
                      <a:lnTo>
                        <a:pt x="521" y="423"/>
                      </a:lnTo>
                      <a:lnTo>
                        <a:pt x="554" y="390"/>
                      </a:lnTo>
                      <a:lnTo>
                        <a:pt x="587" y="358"/>
                      </a:lnTo>
                      <a:lnTo>
                        <a:pt x="620" y="325"/>
                      </a:lnTo>
                      <a:lnTo>
                        <a:pt x="653" y="292"/>
                      </a:lnTo>
                      <a:lnTo>
                        <a:pt x="685" y="259"/>
                      </a:lnTo>
                      <a:lnTo>
                        <a:pt x="718" y="227"/>
                      </a:lnTo>
                      <a:lnTo>
                        <a:pt x="751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49" y="96"/>
                      </a:lnTo>
                      <a:lnTo>
                        <a:pt x="882" y="63"/>
                      </a:lnTo>
                      <a:lnTo>
                        <a:pt x="915" y="30"/>
                      </a:lnTo>
                      <a:lnTo>
                        <a:pt x="915" y="30"/>
                      </a:lnTo>
                      <a:cubicBezTo>
                        <a:pt x="926" y="19"/>
                        <a:pt x="940" y="11"/>
                        <a:pt x="956" y="6"/>
                      </a:cubicBezTo>
                      <a:lnTo>
                        <a:pt x="956" y="6"/>
                      </a:lnTo>
                      <a:cubicBezTo>
                        <a:pt x="973" y="0"/>
                        <a:pt x="988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3" y="9"/>
                      </a:cubicBezTo>
                      <a:lnTo>
                        <a:pt x="1013" y="9"/>
                      </a:lnTo>
                      <a:cubicBezTo>
                        <a:pt x="1026" y="14"/>
                        <a:pt x="1037" y="21"/>
                        <a:pt x="1046" y="30"/>
                      </a:cubicBezTo>
                      <a:lnTo>
                        <a:pt x="1079" y="63"/>
                      </a:lnTo>
                      <a:lnTo>
                        <a:pt x="1177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0" y="554"/>
                      </a:lnTo>
                      <a:lnTo>
                        <a:pt x="1669" y="653"/>
                      </a:lnTo>
                      <a:lnTo>
                        <a:pt x="1701" y="686"/>
                      </a:lnTo>
                      <a:lnTo>
                        <a:pt x="1734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58" name="Freeform 45">
                  <a:extLst>
                    <a:ext uri="{FF2B5EF4-FFF2-40B4-BE49-F238E27FC236}">
                      <a16:creationId xmlns:a16="http://schemas.microsoft.com/office/drawing/2014/main" id="{A5B7807F-1C94-9146-A6C8-0A85856C7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200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7 w 689"/>
                    <a:gd name="T3" fmla="*/ 196 h 378"/>
                    <a:gd name="T4" fmla="*/ 181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2 w 689"/>
                    <a:gd name="T19" fmla="*/ 65 h 378"/>
                    <a:gd name="T20" fmla="*/ 672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3 w 689"/>
                    <a:gd name="T27" fmla="*/ 8 h 378"/>
                    <a:gd name="T28" fmla="*/ 663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4 w 689"/>
                    <a:gd name="T37" fmla="*/ 8 h 378"/>
                    <a:gd name="T38" fmla="*/ 24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6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1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3" y="8"/>
                      </a:cubicBezTo>
                      <a:lnTo>
                        <a:pt x="663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9" name="Freeform 46">
                  <a:extLst>
                    <a:ext uri="{FF2B5EF4-FFF2-40B4-BE49-F238E27FC236}">
                      <a16:creationId xmlns:a16="http://schemas.microsoft.com/office/drawing/2014/main" id="{3AD21802-6906-E240-874D-102B09AE7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750" y="2143125"/>
                  <a:ext cx="247650" cy="136525"/>
                </a:xfrm>
                <a:custGeom>
                  <a:avLst/>
                  <a:gdLst>
                    <a:gd name="T0" fmla="*/ 24 w 689"/>
                    <a:gd name="T1" fmla="*/ 8 h 378"/>
                    <a:gd name="T2" fmla="*/ 24 w 689"/>
                    <a:gd name="T3" fmla="*/ 8 h 378"/>
                    <a:gd name="T4" fmla="*/ 0 w 689"/>
                    <a:gd name="T5" fmla="*/ 33 h 378"/>
                    <a:gd name="T6" fmla="*/ 0 w 689"/>
                    <a:gd name="T7" fmla="*/ 33 h 378"/>
                    <a:gd name="T8" fmla="*/ 16 w 689"/>
                    <a:gd name="T9" fmla="*/ 65 h 378"/>
                    <a:gd name="T10" fmla="*/ 49 w 689"/>
                    <a:gd name="T11" fmla="*/ 98 h 378"/>
                    <a:gd name="T12" fmla="*/ 147 w 689"/>
                    <a:gd name="T13" fmla="*/ 196 h 378"/>
                    <a:gd name="T14" fmla="*/ 180 w 689"/>
                    <a:gd name="T15" fmla="*/ 229 h 378"/>
                    <a:gd name="T16" fmla="*/ 213 w 689"/>
                    <a:gd name="T17" fmla="*/ 262 h 378"/>
                    <a:gd name="T18" fmla="*/ 311 w 689"/>
                    <a:gd name="T19" fmla="*/ 360 h 378"/>
                    <a:gd name="T20" fmla="*/ 311 w 689"/>
                    <a:gd name="T21" fmla="*/ 360 h 378"/>
                    <a:gd name="T22" fmla="*/ 344 w 689"/>
                    <a:gd name="T23" fmla="*/ 377 h 378"/>
                    <a:gd name="T24" fmla="*/ 344 w 689"/>
                    <a:gd name="T25" fmla="*/ 377 h 378"/>
                    <a:gd name="T26" fmla="*/ 377 w 689"/>
                    <a:gd name="T27" fmla="*/ 360 h 378"/>
                    <a:gd name="T28" fmla="*/ 672 w 689"/>
                    <a:gd name="T29" fmla="*/ 65 h 378"/>
                    <a:gd name="T30" fmla="*/ 672 w 689"/>
                    <a:gd name="T31" fmla="*/ 65 h 378"/>
                    <a:gd name="T32" fmla="*/ 688 w 689"/>
                    <a:gd name="T33" fmla="*/ 33 h 378"/>
                    <a:gd name="T34" fmla="*/ 688 w 689"/>
                    <a:gd name="T35" fmla="*/ 33 h 378"/>
                    <a:gd name="T36" fmla="*/ 663 w 689"/>
                    <a:gd name="T37" fmla="*/ 8 h 378"/>
                    <a:gd name="T38" fmla="*/ 663 w 689"/>
                    <a:gd name="T39" fmla="*/ 8 h 378"/>
                    <a:gd name="T40" fmla="*/ 606 w 689"/>
                    <a:gd name="T41" fmla="*/ 0 h 378"/>
                    <a:gd name="T42" fmla="*/ 82 w 689"/>
                    <a:gd name="T43" fmla="*/ 0 h 378"/>
                    <a:gd name="T44" fmla="*/ 82 w 689"/>
                    <a:gd name="T45" fmla="*/ 0 h 378"/>
                    <a:gd name="T46" fmla="*/ 24 w 689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24" y="8"/>
                      </a:move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6" y="65"/>
                      </a:cubicBezTo>
                      <a:lnTo>
                        <a:pt x="49" y="98"/>
                      </a:ln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3" y="8"/>
                      </a:cubicBezTo>
                      <a:lnTo>
                        <a:pt x="663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0" name="Freeform 50">
                  <a:extLst>
                    <a:ext uri="{FF2B5EF4-FFF2-40B4-BE49-F238E27FC236}">
                      <a16:creationId xmlns:a16="http://schemas.microsoft.com/office/drawing/2014/main" id="{E6DBD3ED-4998-1A48-864E-837A43DB3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788" y="2260600"/>
                  <a:ext cx="328612" cy="328613"/>
                </a:xfrm>
                <a:custGeom>
                  <a:avLst/>
                  <a:gdLst>
                    <a:gd name="T0" fmla="*/ 775 w 913"/>
                    <a:gd name="T1" fmla="*/ 432 h 914"/>
                    <a:gd name="T2" fmla="*/ 718 w 913"/>
                    <a:gd name="T3" fmla="*/ 358 h 914"/>
                    <a:gd name="T4" fmla="*/ 652 w 913"/>
                    <a:gd name="T5" fmla="*/ 293 h 914"/>
                    <a:gd name="T6" fmla="*/ 521 w 913"/>
                    <a:gd name="T7" fmla="*/ 162 h 914"/>
                    <a:gd name="T8" fmla="*/ 488 w 913"/>
                    <a:gd name="T9" fmla="*/ 140 h 914"/>
                    <a:gd name="T10" fmla="*/ 480 w 913"/>
                    <a:gd name="T11" fmla="*/ 137 h 914"/>
                    <a:gd name="T12" fmla="*/ 431 w 913"/>
                    <a:gd name="T13" fmla="*/ 137 h 914"/>
                    <a:gd name="T14" fmla="*/ 390 w 913"/>
                    <a:gd name="T15" fmla="*/ 162 h 914"/>
                    <a:gd name="T16" fmla="*/ 324 w 913"/>
                    <a:gd name="T17" fmla="*/ 227 h 914"/>
                    <a:gd name="T18" fmla="*/ 259 w 913"/>
                    <a:gd name="T19" fmla="*/ 293 h 914"/>
                    <a:gd name="T20" fmla="*/ 193 w 913"/>
                    <a:gd name="T21" fmla="*/ 358 h 914"/>
                    <a:gd name="T22" fmla="*/ 160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0 w 913"/>
                    <a:gd name="T29" fmla="*/ 752 h 914"/>
                    <a:gd name="T30" fmla="*/ 431 w 913"/>
                    <a:gd name="T31" fmla="*/ 776 h 914"/>
                    <a:gd name="T32" fmla="*/ 480 w 913"/>
                    <a:gd name="T33" fmla="*/ 776 h 914"/>
                    <a:gd name="T34" fmla="*/ 488 w 913"/>
                    <a:gd name="T35" fmla="*/ 773 h 914"/>
                    <a:gd name="T36" fmla="*/ 521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5 w 913"/>
                    <a:gd name="T43" fmla="*/ 481 h 914"/>
                    <a:gd name="T44" fmla="*/ 775 w 913"/>
                    <a:gd name="T45" fmla="*/ 432 h 914"/>
                    <a:gd name="T46" fmla="*/ 906 w 913"/>
                    <a:gd name="T47" fmla="*/ 432 h 914"/>
                    <a:gd name="T48" fmla="*/ 906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2 w 913"/>
                    <a:gd name="T55" fmla="*/ 752 h 914"/>
                    <a:gd name="T56" fmla="*/ 521 w 913"/>
                    <a:gd name="T57" fmla="*/ 882 h 914"/>
                    <a:gd name="T58" fmla="*/ 488 w 913"/>
                    <a:gd name="T59" fmla="*/ 904 h 914"/>
                    <a:gd name="T60" fmla="*/ 480 w 913"/>
                    <a:gd name="T61" fmla="*/ 907 h 914"/>
                    <a:gd name="T62" fmla="*/ 431 w 913"/>
                    <a:gd name="T63" fmla="*/ 907 h 914"/>
                    <a:gd name="T64" fmla="*/ 390 w 913"/>
                    <a:gd name="T65" fmla="*/ 882 h 914"/>
                    <a:gd name="T66" fmla="*/ 324 w 913"/>
                    <a:gd name="T67" fmla="*/ 817 h 914"/>
                    <a:gd name="T68" fmla="*/ 259 w 913"/>
                    <a:gd name="T69" fmla="*/ 752 h 914"/>
                    <a:gd name="T70" fmla="*/ 193 w 913"/>
                    <a:gd name="T71" fmla="*/ 686 h 914"/>
                    <a:gd name="T72" fmla="*/ 128 w 913"/>
                    <a:gd name="T73" fmla="*/ 621 h 914"/>
                    <a:gd name="T74" fmla="*/ 62 w 913"/>
                    <a:gd name="T75" fmla="*/ 555 h 914"/>
                    <a:gd name="T76" fmla="*/ 29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2 w 913"/>
                    <a:gd name="T83" fmla="*/ 358 h 914"/>
                    <a:gd name="T84" fmla="*/ 193 w 913"/>
                    <a:gd name="T85" fmla="*/ 227 h 914"/>
                    <a:gd name="T86" fmla="*/ 324 w 913"/>
                    <a:gd name="T87" fmla="*/ 96 h 914"/>
                    <a:gd name="T88" fmla="*/ 390 w 913"/>
                    <a:gd name="T89" fmla="*/ 30 h 914"/>
                    <a:gd name="T90" fmla="*/ 431 w 913"/>
                    <a:gd name="T91" fmla="*/ 6 h 914"/>
                    <a:gd name="T92" fmla="*/ 480 w 913"/>
                    <a:gd name="T93" fmla="*/ 6 h 914"/>
                    <a:gd name="T94" fmla="*/ 488 w 913"/>
                    <a:gd name="T95" fmla="*/ 9 h 914"/>
                    <a:gd name="T96" fmla="*/ 521 w 913"/>
                    <a:gd name="T97" fmla="*/ 30 h 914"/>
                    <a:gd name="T98" fmla="*/ 587 w 913"/>
                    <a:gd name="T99" fmla="*/ 96 h 914"/>
                    <a:gd name="T100" fmla="*/ 652 w 913"/>
                    <a:gd name="T101" fmla="*/ 162 h 914"/>
                    <a:gd name="T102" fmla="*/ 718 w 913"/>
                    <a:gd name="T103" fmla="*/ 227 h 914"/>
                    <a:gd name="T104" fmla="*/ 783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5" y="432"/>
                      </a:moveTo>
                      <a:lnTo>
                        <a:pt x="775" y="432"/>
                      </a:lnTo>
                      <a:cubicBezTo>
                        <a:pt x="770" y="415"/>
                        <a:pt x="761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2" y="293"/>
                      </a:lnTo>
                      <a:lnTo>
                        <a:pt x="554" y="194"/>
                      </a:lnTo>
                      <a:lnTo>
                        <a:pt x="521" y="162"/>
                      </a:lnTo>
                      <a:lnTo>
                        <a:pt x="521" y="162"/>
                      </a:lnTo>
                      <a:cubicBezTo>
                        <a:pt x="512" y="152"/>
                        <a:pt x="501" y="146"/>
                        <a:pt x="488" y="140"/>
                      </a:cubicBezTo>
                      <a:lnTo>
                        <a:pt x="488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3" y="132"/>
                        <a:pt x="448" y="132"/>
                        <a:pt x="431" y="137"/>
                      </a:cubicBezTo>
                      <a:lnTo>
                        <a:pt x="431" y="137"/>
                      </a:lnTo>
                      <a:cubicBezTo>
                        <a:pt x="415" y="142"/>
                        <a:pt x="401" y="151"/>
                        <a:pt x="390" y="162"/>
                      </a:cubicBezTo>
                      <a:lnTo>
                        <a:pt x="357" y="194"/>
                      </a:lnTo>
                      <a:lnTo>
                        <a:pt x="324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6" y="326"/>
                      </a:lnTo>
                      <a:lnTo>
                        <a:pt x="193" y="358"/>
                      </a:lnTo>
                      <a:lnTo>
                        <a:pt x="160" y="391"/>
                      </a:lnTo>
                      <a:lnTo>
                        <a:pt x="160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0" y="523"/>
                      </a:cubicBezTo>
                      <a:lnTo>
                        <a:pt x="390" y="752"/>
                      </a:lnTo>
                      <a:lnTo>
                        <a:pt x="390" y="752"/>
                      </a:lnTo>
                      <a:cubicBezTo>
                        <a:pt x="401" y="763"/>
                        <a:pt x="415" y="771"/>
                        <a:pt x="431" y="776"/>
                      </a:cubicBezTo>
                      <a:lnTo>
                        <a:pt x="431" y="776"/>
                      </a:lnTo>
                      <a:cubicBezTo>
                        <a:pt x="448" y="782"/>
                        <a:pt x="463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8" y="773"/>
                      </a:cubicBezTo>
                      <a:lnTo>
                        <a:pt x="488" y="773"/>
                      </a:lnTo>
                      <a:cubicBezTo>
                        <a:pt x="501" y="768"/>
                        <a:pt x="512" y="761"/>
                        <a:pt x="521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2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1" y="511"/>
                        <a:pt x="770" y="498"/>
                        <a:pt x="775" y="481"/>
                      </a:cubicBezTo>
                      <a:lnTo>
                        <a:pt x="775" y="481"/>
                      </a:lnTo>
                      <a:cubicBezTo>
                        <a:pt x="781" y="465"/>
                        <a:pt x="781" y="449"/>
                        <a:pt x="775" y="432"/>
                      </a:cubicBezTo>
                      <a:close/>
                      <a:moveTo>
                        <a:pt x="906" y="432"/>
                      </a:moveTo>
                      <a:lnTo>
                        <a:pt x="906" y="432"/>
                      </a:lnTo>
                      <a:cubicBezTo>
                        <a:pt x="912" y="449"/>
                        <a:pt x="912" y="465"/>
                        <a:pt x="906" y="481"/>
                      </a:cubicBezTo>
                      <a:lnTo>
                        <a:pt x="906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2" y="752"/>
                      </a:lnTo>
                      <a:lnTo>
                        <a:pt x="554" y="850"/>
                      </a:lnTo>
                      <a:lnTo>
                        <a:pt x="521" y="882"/>
                      </a:lnTo>
                      <a:lnTo>
                        <a:pt x="521" y="882"/>
                      </a:lnTo>
                      <a:cubicBezTo>
                        <a:pt x="512" y="892"/>
                        <a:pt x="501" y="899"/>
                        <a:pt x="488" y="904"/>
                      </a:cubicBezTo>
                      <a:lnTo>
                        <a:pt x="488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3" y="913"/>
                        <a:pt x="448" y="913"/>
                        <a:pt x="431" y="907"/>
                      </a:cubicBezTo>
                      <a:lnTo>
                        <a:pt x="431" y="907"/>
                      </a:lnTo>
                      <a:cubicBezTo>
                        <a:pt x="415" y="902"/>
                        <a:pt x="401" y="894"/>
                        <a:pt x="390" y="882"/>
                      </a:cubicBezTo>
                      <a:lnTo>
                        <a:pt x="357" y="850"/>
                      </a:lnTo>
                      <a:lnTo>
                        <a:pt x="324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6" y="719"/>
                      </a:lnTo>
                      <a:lnTo>
                        <a:pt x="193" y="686"/>
                      </a:lnTo>
                      <a:lnTo>
                        <a:pt x="160" y="654"/>
                      </a:lnTo>
                      <a:lnTo>
                        <a:pt x="128" y="621"/>
                      </a:lnTo>
                      <a:lnTo>
                        <a:pt x="95" y="588"/>
                      </a:lnTo>
                      <a:lnTo>
                        <a:pt x="62" y="555"/>
                      </a:lnTo>
                      <a:lnTo>
                        <a:pt x="29" y="523"/>
                      </a:lnTo>
                      <a:lnTo>
                        <a:pt x="29" y="523"/>
                      </a:lnTo>
                      <a:cubicBezTo>
                        <a:pt x="18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8" y="402"/>
                        <a:pt x="29" y="391"/>
                      </a:cubicBezTo>
                      <a:lnTo>
                        <a:pt x="62" y="358"/>
                      </a:lnTo>
                      <a:lnTo>
                        <a:pt x="160" y="260"/>
                      </a:lnTo>
                      <a:lnTo>
                        <a:pt x="193" y="227"/>
                      </a:lnTo>
                      <a:lnTo>
                        <a:pt x="226" y="194"/>
                      </a:lnTo>
                      <a:lnTo>
                        <a:pt x="324" y="96"/>
                      </a:lnTo>
                      <a:lnTo>
                        <a:pt x="357" y="63"/>
                      </a:lnTo>
                      <a:lnTo>
                        <a:pt x="390" y="30"/>
                      </a:lnTo>
                      <a:lnTo>
                        <a:pt x="390" y="30"/>
                      </a:lnTo>
                      <a:cubicBezTo>
                        <a:pt x="401" y="20"/>
                        <a:pt x="415" y="11"/>
                        <a:pt x="431" y="6"/>
                      </a:cubicBezTo>
                      <a:lnTo>
                        <a:pt x="431" y="6"/>
                      </a:lnTo>
                      <a:cubicBezTo>
                        <a:pt x="448" y="0"/>
                        <a:pt x="463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8" y="9"/>
                      </a:cubicBezTo>
                      <a:lnTo>
                        <a:pt x="488" y="9"/>
                      </a:lnTo>
                      <a:cubicBezTo>
                        <a:pt x="501" y="15"/>
                        <a:pt x="512" y="21"/>
                        <a:pt x="521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2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3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6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1" name="Freeform 51">
                  <a:extLst>
                    <a:ext uri="{FF2B5EF4-FFF2-40B4-BE49-F238E27FC236}">
                      <a16:creationId xmlns:a16="http://schemas.microsoft.com/office/drawing/2014/main" id="{0461395B-8283-DB42-A921-CE7BF5C09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913" y="2284413"/>
                  <a:ext cx="247650" cy="284162"/>
                </a:xfrm>
                <a:custGeom>
                  <a:avLst/>
                  <a:gdLst>
                    <a:gd name="T0" fmla="*/ 664 w 689"/>
                    <a:gd name="T1" fmla="*/ 778 h 788"/>
                    <a:gd name="T2" fmla="*/ 664 w 689"/>
                    <a:gd name="T3" fmla="*/ 778 h 788"/>
                    <a:gd name="T4" fmla="*/ 688 w 689"/>
                    <a:gd name="T5" fmla="*/ 754 h 788"/>
                    <a:gd name="T6" fmla="*/ 688 w 689"/>
                    <a:gd name="T7" fmla="*/ 754 h 788"/>
                    <a:gd name="T8" fmla="*/ 672 w 689"/>
                    <a:gd name="T9" fmla="*/ 722 h 788"/>
                    <a:gd name="T10" fmla="*/ 639 w 689"/>
                    <a:gd name="T11" fmla="*/ 689 h 788"/>
                    <a:gd name="T12" fmla="*/ 606 w 689"/>
                    <a:gd name="T13" fmla="*/ 656 h 788"/>
                    <a:gd name="T14" fmla="*/ 574 w 689"/>
                    <a:gd name="T15" fmla="*/ 623 h 788"/>
                    <a:gd name="T16" fmla="*/ 540 w 689"/>
                    <a:gd name="T17" fmla="*/ 591 h 788"/>
                    <a:gd name="T18" fmla="*/ 508 w 689"/>
                    <a:gd name="T19" fmla="*/ 558 h 788"/>
                    <a:gd name="T20" fmla="*/ 475 w 689"/>
                    <a:gd name="T21" fmla="*/ 525 h 788"/>
                    <a:gd name="T22" fmla="*/ 442 w 689"/>
                    <a:gd name="T23" fmla="*/ 492 h 788"/>
                    <a:gd name="T24" fmla="*/ 409 w 689"/>
                    <a:gd name="T25" fmla="*/ 460 h 788"/>
                    <a:gd name="T26" fmla="*/ 409 w 689"/>
                    <a:gd name="T27" fmla="*/ 460 h 788"/>
                    <a:gd name="T28" fmla="*/ 384 w 689"/>
                    <a:gd name="T29" fmla="*/ 418 h 788"/>
                    <a:gd name="T30" fmla="*/ 384 w 689"/>
                    <a:gd name="T31" fmla="*/ 418 h 788"/>
                    <a:gd name="T32" fmla="*/ 384 w 689"/>
                    <a:gd name="T33" fmla="*/ 369 h 788"/>
                    <a:gd name="T34" fmla="*/ 384 w 689"/>
                    <a:gd name="T35" fmla="*/ 369 h 788"/>
                    <a:gd name="T36" fmla="*/ 409 w 689"/>
                    <a:gd name="T37" fmla="*/ 328 h 788"/>
                    <a:gd name="T38" fmla="*/ 672 w 689"/>
                    <a:gd name="T39" fmla="*/ 66 h 788"/>
                    <a:gd name="T40" fmla="*/ 672 w 689"/>
                    <a:gd name="T41" fmla="*/ 66 h 788"/>
                    <a:gd name="T42" fmla="*/ 688 w 689"/>
                    <a:gd name="T43" fmla="*/ 33 h 788"/>
                    <a:gd name="T44" fmla="*/ 688 w 689"/>
                    <a:gd name="T45" fmla="*/ 33 h 788"/>
                    <a:gd name="T46" fmla="*/ 664 w 689"/>
                    <a:gd name="T47" fmla="*/ 8 h 788"/>
                    <a:gd name="T48" fmla="*/ 664 w 689"/>
                    <a:gd name="T49" fmla="*/ 8 h 788"/>
                    <a:gd name="T50" fmla="*/ 606 w 689"/>
                    <a:gd name="T51" fmla="*/ 0 h 788"/>
                    <a:gd name="T52" fmla="*/ 81 w 689"/>
                    <a:gd name="T53" fmla="*/ 0 h 788"/>
                    <a:gd name="T54" fmla="*/ 81 w 689"/>
                    <a:gd name="T55" fmla="*/ 0 h 788"/>
                    <a:gd name="T56" fmla="*/ 24 w 689"/>
                    <a:gd name="T57" fmla="*/ 8 h 788"/>
                    <a:gd name="T58" fmla="*/ 24 w 689"/>
                    <a:gd name="T59" fmla="*/ 8 h 788"/>
                    <a:gd name="T60" fmla="*/ 0 w 689"/>
                    <a:gd name="T61" fmla="*/ 33 h 788"/>
                    <a:gd name="T62" fmla="*/ 0 w 689"/>
                    <a:gd name="T63" fmla="*/ 33 h 788"/>
                    <a:gd name="T64" fmla="*/ 16 w 689"/>
                    <a:gd name="T65" fmla="*/ 66 h 788"/>
                    <a:gd name="T66" fmla="*/ 49 w 689"/>
                    <a:gd name="T67" fmla="*/ 99 h 788"/>
                    <a:gd name="T68" fmla="*/ 81 w 689"/>
                    <a:gd name="T69" fmla="*/ 131 h 788"/>
                    <a:gd name="T70" fmla="*/ 114 w 689"/>
                    <a:gd name="T71" fmla="*/ 164 h 788"/>
                    <a:gd name="T72" fmla="*/ 147 w 689"/>
                    <a:gd name="T73" fmla="*/ 197 h 788"/>
                    <a:gd name="T74" fmla="*/ 180 w 689"/>
                    <a:gd name="T75" fmla="*/ 230 h 788"/>
                    <a:gd name="T76" fmla="*/ 212 w 689"/>
                    <a:gd name="T77" fmla="*/ 263 h 788"/>
                    <a:gd name="T78" fmla="*/ 245 w 689"/>
                    <a:gd name="T79" fmla="*/ 296 h 788"/>
                    <a:gd name="T80" fmla="*/ 278 w 689"/>
                    <a:gd name="T81" fmla="*/ 328 h 788"/>
                    <a:gd name="T82" fmla="*/ 278 w 689"/>
                    <a:gd name="T83" fmla="*/ 328 h 788"/>
                    <a:gd name="T84" fmla="*/ 303 w 689"/>
                    <a:gd name="T85" fmla="*/ 369 h 788"/>
                    <a:gd name="T86" fmla="*/ 303 w 689"/>
                    <a:gd name="T87" fmla="*/ 369 h 788"/>
                    <a:gd name="T88" fmla="*/ 303 w 689"/>
                    <a:gd name="T89" fmla="*/ 418 h 788"/>
                    <a:gd name="T90" fmla="*/ 303 w 689"/>
                    <a:gd name="T91" fmla="*/ 418 h 788"/>
                    <a:gd name="T92" fmla="*/ 278 w 689"/>
                    <a:gd name="T93" fmla="*/ 460 h 788"/>
                    <a:gd name="T94" fmla="*/ 16 w 689"/>
                    <a:gd name="T95" fmla="*/ 722 h 788"/>
                    <a:gd name="T96" fmla="*/ 16 w 689"/>
                    <a:gd name="T97" fmla="*/ 722 h 788"/>
                    <a:gd name="T98" fmla="*/ 0 w 689"/>
                    <a:gd name="T99" fmla="*/ 754 h 788"/>
                    <a:gd name="T100" fmla="*/ 0 w 689"/>
                    <a:gd name="T101" fmla="*/ 754 h 788"/>
                    <a:gd name="T102" fmla="*/ 24 w 689"/>
                    <a:gd name="T103" fmla="*/ 778 h 788"/>
                    <a:gd name="T104" fmla="*/ 24 w 689"/>
                    <a:gd name="T105" fmla="*/ 778 h 788"/>
                    <a:gd name="T106" fmla="*/ 81 w 689"/>
                    <a:gd name="T107" fmla="*/ 787 h 788"/>
                    <a:gd name="T108" fmla="*/ 606 w 689"/>
                    <a:gd name="T109" fmla="*/ 787 h 788"/>
                    <a:gd name="T110" fmla="*/ 606 w 689"/>
                    <a:gd name="T111" fmla="*/ 787 h 788"/>
                    <a:gd name="T112" fmla="*/ 664 w 689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79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2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4" y="623"/>
                      </a:lnTo>
                      <a:lnTo>
                        <a:pt x="540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09" y="460"/>
                      </a:lnTo>
                      <a:lnTo>
                        <a:pt x="409" y="460"/>
                      </a:lnTo>
                      <a:cubicBezTo>
                        <a:pt x="398" y="448"/>
                        <a:pt x="390" y="435"/>
                        <a:pt x="384" y="418"/>
                      </a:cubicBezTo>
                      <a:lnTo>
                        <a:pt x="384" y="418"/>
                      </a:lnTo>
                      <a:cubicBezTo>
                        <a:pt x="379" y="402"/>
                        <a:pt x="379" y="386"/>
                        <a:pt x="384" y="369"/>
                      </a:cubicBezTo>
                      <a:lnTo>
                        <a:pt x="384" y="369"/>
                      </a:lnTo>
                      <a:cubicBezTo>
                        <a:pt x="390" y="352"/>
                        <a:pt x="398" y="339"/>
                        <a:pt x="409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2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79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9"/>
                      </a:lnTo>
                      <a:lnTo>
                        <a:pt x="81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2" y="263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278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8" y="386"/>
                        <a:pt x="308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8" y="460"/>
                      </a:cubicBez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1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7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2" name="Freeform 52">
                  <a:extLst>
                    <a:ext uri="{FF2B5EF4-FFF2-40B4-BE49-F238E27FC236}">
                      <a16:creationId xmlns:a16="http://schemas.microsoft.com/office/drawing/2014/main" id="{C1F8A38E-57D3-824F-8924-753FAA108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038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4 w 690"/>
                    <a:gd name="T13" fmla="*/ 8 h 788"/>
                    <a:gd name="T14" fmla="*/ 82 w 690"/>
                    <a:gd name="T15" fmla="*/ 0 h 788"/>
                    <a:gd name="T16" fmla="*/ 24 w 690"/>
                    <a:gd name="T17" fmla="*/ 8 h 788"/>
                    <a:gd name="T18" fmla="*/ 0 w 690"/>
                    <a:gd name="T19" fmla="*/ 33 h 788"/>
                    <a:gd name="T20" fmla="*/ 16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0 w 690"/>
                    <a:gd name="T35" fmla="*/ 558 h 788"/>
                    <a:gd name="T36" fmla="*/ 115 w 690"/>
                    <a:gd name="T37" fmla="*/ 623 h 788"/>
                    <a:gd name="T38" fmla="*/ 49 w 690"/>
                    <a:gd name="T39" fmla="*/ 689 h 788"/>
                    <a:gd name="T40" fmla="*/ 16 w 690"/>
                    <a:gd name="T41" fmla="*/ 722 h 788"/>
                    <a:gd name="T42" fmla="*/ 0 w 690"/>
                    <a:gd name="T43" fmla="*/ 754 h 788"/>
                    <a:gd name="T44" fmla="*/ 24 w 690"/>
                    <a:gd name="T45" fmla="*/ 778 h 788"/>
                    <a:gd name="T46" fmla="*/ 607 w 690"/>
                    <a:gd name="T47" fmla="*/ 787 h 788"/>
                    <a:gd name="T48" fmla="*/ 664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0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0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0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49" y="689"/>
                      </a:ln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8" y="787"/>
                        <a:pt x="648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0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0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3" name="Freeform 53">
                  <a:extLst>
                    <a:ext uri="{FF2B5EF4-FFF2-40B4-BE49-F238E27FC236}">
                      <a16:creationId xmlns:a16="http://schemas.microsoft.com/office/drawing/2014/main" id="{8936B3F9-6C47-604B-B1E1-8603B303F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638" y="2332038"/>
                  <a:ext cx="187325" cy="187325"/>
                </a:xfrm>
                <a:custGeom>
                  <a:avLst/>
                  <a:gdLst>
                    <a:gd name="T0" fmla="*/ 383 w 520"/>
                    <a:gd name="T1" fmla="*/ 235 h 520"/>
                    <a:gd name="T2" fmla="*/ 325 w 520"/>
                    <a:gd name="T3" fmla="*/ 161 h 520"/>
                    <a:gd name="T4" fmla="*/ 292 w 520"/>
                    <a:gd name="T5" fmla="*/ 140 h 520"/>
                    <a:gd name="T6" fmla="*/ 284 w 520"/>
                    <a:gd name="T7" fmla="*/ 136 h 520"/>
                    <a:gd name="T8" fmla="*/ 235 w 520"/>
                    <a:gd name="T9" fmla="*/ 136 h 520"/>
                    <a:gd name="T10" fmla="*/ 194 w 520"/>
                    <a:gd name="T11" fmla="*/ 161 h 520"/>
                    <a:gd name="T12" fmla="*/ 161 w 520"/>
                    <a:gd name="T13" fmla="*/ 194 h 520"/>
                    <a:gd name="T14" fmla="*/ 137 w 520"/>
                    <a:gd name="T15" fmla="*/ 235 h 520"/>
                    <a:gd name="T16" fmla="*/ 137 w 520"/>
                    <a:gd name="T17" fmla="*/ 284 h 520"/>
                    <a:gd name="T18" fmla="*/ 194 w 520"/>
                    <a:gd name="T19" fmla="*/ 358 h 520"/>
                    <a:gd name="T20" fmla="*/ 235 w 520"/>
                    <a:gd name="T21" fmla="*/ 382 h 520"/>
                    <a:gd name="T22" fmla="*/ 284 w 520"/>
                    <a:gd name="T23" fmla="*/ 382 h 520"/>
                    <a:gd name="T24" fmla="*/ 292 w 520"/>
                    <a:gd name="T25" fmla="*/ 379 h 520"/>
                    <a:gd name="T26" fmla="*/ 325 w 520"/>
                    <a:gd name="T27" fmla="*/ 358 h 520"/>
                    <a:gd name="T28" fmla="*/ 358 w 520"/>
                    <a:gd name="T29" fmla="*/ 326 h 520"/>
                    <a:gd name="T30" fmla="*/ 383 w 520"/>
                    <a:gd name="T31" fmla="*/ 284 h 520"/>
                    <a:gd name="T32" fmla="*/ 514 w 520"/>
                    <a:gd name="T33" fmla="*/ 235 h 520"/>
                    <a:gd name="T34" fmla="*/ 514 w 520"/>
                    <a:gd name="T35" fmla="*/ 284 h 520"/>
                    <a:gd name="T36" fmla="*/ 489 w 520"/>
                    <a:gd name="T37" fmla="*/ 326 h 520"/>
                    <a:gd name="T38" fmla="*/ 424 w 520"/>
                    <a:gd name="T39" fmla="*/ 391 h 520"/>
                    <a:gd name="T40" fmla="*/ 358 w 520"/>
                    <a:gd name="T41" fmla="*/ 457 h 520"/>
                    <a:gd name="T42" fmla="*/ 325 w 520"/>
                    <a:gd name="T43" fmla="*/ 489 h 520"/>
                    <a:gd name="T44" fmla="*/ 292 w 520"/>
                    <a:gd name="T45" fmla="*/ 510 h 520"/>
                    <a:gd name="T46" fmla="*/ 284 w 520"/>
                    <a:gd name="T47" fmla="*/ 514 h 520"/>
                    <a:gd name="T48" fmla="*/ 235 w 520"/>
                    <a:gd name="T49" fmla="*/ 514 h 520"/>
                    <a:gd name="T50" fmla="*/ 161 w 520"/>
                    <a:gd name="T51" fmla="*/ 457 h 520"/>
                    <a:gd name="T52" fmla="*/ 30 w 520"/>
                    <a:gd name="T53" fmla="*/ 326 h 520"/>
                    <a:gd name="T54" fmla="*/ 6 w 520"/>
                    <a:gd name="T55" fmla="*/ 284 h 520"/>
                    <a:gd name="T56" fmla="*/ 6 w 520"/>
                    <a:gd name="T57" fmla="*/ 235 h 520"/>
                    <a:gd name="T58" fmla="*/ 30 w 520"/>
                    <a:gd name="T59" fmla="*/ 194 h 520"/>
                    <a:gd name="T60" fmla="*/ 96 w 520"/>
                    <a:gd name="T61" fmla="*/ 129 h 520"/>
                    <a:gd name="T62" fmla="*/ 194 w 520"/>
                    <a:gd name="T63" fmla="*/ 30 h 520"/>
                    <a:gd name="T64" fmla="*/ 235 w 520"/>
                    <a:gd name="T65" fmla="*/ 6 h 520"/>
                    <a:gd name="T66" fmla="*/ 284 w 520"/>
                    <a:gd name="T67" fmla="*/ 6 h 520"/>
                    <a:gd name="T68" fmla="*/ 292 w 520"/>
                    <a:gd name="T69" fmla="*/ 9 h 520"/>
                    <a:gd name="T70" fmla="*/ 325 w 520"/>
                    <a:gd name="T71" fmla="*/ 30 h 520"/>
                    <a:gd name="T72" fmla="*/ 489 w 520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520">
                      <a:moveTo>
                        <a:pt x="383" y="235"/>
                      </a:moveTo>
                      <a:lnTo>
                        <a:pt x="383" y="235"/>
                      </a:lnTo>
                      <a:cubicBezTo>
                        <a:pt x="377" y="218"/>
                        <a:pt x="369" y="205"/>
                        <a:pt x="358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6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90" y="139"/>
                        <a:pt x="287" y="137"/>
                        <a:pt x="284" y="136"/>
                      </a:cubicBezTo>
                      <a:lnTo>
                        <a:pt x="284" y="136"/>
                      </a:lnTo>
                      <a:cubicBezTo>
                        <a:pt x="267" y="131"/>
                        <a:pt x="252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9" y="142"/>
                        <a:pt x="205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50" y="205"/>
                        <a:pt x="142" y="218"/>
                        <a:pt x="137" y="235"/>
                      </a:cubicBezTo>
                      <a:lnTo>
                        <a:pt x="137" y="235"/>
                      </a:lnTo>
                      <a:cubicBezTo>
                        <a:pt x="131" y="252"/>
                        <a:pt x="131" y="268"/>
                        <a:pt x="137" y="284"/>
                      </a:cubicBezTo>
                      <a:lnTo>
                        <a:pt x="137" y="284"/>
                      </a:lnTo>
                      <a:cubicBezTo>
                        <a:pt x="142" y="301"/>
                        <a:pt x="150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5" y="369"/>
                        <a:pt x="219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2" y="388"/>
                        <a:pt x="267" y="388"/>
                        <a:pt x="284" y="382"/>
                      </a:cubicBezTo>
                      <a:lnTo>
                        <a:pt x="284" y="382"/>
                      </a:lnTo>
                      <a:cubicBezTo>
                        <a:pt x="287" y="381"/>
                        <a:pt x="290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6" y="367"/>
                        <a:pt x="325" y="358"/>
                      </a:cubicBezTo>
                      <a:lnTo>
                        <a:pt x="358" y="326"/>
                      </a:lnTo>
                      <a:lnTo>
                        <a:pt x="358" y="326"/>
                      </a:lnTo>
                      <a:cubicBezTo>
                        <a:pt x="369" y="314"/>
                        <a:pt x="377" y="301"/>
                        <a:pt x="383" y="284"/>
                      </a:cubicBezTo>
                      <a:lnTo>
                        <a:pt x="383" y="284"/>
                      </a:lnTo>
                      <a:cubicBezTo>
                        <a:pt x="388" y="268"/>
                        <a:pt x="388" y="252"/>
                        <a:pt x="383" y="235"/>
                      </a:cubicBezTo>
                      <a:close/>
                      <a:moveTo>
                        <a:pt x="514" y="235"/>
                      </a:moveTo>
                      <a:lnTo>
                        <a:pt x="514" y="235"/>
                      </a:lnTo>
                      <a:cubicBezTo>
                        <a:pt x="519" y="252"/>
                        <a:pt x="519" y="268"/>
                        <a:pt x="514" y="284"/>
                      </a:cubicBezTo>
                      <a:lnTo>
                        <a:pt x="514" y="284"/>
                      </a:lnTo>
                      <a:cubicBezTo>
                        <a:pt x="508" y="301"/>
                        <a:pt x="500" y="314"/>
                        <a:pt x="489" y="326"/>
                      </a:cubicBezTo>
                      <a:lnTo>
                        <a:pt x="456" y="358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6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90" y="512"/>
                        <a:pt x="287" y="513"/>
                        <a:pt x="284" y="514"/>
                      </a:cubicBezTo>
                      <a:lnTo>
                        <a:pt x="284" y="514"/>
                      </a:lnTo>
                      <a:cubicBezTo>
                        <a:pt x="267" y="519"/>
                        <a:pt x="252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9" y="508"/>
                        <a:pt x="205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1" y="301"/>
                        <a:pt x="6" y="284"/>
                      </a:cubicBezTo>
                      <a:lnTo>
                        <a:pt x="6" y="284"/>
                      </a:lnTo>
                      <a:cubicBezTo>
                        <a:pt x="0" y="268"/>
                        <a:pt x="0" y="252"/>
                        <a:pt x="6" y="235"/>
                      </a:cubicBezTo>
                      <a:lnTo>
                        <a:pt x="6" y="235"/>
                      </a:lnTo>
                      <a:cubicBezTo>
                        <a:pt x="11" y="218"/>
                        <a:pt x="19" y="205"/>
                        <a:pt x="30" y="194"/>
                      </a:cubicBezTo>
                      <a:lnTo>
                        <a:pt x="63" y="161"/>
                      </a:lnTo>
                      <a:lnTo>
                        <a:pt x="96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5" y="20"/>
                        <a:pt x="219" y="11"/>
                        <a:pt x="235" y="6"/>
                      </a:cubicBezTo>
                      <a:lnTo>
                        <a:pt x="235" y="6"/>
                      </a:lnTo>
                      <a:cubicBezTo>
                        <a:pt x="252" y="0"/>
                        <a:pt x="267" y="0"/>
                        <a:pt x="284" y="6"/>
                      </a:cubicBezTo>
                      <a:lnTo>
                        <a:pt x="284" y="6"/>
                      </a:lnTo>
                      <a:cubicBezTo>
                        <a:pt x="287" y="7"/>
                        <a:pt x="290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6" y="21"/>
                        <a:pt x="325" y="30"/>
                      </a:cubicBezTo>
                      <a:lnTo>
                        <a:pt x="489" y="194"/>
                      </a:lnTo>
                      <a:lnTo>
                        <a:pt x="489" y="194"/>
                      </a:lnTo>
                      <a:cubicBezTo>
                        <a:pt x="500" y="205"/>
                        <a:pt x="508" y="218"/>
                        <a:pt x="514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4" name="Freeform 56">
                  <a:extLst>
                    <a:ext uri="{FF2B5EF4-FFF2-40B4-BE49-F238E27FC236}">
                      <a16:creationId xmlns:a16="http://schemas.microsoft.com/office/drawing/2014/main" id="{F28E5A45-FEB3-4B4E-A5D4-1BC54AFE9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075" y="2403475"/>
                  <a:ext cx="46038" cy="46038"/>
                </a:xfrm>
                <a:custGeom>
                  <a:avLst/>
                  <a:gdLst>
                    <a:gd name="T0" fmla="*/ 96 w 128"/>
                    <a:gd name="T1" fmla="*/ 9 h 127"/>
                    <a:gd name="T2" fmla="*/ 96 w 128"/>
                    <a:gd name="T3" fmla="*/ 9 h 127"/>
                    <a:gd name="T4" fmla="*/ 88 w 128"/>
                    <a:gd name="T5" fmla="*/ 5 h 127"/>
                    <a:gd name="T6" fmla="*/ 88 w 128"/>
                    <a:gd name="T7" fmla="*/ 5 h 127"/>
                    <a:gd name="T8" fmla="*/ 39 w 128"/>
                    <a:gd name="T9" fmla="*/ 5 h 127"/>
                    <a:gd name="T10" fmla="*/ 39 w 128"/>
                    <a:gd name="T11" fmla="*/ 5 h 127"/>
                    <a:gd name="T12" fmla="*/ 6 w 128"/>
                    <a:gd name="T13" fmla="*/ 38 h 127"/>
                    <a:gd name="T14" fmla="*/ 6 w 128"/>
                    <a:gd name="T15" fmla="*/ 38 h 127"/>
                    <a:gd name="T16" fmla="*/ 6 w 128"/>
                    <a:gd name="T17" fmla="*/ 87 h 127"/>
                    <a:gd name="T18" fmla="*/ 6 w 128"/>
                    <a:gd name="T19" fmla="*/ 87 h 127"/>
                    <a:gd name="T20" fmla="*/ 39 w 128"/>
                    <a:gd name="T21" fmla="*/ 120 h 127"/>
                    <a:gd name="T22" fmla="*/ 39 w 128"/>
                    <a:gd name="T23" fmla="*/ 120 h 127"/>
                    <a:gd name="T24" fmla="*/ 88 w 128"/>
                    <a:gd name="T25" fmla="*/ 120 h 127"/>
                    <a:gd name="T26" fmla="*/ 88 w 128"/>
                    <a:gd name="T27" fmla="*/ 120 h 127"/>
                    <a:gd name="T28" fmla="*/ 96 w 128"/>
                    <a:gd name="T29" fmla="*/ 116 h 127"/>
                    <a:gd name="T30" fmla="*/ 96 w 128"/>
                    <a:gd name="T31" fmla="*/ 116 h 127"/>
                    <a:gd name="T32" fmla="*/ 121 w 128"/>
                    <a:gd name="T33" fmla="*/ 87 h 127"/>
                    <a:gd name="T34" fmla="*/ 121 w 128"/>
                    <a:gd name="T35" fmla="*/ 87 h 127"/>
                    <a:gd name="T36" fmla="*/ 121 w 128"/>
                    <a:gd name="T37" fmla="*/ 38 h 127"/>
                    <a:gd name="T38" fmla="*/ 121 w 128"/>
                    <a:gd name="T39" fmla="*/ 38 h 127"/>
                    <a:gd name="T40" fmla="*/ 96 w 128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8" h="127">
                      <a:moveTo>
                        <a:pt x="96" y="9"/>
                      </a:moveTo>
                      <a:lnTo>
                        <a:pt x="96" y="9"/>
                      </a:lnTo>
                      <a:cubicBezTo>
                        <a:pt x="94" y="8"/>
                        <a:pt x="91" y="6"/>
                        <a:pt x="88" y="5"/>
                      </a:cubicBezTo>
                      <a:lnTo>
                        <a:pt x="88" y="5"/>
                      </a:lnTo>
                      <a:cubicBezTo>
                        <a:pt x="71" y="0"/>
                        <a:pt x="56" y="0"/>
                        <a:pt x="39" y="5"/>
                      </a:cubicBezTo>
                      <a:lnTo>
                        <a:pt x="39" y="5"/>
                      </a:lnTo>
                      <a:cubicBezTo>
                        <a:pt x="23" y="10"/>
                        <a:pt x="12" y="21"/>
                        <a:pt x="6" y="38"/>
                      </a:cubicBezTo>
                      <a:lnTo>
                        <a:pt x="6" y="38"/>
                      </a:lnTo>
                      <a:cubicBezTo>
                        <a:pt x="0" y="55"/>
                        <a:pt x="0" y="71"/>
                        <a:pt x="6" y="87"/>
                      </a:cubicBezTo>
                      <a:lnTo>
                        <a:pt x="6" y="87"/>
                      </a:lnTo>
                      <a:cubicBezTo>
                        <a:pt x="12" y="104"/>
                        <a:pt x="23" y="114"/>
                        <a:pt x="39" y="120"/>
                      </a:cubicBezTo>
                      <a:lnTo>
                        <a:pt x="39" y="120"/>
                      </a:lnTo>
                      <a:cubicBezTo>
                        <a:pt x="56" y="126"/>
                        <a:pt x="71" y="126"/>
                        <a:pt x="88" y="120"/>
                      </a:cubicBezTo>
                      <a:lnTo>
                        <a:pt x="88" y="120"/>
                      </a:lnTo>
                      <a:cubicBezTo>
                        <a:pt x="91" y="119"/>
                        <a:pt x="94" y="118"/>
                        <a:pt x="96" y="116"/>
                      </a:cubicBezTo>
                      <a:lnTo>
                        <a:pt x="96" y="116"/>
                      </a:lnTo>
                      <a:cubicBezTo>
                        <a:pt x="108" y="110"/>
                        <a:pt x="117" y="101"/>
                        <a:pt x="121" y="87"/>
                      </a:cubicBezTo>
                      <a:lnTo>
                        <a:pt x="121" y="87"/>
                      </a:lnTo>
                      <a:cubicBezTo>
                        <a:pt x="127" y="71"/>
                        <a:pt x="127" y="55"/>
                        <a:pt x="121" y="38"/>
                      </a:cubicBezTo>
                      <a:lnTo>
                        <a:pt x="121" y="38"/>
                      </a:lnTo>
                      <a:cubicBezTo>
                        <a:pt x="117" y="25"/>
                        <a:pt x="108" y="15"/>
                        <a:pt x="96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5" name="Freeform 59">
                  <a:extLst>
                    <a:ext uri="{FF2B5EF4-FFF2-40B4-BE49-F238E27FC236}">
                      <a16:creationId xmlns:a16="http://schemas.microsoft.com/office/drawing/2014/main" id="{B0F94C19-2BBB-914B-9AC4-04698BA61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200" y="2573338"/>
                  <a:ext cx="247650" cy="136525"/>
                </a:xfrm>
                <a:custGeom>
                  <a:avLst/>
                  <a:gdLst>
                    <a:gd name="T0" fmla="*/ 663 w 689"/>
                    <a:gd name="T1" fmla="*/ 369 h 379"/>
                    <a:gd name="T2" fmla="*/ 663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2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8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1 w 689"/>
                    <a:gd name="T43" fmla="*/ 148 h 379"/>
                    <a:gd name="T44" fmla="*/ 147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6 w 689"/>
                    <a:gd name="T53" fmla="*/ 312 h 379"/>
                    <a:gd name="T54" fmla="*/ 16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4 w 689"/>
                    <a:gd name="T61" fmla="*/ 369 h 379"/>
                    <a:gd name="T62" fmla="*/ 24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3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3" y="369"/>
                      </a:moveTo>
                      <a:lnTo>
                        <a:pt x="663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1" y="148"/>
                      </a:lnTo>
                      <a:lnTo>
                        <a:pt x="147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6" y="312"/>
                      </a:lnTo>
                      <a:lnTo>
                        <a:pt x="16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8" y="378"/>
                        <a:pt x="648" y="375"/>
                        <a:pt x="663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6" name="Freeform 60">
                  <a:extLst>
                    <a:ext uri="{FF2B5EF4-FFF2-40B4-BE49-F238E27FC236}">
                      <a16:creationId xmlns:a16="http://schemas.microsoft.com/office/drawing/2014/main" id="{7D99F778-A8FC-3D43-A0B5-A62B9D6C1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750" y="2573338"/>
                  <a:ext cx="247650" cy="136525"/>
                </a:xfrm>
                <a:custGeom>
                  <a:avLst/>
                  <a:gdLst>
                    <a:gd name="T0" fmla="*/ 639 w 689"/>
                    <a:gd name="T1" fmla="*/ 279 h 379"/>
                    <a:gd name="T2" fmla="*/ 606 w 689"/>
                    <a:gd name="T3" fmla="*/ 246 h 379"/>
                    <a:gd name="T4" fmla="*/ 573 w 689"/>
                    <a:gd name="T5" fmla="*/ 213 h 379"/>
                    <a:gd name="T6" fmla="*/ 541 w 689"/>
                    <a:gd name="T7" fmla="*/ 180 h 379"/>
                    <a:gd name="T8" fmla="*/ 508 w 689"/>
                    <a:gd name="T9" fmla="*/ 148 h 379"/>
                    <a:gd name="T10" fmla="*/ 475 w 689"/>
                    <a:gd name="T11" fmla="*/ 115 h 379"/>
                    <a:gd name="T12" fmla="*/ 442 w 689"/>
                    <a:gd name="T13" fmla="*/ 82 h 379"/>
                    <a:gd name="T14" fmla="*/ 409 w 689"/>
                    <a:gd name="T15" fmla="*/ 50 h 379"/>
                    <a:gd name="T16" fmla="*/ 377 w 689"/>
                    <a:gd name="T17" fmla="*/ 16 h 379"/>
                    <a:gd name="T18" fmla="*/ 377 w 689"/>
                    <a:gd name="T19" fmla="*/ 16 h 379"/>
                    <a:gd name="T20" fmla="*/ 344 w 689"/>
                    <a:gd name="T21" fmla="*/ 0 h 379"/>
                    <a:gd name="T22" fmla="*/ 344 w 689"/>
                    <a:gd name="T23" fmla="*/ 0 h 379"/>
                    <a:gd name="T24" fmla="*/ 311 w 689"/>
                    <a:gd name="T25" fmla="*/ 16 h 379"/>
                    <a:gd name="T26" fmla="*/ 278 w 689"/>
                    <a:gd name="T27" fmla="*/ 50 h 379"/>
                    <a:gd name="T28" fmla="*/ 245 w 689"/>
                    <a:gd name="T29" fmla="*/ 82 h 379"/>
                    <a:gd name="T30" fmla="*/ 213 w 689"/>
                    <a:gd name="T31" fmla="*/ 115 h 379"/>
                    <a:gd name="T32" fmla="*/ 180 w 689"/>
                    <a:gd name="T33" fmla="*/ 148 h 379"/>
                    <a:gd name="T34" fmla="*/ 147 w 689"/>
                    <a:gd name="T35" fmla="*/ 180 h 379"/>
                    <a:gd name="T36" fmla="*/ 114 w 689"/>
                    <a:gd name="T37" fmla="*/ 213 h 379"/>
                    <a:gd name="T38" fmla="*/ 82 w 689"/>
                    <a:gd name="T39" fmla="*/ 246 h 379"/>
                    <a:gd name="T40" fmla="*/ 49 w 689"/>
                    <a:gd name="T41" fmla="*/ 279 h 379"/>
                    <a:gd name="T42" fmla="*/ 16 w 689"/>
                    <a:gd name="T43" fmla="*/ 312 h 379"/>
                    <a:gd name="T44" fmla="*/ 16 w 689"/>
                    <a:gd name="T45" fmla="*/ 312 h 379"/>
                    <a:gd name="T46" fmla="*/ 0 w 689"/>
                    <a:gd name="T47" fmla="*/ 344 h 379"/>
                    <a:gd name="T48" fmla="*/ 0 w 689"/>
                    <a:gd name="T49" fmla="*/ 344 h 379"/>
                    <a:gd name="T50" fmla="*/ 24 w 689"/>
                    <a:gd name="T51" fmla="*/ 369 h 379"/>
                    <a:gd name="T52" fmla="*/ 24 w 689"/>
                    <a:gd name="T53" fmla="*/ 369 h 379"/>
                    <a:gd name="T54" fmla="*/ 82 w 689"/>
                    <a:gd name="T55" fmla="*/ 378 h 379"/>
                    <a:gd name="T56" fmla="*/ 606 w 689"/>
                    <a:gd name="T57" fmla="*/ 378 h 379"/>
                    <a:gd name="T58" fmla="*/ 606 w 689"/>
                    <a:gd name="T59" fmla="*/ 378 h 379"/>
                    <a:gd name="T60" fmla="*/ 663 w 689"/>
                    <a:gd name="T61" fmla="*/ 369 h 379"/>
                    <a:gd name="T62" fmla="*/ 663 w 689"/>
                    <a:gd name="T63" fmla="*/ 369 h 379"/>
                    <a:gd name="T64" fmla="*/ 688 w 689"/>
                    <a:gd name="T65" fmla="*/ 344 h 379"/>
                    <a:gd name="T66" fmla="*/ 688 w 689"/>
                    <a:gd name="T67" fmla="*/ 344 h 379"/>
                    <a:gd name="T68" fmla="*/ 672 w 689"/>
                    <a:gd name="T69" fmla="*/ 312 h 379"/>
                    <a:gd name="T70" fmla="*/ 639 w 689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2" y="82"/>
                      </a:lnTo>
                      <a:lnTo>
                        <a:pt x="409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8" y="50"/>
                      </a:lnTo>
                      <a:lnTo>
                        <a:pt x="245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7" y="180"/>
                      </a:lnTo>
                      <a:lnTo>
                        <a:pt x="114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6" y="312"/>
                      </a:lnTo>
                      <a:lnTo>
                        <a:pt x="16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3" y="369"/>
                      </a:cubicBezTo>
                      <a:lnTo>
                        <a:pt x="663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7" name="Freeform 61">
                  <a:extLst>
                    <a:ext uri="{FF2B5EF4-FFF2-40B4-BE49-F238E27FC236}">
                      <a16:creationId xmlns:a16="http://schemas.microsoft.com/office/drawing/2014/main" id="{F7F09CAB-1F9C-0748-9E00-1347304F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4488" y="2714625"/>
                  <a:ext cx="247650" cy="136525"/>
                </a:xfrm>
                <a:custGeom>
                  <a:avLst/>
                  <a:gdLst>
                    <a:gd name="T0" fmla="*/ 664 w 690"/>
                    <a:gd name="T1" fmla="*/ 368 h 378"/>
                    <a:gd name="T2" fmla="*/ 664 w 690"/>
                    <a:gd name="T3" fmla="*/ 368 h 378"/>
                    <a:gd name="T4" fmla="*/ 689 w 690"/>
                    <a:gd name="T5" fmla="*/ 344 h 378"/>
                    <a:gd name="T6" fmla="*/ 689 w 690"/>
                    <a:gd name="T7" fmla="*/ 344 h 378"/>
                    <a:gd name="T8" fmla="*/ 672 w 690"/>
                    <a:gd name="T9" fmla="*/ 311 h 378"/>
                    <a:gd name="T10" fmla="*/ 639 w 690"/>
                    <a:gd name="T11" fmla="*/ 278 h 378"/>
                    <a:gd name="T12" fmla="*/ 607 w 690"/>
                    <a:gd name="T13" fmla="*/ 246 h 378"/>
                    <a:gd name="T14" fmla="*/ 574 w 690"/>
                    <a:gd name="T15" fmla="*/ 213 h 378"/>
                    <a:gd name="T16" fmla="*/ 541 w 690"/>
                    <a:gd name="T17" fmla="*/ 180 h 378"/>
                    <a:gd name="T18" fmla="*/ 508 w 690"/>
                    <a:gd name="T19" fmla="*/ 147 h 378"/>
                    <a:gd name="T20" fmla="*/ 475 w 690"/>
                    <a:gd name="T21" fmla="*/ 114 h 378"/>
                    <a:gd name="T22" fmla="*/ 443 w 690"/>
                    <a:gd name="T23" fmla="*/ 82 h 378"/>
                    <a:gd name="T24" fmla="*/ 410 w 690"/>
                    <a:gd name="T25" fmla="*/ 49 h 378"/>
                    <a:gd name="T26" fmla="*/ 377 w 690"/>
                    <a:gd name="T27" fmla="*/ 16 h 378"/>
                    <a:gd name="T28" fmla="*/ 377 w 690"/>
                    <a:gd name="T29" fmla="*/ 16 h 378"/>
                    <a:gd name="T30" fmla="*/ 344 w 690"/>
                    <a:gd name="T31" fmla="*/ 0 h 378"/>
                    <a:gd name="T32" fmla="*/ 344 w 690"/>
                    <a:gd name="T33" fmla="*/ 0 h 378"/>
                    <a:gd name="T34" fmla="*/ 311 w 690"/>
                    <a:gd name="T35" fmla="*/ 16 h 378"/>
                    <a:gd name="T36" fmla="*/ 279 w 690"/>
                    <a:gd name="T37" fmla="*/ 49 h 378"/>
                    <a:gd name="T38" fmla="*/ 246 w 690"/>
                    <a:gd name="T39" fmla="*/ 82 h 378"/>
                    <a:gd name="T40" fmla="*/ 148 w 690"/>
                    <a:gd name="T41" fmla="*/ 180 h 378"/>
                    <a:gd name="T42" fmla="*/ 115 w 690"/>
                    <a:gd name="T43" fmla="*/ 213 h 378"/>
                    <a:gd name="T44" fmla="*/ 82 w 690"/>
                    <a:gd name="T45" fmla="*/ 246 h 378"/>
                    <a:gd name="T46" fmla="*/ 17 w 690"/>
                    <a:gd name="T47" fmla="*/ 311 h 378"/>
                    <a:gd name="T48" fmla="*/ 17 w 690"/>
                    <a:gd name="T49" fmla="*/ 311 h 378"/>
                    <a:gd name="T50" fmla="*/ 0 w 690"/>
                    <a:gd name="T51" fmla="*/ 344 h 378"/>
                    <a:gd name="T52" fmla="*/ 0 w 690"/>
                    <a:gd name="T53" fmla="*/ 344 h 378"/>
                    <a:gd name="T54" fmla="*/ 25 w 690"/>
                    <a:gd name="T55" fmla="*/ 368 h 378"/>
                    <a:gd name="T56" fmla="*/ 25 w 690"/>
                    <a:gd name="T57" fmla="*/ 368 h 378"/>
                    <a:gd name="T58" fmla="*/ 82 w 690"/>
                    <a:gd name="T59" fmla="*/ 377 h 378"/>
                    <a:gd name="T60" fmla="*/ 607 w 690"/>
                    <a:gd name="T61" fmla="*/ 377 h 378"/>
                    <a:gd name="T62" fmla="*/ 607 w 690"/>
                    <a:gd name="T63" fmla="*/ 377 h 378"/>
                    <a:gd name="T64" fmla="*/ 664 w 690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378">
                      <a:moveTo>
                        <a:pt x="664" y="368"/>
                      </a:move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7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5" y="114"/>
                      </a:lnTo>
                      <a:lnTo>
                        <a:pt x="443" y="82"/>
                      </a:lnTo>
                      <a:lnTo>
                        <a:pt x="410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6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3" y="5"/>
                        <a:pt x="311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8" name="Freeform 62">
                  <a:extLst>
                    <a:ext uri="{FF2B5EF4-FFF2-40B4-BE49-F238E27FC236}">
                      <a16:creationId xmlns:a16="http://schemas.microsoft.com/office/drawing/2014/main" id="{F5D9EAD2-2B31-F146-A8B9-AA9B1F685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463" y="2714625"/>
                  <a:ext cx="247650" cy="136525"/>
                </a:xfrm>
                <a:custGeom>
                  <a:avLst/>
                  <a:gdLst>
                    <a:gd name="T0" fmla="*/ 377 w 690"/>
                    <a:gd name="T1" fmla="*/ 16 h 378"/>
                    <a:gd name="T2" fmla="*/ 377 w 690"/>
                    <a:gd name="T3" fmla="*/ 16 h 378"/>
                    <a:gd name="T4" fmla="*/ 345 w 690"/>
                    <a:gd name="T5" fmla="*/ 0 h 378"/>
                    <a:gd name="T6" fmla="*/ 345 w 690"/>
                    <a:gd name="T7" fmla="*/ 0 h 378"/>
                    <a:gd name="T8" fmla="*/ 312 w 690"/>
                    <a:gd name="T9" fmla="*/ 16 h 378"/>
                    <a:gd name="T10" fmla="*/ 279 w 690"/>
                    <a:gd name="T11" fmla="*/ 49 h 378"/>
                    <a:gd name="T12" fmla="*/ 246 w 690"/>
                    <a:gd name="T13" fmla="*/ 82 h 378"/>
                    <a:gd name="T14" fmla="*/ 214 w 690"/>
                    <a:gd name="T15" fmla="*/ 114 h 378"/>
                    <a:gd name="T16" fmla="*/ 181 w 690"/>
                    <a:gd name="T17" fmla="*/ 147 h 378"/>
                    <a:gd name="T18" fmla="*/ 148 w 690"/>
                    <a:gd name="T19" fmla="*/ 180 h 378"/>
                    <a:gd name="T20" fmla="*/ 115 w 690"/>
                    <a:gd name="T21" fmla="*/ 213 h 378"/>
                    <a:gd name="T22" fmla="*/ 83 w 690"/>
                    <a:gd name="T23" fmla="*/ 246 h 378"/>
                    <a:gd name="T24" fmla="*/ 50 w 690"/>
                    <a:gd name="T25" fmla="*/ 278 h 378"/>
                    <a:gd name="T26" fmla="*/ 17 w 690"/>
                    <a:gd name="T27" fmla="*/ 311 h 378"/>
                    <a:gd name="T28" fmla="*/ 17 w 690"/>
                    <a:gd name="T29" fmla="*/ 311 h 378"/>
                    <a:gd name="T30" fmla="*/ 0 w 690"/>
                    <a:gd name="T31" fmla="*/ 344 h 378"/>
                    <a:gd name="T32" fmla="*/ 0 w 690"/>
                    <a:gd name="T33" fmla="*/ 344 h 378"/>
                    <a:gd name="T34" fmla="*/ 25 w 690"/>
                    <a:gd name="T35" fmla="*/ 368 h 378"/>
                    <a:gd name="T36" fmla="*/ 25 w 690"/>
                    <a:gd name="T37" fmla="*/ 368 h 378"/>
                    <a:gd name="T38" fmla="*/ 83 w 690"/>
                    <a:gd name="T39" fmla="*/ 377 h 378"/>
                    <a:gd name="T40" fmla="*/ 607 w 690"/>
                    <a:gd name="T41" fmla="*/ 377 h 378"/>
                    <a:gd name="T42" fmla="*/ 607 w 690"/>
                    <a:gd name="T43" fmla="*/ 377 h 378"/>
                    <a:gd name="T44" fmla="*/ 664 w 690"/>
                    <a:gd name="T45" fmla="*/ 368 h 378"/>
                    <a:gd name="T46" fmla="*/ 664 w 690"/>
                    <a:gd name="T47" fmla="*/ 368 h 378"/>
                    <a:gd name="T48" fmla="*/ 689 w 690"/>
                    <a:gd name="T49" fmla="*/ 344 h 378"/>
                    <a:gd name="T50" fmla="*/ 689 w 690"/>
                    <a:gd name="T51" fmla="*/ 344 h 378"/>
                    <a:gd name="T52" fmla="*/ 672 w 690"/>
                    <a:gd name="T53" fmla="*/ 311 h 378"/>
                    <a:gd name="T54" fmla="*/ 377 w 690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90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6" y="5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4" y="0"/>
                        <a:pt x="323" y="5"/>
                        <a:pt x="312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214" y="114"/>
                      </a:lnTo>
                      <a:lnTo>
                        <a:pt x="181" y="147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3" y="246"/>
                      </a:lnTo>
                      <a:lnTo>
                        <a:pt x="50" y="278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3"/>
                        <a:pt x="25" y="368"/>
                      </a:cubicBezTo>
                      <a:lnTo>
                        <a:pt x="25" y="368"/>
                      </a:lnTo>
                      <a:cubicBezTo>
                        <a:pt x="42" y="374"/>
                        <a:pt x="60" y="377"/>
                        <a:pt x="83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9" name="Freeform 63">
                  <a:extLst>
                    <a:ext uri="{FF2B5EF4-FFF2-40B4-BE49-F238E27FC236}">
                      <a16:creationId xmlns:a16="http://schemas.microsoft.com/office/drawing/2014/main" id="{66EBD942-A167-B148-B368-EA8C56E3C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7363" y="2851150"/>
                  <a:ext cx="271462" cy="141288"/>
                </a:xfrm>
                <a:custGeom>
                  <a:avLst/>
                  <a:gdLst>
                    <a:gd name="T0" fmla="*/ 704 w 754"/>
                    <a:gd name="T1" fmla="*/ 292 h 391"/>
                    <a:gd name="T2" fmla="*/ 672 w 754"/>
                    <a:gd name="T3" fmla="*/ 259 h 391"/>
                    <a:gd name="T4" fmla="*/ 639 w 754"/>
                    <a:gd name="T5" fmla="*/ 226 h 391"/>
                    <a:gd name="T6" fmla="*/ 606 w 754"/>
                    <a:gd name="T7" fmla="*/ 193 h 391"/>
                    <a:gd name="T8" fmla="*/ 573 w 754"/>
                    <a:gd name="T9" fmla="*/ 161 h 391"/>
                    <a:gd name="T10" fmla="*/ 541 w 754"/>
                    <a:gd name="T11" fmla="*/ 128 h 391"/>
                    <a:gd name="T12" fmla="*/ 508 w 754"/>
                    <a:gd name="T13" fmla="*/ 95 h 391"/>
                    <a:gd name="T14" fmla="*/ 475 w 754"/>
                    <a:gd name="T15" fmla="*/ 62 h 391"/>
                    <a:gd name="T16" fmla="*/ 442 w 754"/>
                    <a:gd name="T17" fmla="*/ 29 h 391"/>
                    <a:gd name="T18" fmla="*/ 442 w 754"/>
                    <a:gd name="T19" fmla="*/ 29 h 391"/>
                    <a:gd name="T20" fmla="*/ 409 w 754"/>
                    <a:gd name="T21" fmla="*/ 8 h 391"/>
                    <a:gd name="T22" fmla="*/ 409 w 754"/>
                    <a:gd name="T23" fmla="*/ 8 h 391"/>
                    <a:gd name="T24" fmla="*/ 401 w 754"/>
                    <a:gd name="T25" fmla="*/ 5 h 391"/>
                    <a:gd name="T26" fmla="*/ 401 w 754"/>
                    <a:gd name="T27" fmla="*/ 5 h 391"/>
                    <a:gd name="T28" fmla="*/ 352 w 754"/>
                    <a:gd name="T29" fmla="*/ 5 h 391"/>
                    <a:gd name="T30" fmla="*/ 352 w 754"/>
                    <a:gd name="T31" fmla="*/ 5 h 391"/>
                    <a:gd name="T32" fmla="*/ 311 w 754"/>
                    <a:gd name="T33" fmla="*/ 29 h 391"/>
                    <a:gd name="T34" fmla="*/ 278 w 754"/>
                    <a:gd name="T35" fmla="*/ 62 h 391"/>
                    <a:gd name="T36" fmla="*/ 245 w 754"/>
                    <a:gd name="T37" fmla="*/ 95 h 391"/>
                    <a:gd name="T38" fmla="*/ 147 w 754"/>
                    <a:gd name="T39" fmla="*/ 193 h 391"/>
                    <a:gd name="T40" fmla="*/ 114 w 754"/>
                    <a:gd name="T41" fmla="*/ 226 h 391"/>
                    <a:gd name="T42" fmla="*/ 81 w 754"/>
                    <a:gd name="T43" fmla="*/ 259 h 391"/>
                    <a:gd name="T44" fmla="*/ 16 w 754"/>
                    <a:gd name="T45" fmla="*/ 325 h 391"/>
                    <a:gd name="T46" fmla="*/ 16 w 754"/>
                    <a:gd name="T47" fmla="*/ 325 h 391"/>
                    <a:gd name="T48" fmla="*/ 0 w 754"/>
                    <a:gd name="T49" fmla="*/ 357 h 391"/>
                    <a:gd name="T50" fmla="*/ 0 w 754"/>
                    <a:gd name="T51" fmla="*/ 357 h 391"/>
                    <a:gd name="T52" fmla="*/ 24 w 754"/>
                    <a:gd name="T53" fmla="*/ 382 h 391"/>
                    <a:gd name="T54" fmla="*/ 24 w 754"/>
                    <a:gd name="T55" fmla="*/ 382 h 391"/>
                    <a:gd name="T56" fmla="*/ 81 w 754"/>
                    <a:gd name="T57" fmla="*/ 390 h 391"/>
                    <a:gd name="T58" fmla="*/ 409 w 754"/>
                    <a:gd name="T59" fmla="*/ 390 h 391"/>
                    <a:gd name="T60" fmla="*/ 672 w 754"/>
                    <a:gd name="T61" fmla="*/ 390 h 391"/>
                    <a:gd name="T62" fmla="*/ 672 w 754"/>
                    <a:gd name="T63" fmla="*/ 390 h 391"/>
                    <a:gd name="T64" fmla="*/ 729 w 754"/>
                    <a:gd name="T65" fmla="*/ 382 h 391"/>
                    <a:gd name="T66" fmla="*/ 729 w 754"/>
                    <a:gd name="T67" fmla="*/ 382 h 391"/>
                    <a:gd name="T68" fmla="*/ 753 w 754"/>
                    <a:gd name="T69" fmla="*/ 357 h 391"/>
                    <a:gd name="T70" fmla="*/ 753 w 754"/>
                    <a:gd name="T71" fmla="*/ 357 h 391"/>
                    <a:gd name="T72" fmla="*/ 737 w 754"/>
                    <a:gd name="T73" fmla="*/ 325 h 391"/>
                    <a:gd name="T74" fmla="*/ 704 w 754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4" h="391">
                      <a:moveTo>
                        <a:pt x="704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3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2" y="29"/>
                      </a:lnTo>
                      <a:lnTo>
                        <a:pt x="442" y="29"/>
                      </a:lnTo>
                      <a:cubicBezTo>
                        <a:pt x="433" y="21"/>
                        <a:pt x="422" y="13"/>
                        <a:pt x="409" y="8"/>
                      </a:cubicBezTo>
                      <a:lnTo>
                        <a:pt x="409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4" y="0"/>
                        <a:pt x="369" y="0"/>
                        <a:pt x="352" y="5"/>
                      </a:cubicBezTo>
                      <a:lnTo>
                        <a:pt x="352" y="5"/>
                      </a:lnTo>
                      <a:cubicBezTo>
                        <a:pt x="336" y="10"/>
                        <a:pt x="322" y="18"/>
                        <a:pt x="311" y="29"/>
                      </a:cubicBezTo>
                      <a:lnTo>
                        <a:pt x="278" y="62"/>
                      </a:lnTo>
                      <a:lnTo>
                        <a:pt x="245" y="95"/>
                      </a:lnTo>
                      <a:lnTo>
                        <a:pt x="147" y="193"/>
                      </a:lnTo>
                      <a:lnTo>
                        <a:pt x="114" y="226"/>
                      </a:lnTo>
                      <a:lnTo>
                        <a:pt x="81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5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4" y="382"/>
                      </a:cubicBezTo>
                      <a:lnTo>
                        <a:pt x="24" y="382"/>
                      </a:lnTo>
                      <a:cubicBezTo>
                        <a:pt x="40" y="387"/>
                        <a:pt x="60" y="390"/>
                        <a:pt x="81" y="390"/>
                      </a:cubicBezTo>
                      <a:lnTo>
                        <a:pt x="409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3" y="390"/>
                        <a:pt x="712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5" y="377"/>
                        <a:pt x="753" y="369"/>
                        <a:pt x="753" y="357"/>
                      </a:cubicBezTo>
                      <a:lnTo>
                        <a:pt x="753" y="357"/>
                      </a:lnTo>
                      <a:cubicBezTo>
                        <a:pt x="753" y="347"/>
                        <a:pt x="748" y="335"/>
                        <a:pt x="737" y="325"/>
                      </a:cubicBezTo>
                      <a:lnTo>
                        <a:pt x="704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0" name="Freeform 192">
                  <a:extLst>
                    <a:ext uri="{FF2B5EF4-FFF2-40B4-BE49-F238E27FC236}">
                      <a16:creationId xmlns:a16="http://schemas.microsoft.com/office/drawing/2014/main" id="{5B23662C-81AF-F848-B541-A277B437F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885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1 w 1438"/>
                    <a:gd name="T3" fmla="*/ 140 h 1438"/>
                    <a:gd name="T4" fmla="*/ 743 w 1438"/>
                    <a:gd name="T5" fmla="*/ 137 h 1438"/>
                    <a:gd name="T6" fmla="*/ 653 w 1438"/>
                    <a:gd name="T7" fmla="*/ 161 h 1438"/>
                    <a:gd name="T8" fmla="*/ 522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6 w 1438"/>
                    <a:gd name="T21" fmla="*/ 1079 h 1438"/>
                    <a:gd name="T22" fmla="*/ 620 w 1438"/>
                    <a:gd name="T23" fmla="*/ 1243 h 1438"/>
                    <a:gd name="T24" fmla="*/ 694 w 1438"/>
                    <a:gd name="T25" fmla="*/ 1301 h 1438"/>
                    <a:gd name="T26" fmla="*/ 743 w 1438"/>
                    <a:gd name="T27" fmla="*/ 1301 h 1438"/>
                    <a:gd name="T28" fmla="*/ 784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0 w 1438"/>
                    <a:gd name="T41" fmla="*/ 743 h 1438"/>
                    <a:gd name="T42" fmla="*/ 1407 w 1438"/>
                    <a:gd name="T43" fmla="*/ 653 h 1438"/>
                    <a:gd name="T44" fmla="*/ 1432 w 1438"/>
                    <a:gd name="T45" fmla="*/ 743 h 1438"/>
                    <a:gd name="T46" fmla="*/ 784 w 1438"/>
                    <a:gd name="T47" fmla="*/ 1407 h 1438"/>
                    <a:gd name="T48" fmla="*/ 751 w 1438"/>
                    <a:gd name="T49" fmla="*/ 1428 h 1438"/>
                    <a:gd name="T50" fmla="*/ 694 w 1438"/>
                    <a:gd name="T51" fmla="*/ 1432 h 1438"/>
                    <a:gd name="T52" fmla="*/ 587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5 w 1438"/>
                    <a:gd name="T63" fmla="*/ 694 h 1438"/>
                    <a:gd name="T64" fmla="*/ 63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6 w 1438"/>
                    <a:gd name="T73" fmla="*/ 227 h 1438"/>
                    <a:gd name="T74" fmla="*/ 555 w 1438"/>
                    <a:gd name="T75" fmla="*/ 128 h 1438"/>
                    <a:gd name="T76" fmla="*/ 653 w 1438"/>
                    <a:gd name="T77" fmla="*/ 30 h 1438"/>
                    <a:gd name="T78" fmla="*/ 694 w 1438"/>
                    <a:gd name="T79" fmla="*/ 6 h 1438"/>
                    <a:gd name="T80" fmla="*/ 751 w 1438"/>
                    <a:gd name="T81" fmla="*/ 8 h 1438"/>
                    <a:gd name="T82" fmla="*/ 817 w 1438"/>
                    <a:gd name="T83" fmla="*/ 63 h 1438"/>
                    <a:gd name="T84" fmla="*/ 915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7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0" y="694"/>
                      </a:moveTo>
                      <a:lnTo>
                        <a:pt x="1300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4" y="161"/>
                      </a:lnTo>
                      <a:lnTo>
                        <a:pt x="784" y="161"/>
                      </a:lnTo>
                      <a:cubicBezTo>
                        <a:pt x="776" y="153"/>
                        <a:pt x="764" y="146"/>
                        <a:pt x="751" y="140"/>
                      </a:cubicBezTo>
                      <a:lnTo>
                        <a:pt x="751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4" y="137"/>
                      </a:cubicBezTo>
                      <a:lnTo>
                        <a:pt x="694" y="137"/>
                      </a:lnTo>
                      <a:cubicBezTo>
                        <a:pt x="678" y="143"/>
                        <a:pt x="665" y="150"/>
                        <a:pt x="653" y="161"/>
                      </a:cubicBezTo>
                      <a:lnTo>
                        <a:pt x="587" y="227"/>
                      </a:lnTo>
                      <a:lnTo>
                        <a:pt x="555" y="260"/>
                      </a:lnTo>
                      <a:lnTo>
                        <a:pt x="522" y="292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7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5" y="948"/>
                      </a:lnTo>
                      <a:lnTo>
                        <a:pt x="424" y="1047"/>
                      </a:lnTo>
                      <a:lnTo>
                        <a:pt x="456" y="1079"/>
                      </a:lnTo>
                      <a:lnTo>
                        <a:pt x="489" y="1112"/>
                      </a:lnTo>
                      <a:lnTo>
                        <a:pt x="587" y="1210"/>
                      </a:lnTo>
                      <a:lnTo>
                        <a:pt x="620" y="1243"/>
                      </a:lnTo>
                      <a:lnTo>
                        <a:pt x="653" y="1276"/>
                      </a:lnTo>
                      <a:lnTo>
                        <a:pt x="653" y="1276"/>
                      </a:lnTo>
                      <a:cubicBezTo>
                        <a:pt x="665" y="1287"/>
                        <a:pt x="678" y="1295"/>
                        <a:pt x="694" y="1301"/>
                      </a:cubicBezTo>
                      <a:lnTo>
                        <a:pt x="694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1" y="1297"/>
                      </a:cubicBezTo>
                      <a:lnTo>
                        <a:pt x="751" y="1297"/>
                      </a:lnTo>
                      <a:cubicBezTo>
                        <a:pt x="764" y="1292"/>
                        <a:pt x="776" y="1285"/>
                        <a:pt x="784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5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0" y="743"/>
                      </a:cubicBezTo>
                      <a:lnTo>
                        <a:pt x="1300" y="743"/>
                      </a:lnTo>
                      <a:cubicBezTo>
                        <a:pt x="1306" y="727"/>
                        <a:pt x="1306" y="711"/>
                        <a:pt x="1300" y="694"/>
                      </a:cubicBezTo>
                      <a:close/>
                      <a:moveTo>
                        <a:pt x="1407" y="653"/>
                      </a:moveTo>
                      <a:lnTo>
                        <a:pt x="1407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7" y="785"/>
                      </a:cubicBezTo>
                      <a:lnTo>
                        <a:pt x="784" y="1407"/>
                      </a:lnTo>
                      <a:lnTo>
                        <a:pt x="784" y="1407"/>
                      </a:lnTo>
                      <a:cubicBezTo>
                        <a:pt x="776" y="1416"/>
                        <a:pt x="764" y="1423"/>
                        <a:pt x="751" y="1428"/>
                      </a:cubicBezTo>
                      <a:lnTo>
                        <a:pt x="751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4" y="1432"/>
                      </a:cubicBezTo>
                      <a:lnTo>
                        <a:pt x="694" y="1432"/>
                      </a:lnTo>
                      <a:cubicBezTo>
                        <a:pt x="678" y="1426"/>
                        <a:pt x="665" y="1418"/>
                        <a:pt x="653" y="1407"/>
                      </a:cubicBezTo>
                      <a:lnTo>
                        <a:pt x="587" y="1342"/>
                      </a:lnTo>
                      <a:lnTo>
                        <a:pt x="555" y="1308"/>
                      </a:lnTo>
                      <a:lnTo>
                        <a:pt x="522" y="1276"/>
                      </a:lnTo>
                      <a:lnTo>
                        <a:pt x="424" y="1178"/>
                      </a:lnTo>
                      <a:lnTo>
                        <a:pt x="391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7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3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1" y="760"/>
                        <a:pt x="5" y="743"/>
                      </a:cubicBezTo>
                      <a:lnTo>
                        <a:pt x="5" y="743"/>
                      </a:lnTo>
                      <a:cubicBezTo>
                        <a:pt x="0" y="727"/>
                        <a:pt x="0" y="711"/>
                        <a:pt x="5" y="694"/>
                      </a:cubicBezTo>
                      <a:lnTo>
                        <a:pt x="5" y="694"/>
                      </a:lnTo>
                      <a:cubicBezTo>
                        <a:pt x="11" y="677"/>
                        <a:pt x="20" y="664"/>
                        <a:pt x="30" y="653"/>
                      </a:cubicBezTo>
                      <a:lnTo>
                        <a:pt x="63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7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5" y="358"/>
                      </a:lnTo>
                      <a:lnTo>
                        <a:pt x="358" y="325"/>
                      </a:lnTo>
                      <a:lnTo>
                        <a:pt x="391" y="292"/>
                      </a:lnTo>
                      <a:lnTo>
                        <a:pt x="424" y="260"/>
                      </a:lnTo>
                      <a:lnTo>
                        <a:pt x="456" y="227"/>
                      </a:lnTo>
                      <a:lnTo>
                        <a:pt x="489" y="194"/>
                      </a:lnTo>
                      <a:lnTo>
                        <a:pt x="522" y="161"/>
                      </a:lnTo>
                      <a:lnTo>
                        <a:pt x="555" y="128"/>
                      </a:lnTo>
                      <a:lnTo>
                        <a:pt x="587" y="96"/>
                      </a:lnTo>
                      <a:lnTo>
                        <a:pt x="620" y="63"/>
                      </a:lnTo>
                      <a:lnTo>
                        <a:pt x="653" y="30"/>
                      </a:lnTo>
                      <a:lnTo>
                        <a:pt x="653" y="30"/>
                      </a:lnTo>
                      <a:cubicBezTo>
                        <a:pt x="665" y="19"/>
                        <a:pt x="678" y="11"/>
                        <a:pt x="694" y="6"/>
                      </a:cubicBezTo>
                      <a:lnTo>
                        <a:pt x="694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1" y="8"/>
                      </a:cubicBezTo>
                      <a:lnTo>
                        <a:pt x="751" y="8"/>
                      </a:lnTo>
                      <a:cubicBezTo>
                        <a:pt x="764" y="14"/>
                        <a:pt x="776" y="22"/>
                        <a:pt x="784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5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7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230092-18F4-2645-8C09-2769CBBB712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-651567" y="3111802"/>
              <a:ext cx="7182482" cy="578601"/>
              <a:chOff x="1054100" y="6292462"/>
              <a:chExt cx="6797675" cy="547602"/>
            </a:xfrm>
          </p:grpSpPr>
          <p:grpSp>
            <p:nvGrpSpPr>
              <p:cNvPr id="1771" name="Group 1770">
                <a:extLst>
                  <a:ext uri="{FF2B5EF4-FFF2-40B4-BE49-F238E27FC236}">
                    <a16:creationId xmlns:a16="http://schemas.microsoft.com/office/drawing/2014/main" id="{66F0F9D4-2D33-4242-BAE6-FF84C1313243}"/>
                  </a:ext>
                </a:extLst>
              </p:cNvPr>
              <p:cNvGrpSpPr/>
              <p:nvPr/>
            </p:nvGrpSpPr>
            <p:grpSpPr>
              <a:xfrm>
                <a:off x="4452938" y="6293964"/>
                <a:ext cx="1700212" cy="546100"/>
                <a:chOff x="4452938" y="6772275"/>
                <a:chExt cx="1700212" cy="546100"/>
              </a:xfrm>
            </p:grpSpPr>
            <p:sp>
              <p:nvSpPr>
                <p:cNvPr id="1772" name="Freeform 431">
                  <a:extLst>
                    <a:ext uri="{FF2B5EF4-FFF2-40B4-BE49-F238E27FC236}">
                      <a16:creationId xmlns:a16="http://schemas.microsoft.com/office/drawing/2014/main" id="{F64D8774-3BD9-E549-AFCF-B6F9C6FB9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6772275"/>
                  <a:ext cx="1700212" cy="244475"/>
                </a:xfrm>
                <a:custGeom>
                  <a:avLst/>
                  <a:gdLst>
                    <a:gd name="T0" fmla="*/ 3605 w 4721"/>
                    <a:gd name="T1" fmla="*/ 170 h 679"/>
                    <a:gd name="T2" fmla="*/ 3934 w 4721"/>
                    <a:gd name="T3" fmla="*/ 337 h 679"/>
                    <a:gd name="T4" fmla="*/ 4302 w 4721"/>
                    <a:gd name="T5" fmla="*/ 145 h 679"/>
                    <a:gd name="T6" fmla="*/ 4302 w 4721"/>
                    <a:gd name="T7" fmla="*/ 401 h 679"/>
                    <a:gd name="T8" fmla="*/ 4146 w 4721"/>
                    <a:gd name="T9" fmla="*/ 444 h 679"/>
                    <a:gd name="T10" fmla="*/ 4040 w 4721"/>
                    <a:gd name="T11" fmla="*/ 486 h 679"/>
                    <a:gd name="T12" fmla="*/ 3934 w 4721"/>
                    <a:gd name="T13" fmla="*/ 550 h 679"/>
                    <a:gd name="T14" fmla="*/ 3827 w 4721"/>
                    <a:gd name="T15" fmla="*/ 486 h 679"/>
                    <a:gd name="T16" fmla="*/ 3720 w 4721"/>
                    <a:gd name="T17" fmla="*/ 444 h 679"/>
                    <a:gd name="T18" fmla="*/ 3720 w 4721"/>
                    <a:gd name="T19" fmla="*/ 444 h 679"/>
                    <a:gd name="T20" fmla="*/ 3564 w 4721"/>
                    <a:gd name="T21" fmla="*/ 401 h 679"/>
                    <a:gd name="T22" fmla="*/ 3171 w 4721"/>
                    <a:gd name="T23" fmla="*/ 145 h 679"/>
                    <a:gd name="T24" fmla="*/ 2860 w 4721"/>
                    <a:gd name="T25" fmla="*/ 281 h 679"/>
                    <a:gd name="T26" fmla="*/ 3081 w 4721"/>
                    <a:gd name="T27" fmla="*/ 238 h 679"/>
                    <a:gd name="T28" fmla="*/ 3385 w 4721"/>
                    <a:gd name="T29" fmla="*/ 333 h 679"/>
                    <a:gd name="T30" fmla="*/ 1917 w 4721"/>
                    <a:gd name="T31" fmla="*/ 102 h 679"/>
                    <a:gd name="T32" fmla="*/ 2294 w 4721"/>
                    <a:gd name="T33" fmla="*/ 307 h 679"/>
                    <a:gd name="T34" fmla="*/ 2597 w 4721"/>
                    <a:gd name="T35" fmla="*/ 213 h 679"/>
                    <a:gd name="T36" fmla="*/ 2728 w 4721"/>
                    <a:gd name="T37" fmla="*/ 349 h 679"/>
                    <a:gd name="T38" fmla="*/ 2622 w 4721"/>
                    <a:gd name="T39" fmla="*/ 414 h 679"/>
                    <a:gd name="T40" fmla="*/ 2516 w 4721"/>
                    <a:gd name="T41" fmla="*/ 486 h 679"/>
                    <a:gd name="T42" fmla="*/ 2409 w 4721"/>
                    <a:gd name="T43" fmla="*/ 580 h 679"/>
                    <a:gd name="T44" fmla="*/ 2384 w 4721"/>
                    <a:gd name="T45" fmla="*/ 605 h 679"/>
                    <a:gd name="T46" fmla="*/ 2229 w 4721"/>
                    <a:gd name="T47" fmla="*/ 541 h 679"/>
                    <a:gd name="T48" fmla="*/ 2073 w 4721"/>
                    <a:gd name="T49" fmla="*/ 469 h 679"/>
                    <a:gd name="T50" fmla="*/ 1917 w 4721"/>
                    <a:gd name="T51" fmla="*/ 375 h 679"/>
                    <a:gd name="T52" fmla="*/ 1729 w 4721"/>
                    <a:gd name="T53" fmla="*/ 213 h 679"/>
                    <a:gd name="T54" fmla="*/ 1418 w 4721"/>
                    <a:gd name="T55" fmla="*/ 213 h 679"/>
                    <a:gd name="T56" fmla="*/ 1376 w 4721"/>
                    <a:gd name="T57" fmla="*/ 307 h 679"/>
                    <a:gd name="T58" fmla="*/ 1729 w 4721"/>
                    <a:gd name="T59" fmla="*/ 281 h 679"/>
                    <a:gd name="T60" fmla="*/ 1147 w 4721"/>
                    <a:gd name="T61" fmla="*/ 68 h 679"/>
                    <a:gd name="T62" fmla="*/ 590 w 4721"/>
                    <a:gd name="T63" fmla="*/ 238 h 679"/>
                    <a:gd name="T64" fmla="*/ 893 w 4721"/>
                    <a:gd name="T65" fmla="*/ 281 h 679"/>
                    <a:gd name="T66" fmla="*/ 1229 w 4721"/>
                    <a:gd name="T67" fmla="*/ 375 h 679"/>
                    <a:gd name="T68" fmla="*/ 1229 w 4721"/>
                    <a:gd name="T69" fmla="*/ 375 h 679"/>
                    <a:gd name="T70" fmla="*/ 1049 w 4721"/>
                    <a:gd name="T71" fmla="*/ 473 h 679"/>
                    <a:gd name="T72" fmla="*/ 893 w 4721"/>
                    <a:gd name="T73" fmla="*/ 538 h 679"/>
                    <a:gd name="T74" fmla="*/ 737 w 4721"/>
                    <a:gd name="T75" fmla="*/ 580 h 679"/>
                    <a:gd name="T76" fmla="*/ 631 w 4721"/>
                    <a:gd name="T77" fmla="*/ 486 h 679"/>
                    <a:gd name="T78" fmla="*/ 524 w 4721"/>
                    <a:gd name="T79" fmla="*/ 414 h 679"/>
                    <a:gd name="T80" fmla="*/ 417 w 4721"/>
                    <a:gd name="T81" fmla="*/ 349 h 679"/>
                    <a:gd name="T82" fmla="*/ 4409 w 4721"/>
                    <a:gd name="T83" fmla="*/ 307 h 679"/>
                    <a:gd name="T84" fmla="*/ 4695 w 4721"/>
                    <a:gd name="T85" fmla="*/ 213 h 679"/>
                    <a:gd name="T86" fmla="*/ 4433 w 4721"/>
                    <a:gd name="T87" fmla="*/ 418 h 679"/>
                    <a:gd name="T88" fmla="*/ 4040 w 4721"/>
                    <a:gd name="T89" fmla="*/ 623 h 679"/>
                    <a:gd name="T90" fmla="*/ 3737 w 4721"/>
                    <a:gd name="T91" fmla="*/ 580 h 679"/>
                    <a:gd name="T92" fmla="*/ 3343 w 4721"/>
                    <a:gd name="T93" fmla="*/ 375 h 679"/>
                    <a:gd name="T94" fmla="*/ 2991 w 4721"/>
                    <a:gd name="T95" fmla="*/ 349 h 679"/>
                    <a:gd name="T96" fmla="*/ 2597 w 4721"/>
                    <a:gd name="T97" fmla="*/ 555 h 679"/>
                    <a:gd name="T98" fmla="*/ 2294 w 4721"/>
                    <a:gd name="T99" fmla="*/ 648 h 679"/>
                    <a:gd name="T100" fmla="*/ 1901 w 4721"/>
                    <a:gd name="T101" fmla="*/ 444 h 679"/>
                    <a:gd name="T102" fmla="*/ 1573 w 4721"/>
                    <a:gd name="T103" fmla="*/ 277 h 679"/>
                    <a:gd name="T104" fmla="*/ 1204 w 4721"/>
                    <a:gd name="T105" fmla="*/ 469 h 679"/>
                    <a:gd name="T106" fmla="*/ 811 w 4721"/>
                    <a:gd name="T107" fmla="*/ 674 h 679"/>
                    <a:gd name="T108" fmla="*/ 500 w 4721"/>
                    <a:gd name="T109" fmla="*/ 538 h 679"/>
                    <a:gd name="T110" fmla="*/ 106 w 4721"/>
                    <a:gd name="T111" fmla="*/ 333 h 679"/>
                    <a:gd name="T112" fmla="*/ 197 w 4721"/>
                    <a:gd name="T113" fmla="*/ 307 h 679"/>
                    <a:gd name="T114" fmla="*/ 155 w 4721"/>
                    <a:gd name="T115" fmla="*/ 213 h 679"/>
                    <a:gd name="T116" fmla="*/ 4695 w 4721"/>
                    <a:gd name="T117" fmla="*/ 145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721" h="679">
                      <a:moveTo>
                        <a:pt x="4376" y="102"/>
                      </a:moveTo>
                      <a:lnTo>
                        <a:pt x="4376" y="102"/>
                      </a:lnTo>
                      <a:cubicBezTo>
                        <a:pt x="4376" y="91"/>
                        <a:pt x="4368" y="82"/>
                        <a:pt x="4351" y="76"/>
                      </a:cubicBezTo>
                      <a:lnTo>
                        <a:pt x="4351" y="76"/>
                      </a:lnTo>
                      <a:cubicBezTo>
                        <a:pt x="4335" y="71"/>
                        <a:pt x="4316" y="68"/>
                        <a:pt x="4294" y="68"/>
                      </a:cubicBezTo>
                      <a:lnTo>
                        <a:pt x="3573" y="68"/>
                      </a:lnTo>
                      <a:lnTo>
                        <a:pt x="3573" y="68"/>
                      </a:lnTo>
                      <a:cubicBezTo>
                        <a:pt x="3551" y="68"/>
                        <a:pt x="3532" y="71"/>
                        <a:pt x="3516" y="76"/>
                      </a:cubicBezTo>
                      <a:lnTo>
                        <a:pt x="3516" y="76"/>
                      </a:lnTo>
                      <a:cubicBezTo>
                        <a:pt x="3499" y="82"/>
                        <a:pt x="3491" y="91"/>
                        <a:pt x="3491" y="102"/>
                      </a:cubicBezTo>
                      <a:lnTo>
                        <a:pt x="3491" y="102"/>
                      </a:lnTo>
                      <a:cubicBezTo>
                        <a:pt x="3491" y="113"/>
                        <a:pt x="3499" y="122"/>
                        <a:pt x="3516" y="127"/>
                      </a:cubicBezTo>
                      <a:lnTo>
                        <a:pt x="3564" y="145"/>
                      </a:lnTo>
                      <a:lnTo>
                        <a:pt x="3564" y="145"/>
                      </a:lnTo>
                      <a:cubicBezTo>
                        <a:pt x="3580" y="150"/>
                        <a:pt x="3595" y="159"/>
                        <a:pt x="3605" y="170"/>
                      </a:cubicBezTo>
                      <a:lnTo>
                        <a:pt x="3605" y="170"/>
                      </a:lnTo>
                      <a:cubicBezTo>
                        <a:pt x="3617" y="182"/>
                        <a:pt x="3630" y="190"/>
                        <a:pt x="3646" y="196"/>
                      </a:cubicBezTo>
                      <a:lnTo>
                        <a:pt x="3696" y="213"/>
                      </a:lnTo>
                      <a:lnTo>
                        <a:pt x="3696" y="213"/>
                      </a:lnTo>
                      <a:cubicBezTo>
                        <a:pt x="3712" y="218"/>
                        <a:pt x="3726" y="227"/>
                        <a:pt x="3737" y="238"/>
                      </a:cubicBezTo>
                      <a:lnTo>
                        <a:pt x="3737" y="238"/>
                      </a:lnTo>
                      <a:cubicBezTo>
                        <a:pt x="3748" y="250"/>
                        <a:pt x="3761" y="258"/>
                        <a:pt x="3777" y="264"/>
                      </a:cubicBezTo>
                      <a:lnTo>
                        <a:pt x="3827" y="281"/>
                      </a:lnTo>
                      <a:lnTo>
                        <a:pt x="3827" y="281"/>
                      </a:lnTo>
                      <a:cubicBezTo>
                        <a:pt x="3843" y="287"/>
                        <a:pt x="3857" y="296"/>
                        <a:pt x="3867" y="307"/>
                      </a:cubicBezTo>
                      <a:lnTo>
                        <a:pt x="3867" y="307"/>
                      </a:lnTo>
                      <a:cubicBezTo>
                        <a:pt x="3879" y="318"/>
                        <a:pt x="3892" y="327"/>
                        <a:pt x="3908" y="333"/>
                      </a:cubicBezTo>
                      <a:lnTo>
                        <a:pt x="3908" y="333"/>
                      </a:lnTo>
                      <a:cubicBezTo>
                        <a:pt x="3916" y="336"/>
                        <a:pt x="3925" y="337"/>
                        <a:pt x="3934" y="337"/>
                      </a:cubicBezTo>
                      <a:lnTo>
                        <a:pt x="3934" y="337"/>
                      </a:lnTo>
                      <a:cubicBezTo>
                        <a:pt x="3941" y="337"/>
                        <a:pt x="3950" y="336"/>
                        <a:pt x="3958" y="333"/>
                      </a:cubicBezTo>
                      <a:lnTo>
                        <a:pt x="3958" y="333"/>
                      </a:lnTo>
                      <a:cubicBezTo>
                        <a:pt x="3974" y="327"/>
                        <a:pt x="3988" y="318"/>
                        <a:pt x="3999" y="307"/>
                      </a:cubicBezTo>
                      <a:lnTo>
                        <a:pt x="3999" y="307"/>
                      </a:lnTo>
                      <a:cubicBezTo>
                        <a:pt x="4010" y="296"/>
                        <a:pt x="4023" y="287"/>
                        <a:pt x="4040" y="281"/>
                      </a:cubicBezTo>
                      <a:lnTo>
                        <a:pt x="4089" y="264"/>
                      </a:lnTo>
                      <a:lnTo>
                        <a:pt x="4089" y="264"/>
                      </a:lnTo>
                      <a:cubicBezTo>
                        <a:pt x="4106" y="258"/>
                        <a:pt x="4118" y="250"/>
                        <a:pt x="4130" y="238"/>
                      </a:cubicBezTo>
                      <a:lnTo>
                        <a:pt x="4130" y="238"/>
                      </a:lnTo>
                      <a:cubicBezTo>
                        <a:pt x="4141" y="227"/>
                        <a:pt x="4154" y="218"/>
                        <a:pt x="4171" y="213"/>
                      </a:cubicBezTo>
                      <a:lnTo>
                        <a:pt x="4220" y="196"/>
                      </a:lnTo>
                      <a:lnTo>
                        <a:pt x="4220" y="196"/>
                      </a:lnTo>
                      <a:cubicBezTo>
                        <a:pt x="4236" y="190"/>
                        <a:pt x="4250" y="182"/>
                        <a:pt x="4261" y="170"/>
                      </a:cubicBezTo>
                      <a:lnTo>
                        <a:pt x="4261" y="170"/>
                      </a:lnTo>
                      <a:cubicBezTo>
                        <a:pt x="4272" y="159"/>
                        <a:pt x="4285" y="150"/>
                        <a:pt x="4302" y="145"/>
                      </a:cubicBezTo>
                      <a:lnTo>
                        <a:pt x="4351" y="127"/>
                      </a:lnTo>
                      <a:lnTo>
                        <a:pt x="4351" y="127"/>
                      </a:lnTo>
                      <a:cubicBezTo>
                        <a:pt x="4368" y="122"/>
                        <a:pt x="4376" y="113"/>
                        <a:pt x="4376" y="102"/>
                      </a:cubicBezTo>
                      <a:close/>
                      <a:moveTo>
                        <a:pt x="4376" y="375"/>
                      </a:moveTo>
                      <a:lnTo>
                        <a:pt x="4376" y="375"/>
                      </a:lnTo>
                      <a:cubicBezTo>
                        <a:pt x="4376" y="364"/>
                        <a:pt x="4368" y="355"/>
                        <a:pt x="4351" y="349"/>
                      </a:cubicBezTo>
                      <a:lnTo>
                        <a:pt x="4351" y="349"/>
                      </a:lnTo>
                      <a:cubicBezTo>
                        <a:pt x="4343" y="347"/>
                        <a:pt x="4335" y="345"/>
                        <a:pt x="4327" y="345"/>
                      </a:cubicBezTo>
                      <a:lnTo>
                        <a:pt x="4327" y="345"/>
                      </a:lnTo>
                      <a:cubicBezTo>
                        <a:pt x="4318" y="345"/>
                        <a:pt x="4310" y="347"/>
                        <a:pt x="4302" y="349"/>
                      </a:cubicBezTo>
                      <a:lnTo>
                        <a:pt x="4302" y="349"/>
                      </a:lnTo>
                      <a:cubicBezTo>
                        <a:pt x="4285" y="355"/>
                        <a:pt x="4277" y="364"/>
                        <a:pt x="4277" y="375"/>
                      </a:cubicBezTo>
                      <a:lnTo>
                        <a:pt x="4277" y="375"/>
                      </a:lnTo>
                      <a:cubicBezTo>
                        <a:pt x="4277" y="387"/>
                        <a:pt x="4285" y="395"/>
                        <a:pt x="4302" y="401"/>
                      </a:cubicBezTo>
                      <a:lnTo>
                        <a:pt x="4302" y="401"/>
                      </a:lnTo>
                      <a:cubicBezTo>
                        <a:pt x="4310" y="404"/>
                        <a:pt x="4318" y="405"/>
                        <a:pt x="4327" y="405"/>
                      </a:cubicBezTo>
                      <a:lnTo>
                        <a:pt x="4327" y="405"/>
                      </a:lnTo>
                      <a:cubicBezTo>
                        <a:pt x="4335" y="405"/>
                        <a:pt x="4343" y="404"/>
                        <a:pt x="4351" y="401"/>
                      </a:cubicBezTo>
                      <a:lnTo>
                        <a:pt x="4351" y="401"/>
                      </a:lnTo>
                      <a:cubicBezTo>
                        <a:pt x="4368" y="395"/>
                        <a:pt x="4376" y="387"/>
                        <a:pt x="4376" y="375"/>
                      </a:cubicBezTo>
                      <a:close/>
                      <a:moveTo>
                        <a:pt x="4245" y="444"/>
                      </a:moveTo>
                      <a:lnTo>
                        <a:pt x="4245" y="444"/>
                      </a:lnTo>
                      <a:cubicBezTo>
                        <a:pt x="4245" y="432"/>
                        <a:pt x="4236" y="424"/>
                        <a:pt x="4220" y="418"/>
                      </a:cubicBezTo>
                      <a:lnTo>
                        <a:pt x="4220" y="418"/>
                      </a:lnTo>
                      <a:cubicBezTo>
                        <a:pt x="4212" y="415"/>
                        <a:pt x="4204" y="414"/>
                        <a:pt x="4196" y="414"/>
                      </a:cubicBezTo>
                      <a:lnTo>
                        <a:pt x="4196" y="414"/>
                      </a:lnTo>
                      <a:cubicBezTo>
                        <a:pt x="4187" y="414"/>
                        <a:pt x="4179" y="415"/>
                        <a:pt x="4171" y="418"/>
                      </a:cubicBezTo>
                      <a:lnTo>
                        <a:pt x="4171" y="418"/>
                      </a:lnTo>
                      <a:cubicBezTo>
                        <a:pt x="4154" y="424"/>
                        <a:pt x="4146" y="432"/>
                        <a:pt x="4146" y="444"/>
                      </a:cubicBezTo>
                      <a:lnTo>
                        <a:pt x="4146" y="444"/>
                      </a:lnTo>
                      <a:cubicBezTo>
                        <a:pt x="4146" y="455"/>
                        <a:pt x="4154" y="463"/>
                        <a:pt x="4171" y="469"/>
                      </a:cubicBezTo>
                      <a:lnTo>
                        <a:pt x="4171" y="469"/>
                      </a:lnTo>
                      <a:cubicBezTo>
                        <a:pt x="4179" y="472"/>
                        <a:pt x="4187" y="473"/>
                        <a:pt x="4196" y="473"/>
                      </a:cubicBezTo>
                      <a:lnTo>
                        <a:pt x="4196" y="473"/>
                      </a:lnTo>
                      <a:cubicBezTo>
                        <a:pt x="4204" y="473"/>
                        <a:pt x="4212" y="472"/>
                        <a:pt x="4220" y="469"/>
                      </a:cubicBezTo>
                      <a:lnTo>
                        <a:pt x="4220" y="469"/>
                      </a:lnTo>
                      <a:cubicBezTo>
                        <a:pt x="4236" y="463"/>
                        <a:pt x="4245" y="455"/>
                        <a:pt x="4245" y="444"/>
                      </a:cubicBezTo>
                      <a:close/>
                      <a:moveTo>
                        <a:pt x="4113" y="512"/>
                      </a:moveTo>
                      <a:lnTo>
                        <a:pt x="4113" y="512"/>
                      </a:lnTo>
                      <a:cubicBezTo>
                        <a:pt x="4113" y="500"/>
                        <a:pt x="4106" y="492"/>
                        <a:pt x="4089" y="486"/>
                      </a:cubicBezTo>
                      <a:lnTo>
                        <a:pt x="4089" y="486"/>
                      </a:lnTo>
                      <a:cubicBezTo>
                        <a:pt x="4081" y="483"/>
                        <a:pt x="4072" y="482"/>
                        <a:pt x="4065" y="482"/>
                      </a:cubicBezTo>
                      <a:lnTo>
                        <a:pt x="4065" y="482"/>
                      </a:lnTo>
                      <a:cubicBezTo>
                        <a:pt x="4056" y="482"/>
                        <a:pt x="4048" y="483"/>
                        <a:pt x="4040" y="486"/>
                      </a:cubicBezTo>
                      <a:lnTo>
                        <a:pt x="4040" y="486"/>
                      </a:lnTo>
                      <a:cubicBezTo>
                        <a:pt x="4023" y="492"/>
                        <a:pt x="4015" y="500"/>
                        <a:pt x="4015" y="512"/>
                      </a:cubicBezTo>
                      <a:lnTo>
                        <a:pt x="4015" y="512"/>
                      </a:lnTo>
                      <a:cubicBezTo>
                        <a:pt x="4015" y="523"/>
                        <a:pt x="4023" y="531"/>
                        <a:pt x="4040" y="538"/>
                      </a:cubicBezTo>
                      <a:lnTo>
                        <a:pt x="4040" y="538"/>
                      </a:lnTo>
                      <a:cubicBezTo>
                        <a:pt x="4048" y="540"/>
                        <a:pt x="4056" y="541"/>
                        <a:pt x="4065" y="541"/>
                      </a:cubicBezTo>
                      <a:lnTo>
                        <a:pt x="4065" y="541"/>
                      </a:lnTo>
                      <a:cubicBezTo>
                        <a:pt x="4072" y="541"/>
                        <a:pt x="4081" y="540"/>
                        <a:pt x="4089" y="538"/>
                      </a:cubicBezTo>
                      <a:lnTo>
                        <a:pt x="4089" y="538"/>
                      </a:lnTo>
                      <a:cubicBezTo>
                        <a:pt x="4106" y="531"/>
                        <a:pt x="4113" y="523"/>
                        <a:pt x="4113" y="512"/>
                      </a:cubicBezTo>
                      <a:close/>
                      <a:moveTo>
                        <a:pt x="3982" y="580"/>
                      </a:moveTo>
                      <a:lnTo>
                        <a:pt x="3982" y="580"/>
                      </a:lnTo>
                      <a:cubicBezTo>
                        <a:pt x="3982" y="569"/>
                        <a:pt x="3974" y="560"/>
                        <a:pt x="3958" y="555"/>
                      </a:cubicBezTo>
                      <a:lnTo>
                        <a:pt x="3958" y="555"/>
                      </a:lnTo>
                      <a:cubicBezTo>
                        <a:pt x="3950" y="551"/>
                        <a:pt x="3941" y="550"/>
                        <a:pt x="3934" y="550"/>
                      </a:cubicBezTo>
                      <a:lnTo>
                        <a:pt x="3934" y="550"/>
                      </a:lnTo>
                      <a:cubicBezTo>
                        <a:pt x="3925" y="550"/>
                        <a:pt x="3916" y="551"/>
                        <a:pt x="3908" y="555"/>
                      </a:cubicBezTo>
                      <a:lnTo>
                        <a:pt x="3908" y="555"/>
                      </a:lnTo>
                      <a:cubicBezTo>
                        <a:pt x="3892" y="560"/>
                        <a:pt x="3884" y="569"/>
                        <a:pt x="3884" y="580"/>
                      </a:cubicBezTo>
                      <a:lnTo>
                        <a:pt x="3884" y="580"/>
                      </a:lnTo>
                      <a:cubicBezTo>
                        <a:pt x="3884" y="591"/>
                        <a:pt x="3892" y="600"/>
                        <a:pt x="3908" y="605"/>
                      </a:cubicBezTo>
                      <a:lnTo>
                        <a:pt x="3908" y="605"/>
                      </a:lnTo>
                      <a:cubicBezTo>
                        <a:pt x="3916" y="608"/>
                        <a:pt x="3925" y="610"/>
                        <a:pt x="3934" y="610"/>
                      </a:cubicBezTo>
                      <a:lnTo>
                        <a:pt x="3934" y="610"/>
                      </a:lnTo>
                      <a:cubicBezTo>
                        <a:pt x="3941" y="610"/>
                        <a:pt x="3950" y="608"/>
                        <a:pt x="3958" y="605"/>
                      </a:cubicBezTo>
                      <a:lnTo>
                        <a:pt x="3958" y="605"/>
                      </a:lnTo>
                      <a:cubicBezTo>
                        <a:pt x="3974" y="600"/>
                        <a:pt x="3982" y="591"/>
                        <a:pt x="3982" y="580"/>
                      </a:cubicBezTo>
                      <a:close/>
                      <a:moveTo>
                        <a:pt x="3851" y="512"/>
                      </a:moveTo>
                      <a:lnTo>
                        <a:pt x="3851" y="512"/>
                      </a:lnTo>
                      <a:cubicBezTo>
                        <a:pt x="3851" y="500"/>
                        <a:pt x="3843" y="492"/>
                        <a:pt x="3827" y="486"/>
                      </a:cubicBezTo>
                      <a:lnTo>
                        <a:pt x="3827" y="486"/>
                      </a:lnTo>
                      <a:cubicBezTo>
                        <a:pt x="3819" y="483"/>
                        <a:pt x="3810" y="482"/>
                        <a:pt x="3802" y="482"/>
                      </a:cubicBezTo>
                      <a:lnTo>
                        <a:pt x="3802" y="482"/>
                      </a:lnTo>
                      <a:cubicBezTo>
                        <a:pt x="3794" y="482"/>
                        <a:pt x="3786" y="483"/>
                        <a:pt x="3777" y="486"/>
                      </a:cubicBezTo>
                      <a:lnTo>
                        <a:pt x="3777" y="486"/>
                      </a:lnTo>
                      <a:cubicBezTo>
                        <a:pt x="3761" y="492"/>
                        <a:pt x="3753" y="500"/>
                        <a:pt x="3753" y="512"/>
                      </a:cubicBezTo>
                      <a:lnTo>
                        <a:pt x="3753" y="512"/>
                      </a:lnTo>
                      <a:cubicBezTo>
                        <a:pt x="3753" y="523"/>
                        <a:pt x="3761" y="531"/>
                        <a:pt x="3777" y="538"/>
                      </a:cubicBezTo>
                      <a:lnTo>
                        <a:pt x="3777" y="538"/>
                      </a:lnTo>
                      <a:cubicBezTo>
                        <a:pt x="3786" y="540"/>
                        <a:pt x="3794" y="541"/>
                        <a:pt x="3802" y="541"/>
                      </a:cubicBezTo>
                      <a:lnTo>
                        <a:pt x="3802" y="541"/>
                      </a:lnTo>
                      <a:cubicBezTo>
                        <a:pt x="3810" y="541"/>
                        <a:pt x="3819" y="540"/>
                        <a:pt x="3827" y="538"/>
                      </a:cubicBezTo>
                      <a:lnTo>
                        <a:pt x="3827" y="538"/>
                      </a:lnTo>
                      <a:cubicBezTo>
                        <a:pt x="3843" y="531"/>
                        <a:pt x="3851" y="523"/>
                        <a:pt x="3851" y="512"/>
                      </a:cubicBezTo>
                      <a:close/>
                      <a:moveTo>
                        <a:pt x="3720" y="444"/>
                      </a:moveTo>
                      <a:lnTo>
                        <a:pt x="3720" y="444"/>
                      </a:lnTo>
                      <a:cubicBezTo>
                        <a:pt x="3720" y="432"/>
                        <a:pt x="3712" y="424"/>
                        <a:pt x="3696" y="418"/>
                      </a:cubicBezTo>
                      <a:lnTo>
                        <a:pt x="3696" y="418"/>
                      </a:lnTo>
                      <a:cubicBezTo>
                        <a:pt x="3688" y="415"/>
                        <a:pt x="3679" y="414"/>
                        <a:pt x="3671" y="414"/>
                      </a:cubicBezTo>
                      <a:lnTo>
                        <a:pt x="3671" y="414"/>
                      </a:lnTo>
                      <a:cubicBezTo>
                        <a:pt x="3663" y="414"/>
                        <a:pt x="3655" y="415"/>
                        <a:pt x="3646" y="418"/>
                      </a:cubicBezTo>
                      <a:lnTo>
                        <a:pt x="3646" y="418"/>
                      </a:lnTo>
                      <a:cubicBezTo>
                        <a:pt x="3630" y="424"/>
                        <a:pt x="3622" y="432"/>
                        <a:pt x="3622" y="444"/>
                      </a:cubicBezTo>
                      <a:lnTo>
                        <a:pt x="3622" y="444"/>
                      </a:lnTo>
                      <a:cubicBezTo>
                        <a:pt x="3622" y="455"/>
                        <a:pt x="3630" y="463"/>
                        <a:pt x="3646" y="469"/>
                      </a:cubicBezTo>
                      <a:lnTo>
                        <a:pt x="3646" y="469"/>
                      </a:lnTo>
                      <a:cubicBezTo>
                        <a:pt x="3655" y="472"/>
                        <a:pt x="3663" y="473"/>
                        <a:pt x="3671" y="473"/>
                      </a:cubicBezTo>
                      <a:lnTo>
                        <a:pt x="3671" y="473"/>
                      </a:lnTo>
                      <a:cubicBezTo>
                        <a:pt x="3679" y="473"/>
                        <a:pt x="3688" y="472"/>
                        <a:pt x="3696" y="469"/>
                      </a:cubicBezTo>
                      <a:lnTo>
                        <a:pt x="3696" y="469"/>
                      </a:lnTo>
                      <a:cubicBezTo>
                        <a:pt x="3712" y="463"/>
                        <a:pt x="3720" y="455"/>
                        <a:pt x="3720" y="444"/>
                      </a:cubicBezTo>
                      <a:close/>
                      <a:moveTo>
                        <a:pt x="3589" y="375"/>
                      </a:moveTo>
                      <a:lnTo>
                        <a:pt x="3589" y="375"/>
                      </a:lnTo>
                      <a:cubicBezTo>
                        <a:pt x="3589" y="364"/>
                        <a:pt x="3580" y="355"/>
                        <a:pt x="3564" y="349"/>
                      </a:cubicBezTo>
                      <a:lnTo>
                        <a:pt x="3564" y="349"/>
                      </a:lnTo>
                      <a:cubicBezTo>
                        <a:pt x="3556" y="347"/>
                        <a:pt x="3548" y="345"/>
                        <a:pt x="3540" y="345"/>
                      </a:cubicBezTo>
                      <a:lnTo>
                        <a:pt x="3540" y="345"/>
                      </a:lnTo>
                      <a:cubicBezTo>
                        <a:pt x="3532" y="345"/>
                        <a:pt x="3524" y="347"/>
                        <a:pt x="3516" y="349"/>
                      </a:cubicBezTo>
                      <a:lnTo>
                        <a:pt x="3516" y="349"/>
                      </a:lnTo>
                      <a:cubicBezTo>
                        <a:pt x="3499" y="355"/>
                        <a:pt x="3491" y="364"/>
                        <a:pt x="3491" y="375"/>
                      </a:cubicBezTo>
                      <a:lnTo>
                        <a:pt x="3491" y="375"/>
                      </a:lnTo>
                      <a:cubicBezTo>
                        <a:pt x="3491" y="387"/>
                        <a:pt x="3499" y="395"/>
                        <a:pt x="3516" y="401"/>
                      </a:cubicBezTo>
                      <a:lnTo>
                        <a:pt x="3516" y="401"/>
                      </a:lnTo>
                      <a:cubicBezTo>
                        <a:pt x="3524" y="404"/>
                        <a:pt x="3532" y="405"/>
                        <a:pt x="3540" y="405"/>
                      </a:cubicBezTo>
                      <a:lnTo>
                        <a:pt x="3540" y="405"/>
                      </a:lnTo>
                      <a:cubicBezTo>
                        <a:pt x="3548" y="405"/>
                        <a:pt x="3556" y="404"/>
                        <a:pt x="3564" y="401"/>
                      </a:cubicBezTo>
                      <a:lnTo>
                        <a:pt x="3564" y="401"/>
                      </a:lnTo>
                      <a:cubicBezTo>
                        <a:pt x="3580" y="395"/>
                        <a:pt x="3589" y="387"/>
                        <a:pt x="3589" y="375"/>
                      </a:cubicBezTo>
                      <a:close/>
                      <a:moveTo>
                        <a:pt x="3458" y="307"/>
                      </a:moveTo>
                      <a:lnTo>
                        <a:pt x="3458" y="307"/>
                      </a:lnTo>
                      <a:cubicBezTo>
                        <a:pt x="3458" y="296"/>
                        <a:pt x="3449" y="287"/>
                        <a:pt x="3434" y="281"/>
                      </a:cubicBezTo>
                      <a:lnTo>
                        <a:pt x="3385" y="264"/>
                      </a:lnTo>
                      <a:lnTo>
                        <a:pt x="3385" y="264"/>
                      </a:lnTo>
                      <a:cubicBezTo>
                        <a:pt x="3368" y="258"/>
                        <a:pt x="3354" y="250"/>
                        <a:pt x="3343" y="238"/>
                      </a:cubicBezTo>
                      <a:lnTo>
                        <a:pt x="3343" y="238"/>
                      </a:lnTo>
                      <a:cubicBezTo>
                        <a:pt x="3332" y="227"/>
                        <a:pt x="3319" y="218"/>
                        <a:pt x="3302" y="213"/>
                      </a:cubicBezTo>
                      <a:lnTo>
                        <a:pt x="3253" y="196"/>
                      </a:lnTo>
                      <a:lnTo>
                        <a:pt x="3253" y="196"/>
                      </a:lnTo>
                      <a:cubicBezTo>
                        <a:pt x="3236" y="190"/>
                        <a:pt x="3223" y="182"/>
                        <a:pt x="3212" y="170"/>
                      </a:cubicBezTo>
                      <a:lnTo>
                        <a:pt x="3212" y="170"/>
                      </a:lnTo>
                      <a:cubicBezTo>
                        <a:pt x="3201" y="159"/>
                        <a:pt x="3188" y="150"/>
                        <a:pt x="3171" y="145"/>
                      </a:cubicBezTo>
                      <a:lnTo>
                        <a:pt x="3171" y="145"/>
                      </a:lnTo>
                      <a:cubicBezTo>
                        <a:pt x="3163" y="142"/>
                        <a:pt x="3155" y="141"/>
                        <a:pt x="3146" y="141"/>
                      </a:cubicBezTo>
                      <a:lnTo>
                        <a:pt x="3146" y="141"/>
                      </a:lnTo>
                      <a:cubicBezTo>
                        <a:pt x="3138" y="141"/>
                        <a:pt x="3130" y="142"/>
                        <a:pt x="3122" y="145"/>
                      </a:cubicBezTo>
                      <a:lnTo>
                        <a:pt x="3122" y="145"/>
                      </a:lnTo>
                      <a:cubicBezTo>
                        <a:pt x="3105" y="150"/>
                        <a:pt x="3092" y="159"/>
                        <a:pt x="3081" y="170"/>
                      </a:cubicBezTo>
                      <a:lnTo>
                        <a:pt x="3081" y="170"/>
                      </a:lnTo>
                      <a:cubicBezTo>
                        <a:pt x="3070" y="182"/>
                        <a:pt x="3056" y="190"/>
                        <a:pt x="3040" y="196"/>
                      </a:cubicBezTo>
                      <a:lnTo>
                        <a:pt x="2991" y="213"/>
                      </a:lnTo>
                      <a:lnTo>
                        <a:pt x="2991" y="213"/>
                      </a:lnTo>
                      <a:cubicBezTo>
                        <a:pt x="2974" y="218"/>
                        <a:pt x="2961" y="227"/>
                        <a:pt x="2950" y="238"/>
                      </a:cubicBezTo>
                      <a:lnTo>
                        <a:pt x="2950" y="238"/>
                      </a:lnTo>
                      <a:cubicBezTo>
                        <a:pt x="2939" y="250"/>
                        <a:pt x="2925" y="258"/>
                        <a:pt x="2909" y="264"/>
                      </a:cubicBezTo>
                      <a:lnTo>
                        <a:pt x="2860" y="281"/>
                      </a:lnTo>
                      <a:lnTo>
                        <a:pt x="2860" y="281"/>
                      </a:lnTo>
                      <a:cubicBezTo>
                        <a:pt x="2843" y="287"/>
                        <a:pt x="2835" y="296"/>
                        <a:pt x="2835" y="307"/>
                      </a:cubicBezTo>
                      <a:lnTo>
                        <a:pt x="2835" y="307"/>
                      </a:lnTo>
                      <a:cubicBezTo>
                        <a:pt x="2835" y="318"/>
                        <a:pt x="2843" y="327"/>
                        <a:pt x="2860" y="333"/>
                      </a:cubicBezTo>
                      <a:lnTo>
                        <a:pt x="2860" y="333"/>
                      </a:lnTo>
                      <a:cubicBezTo>
                        <a:pt x="2868" y="336"/>
                        <a:pt x="2876" y="337"/>
                        <a:pt x="2884" y="337"/>
                      </a:cubicBezTo>
                      <a:lnTo>
                        <a:pt x="2884" y="337"/>
                      </a:lnTo>
                      <a:cubicBezTo>
                        <a:pt x="2892" y="337"/>
                        <a:pt x="2900" y="336"/>
                        <a:pt x="2909" y="333"/>
                      </a:cubicBezTo>
                      <a:lnTo>
                        <a:pt x="2909" y="333"/>
                      </a:lnTo>
                      <a:cubicBezTo>
                        <a:pt x="2925" y="327"/>
                        <a:pt x="2939" y="318"/>
                        <a:pt x="2950" y="307"/>
                      </a:cubicBezTo>
                      <a:lnTo>
                        <a:pt x="2950" y="307"/>
                      </a:lnTo>
                      <a:cubicBezTo>
                        <a:pt x="2961" y="296"/>
                        <a:pt x="2974" y="287"/>
                        <a:pt x="2991" y="281"/>
                      </a:cubicBezTo>
                      <a:lnTo>
                        <a:pt x="3040" y="264"/>
                      </a:lnTo>
                      <a:lnTo>
                        <a:pt x="3040" y="264"/>
                      </a:lnTo>
                      <a:cubicBezTo>
                        <a:pt x="3056" y="258"/>
                        <a:pt x="3070" y="250"/>
                        <a:pt x="3081" y="238"/>
                      </a:cubicBezTo>
                      <a:lnTo>
                        <a:pt x="3081" y="238"/>
                      </a:lnTo>
                      <a:cubicBezTo>
                        <a:pt x="3092" y="227"/>
                        <a:pt x="3105" y="218"/>
                        <a:pt x="3122" y="213"/>
                      </a:cubicBezTo>
                      <a:lnTo>
                        <a:pt x="3122" y="213"/>
                      </a:lnTo>
                      <a:cubicBezTo>
                        <a:pt x="3130" y="210"/>
                        <a:pt x="3138" y="208"/>
                        <a:pt x="3146" y="208"/>
                      </a:cubicBezTo>
                      <a:lnTo>
                        <a:pt x="3146" y="208"/>
                      </a:lnTo>
                      <a:cubicBezTo>
                        <a:pt x="3155" y="208"/>
                        <a:pt x="3163" y="210"/>
                        <a:pt x="3171" y="213"/>
                      </a:cubicBezTo>
                      <a:lnTo>
                        <a:pt x="3171" y="213"/>
                      </a:lnTo>
                      <a:cubicBezTo>
                        <a:pt x="3188" y="218"/>
                        <a:pt x="3201" y="227"/>
                        <a:pt x="3212" y="238"/>
                      </a:cubicBezTo>
                      <a:lnTo>
                        <a:pt x="3212" y="238"/>
                      </a:lnTo>
                      <a:cubicBezTo>
                        <a:pt x="3223" y="250"/>
                        <a:pt x="3236" y="258"/>
                        <a:pt x="3253" y="264"/>
                      </a:cubicBezTo>
                      <a:lnTo>
                        <a:pt x="3302" y="281"/>
                      </a:lnTo>
                      <a:lnTo>
                        <a:pt x="3302" y="281"/>
                      </a:lnTo>
                      <a:cubicBezTo>
                        <a:pt x="3319" y="287"/>
                        <a:pt x="3332" y="296"/>
                        <a:pt x="3343" y="307"/>
                      </a:cubicBezTo>
                      <a:lnTo>
                        <a:pt x="3343" y="307"/>
                      </a:lnTo>
                      <a:cubicBezTo>
                        <a:pt x="3354" y="318"/>
                        <a:pt x="3368" y="327"/>
                        <a:pt x="3385" y="333"/>
                      </a:cubicBezTo>
                      <a:lnTo>
                        <a:pt x="3385" y="333"/>
                      </a:lnTo>
                      <a:cubicBezTo>
                        <a:pt x="3392" y="336"/>
                        <a:pt x="3400" y="337"/>
                        <a:pt x="3408" y="337"/>
                      </a:cubicBezTo>
                      <a:lnTo>
                        <a:pt x="3408" y="337"/>
                      </a:lnTo>
                      <a:cubicBezTo>
                        <a:pt x="3417" y="337"/>
                        <a:pt x="3425" y="336"/>
                        <a:pt x="3434" y="333"/>
                      </a:cubicBezTo>
                      <a:lnTo>
                        <a:pt x="3434" y="333"/>
                      </a:lnTo>
                      <a:cubicBezTo>
                        <a:pt x="3449" y="327"/>
                        <a:pt x="3458" y="318"/>
                        <a:pt x="3458" y="307"/>
                      </a:cubicBezTo>
                      <a:close/>
                      <a:moveTo>
                        <a:pt x="2802" y="102"/>
                      </a:moveTo>
                      <a:lnTo>
                        <a:pt x="2802" y="102"/>
                      </a:lnTo>
                      <a:cubicBezTo>
                        <a:pt x="2802" y="91"/>
                        <a:pt x="2794" y="82"/>
                        <a:pt x="2778" y="76"/>
                      </a:cubicBezTo>
                      <a:lnTo>
                        <a:pt x="2778" y="76"/>
                      </a:lnTo>
                      <a:cubicBezTo>
                        <a:pt x="2761" y="71"/>
                        <a:pt x="2742" y="68"/>
                        <a:pt x="2721" y="68"/>
                      </a:cubicBezTo>
                      <a:lnTo>
                        <a:pt x="2000" y="68"/>
                      </a:lnTo>
                      <a:lnTo>
                        <a:pt x="2000" y="68"/>
                      </a:lnTo>
                      <a:cubicBezTo>
                        <a:pt x="1977" y="68"/>
                        <a:pt x="1958" y="71"/>
                        <a:pt x="1942" y="76"/>
                      </a:cubicBezTo>
                      <a:lnTo>
                        <a:pt x="1942" y="76"/>
                      </a:lnTo>
                      <a:cubicBezTo>
                        <a:pt x="1926" y="82"/>
                        <a:pt x="1917" y="91"/>
                        <a:pt x="1917" y="102"/>
                      </a:cubicBezTo>
                      <a:lnTo>
                        <a:pt x="1917" y="102"/>
                      </a:lnTo>
                      <a:cubicBezTo>
                        <a:pt x="1917" y="113"/>
                        <a:pt x="1926" y="122"/>
                        <a:pt x="1942" y="127"/>
                      </a:cubicBezTo>
                      <a:lnTo>
                        <a:pt x="1991" y="145"/>
                      </a:lnTo>
                      <a:lnTo>
                        <a:pt x="1991" y="145"/>
                      </a:lnTo>
                      <a:cubicBezTo>
                        <a:pt x="2007" y="150"/>
                        <a:pt x="2021" y="159"/>
                        <a:pt x="2032" y="170"/>
                      </a:cubicBezTo>
                      <a:lnTo>
                        <a:pt x="2032" y="170"/>
                      </a:lnTo>
                      <a:cubicBezTo>
                        <a:pt x="2043" y="182"/>
                        <a:pt x="2057" y="190"/>
                        <a:pt x="2073" y="196"/>
                      </a:cubicBezTo>
                      <a:lnTo>
                        <a:pt x="2122" y="213"/>
                      </a:lnTo>
                      <a:lnTo>
                        <a:pt x="2122" y="213"/>
                      </a:lnTo>
                      <a:cubicBezTo>
                        <a:pt x="2139" y="218"/>
                        <a:pt x="2152" y="227"/>
                        <a:pt x="2163" y="238"/>
                      </a:cubicBezTo>
                      <a:lnTo>
                        <a:pt x="2163" y="238"/>
                      </a:lnTo>
                      <a:cubicBezTo>
                        <a:pt x="2174" y="250"/>
                        <a:pt x="2188" y="258"/>
                        <a:pt x="2204" y="264"/>
                      </a:cubicBezTo>
                      <a:lnTo>
                        <a:pt x="2253" y="281"/>
                      </a:lnTo>
                      <a:lnTo>
                        <a:pt x="2253" y="281"/>
                      </a:lnTo>
                      <a:cubicBezTo>
                        <a:pt x="2270" y="287"/>
                        <a:pt x="2283" y="296"/>
                        <a:pt x="2294" y="307"/>
                      </a:cubicBezTo>
                      <a:lnTo>
                        <a:pt x="2294" y="307"/>
                      </a:lnTo>
                      <a:cubicBezTo>
                        <a:pt x="2305" y="318"/>
                        <a:pt x="2318" y="327"/>
                        <a:pt x="2335" y="333"/>
                      </a:cubicBezTo>
                      <a:lnTo>
                        <a:pt x="2335" y="333"/>
                      </a:lnTo>
                      <a:cubicBezTo>
                        <a:pt x="2343" y="336"/>
                        <a:pt x="2352" y="337"/>
                        <a:pt x="2360" y="337"/>
                      </a:cubicBezTo>
                      <a:lnTo>
                        <a:pt x="2360" y="337"/>
                      </a:lnTo>
                      <a:cubicBezTo>
                        <a:pt x="2368" y="337"/>
                        <a:pt x="2376" y="336"/>
                        <a:pt x="2384" y="333"/>
                      </a:cubicBezTo>
                      <a:lnTo>
                        <a:pt x="2384" y="333"/>
                      </a:lnTo>
                      <a:cubicBezTo>
                        <a:pt x="2401" y="327"/>
                        <a:pt x="2414" y="318"/>
                        <a:pt x="2425" y="307"/>
                      </a:cubicBezTo>
                      <a:lnTo>
                        <a:pt x="2425" y="307"/>
                      </a:lnTo>
                      <a:cubicBezTo>
                        <a:pt x="2436" y="296"/>
                        <a:pt x="2450" y="287"/>
                        <a:pt x="2466" y="281"/>
                      </a:cubicBezTo>
                      <a:lnTo>
                        <a:pt x="2516" y="264"/>
                      </a:lnTo>
                      <a:lnTo>
                        <a:pt x="2516" y="264"/>
                      </a:lnTo>
                      <a:cubicBezTo>
                        <a:pt x="2532" y="258"/>
                        <a:pt x="2545" y="250"/>
                        <a:pt x="2557" y="238"/>
                      </a:cubicBezTo>
                      <a:lnTo>
                        <a:pt x="2557" y="238"/>
                      </a:lnTo>
                      <a:cubicBezTo>
                        <a:pt x="2567" y="227"/>
                        <a:pt x="2581" y="218"/>
                        <a:pt x="2597" y="213"/>
                      </a:cubicBezTo>
                      <a:lnTo>
                        <a:pt x="2647" y="196"/>
                      </a:lnTo>
                      <a:lnTo>
                        <a:pt x="2647" y="196"/>
                      </a:lnTo>
                      <a:cubicBezTo>
                        <a:pt x="2663" y="190"/>
                        <a:pt x="2677" y="182"/>
                        <a:pt x="2687" y="170"/>
                      </a:cubicBezTo>
                      <a:lnTo>
                        <a:pt x="2687" y="170"/>
                      </a:lnTo>
                      <a:cubicBezTo>
                        <a:pt x="2698" y="159"/>
                        <a:pt x="2712" y="150"/>
                        <a:pt x="2728" y="145"/>
                      </a:cubicBezTo>
                      <a:lnTo>
                        <a:pt x="2778" y="127"/>
                      </a:lnTo>
                      <a:lnTo>
                        <a:pt x="2778" y="127"/>
                      </a:lnTo>
                      <a:cubicBezTo>
                        <a:pt x="2794" y="122"/>
                        <a:pt x="2802" y="113"/>
                        <a:pt x="2802" y="102"/>
                      </a:cubicBezTo>
                      <a:close/>
                      <a:moveTo>
                        <a:pt x="2802" y="375"/>
                      </a:moveTo>
                      <a:lnTo>
                        <a:pt x="2802" y="375"/>
                      </a:lnTo>
                      <a:cubicBezTo>
                        <a:pt x="2802" y="364"/>
                        <a:pt x="2794" y="355"/>
                        <a:pt x="2778" y="349"/>
                      </a:cubicBezTo>
                      <a:lnTo>
                        <a:pt x="2778" y="349"/>
                      </a:lnTo>
                      <a:cubicBezTo>
                        <a:pt x="2769" y="347"/>
                        <a:pt x="2761" y="345"/>
                        <a:pt x="2753" y="345"/>
                      </a:cubicBezTo>
                      <a:lnTo>
                        <a:pt x="2753" y="345"/>
                      </a:lnTo>
                      <a:cubicBezTo>
                        <a:pt x="2745" y="345"/>
                        <a:pt x="2737" y="347"/>
                        <a:pt x="2728" y="349"/>
                      </a:cubicBezTo>
                      <a:lnTo>
                        <a:pt x="2728" y="349"/>
                      </a:lnTo>
                      <a:cubicBezTo>
                        <a:pt x="2712" y="355"/>
                        <a:pt x="2704" y="364"/>
                        <a:pt x="2704" y="375"/>
                      </a:cubicBezTo>
                      <a:lnTo>
                        <a:pt x="2704" y="375"/>
                      </a:lnTo>
                      <a:cubicBezTo>
                        <a:pt x="2704" y="387"/>
                        <a:pt x="2712" y="395"/>
                        <a:pt x="2728" y="401"/>
                      </a:cubicBezTo>
                      <a:lnTo>
                        <a:pt x="2728" y="401"/>
                      </a:lnTo>
                      <a:cubicBezTo>
                        <a:pt x="2737" y="404"/>
                        <a:pt x="2745" y="405"/>
                        <a:pt x="2753" y="405"/>
                      </a:cubicBezTo>
                      <a:lnTo>
                        <a:pt x="2753" y="405"/>
                      </a:lnTo>
                      <a:cubicBezTo>
                        <a:pt x="2761" y="405"/>
                        <a:pt x="2769" y="404"/>
                        <a:pt x="2778" y="401"/>
                      </a:cubicBezTo>
                      <a:lnTo>
                        <a:pt x="2778" y="401"/>
                      </a:lnTo>
                      <a:cubicBezTo>
                        <a:pt x="2794" y="395"/>
                        <a:pt x="2802" y="387"/>
                        <a:pt x="2802" y="375"/>
                      </a:cubicBezTo>
                      <a:close/>
                      <a:moveTo>
                        <a:pt x="2671" y="444"/>
                      </a:moveTo>
                      <a:lnTo>
                        <a:pt x="2671" y="444"/>
                      </a:lnTo>
                      <a:cubicBezTo>
                        <a:pt x="2671" y="432"/>
                        <a:pt x="2663" y="424"/>
                        <a:pt x="2647" y="418"/>
                      </a:cubicBezTo>
                      <a:lnTo>
                        <a:pt x="2647" y="418"/>
                      </a:lnTo>
                      <a:cubicBezTo>
                        <a:pt x="2638" y="415"/>
                        <a:pt x="2630" y="414"/>
                        <a:pt x="2622" y="414"/>
                      </a:cubicBezTo>
                      <a:lnTo>
                        <a:pt x="2622" y="414"/>
                      </a:lnTo>
                      <a:cubicBezTo>
                        <a:pt x="2614" y="414"/>
                        <a:pt x="2606" y="415"/>
                        <a:pt x="2597" y="418"/>
                      </a:cubicBezTo>
                      <a:lnTo>
                        <a:pt x="2597" y="418"/>
                      </a:lnTo>
                      <a:cubicBezTo>
                        <a:pt x="2581" y="424"/>
                        <a:pt x="2573" y="432"/>
                        <a:pt x="2573" y="444"/>
                      </a:cubicBezTo>
                      <a:lnTo>
                        <a:pt x="2573" y="444"/>
                      </a:lnTo>
                      <a:cubicBezTo>
                        <a:pt x="2573" y="455"/>
                        <a:pt x="2581" y="463"/>
                        <a:pt x="2597" y="469"/>
                      </a:cubicBezTo>
                      <a:lnTo>
                        <a:pt x="2597" y="469"/>
                      </a:lnTo>
                      <a:cubicBezTo>
                        <a:pt x="2606" y="472"/>
                        <a:pt x="2614" y="473"/>
                        <a:pt x="2622" y="473"/>
                      </a:cubicBezTo>
                      <a:lnTo>
                        <a:pt x="2622" y="473"/>
                      </a:lnTo>
                      <a:cubicBezTo>
                        <a:pt x="2630" y="473"/>
                        <a:pt x="2638" y="472"/>
                        <a:pt x="2647" y="469"/>
                      </a:cubicBezTo>
                      <a:lnTo>
                        <a:pt x="2647" y="469"/>
                      </a:lnTo>
                      <a:cubicBezTo>
                        <a:pt x="2663" y="463"/>
                        <a:pt x="2671" y="455"/>
                        <a:pt x="2671" y="444"/>
                      </a:cubicBezTo>
                      <a:close/>
                      <a:moveTo>
                        <a:pt x="2540" y="512"/>
                      </a:moveTo>
                      <a:lnTo>
                        <a:pt x="2540" y="512"/>
                      </a:lnTo>
                      <a:cubicBezTo>
                        <a:pt x="2540" y="500"/>
                        <a:pt x="2532" y="492"/>
                        <a:pt x="2516" y="486"/>
                      </a:cubicBezTo>
                      <a:lnTo>
                        <a:pt x="2516" y="486"/>
                      </a:lnTo>
                      <a:cubicBezTo>
                        <a:pt x="2507" y="483"/>
                        <a:pt x="2499" y="482"/>
                        <a:pt x="2491" y="482"/>
                      </a:cubicBezTo>
                      <a:lnTo>
                        <a:pt x="2491" y="482"/>
                      </a:lnTo>
                      <a:cubicBezTo>
                        <a:pt x="2483" y="482"/>
                        <a:pt x="2475" y="483"/>
                        <a:pt x="2466" y="486"/>
                      </a:cubicBezTo>
                      <a:lnTo>
                        <a:pt x="2466" y="486"/>
                      </a:lnTo>
                      <a:cubicBezTo>
                        <a:pt x="2450" y="492"/>
                        <a:pt x="2442" y="500"/>
                        <a:pt x="2442" y="512"/>
                      </a:cubicBezTo>
                      <a:lnTo>
                        <a:pt x="2442" y="512"/>
                      </a:lnTo>
                      <a:cubicBezTo>
                        <a:pt x="2442" y="523"/>
                        <a:pt x="2450" y="531"/>
                        <a:pt x="2466" y="538"/>
                      </a:cubicBezTo>
                      <a:lnTo>
                        <a:pt x="2466" y="538"/>
                      </a:lnTo>
                      <a:cubicBezTo>
                        <a:pt x="2475" y="540"/>
                        <a:pt x="2483" y="541"/>
                        <a:pt x="2491" y="541"/>
                      </a:cubicBezTo>
                      <a:lnTo>
                        <a:pt x="2491" y="541"/>
                      </a:lnTo>
                      <a:cubicBezTo>
                        <a:pt x="2499" y="541"/>
                        <a:pt x="2507" y="540"/>
                        <a:pt x="2516" y="538"/>
                      </a:cubicBezTo>
                      <a:lnTo>
                        <a:pt x="2516" y="538"/>
                      </a:lnTo>
                      <a:cubicBezTo>
                        <a:pt x="2532" y="531"/>
                        <a:pt x="2540" y="523"/>
                        <a:pt x="2540" y="512"/>
                      </a:cubicBezTo>
                      <a:close/>
                      <a:moveTo>
                        <a:pt x="2409" y="580"/>
                      </a:moveTo>
                      <a:lnTo>
                        <a:pt x="2409" y="580"/>
                      </a:lnTo>
                      <a:cubicBezTo>
                        <a:pt x="2409" y="569"/>
                        <a:pt x="2401" y="560"/>
                        <a:pt x="2384" y="555"/>
                      </a:cubicBezTo>
                      <a:lnTo>
                        <a:pt x="2384" y="555"/>
                      </a:lnTo>
                      <a:cubicBezTo>
                        <a:pt x="2376" y="551"/>
                        <a:pt x="2368" y="550"/>
                        <a:pt x="2360" y="550"/>
                      </a:cubicBezTo>
                      <a:lnTo>
                        <a:pt x="2360" y="550"/>
                      </a:lnTo>
                      <a:cubicBezTo>
                        <a:pt x="2352" y="550"/>
                        <a:pt x="2343" y="551"/>
                        <a:pt x="2335" y="555"/>
                      </a:cubicBezTo>
                      <a:lnTo>
                        <a:pt x="2335" y="555"/>
                      </a:lnTo>
                      <a:cubicBezTo>
                        <a:pt x="2318" y="560"/>
                        <a:pt x="2311" y="569"/>
                        <a:pt x="2311" y="580"/>
                      </a:cubicBezTo>
                      <a:lnTo>
                        <a:pt x="2311" y="580"/>
                      </a:lnTo>
                      <a:cubicBezTo>
                        <a:pt x="2311" y="591"/>
                        <a:pt x="2318" y="600"/>
                        <a:pt x="2335" y="605"/>
                      </a:cubicBezTo>
                      <a:lnTo>
                        <a:pt x="2335" y="605"/>
                      </a:lnTo>
                      <a:cubicBezTo>
                        <a:pt x="2343" y="608"/>
                        <a:pt x="2352" y="610"/>
                        <a:pt x="2360" y="610"/>
                      </a:cubicBezTo>
                      <a:lnTo>
                        <a:pt x="2360" y="610"/>
                      </a:lnTo>
                      <a:cubicBezTo>
                        <a:pt x="2368" y="610"/>
                        <a:pt x="2376" y="608"/>
                        <a:pt x="2384" y="605"/>
                      </a:cubicBezTo>
                      <a:lnTo>
                        <a:pt x="2384" y="605"/>
                      </a:lnTo>
                      <a:cubicBezTo>
                        <a:pt x="2401" y="600"/>
                        <a:pt x="2409" y="591"/>
                        <a:pt x="2409" y="580"/>
                      </a:cubicBezTo>
                      <a:close/>
                      <a:moveTo>
                        <a:pt x="2278" y="512"/>
                      </a:moveTo>
                      <a:lnTo>
                        <a:pt x="2278" y="512"/>
                      </a:lnTo>
                      <a:cubicBezTo>
                        <a:pt x="2278" y="500"/>
                        <a:pt x="2270" y="492"/>
                        <a:pt x="2253" y="486"/>
                      </a:cubicBezTo>
                      <a:lnTo>
                        <a:pt x="2253" y="486"/>
                      </a:lnTo>
                      <a:cubicBezTo>
                        <a:pt x="2245" y="483"/>
                        <a:pt x="2237" y="482"/>
                        <a:pt x="2229" y="482"/>
                      </a:cubicBezTo>
                      <a:lnTo>
                        <a:pt x="2229" y="482"/>
                      </a:lnTo>
                      <a:cubicBezTo>
                        <a:pt x="2220" y="482"/>
                        <a:pt x="2212" y="483"/>
                        <a:pt x="2204" y="486"/>
                      </a:cubicBezTo>
                      <a:lnTo>
                        <a:pt x="2204" y="486"/>
                      </a:lnTo>
                      <a:cubicBezTo>
                        <a:pt x="2188" y="492"/>
                        <a:pt x="2179" y="500"/>
                        <a:pt x="2179" y="512"/>
                      </a:cubicBezTo>
                      <a:lnTo>
                        <a:pt x="2179" y="512"/>
                      </a:lnTo>
                      <a:cubicBezTo>
                        <a:pt x="2179" y="523"/>
                        <a:pt x="2188" y="531"/>
                        <a:pt x="2204" y="538"/>
                      </a:cubicBezTo>
                      <a:lnTo>
                        <a:pt x="2204" y="538"/>
                      </a:lnTo>
                      <a:cubicBezTo>
                        <a:pt x="2212" y="540"/>
                        <a:pt x="2220" y="541"/>
                        <a:pt x="2229" y="541"/>
                      </a:cubicBezTo>
                      <a:lnTo>
                        <a:pt x="2229" y="541"/>
                      </a:lnTo>
                      <a:cubicBezTo>
                        <a:pt x="2237" y="541"/>
                        <a:pt x="2245" y="540"/>
                        <a:pt x="2253" y="538"/>
                      </a:cubicBezTo>
                      <a:lnTo>
                        <a:pt x="2253" y="538"/>
                      </a:lnTo>
                      <a:cubicBezTo>
                        <a:pt x="2270" y="531"/>
                        <a:pt x="2278" y="523"/>
                        <a:pt x="2278" y="512"/>
                      </a:cubicBezTo>
                      <a:close/>
                      <a:moveTo>
                        <a:pt x="2147" y="444"/>
                      </a:moveTo>
                      <a:lnTo>
                        <a:pt x="2147" y="444"/>
                      </a:lnTo>
                      <a:cubicBezTo>
                        <a:pt x="2147" y="432"/>
                        <a:pt x="2139" y="424"/>
                        <a:pt x="2122" y="418"/>
                      </a:cubicBezTo>
                      <a:lnTo>
                        <a:pt x="2122" y="418"/>
                      </a:lnTo>
                      <a:cubicBezTo>
                        <a:pt x="2114" y="415"/>
                        <a:pt x="2106" y="414"/>
                        <a:pt x="2098" y="414"/>
                      </a:cubicBezTo>
                      <a:lnTo>
                        <a:pt x="2098" y="414"/>
                      </a:lnTo>
                      <a:cubicBezTo>
                        <a:pt x="2089" y="414"/>
                        <a:pt x="2081" y="415"/>
                        <a:pt x="2073" y="418"/>
                      </a:cubicBezTo>
                      <a:lnTo>
                        <a:pt x="2073" y="418"/>
                      </a:lnTo>
                      <a:cubicBezTo>
                        <a:pt x="2057" y="424"/>
                        <a:pt x="2048" y="432"/>
                        <a:pt x="2048" y="444"/>
                      </a:cubicBezTo>
                      <a:lnTo>
                        <a:pt x="2048" y="444"/>
                      </a:lnTo>
                      <a:cubicBezTo>
                        <a:pt x="2048" y="455"/>
                        <a:pt x="2057" y="463"/>
                        <a:pt x="2073" y="469"/>
                      </a:cubicBezTo>
                      <a:lnTo>
                        <a:pt x="2073" y="469"/>
                      </a:lnTo>
                      <a:cubicBezTo>
                        <a:pt x="2081" y="472"/>
                        <a:pt x="2089" y="473"/>
                        <a:pt x="2098" y="473"/>
                      </a:cubicBezTo>
                      <a:lnTo>
                        <a:pt x="2098" y="473"/>
                      </a:lnTo>
                      <a:cubicBezTo>
                        <a:pt x="2106" y="473"/>
                        <a:pt x="2114" y="472"/>
                        <a:pt x="2122" y="469"/>
                      </a:cubicBezTo>
                      <a:lnTo>
                        <a:pt x="2122" y="469"/>
                      </a:lnTo>
                      <a:cubicBezTo>
                        <a:pt x="2139" y="463"/>
                        <a:pt x="2147" y="455"/>
                        <a:pt x="2147" y="444"/>
                      </a:cubicBezTo>
                      <a:close/>
                      <a:moveTo>
                        <a:pt x="2015" y="375"/>
                      </a:moveTo>
                      <a:lnTo>
                        <a:pt x="2015" y="375"/>
                      </a:lnTo>
                      <a:cubicBezTo>
                        <a:pt x="2015" y="364"/>
                        <a:pt x="2007" y="355"/>
                        <a:pt x="1991" y="349"/>
                      </a:cubicBezTo>
                      <a:lnTo>
                        <a:pt x="1991" y="349"/>
                      </a:lnTo>
                      <a:cubicBezTo>
                        <a:pt x="1982" y="347"/>
                        <a:pt x="1975" y="345"/>
                        <a:pt x="1967" y="345"/>
                      </a:cubicBezTo>
                      <a:lnTo>
                        <a:pt x="1967" y="345"/>
                      </a:lnTo>
                      <a:cubicBezTo>
                        <a:pt x="1958" y="345"/>
                        <a:pt x="1950" y="347"/>
                        <a:pt x="1942" y="349"/>
                      </a:cubicBezTo>
                      <a:lnTo>
                        <a:pt x="1942" y="349"/>
                      </a:lnTo>
                      <a:cubicBezTo>
                        <a:pt x="1926" y="355"/>
                        <a:pt x="1917" y="364"/>
                        <a:pt x="1917" y="375"/>
                      </a:cubicBezTo>
                      <a:lnTo>
                        <a:pt x="1917" y="375"/>
                      </a:lnTo>
                      <a:cubicBezTo>
                        <a:pt x="1917" y="387"/>
                        <a:pt x="1926" y="395"/>
                        <a:pt x="1942" y="401"/>
                      </a:cubicBezTo>
                      <a:lnTo>
                        <a:pt x="1942" y="401"/>
                      </a:lnTo>
                      <a:cubicBezTo>
                        <a:pt x="1950" y="404"/>
                        <a:pt x="1958" y="405"/>
                        <a:pt x="1967" y="405"/>
                      </a:cubicBezTo>
                      <a:lnTo>
                        <a:pt x="1967" y="405"/>
                      </a:lnTo>
                      <a:cubicBezTo>
                        <a:pt x="1975" y="405"/>
                        <a:pt x="1982" y="404"/>
                        <a:pt x="1991" y="401"/>
                      </a:cubicBezTo>
                      <a:lnTo>
                        <a:pt x="1991" y="401"/>
                      </a:lnTo>
                      <a:cubicBezTo>
                        <a:pt x="2007" y="395"/>
                        <a:pt x="2015" y="387"/>
                        <a:pt x="2015" y="375"/>
                      </a:cubicBezTo>
                      <a:close/>
                      <a:moveTo>
                        <a:pt x="1885" y="307"/>
                      </a:moveTo>
                      <a:lnTo>
                        <a:pt x="1885" y="307"/>
                      </a:lnTo>
                      <a:cubicBezTo>
                        <a:pt x="1885" y="296"/>
                        <a:pt x="1876" y="287"/>
                        <a:pt x="1860" y="281"/>
                      </a:cubicBezTo>
                      <a:lnTo>
                        <a:pt x="1811" y="264"/>
                      </a:lnTo>
                      <a:lnTo>
                        <a:pt x="1811" y="264"/>
                      </a:lnTo>
                      <a:cubicBezTo>
                        <a:pt x="1795" y="258"/>
                        <a:pt x="1780" y="250"/>
                        <a:pt x="1770" y="238"/>
                      </a:cubicBezTo>
                      <a:lnTo>
                        <a:pt x="1770" y="238"/>
                      </a:lnTo>
                      <a:cubicBezTo>
                        <a:pt x="1759" y="227"/>
                        <a:pt x="1745" y="218"/>
                        <a:pt x="1729" y="213"/>
                      </a:cubicBezTo>
                      <a:lnTo>
                        <a:pt x="1679" y="196"/>
                      </a:lnTo>
                      <a:lnTo>
                        <a:pt x="1679" y="196"/>
                      </a:lnTo>
                      <a:cubicBezTo>
                        <a:pt x="1663" y="190"/>
                        <a:pt x="1649" y="182"/>
                        <a:pt x="1638" y="170"/>
                      </a:cubicBezTo>
                      <a:lnTo>
                        <a:pt x="1638" y="170"/>
                      </a:lnTo>
                      <a:cubicBezTo>
                        <a:pt x="1628" y="159"/>
                        <a:pt x="1614" y="150"/>
                        <a:pt x="1597" y="145"/>
                      </a:cubicBezTo>
                      <a:lnTo>
                        <a:pt x="1597" y="145"/>
                      </a:lnTo>
                      <a:cubicBezTo>
                        <a:pt x="1590" y="142"/>
                        <a:pt x="1582" y="141"/>
                        <a:pt x="1573" y="141"/>
                      </a:cubicBezTo>
                      <a:lnTo>
                        <a:pt x="1573" y="141"/>
                      </a:lnTo>
                      <a:cubicBezTo>
                        <a:pt x="1565" y="141"/>
                        <a:pt x="1557" y="142"/>
                        <a:pt x="1548" y="145"/>
                      </a:cubicBezTo>
                      <a:lnTo>
                        <a:pt x="1548" y="145"/>
                      </a:lnTo>
                      <a:cubicBezTo>
                        <a:pt x="1532" y="150"/>
                        <a:pt x="1519" y="159"/>
                        <a:pt x="1507" y="170"/>
                      </a:cubicBezTo>
                      <a:lnTo>
                        <a:pt x="1507" y="170"/>
                      </a:lnTo>
                      <a:cubicBezTo>
                        <a:pt x="1497" y="182"/>
                        <a:pt x="1483" y="190"/>
                        <a:pt x="1467" y="196"/>
                      </a:cubicBezTo>
                      <a:lnTo>
                        <a:pt x="1418" y="213"/>
                      </a:lnTo>
                      <a:lnTo>
                        <a:pt x="1418" y="213"/>
                      </a:lnTo>
                      <a:cubicBezTo>
                        <a:pt x="1401" y="218"/>
                        <a:pt x="1388" y="227"/>
                        <a:pt x="1376" y="238"/>
                      </a:cubicBezTo>
                      <a:lnTo>
                        <a:pt x="1376" y="238"/>
                      </a:lnTo>
                      <a:cubicBezTo>
                        <a:pt x="1365" y="250"/>
                        <a:pt x="1352" y="258"/>
                        <a:pt x="1335" y="264"/>
                      </a:cubicBezTo>
                      <a:lnTo>
                        <a:pt x="1287" y="281"/>
                      </a:lnTo>
                      <a:lnTo>
                        <a:pt x="1287" y="281"/>
                      </a:lnTo>
                      <a:cubicBezTo>
                        <a:pt x="1270" y="287"/>
                        <a:pt x="1262" y="296"/>
                        <a:pt x="1262" y="307"/>
                      </a:cubicBezTo>
                      <a:lnTo>
                        <a:pt x="1262" y="307"/>
                      </a:lnTo>
                      <a:cubicBezTo>
                        <a:pt x="1262" y="318"/>
                        <a:pt x="1270" y="327"/>
                        <a:pt x="1287" y="333"/>
                      </a:cubicBezTo>
                      <a:lnTo>
                        <a:pt x="1287" y="333"/>
                      </a:lnTo>
                      <a:cubicBezTo>
                        <a:pt x="1295" y="336"/>
                        <a:pt x="1302" y="337"/>
                        <a:pt x="1311" y="337"/>
                      </a:cubicBezTo>
                      <a:lnTo>
                        <a:pt x="1311" y="337"/>
                      </a:lnTo>
                      <a:cubicBezTo>
                        <a:pt x="1319" y="337"/>
                        <a:pt x="1327" y="336"/>
                        <a:pt x="1335" y="333"/>
                      </a:cubicBezTo>
                      <a:lnTo>
                        <a:pt x="1335" y="333"/>
                      </a:lnTo>
                      <a:cubicBezTo>
                        <a:pt x="1352" y="327"/>
                        <a:pt x="1365" y="318"/>
                        <a:pt x="1376" y="307"/>
                      </a:cubicBezTo>
                      <a:lnTo>
                        <a:pt x="1376" y="307"/>
                      </a:lnTo>
                      <a:cubicBezTo>
                        <a:pt x="1388" y="296"/>
                        <a:pt x="1401" y="287"/>
                        <a:pt x="1418" y="281"/>
                      </a:cubicBezTo>
                      <a:lnTo>
                        <a:pt x="1467" y="264"/>
                      </a:lnTo>
                      <a:lnTo>
                        <a:pt x="1467" y="264"/>
                      </a:lnTo>
                      <a:cubicBezTo>
                        <a:pt x="1483" y="258"/>
                        <a:pt x="1497" y="250"/>
                        <a:pt x="1507" y="238"/>
                      </a:cubicBezTo>
                      <a:lnTo>
                        <a:pt x="1507" y="238"/>
                      </a:lnTo>
                      <a:cubicBezTo>
                        <a:pt x="1519" y="227"/>
                        <a:pt x="1532" y="218"/>
                        <a:pt x="1548" y="213"/>
                      </a:cubicBezTo>
                      <a:lnTo>
                        <a:pt x="1548" y="213"/>
                      </a:lnTo>
                      <a:cubicBezTo>
                        <a:pt x="1557" y="210"/>
                        <a:pt x="1565" y="208"/>
                        <a:pt x="1573" y="208"/>
                      </a:cubicBezTo>
                      <a:lnTo>
                        <a:pt x="1573" y="208"/>
                      </a:lnTo>
                      <a:cubicBezTo>
                        <a:pt x="1582" y="208"/>
                        <a:pt x="1590" y="210"/>
                        <a:pt x="1597" y="213"/>
                      </a:cubicBezTo>
                      <a:lnTo>
                        <a:pt x="1597" y="213"/>
                      </a:lnTo>
                      <a:cubicBezTo>
                        <a:pt x="1614" y="218"/>
                        <a:pt x="1628" y="227"/>
                        <a:pt x="1638" y="238"/>
                      </a:cubicBezTo>
                      <a:lnTo>
                        <a:pt x="1638" y="238"/>
                      </a:lnTo>
                      <a:cubicBezTo>
                        <a:pt x="1649" y="250"/>
                        <a:pt x="1663" y="258"/>
                        <a:pt x="1679" y="264"/>
                      </a:cubicBezTo>
                      <a:lnTo>
                        <a:pt x="1729" y="281"/>
                      </a:lnTo>
                      <a:lnTo>
                        <a:pt x="1729" y="281"/>
                      </a:lnTo>
                      <a:cubicBezTo>
                        <a:pt x="1745" y="287"/>
                        <a:pt x="1759" y="296"/>
                        <a:pt x="1770" y="307"/>
                      </a:cubicBezTo>
                      <a:lnTo>
                        <a:pt x="1770" y="307"/>
                      </a:lnTo>
                      <a:cubicBezTo>
                        <a:pt x="1780" y="318"/>
                        <a:pt x="1795" y="327"/>
                        <a:pt x="1811" y="333"/>
                      </a:cubicBezTo>
                      <a:lnTo>
                        <a:pt x="1811" y="333"/>
                      </a:lnTo>
                      <a:cubicBezTo>
                        <a:pt x="1819" y="336"/>
                        <a:pt x="1827" y="337"/>
                        <a:pt x="1835" y="337"/>
                      </a:cubicBezTo>
                      <a:lnTo>
                        <a:pt x="1835" y="337"/>
                      </a:lnTo>
                      <a:cubicBezTo>
                        <a:pt x="1843" y="337"/>
                        <a:pt x="1851" y="336"/>
                        <a:pt x="1860" y="333"/>
                      </a:cubicBezTo>
                      <a:lnTo>
                        <a:pt x="1860" y="333"/>
                      </a:lnTo>
                      <a:cubicBezTo>
                        <a:pt x="1876" y="327"/>
                        <a:pt x="1885" y="318"/>
                        <a:pt x="1885" y="307"/>
                      </a:cubicBezTo>
                      <a:close/>
                      <a:moveTo>
                        <a:pt x="1229" y="102"/>
                      </a:moveTo>
                      <a:lnTo>
                        <a:pt x="1229" y="102"/>
                      </a:lnTo>
                      <a:cubicBezTo>
                        <a:pt x="1229" y="91"/>
                        <a:pt x="1221" y="82"/>
                        <a:pt x="1204" y="76"/>
                      </a:cubicBezTo>
                      <a:lnTo>
                        <a:pt x="1204" y="76"/>
                      </a:lnTo>
                      <a:cubicBezTo>
                        <a:pt x="1188" y="71"/>
                        <a:pt x="1169" y="68"/>
                        <a:pt x="1147" y="68"/>
                      </a:cubicBezTo>
                      <a:lnTo>
                        <a:pt x="426" y="68"/>
                      </a:lnTo>
                      <a:lnTo>
                        <a:pt x="426" y="68"/>
                      </a:lnTo>
                      <a:cubicBezTo>
                        <a:pt x="404" y="68"/>
                        <a:pt x="385" y="71"/>
                        <a:pt x="369" y="76"/>
                      </a:cubicBezTo>
                      <a:lnTo>
                        <a:pt x="369" y="76"/>
                      </a:lnTo>
                      <a:cubicBezTo>
                        <a:pt x="352" y="82"/>
                        <a:pt x="344" y="91"/>
                        <a:pt x="344" y="102"/>
                      </a:cubicBezTo>
                      <a:lnTo>
                        <a:pt x="344" y="102"/>
                      </a:lnTo>
                      <a:cubicBezTo>
                        <a:pt x="344" y="113"/>
                        <a:pt x="352" y="122"/>
                        <a:pt x="369" y="127"/>
                      </a:cubicBezTo>
                      <a:lnTo>
                        <a:pt x="417" y="145"/>
                      </a:lnTo>
                      <a:lnTo>
                        <a:pt x="417" y="145"/>
                      </a:lnTo>
                      <a:cubicBezTo>
                        <a:pt x="434" y="150"/>
                        <a:pt x="448" y="159"/>
                        <a:pt x="459" y="170"/>
                      </a:cubicBezTo>
                      <a:lnTo>
                        <a:pt x="459" y="170"/>
                      </a:lnTo>
                      <a:cubicBezTo>
                        <a:pt x="470" y="182"/>
                        <a:pt x="483" y="190"/>
                        <a:pt x="500" y="196"/>
                      </a:cubicBezTo>
                      <a:lnTo>
                        <a:pt x="549" y="213"/>
                      </a:lnTo>
                      <a:lnTo>
                        <a:pt x="549" y="213"/>
                      </a:lnTo>
                      <a:cubicBezTo>
                        <a:pt x="565" y="218"/>
                        <a:pt x="579" y="227"/>
                        <a:pt x="590" y="238"/>
                      </a:cubicBezTo>
                      <a:lnTo>
                        <a:pt x="590" y="238"/>
                      </a:lnTo>
                      <a:cubicBezTo>
                        <a:pt x="601" y="250"/>
                        <a:pt x="615" y="258"/>
                        <a:pt x="631" y="264"/>
                      </a:cubicBezTo>
                      <a:lnTo>
                        <a:pt x="680" y="281"/>
                      </a:lnTo>
                      <a:lnTo>
                        <a:pt x="680" y="281"/>
                      </a:lnTo>
                      <a:cubicBezTo>
                        <a:pt x="696" y="287"/>
                        <a:pt x="710" y="296"/>
                        <a:pt x="720" y="307"/>
                      </a:cubicBezTo>
                      <a:lnTo>
                        <a:pt x="720" y="307"/>
                      </a:lnTo>
                      <a:cubicBezTo>
                        <a:pt x="732" y="318"/>
                        <a:pt x="746" y="327"/>
                        <a:pt x="762" y="333"/>
                      </a:cubicBezTo>
                      <a:lnTo>
                        <a:pt x="762" y="333"/>
                      </a:lnTo>
                      <a:cubicBezTo>
                        <a:pt x="770" y="336"/>
                        <a:pt x="778" y="337"/>
                        <a:pt x="787" y="337"/>
                      </a:cubicBezTo>
                      <a:lnTo>
                        <a:pt x="787" y="337"/>
                      </a:lnTo>
                      <a:cubicBezTo>
                        <a:pt x="795" y="337"/>
                        <a:pt x="803" y="336"/>
                        <a:pt x="811" y="333"/>
                      </a:cubicBezTo>
                      <a:lnTo>
                        <a:pt x="811" y="333"/>
                      </a:lnTo>
                      <a:cubicBezTo>
                        <a:pt x="827" y="327"/>
                        <a:pt x="841" y="318"/>
                        <a:pt x="852" y="307"/>
                      </a:cubicBezTo>
                      <a:lnTo>
                        <a:pt x="852" y="307"/>
                      </a:lnTo>
                      <a:cubicBezTo>
                        <a:pt x="863" y="296"/>
                        <a:pt x="877" y="287"/>
                        <a:pt x="893" y="281"/>
                      </a:cubicBezTo>
                      <a:lnTo>
                        <a:pt x="942" y="264"/>
                      </a:lnTo>
                      <a:lnTo>
                        <a:pt x="942" y="264"/>
                      </a:lnTo>
                      <a:cubicBezTo>
                        <a:pt x="959" y="258"/>
                        <a:pt x="972" y="250"/>
                        <a:pt x="984" y="238"/>
                      </a:cubicBezTo>
                      <a:lnTo>
                        <a:pt x="984" y="238"/>
                      </a:lnTo>
                      <a:cubicBezTo>
                        <a:pt x="994" y="227"/>
                        <a:pt x="1008" y="218"/>
                        <a:pt x="1024" y="213"/>
                      </a:cubicBezTo>
                      <a:lnTo>
                        <a:pt x="1073" y="196"/>
                      </a:lnTo>
                      <a:lnTo>
                        <a:pt x="1073" y="196"/>
                      </a:lnTo>
                      <a:cubicBezTo>
                        <a:pt x="1089" y="190"/>
                        <a:pt x="1103" y="182"/>
                        <a:pt x="1114" y="170"/>
                      </a:cubicBezTo>
                      <a:lnTo>
                        <a:pt x="1114" y="170"/>
                      </a:lnTo>
                      <a:cubicBezTo>
                        <a:pt x="1125" y="159"/>
                        <a:pt x="1139" y="150"/>
                        <a:pt x="1155" y="145"/>
                      </a:cubicBezTo>
                      <a:lnTo>
                        <a:pt x="1204" y="127"/>
                      </a:lnTo>
                      <a:lnTo>
                        <a:pt x="1204" y="127"/>
                      </a:lnTo>
                      <a:cubicBezTo>
                        <a:pt x="1221" y="122"/>
                        <a:pt x="1229" y="113"/>
                        <a:pt x="1229" y="102"/>
                      </a:cubicBezTo>
                      <a:lnTo>
                        <a:pt x="1229" y="375"/>
                      </a:lnTo>
                      <a:lnTo>
                        <a:pt x="1229" y="375"/>
                      </a:lnTo>
                      <a:cubicBezTo>
                        <a:pt x="1229" y="364"/>
                        <a:pt x="1221" y="355"/>
                        <a:pt x="1204" y="349"/>
                      </a:cubicBezTo>
                      <a:lnTo>
                        <a:pt x="1204" y="349"/>
                      </a:lnTo>
                      <a:cubicBezTo>
                        <a:pt x="1196" y="347"/>
                        <a:pt x="1188" y="345"/>
                        <a:pt x="1180" y="345"/>
                      </a:cubicBezTo>
                      <a:lnTo>
                        <a:pt x="1180" y="345"/>
                      </a:lnTo>
                      <a:cubicBezTo>
                        <a:pt x="1171" y="345"/>
                        <a:pt x="1163" y="347"/>
                        <a:pt x="1155" y="349"/>
                      </a:cubicBezTo>
                      <a:lnTo>
                        <a:pt x="1155" y="349"/>
                      </a:lnTo>
                      <a:cubicBezTo>
                        <a:pt x="1139" y="355"/>
                        <a:pt x="1130" y="364"/>
                        <a:pt x="1130" y="375"/>
                      </a:cubicBezTo>
                      <a:lnTo>
                        <a:pt x="1130" y="375"/>
                      </a:lnTo>
                      <a:cubicBezTo>
                        <a:pt x="1130" y="387"/>
                        <a:pt x="1139" y="395"/>
                        <a:pt x="1155" y="401"/>
                      </a:cubicBezTo>
                      <a:lnTo>
                        <a:pt x="1155" y="401"/>
                      </a:lnTo>
                      <a:cubicBezTo>
                        <a:pt x="1163" y="404"/>
                        <a:pt x="1171" y="405"/>
                        <a:pt x="1180" y="405"/>
                      </a:cubicBezTo>
                      <a:lnTo>
                        <a:pt x="1180" y="405"/>
                      </a:lnTo>
                      <a:cubicBezTo>
                        <a:pt x="1188" y="405"/>
                        <a:pt x="1196" y="404"/>
                        <a:pt x="1204" y="401"/>
                      </a:cubicBezTo>
                      <a:lnTo>
                        <a:pt x="1204" y="401"/>
                      </a:lnTo>
                      <a:cubicBezTo>
                        <a:pt x="1221" y="395"/>
                        <a:pt x="1229" y="387"/>
                        <a:pt x="1229" y="375"/>
                      </a:cubicBezTo>
                      <a:lnTo>
                        <a:pt x="1229" y="102"/>
                      </a:lnTo>
                      <a:close/>
                      <a:moveTo>
                        <a:pt x="1098" y="444"/>
                      </a:moveTo>
                      <a:lnTo>
                        <a:pt x="1098" y="444"/>
                      </a:lnTo>
                      <a:cubicBezTo>
                        <a:pt x="1098" y="432"/>
                        <a:pt x="1089" y="424"/>
                        <a:pt x="1073" y="418"/>
                      </a:cubicBezTo>
                      <a:lnTo>
                        <a:pt x="1073" y="418"/>
                      </a:lnTo>
                      <a:cubicBezTo>
                        <a:pt x="1065" y="415"/>
                        <a:pt x="1057" y="414"/>
                        <a:pt x="1049" y="414"/>
                      </a:cubicBezTo>
                      <a:lnTo>
                        <a:pt x="1049" y="414"/>
                      </a:lnTo>
                      <a:cubicBezTo>
                        <a:pt x="1040" y="414"/>
                        <a:pt x="1032" y="415"/>
                        <a:pt x="1024" y="418"/>
                      </a:cubicBezTo>
                      <a:lnTo>
                        <a:pt x="1024" y="418"/>
                      </a:lnTo>
                      <a:cubicBezTo>
                        <a:pt x="1008" y="424"/>
                        <a:pt x="999" y="432"/>
                        <a:pt x="999" y="444"/>
                      </a:cubicBezTo>
                      <a:lnTo>
                        <a:pt x="999" y="444"/>
                      </a:lnTo>
                      <a:cubicBezTo>
                        <a:pt x="999" y="455"/>
                        <a:pt x="1008" y="463"/>
                        <a:pt x="1024" y="469"/>
                      </a:cubicBezTo>
                      <a:lnTo>
                        <a:pt x="1024" y="469"/>
                      </a:lnTo>
                      <a:cubicBezTo>
                        <a:pt x="1032" y="472"/>
                        <a:pt x="1040" y="473"/>
                        <a:pt x="1049" y="473"/>
                      </a:cubicBezTo>
                      <a:lnTo>
                        <a:pt x="1049" y="473"/>
                      </a:lnTo>
                      <a:cubicBezTo>
                        <a:pt x="1057" y="473"/>
                        <a:pt x="1065" y="472"/>
                        <a:pt x="1073" y="469"/>
                      </a:cubicBezTo>
                      <a:lnTo>
                        <a:pt x="1073" y="469"/>
                      </a:lnTo>
                      <a:cubicBezTo>
                        <a:pt x="1089" y="463"/>
                        <a:pt x="1098" y="455"/>
                        <a:pt x="1098" y="444"/>
                      </a:cubicBezTo>
                      <a:close/>
                      <a:moveTo>
                        <a:pt x="966" y="512"/>
                      </a:moveTo>
                      <a:lnTo>
                        <a:pt x="966" y="512"/>
                      </a:lnTo>
                      <a:cubicBezTo>
                        <a:pt x="966" y="500"/>
                        <a:pt x="959" y="492"/>
                        <a:pt x="942" y="486"/>
                      </a:cubicBezTo>
                      <a:lnTo>
                        <a:pt x="942" y="486"/>
                      </a:lnTo>
                      <a:cubicBezTo>
                        <a:pt x="934" y="483"/>
                        <a:pt x="926" y="482"/>
                        <a:pt x="918" y="482"/>
                      </a:cubicBezTo>
                      <a:lnTo>
                        <a:pt x="918" y="482"/>
                      </a:lnTo>
                      <a:cubicBezTo>
                        <a:pt x="909" y="482"/>
                        <a:pt x="901" y="483"/>
                        <a:pt x="893" y="486"/>
                      </a:cubicBezTo>
                      <a:lnTo>
                        <a:pt x="893" y="486"/>
                      </a:lnTo>
                      <a:cubicBezTo>
                        <a:pt x="877" y="492"/>
                        <a:pt x="868" y="500"/>
                        <a:pt x="868" y="512"/>
                      </a:cubicBezTo>
                      <a:lnTo>
                        <a:pt x="868" y="512"/>
                      </a:lnTo>
                      <a:cubicBezTo>
                        <a:pt x="868" y="523"/>
                        <a:pt x="877" y="531"/>
                        <a:pt x="893" y="538"/>
                      </a:cubicBezTo>
                      <a:lnTo>
                        <a:pt x="893" y="538"/>
                      </a:lnTo>
                      <a:cubicBezTo>
                        <a:pt x="901" y="540"/>
                        <a:pt x="909" y="541"/>
                        <a:pt x="918" y="541"/>
                      </a:cubicBezTo>
                      <a:lnTo>
                        <a:pt x="918" y="541"/>
                      </a:lnTo>
                      <a:cubicBezTo>
                        <a:pt x="926" y="541"/>
                        <a:pt x="934" y="540"/>
                        <a:pt x="942" y="538"/>
                      </a:cubicBezTo>
                      <a:lnTo>
                        <a:pt x="942" y="538"/>
                      </a:lnTo>
                      <a:cubicBezTo>
                        <a:pt x="959" y="531"/>
                        <a:pt x="966" y="523"/>
                        <a:pt x="966" y="512"/>
                      </a:cubicBezTo>
                      <a:close/>
                      <a:moveTo>
                        <a:pt x="835" y="580"/>
                      </a:moveTo>
                      <a:lnTo>
                        <a:pt x="835" y="580"/>
                      </a:lnTo>
                      <a:cubicBezTo>
                        <a:pt x="835" y="569"/>
                        <a:pt x="827" y="560"/>
                        <a:pt x="811" y="555"/>
                      </a:cubicBezTo>
                      <a:lnTo>
                        <a:pt x="811" y="555"/>
                      </a:lnTo>
                      <a:cubicBezTo>
                        <a:pt x="803" y="551"/>
                        <a:pt x="795" y="550"/>
                        <a:pt x="787" y="550"/>
                      </a:cubicBezTo>
                      <a:lnTo>
                        <a:pt x="787" y="550"/>
                      </a:lnTo>
                      <a:cubicBezTo>
                        <a:pt x="778" y="550"/>
                        <a:pt x="770" y="551"/>
                        <a:pt x="762" y="555"/>
                      </a:cubicBezTo>
                      <a:lnTo>
                        <a:pt x="762" y="555"/>
                      </a:lnTo>
                      <a:cubicBezTo>
                        <a:pt x="746" y="560"/>
                        <a:pt x="737" y="569"/>
                        <a:pt x="737" y="580"/>
                      </a:cubicBezTo>
                      <a:lnTo>
                        <a:pt x="737" y="580"/>
                      </a:lnTo>
                      <a:cubicBezTo>
                        <a:pt x="737" y="591"/>
                        <a:pt x="746" y="600"/>
                        <a:pt x="762" y="605"/>
                      </a:cubicBezTo>
                      <a:lnTo>
                        <a:pt x="762" y="605"/>
                      </a:lnTo>
                      <a:cubicBezTo>
                        <a:pt x="770" y="608"/>
                        <a:pt x="778" y="610"/>
                        <a:pt x="787" y="610"/>
                      </a:cubicBezTo>
                      <a:lnTo>
                        <a:pt x="787" y="610"/>
                      </a:lnTo>
                      <a:cubicBezTo>
                        <a:pt x="795" y="610"/>
                        <a:pt x="803" y="608"/>
                        <a:pt x="811" y="605"/>
                      </a:cubicBezTo>
                      <a:lnTo>
                        <a:pt x="811" y="605"/>
                      </a:lnTo>
                      <a:cubicBezTo>
                        <a:pt x="827" y="600"/>
                        <a:pt x="835" y="591"/>
                        <a:pt x="835" y="580"/>
                      </a:cubicBezTo>
                      <a:close/>
                      <a:moveTo>
                        <a:pt x="704" y="512"/>
                      </a:moveTo>
                      <a:lnTo>
                        <a:pt x="704" y="512"/>
                      </a:lnTo>
                      <a:cubicBezTo>
                        <a:pt x="704" y="500"/>
                        <a:pt x="696" y="492"/>
                        <a:pt x="680" y="486"/>
                      </a:cubicBezTo>
                      <a:lnTo>
                        <a:pt x="680" y="486"/>
                      </a:lnTo>
                      <a:cubicBezTo>
                        <a:pt x="672" y="483"/>
                        <a:pt x="663" y="482"/>
                        <a:pt x="655" y="482"/>
                      </a:cubicBezTo>
                      <a:lnTo>
                        <a:pt x="655" y="482"/>
                      </a:lnTo>
                      <a:cubicBezTo>
                        <a:pt x="647" y="482"/>
                        <a:pt x="639" y="483"/>
                        <a:pt x="631" y="486"/>
                      </a:cubicBezTo>
                      <a:lnTo>
                        <a:pt x="631" y="486"/>
                      </a:lnTo>
                      <a:cubicBezTo>
                        <a:pt x="615" y="492"/>
                        <a:pt x="606" y="500"/>
                        <a:pt x="606" y="512"/>
                      </a:cubicBezTo>
                      <a:lnTo>
                        <a:pt x="606" y="512"/>
                      </a:lnTo>
                      <a:cubicBezTo>
                        <a:pt x="606" y="523"/>
                        <a:pt x="615" y="531"/>
                        <a:pt x="631" y="538"/>
                      </a:cubicBezTo>
                      <a:lnTo>
                        <a:pt x="631" y="538"/>
                      </a:lnTo>
                      <a:cubicBezTo>
                        <a:pt x="639" y="540"/>
                        <a:pt x="647" y="541"/>
                        <a:pt x="655" y="541"/>
                      </a:cubicBezTo>
                      <a:lnTo>
                        <a:pt x="655" y="541"/>
                      </a:lnTo>
                      <a:cubicBezTo>
                        <a:pt x="663" y="541"/>
                        <a:pt x="672" y="540"/>
                        <a:pt x="680" y="538"/>
                      </a:cubicBezTo>
                      <a:lnTo>
                        <a:pt x="680" y="538"/>
                      </a:lnTo>
                      <a:cubicBezTo>
                        <a:pt x="696" y="531"/>
                        <a:pt x="704" y="523"/>
                        <a:pt x="704" y="512"/>
                      </a:cubicBezTo>
                      <a:close/>
                      <a:moveTo>
                        <a:pt x="573" y="444"/>
                      </a:moveTo>
                      <a:lnTo>
                        <a:pt x="573" y="444"/>
                      </a:lnTo>
                      <a:cubicBezTo>
                        <a:pt x="573" y="432"/>
                        <a:pt x="565" y="424"/>
                        <a:pt x="549" y="418"/>
                      </a:cubicBezTo>
                      <a:lnTo>
                        <a:pt x="549" y="418"/>
                      </a:lnTo>
                      <a:cubicBezTo>
                        <a:pt x="541" y="415"/>
                        <a:pt x="532" y="414"/>
                        <a:pt x="524" y="414"/>
                      </a:cubicBezTo>
                      <a:lnTo>
                        <a:pt x="524" y="414"/>
                      </a:lnTo>
                      <a:cubicBezTo>
                        <a:pt x="516" y="414"/>
                        <a:pt x="508" y="415"/>
                        <a:pt x="500" y="418"/>
                      </a:cubicBezTo>
                      <a:lnTo>
                        <a:pt x="500" y="418"/>
                      </a:lnTo>
                      <a:cubicBezTo>
                        <a:pt x="483" y="424"/>
                        <a:pt x="475" y="432"/>
                        <a:pt x="475" y="444"/>
                      </a:cubicBezTo>
                      <a:lnTo>
                        <a:pt x="475" y="444"/>
                      </a:lnTo>
                      <a:cubicBezTo>
                        <a:pt x="475" y="455"/>
                        <a:pt x="483" y="463"/>
                        <a:pt x="500" y="469"/>
                      </a:cubicBezTo>
                      <a:lnTo>
                        <a:pt x="500" y="469"/>
                      </a:lnTo>
                      <a:cubicBezTo>
                        <a:pt x="508" y="472"/>
                        <a:pt x="516" y="473"/>
                        <a:pt x="524" y="473"/>
                      </a:cubicBezTo>
                      <a:lnTo>
                        <a:pt x="524" y="473"/>
                      </a:lnTo>
                      <a:cubicBezTo>
                        <a:pt x="532" y="473"/>
                        <a:pt x="541" y="472"/>
                        <a:pt x="549" y="469"/>
                      </a:cubicBezTo>
                      <a:lnTo>
                        <a:pt x="549" y="469"/>
                      </a:lnTo>
                      <a:cubicBezTo>
                        <a:pt x="565" y="463"/>
                        <a:pt x="573" y="455"/>
                        <a:pt x="573" y="444"/>
                      </a:cubicBezTo>
                      <a:close/>
                      <a:moveTo>
                        <a:pt x="442" y="375"/>
                      </a:moveTo>
                      <a:lnTo>
                        <a:pt x="442" y="375"/>
                      </a:lnTo>
                      <a:cubicBezTo>
                        <a:pt x="442" y="364"/>
                        <a:pt x="434" y="355"/>
                        <a:pt x="417" y="349"/>
                      </a:cubicBezTo>
                      <a:lnTo>
                        <a:pt x="417" y="349"/>
                      </a:lnTo>
                      <a:cubicBezTo>
                        <a:pt x="409" y="347"/>
                        <a:pt x="401" y="345"/>
                        <a:pt x="393" y="345"/>
                      </a:cubicBezTo>
                      <a:lnTo>
                        <a:pt x="393" y="345"/>
                      </a:lnTo>
                      <a:cubicBezTo>
                        <a:pt x="385" y="345"/>
                        <a:pt x="377" y="347"/>
                        <a:pt x="369" y="349"/>
                      </a:cubicBezTo>
                      <a:lnTo>
                        <a:pt x="369" y="349"/>
                      </a:lnTo>
                      <a:cubicBezTo>
                        <a:pt x="352" y="355"/>
                        <a:pt x="344" y="364"/>
                        <a:pt x="344" y="375"/>
                      </a:cubicBezTo>
                      <a:lnTo>
                        <a:pt x="344" y="375"/>
                      </a:lnTo>
                      <a:cubicBezTo>
                        <a:pt x="344" y="387"/>
                        <a:pt x="352" y="395"/>
                        <a:pt x="369" y="401"/>
                      </a:cubicBezTo>
                      <a:lnTo>
                        <a:pt x="369" y="401"/>
                      </a:lnTo>
                      <a:cubicBezTo>
                        <a:pt x="377" y="404"/>
                        <a:pt x="385" y="405"/>
                        <a:pt x="393" y="405"/>
                      </a:cubicBezTo>
                      <a:lnTo>
                        <a:pt x="393" y="405"/>
                      </a:lnTo>
                      <a:cubicBezTo>
                        <a:pt x="401" y="405"/>
                        <a:pt x="409" y="404"/>
                        <a:pt x="417" y="401"/>
                      </a:cubicBezTo>
                      <a:lnTo>
                        <a:pt x="417" y="401"/>
                      </a:lnTo>
                      <a:cubicBezTo>
                        <a:pt x="434" y="395"/>
                        <a:pt x="442" y="387"/>
                        <a:pt x="442" y="375"/>
                      </a:cubicBezTo>
                      <a:close/>
                      <a:moveTo>
                        <a:pt x="4409" y="307"/>
                      </a:moveTo>
                      <a:lnTo>
                        <a:pt x="4409" y="307"/>
                      </a:lnTo>
                      <a:cubicBezTo>
                        <a:pt x="4409" y="318"/>
                        <a:pt x="4417" y="327"/>
                        <a:pt x="4433" y="333"/>
                      </a:cubicBezTo>
                      <a:lnTo>
                        <a:pt x="4433" y="333"/>
                      </a:lnTo>
                      <a:cubicBezTo>
                        <a:pt x="4441" y="336"/>
                        <a:pt x="4449" y="337"/>
                        <a:pt x="4458" y="337"/>
                      </a:cubicBezTo>
                      <a:lnTo>
                        <a:pt x="4458" y="337"/>
                      </a:lnTo>
                      <a:cubicBezTo>
                        <a:pt x="4466" y="337"/>
                        <a:pt x="4474" y="336"/>
                        <a:pt x="4482" y="333"/>
                      </a:cubicBezTo>
                      <a:lnTo>
                        <a:pt x="4482" y="333"/>
                      </a:lnTo>
                      <a:cubicBezTo>
                        <a:pt x="4499" y="327"/>
                        <a:pt x="4512" y="318"/>
                        <a:pt x="4523" y="307"/>
                      </a:cubicBezTo>
                      <a:lnTo>
                        <a:pt x="4523" y="307"/>
                      </a:lnTo>
                      <a:cubicBezTo>
                        <a:pt x="4534" y="296"/>
                        <a:pt x="4548" y="287"/>
                        <a:pt x="4564" y="281"/>
                      </a:cubicBezTo>
                      <a:lnTo>
                        <a:pt x="4614" y="264"/>
                      </a:lnTo>
                      <a:lnTo>
                        <a:pt x="4614" y="264"/>
                      </a:lnTo>
                      <a:cubicBezTo>
                        <a:pt x="4630" y="258"/>
                        <a:pt x="4644" y="250"/>
                        <a:pt x="4654" y="238"/>
                      </a:cubicBezTo>
                      <a:lnTo>
                        <a:pt x="4654" y="238"/>
                      </a:lnTo>
                      <a:cubicBezTo>
                        <a:pt x="4665" y="227"/>
                        <a:pt x="4679" y="218"/>
                        <a:pt x="4695" y="213"/>
                      </a:cubicBezTo>
                      <a:lnTo>
                        <a:pt x="4695" y="213"/>
                      </a:lnTo>
                      <a:cubicBezTo>
                        <a:pt x="4703" y="210"/>
                        <a:pt x="4712" y="208"/>
                        <a:pt x="4720" y="208"/>
                      </a:cubicBezTo>
                      <a:lnTo>
                        <a:pt x="4720" y="277"/>
                      </a:lnTo>
                      <a:lnTo>
                        <a:pt x="4720" y="277"/>
                      </a:lnTo>
                      <a:cubicBezTo>
                        <a:pt x="4712" y="277"/>
                        <a:pt x="4703" y="278"/>
                        <a:pt x="4695" y="281"/>
                      </a:cubicBezTo>
                      <a:lnTo>
                        <a:pt x="4695" y="281"/>
                      </a:lnTo>
                      <a:cubicBezTo>
                        <a:pt x="4679" y="287"/>
                        <a:pt x="4665" y="296"/>
                        <a:pt x="4654" y="307"/>
                      </a:cubicBezTo>
                      <a:lnTo>
                        <a:pt x="4654" y="307"/>
                      </a:lnTo>
                      <a:cubicBezTo>
                        <a:pt x="4644" y="318"/>
                        <a:pt x="4630" y="327"/>
                        <a:pt x="4614" y="333"/>
                      </a:cubicBezTo>
                      <a:lnTo>
                        <a:pt x="4564" y="349"/>
                      </a:lnTo>
                      <a:lnTo>
                        <a:pt x="4564" y="349"/>
                      </a:lnTo>
                      <a:cubicBezTo>
                        <a:pt x="4548" y="355"/>
                        <a:pt x="4534" y="364"/>
                        <a:pt x="4523" y="375"/>
                      </a:cubicBezTo>
                      <a:lnTo>
                        <a:pt x="4523" y="375"/>
                      </a:lnTo>
                      <a:cubicBezTo>
                        <a:pt x="4512" y="387"/>
                        <a:pt x="4499" y="395"/>
                        <a:pt x="4482" y="401"/>
                      </a:cubicBezTo>
                      <a:lnTo>
                        <a:pt x="4433" y="418"/>
                      </a:lnTo>
                      <a:lnTo>
                        <a:pt x="4433" y="418"/>
                      </a:lnTo>
                      <a:cubicBezTo>
                        <a:pt x="4417" y="424"/>
                        <a:pt x="4403" y="432"/>
                        <a:pt x="4392" y="444"/>
                      </a:cubicBezTo>
                      <a:lnTo>
                        <a:pt x="4392" y="444"/>
                      </a:lnTo>
                      <a:cubicBezTo>
                        <a:pt x="4381" y="455"/>
                        <a:pt x="4368" y="463"/>
                        <a:pt x="4351" y="469"/>
                      </a:cubicBezTo>
                      <a:lnTo>
                        <a:pt x="4302" y="486"/>
                      </a:lnTo>
                      <a:lnTo>
                        <a:pt x="4302" y="486"/>
                      </a:lnTo>
                      <a:cubicBezTo>
                        <a:pt x="4285" y="492"/>
                        <a:pt x="4272" y="500"/>
                        <a:pt x="4261" y="512"/>
                      </a:cubicBezTo>
                      <a:lnTo>
                        <a:pt x="4261" y="512"/>
                      </a:lnTo>
                      <a:cubicBezTo>
                        <a:pt x="4250" y="523"/>
                        <a:pt x="4236" y="531"/>
                        <a:pt x="4220" y="538"/>
                      </a:cubicBezTo>
                      <a:lnTo>
                        <a:pt x="4171" y="555"/>
                      </a:lnTo>
                      <a:lnTo>
                        <a:pt x="4171" y="555"/>
                      </a:lnTo>
                      <a:cubicBezTo>
                        <a:pt x="4154" y="560"/>
                        <a:pt x="4141" y="569"/>
                        <a:pt x="4130" y="580"/>
                      </a:cubicBezTo>
                      <a:lnTo>
                        <a:pt x="4130" y="580"/>
                      </a:lnTo>
                      <a:cubicBezTo>
                        <a:pt x="4118" y="591"/>
                        <a:pt x="4106" y="600"/>
                        <a:pt x="4089" y="605"/>
                      </a:cubicBezTo>
                      <a:lnTo>
                        <a:pt x="4040" y="623"/>
                      </a:lnTo>
                      <a:lnTo>
                        <a:pt x="4040" y="623"/>
                      </a:lnTo>
                      <a:cubicBezTo>
                        <a:pt x="4023" y="629"/>
                        <a:pt x="4010" y="637"/>
                        <a:pt x="3999" y="648"/>
                      </a:cubicBezTo>
                      <a:lnTo>
                        <a:pt x="3999" y="648"/>
                      </a:lnTo>
                      <a:cubicBezTo>
                        <a:pt x="3988" y="660"/>
                        <a:pt x="3974" y="668"/>
                        <a:pt x="3958" y="674"/>
                      </a:cubicBezTo>
                      <a:lnTo>
                        <a:pt x="3958" y="674"/>
                      </a:lnTo>
                      <a:cubicBezTo>
                        <a:pt x="3950" y="677"/>
                        <a:pt x="3941" y="678"/>
                        <a:pt x="3934" y="678"/>
                      </a:cubicBezTo>
                      <a:lnTo>
                        <a:pt x="3934" y="678"/>
                      </a:lnTo>
                      <a:cubicBezTo>
                        <a:pt x="3925" y="678"/>
                        <a:pt x="3916" y="677"/>
                        <a:pt x="3908" y="674"/>
                      </a:cubicBezTo>
                      <a:lnTo>
                        <a:pt x="3908" y="674"/>
                      </a:lnTo>
                      <a:cubicBezTo>
                        <a:pt x="3892" y="668"/>
                        <a:pt x="3879" y="660"/>
                        <a:pt x="3867" y="648"/>
                      </a:cubicBezTo>
                      <a:lnTo>
                        <a:pt x="3867" y="648"/>
                      </a:lnTo>
                      <a:cubicBezTo>
                        <a:pt x="3857" y="637"/>
                        <a:pt x="3843" y="629"/>
                        <a:pt x="3827" y="623"/>
                      </a:cubicBezTo>
                      <a:lnTo>
                        <a:pt x="3777" y="605"/>
                      </a:lnTo>
                      <a:lnTo>
                        <a:pt x="3777" y="605"/>
                      </a:lnTo>
                      <a:cubicBezTo>
                        <a:pt x="3761" y="600"/>
                        <a:pt x="3748" y="591"/>
                        <a:pt x="3737" y="580"/>
                      </a:cubicBezTo>
                      <a:lnTo>
                        <a:pt x="3737" y="580"/>
                      </a:lnTo>
                      <a:cubicBezTo>
                        <a:pt x="3726" y="569"/>
                        <a:pt x="3712" y="560"/>
                        <a:pt x="3696" y="555"/>
                      </a:cubicBezTo>
                      <a:lnTo>
                        <a:pt x="3646" y="538"/>
                      </a:lnTo>
                      <a:lnTo>
                        <a:pt x="3646" y="538"/>
                      </a:lnTo>
                      <a:cubicBezTo>
                        <a:pt x="3630" y="531"/>
                        <a:pt x="3617" y="523"/>
                        <a:pt x="3605" y="512"/>
                      </a:cubicBezTo>
                      <a:lnTo>
                        <a:pt x="3605" y="512"/>
                      </a:lnTo>
                      <a:cubicBezTo>
                        <a:pt x="3595" y="500"/>
                        <a:pt x="3580" y="492"/>
                        <a:pt x="3564" y="486"/>
                      </a:cubicBezTo>
                      <a:lnTo>
                        <a:pt x="3516" y="469"/>
                      </a:lnTo>
                      <a:lnTo>
                        <a:pt x="3516" y="469"/>
                      </a:lnTo>
                      <a:cubicBezTo>
                        <a:pt x="3499" y="463"/>
                        <a:pt x="3486" y="455"/>
                        <a:pt x="3474" y="444"/>
                      </a:cubicBezTo>
                      <a:lnTo>
                        <a:pt x="3474" y="444"/>
                      </a:lnTo>
                      <a:cubicBezTo>
                        <a:pt x="3463" y="432"/>
                        <a:pt x="3449" y="424"/>
                        <a:pt x="3434" y="418"/>
                      </a:cubicBezTo>
                      <a:lnTo>
                        <a:pt x="3385" y="401"/>
                      </a:lnTo>
                      <a:lnTo>
                        <a:pt x="3385" y="401"/>
                      </a:lnTo>
                      <a:cubicBezTo>
                        <a:pt x="3368" y="395"/>
                        <a:pt x="3354" y="387"/>
                        <a:pt x="3343" y="375"/>
                      </a:cubicBezTo>
                      <a:lnTo>
                        <a:pt x="3343" y="375"/>
                      </a:lnTo>
                      <a:cubicBezTo>
                        <a:pt x="3332" y="364"/>
                        <a:pt x="3319" y="355"/>
                        <a:pt x="3302" y="349"/>
                      </a:cubicBezTo>
                      <a:lnTo>
                        <a:pt x="3253" y="333"/>
                      </a:lnTo>
                      <a:lnTo>
                        <a:pt x="3253" y="333"/>
                      </a:lnTo>
                      <a:cubicBezTo>
                        <a:pt x="3236" y="327"/>
                        <a:pt x="3223" y="318"/>
                        <a:pt x="3212" y="307"/>
                      </a:cubicBezTo>
                      <a:lnTo>
                        <a:pt x="3212" y="307"/>
                      </a:lnTo>
                      <a:cubicBezTo>
                        <a:pt x="3201" y="296"/>
                        <a:pt x="3188" y="287"/>
                        <a:pt x="3171" y="281"/>
                      </a:cubicBezTo>
                      <a:lnTo>
                        <a:pt x="3171" y="281"/>
                      </a:lnTo>
                      <a:cubicBezTo>
                        <a:pt x="3163" y="278"/>
                        <a:pt x="3155" y="277"/>
                        <a:pt x="3146" y="277"/>
                      </a:cubicBezTo>
                      <a:lnTo>
                        <a:pt x="3146" y="277"/>
                      </a:lnTo>
                      <a:cubicBezTo>
                        <a:pt x="3138" y="277"/>
                        <a:pt x="3130" y="278"/>
                        <a:pt x="3122" y="281"/>
                      </a:cubicBezTo>
                      <a:lnTo>
                        <a:pt x="3122" y="281"/>
                      </a:lnTo>
                      <a:cubicBezTo>
                        <a:pt x="3105" y="287"/>
                        <a:pt x="3092" y="296"/>
                        <a:pt x="3081" y="307"/>
                      </a:cubicBezTo>
                      <a:lnTo>
                        <a:pt x="3081" y="307"/>
                      </a:lnTo>
                      <a:cubicBezTo>
                        <a:pt x="3070" y="318"/>
                        <a:pt x="3056" y="327"/>
                        <a:pt x="3040" y="333"/>
                      </a:cubicBezTo>
                      <a:lnTo>
                        <a:pt x="2991" y="349"/>
                      </a:lnTo>
                      <a:lnTo>
                        <a:pt x="2991" y="349"/>
                      </a:lnTo>
                      <a:cubicBezTo>
                        <a:pt x="2974" y="355"/>
                        <a:pt x="2961" y="364"/>
                        <a:pt x="2950" y="375"/>
                      </a:cubicBezTo>
                      <a:lnTo>
                        <a:pt x="2950" y="375"/>
                      </a:lnTo>
                      <a:cubicBezTo>
                        <a:pt x="2939" y="387"/>
                        <a:pt x="2925" y="395"/>
                        <a:pt x="2909" y="401"/>
                      </a:cubicBezTo>
                      <a:lnTo>
                        <a:pt x="2860" y="418"/>
                      </a:lnTo>
                      <a:lnTo>
                        <a:pt x="2860" y="418"/>
                      </a:lnTo>
                      <a:cubicBezTo>
                        <a:pt x="2843" y="424"/>
                        <a:pt x="2829" y="432"/>
                        <a:pt x="2819" y="444"/>
                      </a:cubicBezTo>
                      <a:lnTo>
                        <a:pt x="2819" y="444"/>
                      </a:lnTo>
                      <a:cubicBezTo>
                        <a:pt x="2808" y="455"/>
                        <a:pt x="2794" y="463"/>
                        <a:pt x="2778" y="469"/>
                      </a:cubicBezTo>
                      <a:lnTo>
                        <a:pt x="2728" y="486"/>
                      </a:lnTo>
                      <a:lnTo>
                        <a:pt x="2728" y="486"/>
                      </a:lnTo>
                      <a:cubicBezTo>
                        <a:pt x="2712" y="492"/>
                        <a:pt x="2698" y="500"/>
                        <a:pt x="2687" y="512"/>
                      </a:cubicBezTo>
                      <a:lnTo>
                        <a:pt x="2687" y="512"/>
                      </a:lnTo>
                      <a:cubicBezTo>
                        <a:pt x="2677" y="523"/>
                        <a:pt x="2663" y="531"/>
                        <a:pt x="2647" y="538"/>
                      </a:cubicBezTo>
                      <a:lnTo>
                        <a:pt x="2597" y="555"/>
                      </a:lnTo>
                      <a:lnTo>
                        <a:pt x="2597" y="555"/>
                      </a:lnTo>
                      <a:cubicBezTo>
                        <a:pt x="2581" y="560"/>
                        <a:pt x="2567" y="569"/>
                        <a:pt x="2557" y="580"/>
                      </a:cubicBezTo>
                      <a:lnTo>
                        <a:pt x="2557" y="580"/>
                      </a:lnTo>
                      <a:cubicBezTo>
                        <a:pt x="2545" y="591"/>
                        <a:pt x="2532" y="600"/>
                        <a:pt x="2516" y="605"/>
                      </a:cubicBezTo>
                      <a:lnTo>
                        <a:pt x="2466" y="623"/>
                      </a:lnTo>
                      <a:lnTo>
                        <a:pt x="2466" y="623"/>
                      </a:lnTo>
                      <a:cubicBezTo>
                        <a:pt x="2450" y="629"/>
                        <a:pt x="2436" y="637"/>
                        <a:pt x="2425" y="648"/>
                      </a:cubicBezTo>
                      <a:lnTo>
                        <a:pt x="2425" y="648"/>
                      </a:lnTo>
                      <a:cubicBezTo>
                        <a:pt x="2414" y="660"/>
                        <a:pt x="2401" y="668"/>
                        <a:pt x="2384" y="674"/>
                      </a:cubicBezTo>
                      <a:lnTo>
                        <a:pt x="2384" y="674"/>
                      </a:lnTo>
                      <a:cubicBezTo>
                        <a:pt x="2376" y="677"/>
                        <a:pt x="2368" y="678"/>
                        <a:pt x="2360" y="678"/>
                      </a:cubicBezTo>
                      <a:lnTo>
                        <a:pt x="2360" y="678"/>
                      </a:lnTo>
                      <a:cubicBezTo>
                        <a:pt x="2352" y="678"/>
                        <a:pt x="2343" y="677"/>
                        <a:pt x="2335" y="674"/>
                      </a:cubicBezTo>
                      <a:lnTo>
                        <a:pt x="2335" y="674"/>
                      </a:lnTo>
                      <a:cubicBezTo>
                        <a:pt x="2318" y="668"/>
                        <a:pt x="2305" y="660"/>
                        <a:pt x="2294" y="648"/>
                      </a:cubicBezTo>
                      <a:lnTo>
                        <a:pt x="2294" y="648"/>
                      </a:lnTo>
                      <a:cubicBezTo>
                        <a:pt x="2283" y="637"/>
                        <a:pt x="2270" y="629"/>
                        <a:pt x="2253" y="623"/>
                      </a:cubicBezTo>
                      <a:lnTo>
                        <a:pt x="2204" y="605"/>
                      </a:lnTo>
                      <a:lnTo>
                        <a:pt x="2204" y="605"/>
                      </a:lnTo>
                      <a:cubicBezTo>
                        <a:pt x="2188" y="600"/>
                        <a:pt x="2174" y="591"/>
                        <a:pt x="2163" y="580"/>
                      </a:cubicBezTo>
                      <a:lnTo>
                        <a:pt x="2163" y="580"/>
                      </a:lnTo>
                      <a:cubicBezTo>
                        <a:pt x="2152" y="569"/>
                        <a:pt x="2139" y="560"/>
                        <a:pt x="2122" y="555"/>
                      </a:cubicBezTo>
                      <a:lnTo>
                        <a:pt x="2073" y="538"/>
                      </a:lnTo>
                      <a:lnTo>
                        <a:pt x="2073" y="538"/>
                      </a:lnTo>
                      <a:cubicBezTo>
                        <a:pt x="2057" y="531"/>
                        <a:pt x="2043" y="523"/>
                        <a:pt x="2032" y="512"/>
                      </a:cubicBezTo>
                      <a:lnTo>
                        <a:pt x="2032" y="512"/>
                      </a:lnTo>
                      <a:cubicBezTo>
                        <a:pt x="2021" y="500"/>
                        <a:pt x="2007" y="492"/>
                        <a:pt x="1991" y="486"/>
                      </a:cubicBezTo>
                      <a:lnTo>
                        <a:pt x="1942" y="469"/>
                      </a:lnTo>
                      <a:lnTo>
                        <a:pt x="1942" y="469"/>
                      </a:lnTo>
                      <a:cubicBezTo>
                        <a:pt x="1926" y="463"/>
                        <a:pt x="1912" y="455"/>
                        <a:pt x="1901" y="444"/>
                      </a:cubicBezTo>
                      <a:lnTo>
                        <a:pt x="1901" y="444"/>
                      </a:lnTo>
                      <a:cubicBezTo>
                        <a:pt x="1890" y="432"/>
                        <a:pt x="1876" y="424"/>
                        <a:pt x="1860" y="418"/>
                      </a:cubicBezTo>
                      <a:lnTo>
                        <a:pt x="1811" y="401"/>
                      </a:lnTo>
                      <a:lnTo>
                        <a:pt x="1811" y="401"/>
                      </a:lnTo>
                      <a:cubicBezTo>
                        <a:pt x="1795" y="395"/>
                        <a:pt x="1780" y="387"/>
                        <a:pt x="1770" y="375"/>
                      </a:cubicBezTo>
                      <a:lnTo>
                        <a:pt x="1770" y="375"/>
                      </a:lnTo>
                      <a:cubicBezTo>
                        <a:pt x="1759" y="364"/>
                        <a:pt x="1745" y="355"/>
                        <a:pt x="1729" y="349"/>
                      </a:cubicBezTo>
                      <a:lnTo>
                        <a:pt x="1679" y="333"/>
                      </a:lnTo>
                      <a:lnTo>
                        <a:pt x="1679" y="333"/>
                      </a:lnTo>
                      <a:cubicBezTo>
                        <a:pt x="1663" y="327"/>
                        <a:pt x="1649" y="318"/>
                        <a:pt x="1638" y="307"/>
                      </a:cubicBezTo>
                      <a:lnTo>
                        <a:pt x="1638" y="307"/>
                      </a:lnTo>
                      <a:cubicBezTo>
                        <a:pt x="1628" y="296"/>
                        <a:pt x="1614" y="287"/>
                        <a:pt x="1597" y="281"/>
                      </a:cubicBezTo>
                      <a:lnTo>
                        <a:pt x="1597" y="281"/>
                      </a:lnTo>
                      <a:cubicBezTo>
                        <a:pt x="1590" y="278"/>
                        <a:pt x="1582" y="277"/>
                        <a:pt x="1573" y="277"/>
                      </a:cubicBezTo>
                      <a:lnTo>
                        <a:pt x="1573" y="277"/>
                      </a:lnTo>
                      <a:cubicBezTo>
                        <a:pt x="1565" y="277"/>
                        <a:pt x="1557" y="278"/>
                        <a:pt x="1548" y="281"/>
                      </a:cubicBezTo>
                      <a:lnTo>
                        <a:pt x="1548" y="281"/>
                      </a:lnTo>
                      <a:cubicBezTo>
                        <a:pt x="1532" y="287"/>
                        <a:pt x="1519" y="296"/>
                        <a:pt x="1507" y="307"/>
                      </a:cubicBezTo>
                      <a:lnTo>
                        <a:pt x="1507" y="307"/>
                      </a:lnTo>
                      <a:cubicBezTo>
                        <a:pt x="1497" y="318"/>
                        <a:pt x="1483" y="327"/>
                        <a:pt x="1467" y="333"/>
                      </a:cubicBezTo>
                      <a:lnTo>
                        <a:pt x="1418" y="349"/>
                      </a:lnTo>
                      <a:lnTo>
                        <a:pt x="1418" y="349"/>
                      </a:lnTo>
                      <a:cubicBezTo>
                        <a:pt x="1401" y="355"/>
                        <a:pt x="1388" y="364"/>
                        <a:pt x="1376" y="375"/>
                      </a:cubicBezTo>
                      <a:lnTo>
                        <a:pt x="1376" y="375"/>
                      </a:lnTo>
                      <a:cubicBezTo>
                        <a:pt x="1365" y="387"/>
                        <a:pt x="1352" y="395"/>
                        <a:pt x="1335" y="401"/>
                      </a:cubicBezTo>
                      <a:lnTo>
                        <a:pt x="1287" y="418"/>
                      </a:lnTo>
                      <a:lnTo>
                        <a:pt x="1287" y="418"/>
                      </a:lnTo>
                      <a:cubicBezTo>
                        <a:pt x="1270" y="424"/>
                        <a:pt x="1256" y="432"/>
                        <a:pt x="1245" y="444"/>
                      </a:cubicBezTo>
                      <a:lnTo>
                        <a:pt x="1245" y="444"/>
                      </a:lnTo>
                      <a:cubicBezTo>
                        <a:pt x="1234" y="455"/>
                        <a:pt x="1221" y="463"/>
                        <a:pt x="1204" y="469"/>
                      </a:cubicBezTo>
                      <a:lnTo>
                        <a:pt x="1155" y="486"/>
                      </a:lnTo>
                      <a:lnTo>
                        <a:pt x="1155" y="486"/>
                      </a:lnTo>
                      <a:cubicBezTo>
                        <a:pt x="1139" y="492"/>
                        <a:pt x="1125" y="500"/>
                        <a:pt x="1114" y="512"/>
                      </a:cubicBezTo>
                      <a:lnTo>
                        <a:pt x="1114" y="512"/>
                      </a:lnTo>
                      <a:cubicBezTo>
                        <a:pt x="1103" y="523"/>
                        <a:pt x="1089" y="531"/>
                        <a:pt x="1073" y="538"/>
                      </a:cubicBezTo>
                      <a:lnTo>
                        <a:pt x="1024" y="555"/>
                      </a:lnTo>
                      <a:lnTo>
                        <a:pt x="1024" y="555"/>
                      </a:lnTo>
                      <a:cubicBezTo>
                        <a:pt x="1008" y="560"/>
                        <a:pt x="994" y="569"/>
                        <a:pt x="984" y="580"/>
                      </a:cubicBezTo>
                      <a:lnTo>
                        <a:pt x="984" y="580"/>
                      </a:lnTo>
                      <a:cubicBezTo>
                        <a:pt x="972" y="591"/>
                        <a:pt x="959" y="600"/>
                        <a:pt x="942" y="605"/>
                      </a:cubicBezTo>
                      <a:lnTo>
                        <a:pt x="893" y="623"/>
                      </a:lnTo>
                      <a:lnTo>
                        <a:pt x="893" y="623"/>
                      </a:lnTo>
                      <a:cubicBezTo>
                        <a:pt x="877" y="629"/>
                        <a:pt x="863" y="637"/>
                        <a:pt x="852" y="648"/>
                      </a:cubicBezTo>
                      <a:lnTo>
                        <a:pt x="852" y="648"/>
                      </a:lnTo>
                      <a:cubicBezTo>
                        <a:pt x="841" y="660"/>
                        <a:pt x="827" y="668"/>
                        <a:pt x="811" y="674"/>
                      </a:cubicBezTo>
                      <a:lnTo>
                        <a:pt x="811" y="674"/>
                      </a:lnTo>
                      <a:cubicBezTo>
                        <a:pt x="803" y="677"/>
                        <a:pt x="795" y="678"/>
                        <a:pt x="787" y="678"/>
                      </a:cubicBezTo>
                      <a:lnTo>
                        <a:pt x="787" y="678"/>
                      </a:lnTo>
                      <a:cubicBezTo>
                        <a:pt x="778" y="678"/>
                        <a:pt x="770" y="677"/>
                        <a:pt x="762" y="674"/>
                      </a:cubicBezTo>
                      <a:lnTo>
                        <a:pt x="762" y="674"/>
                      </a:lnTo>
                      <a:cubicBezTo>
                        <a:pt x="746" y="668"/>
                        <a:pt x="732" y="660"/>
                        <a:pt x="720" y="648"/>
                      </a:cubicBezTo>
                      <a:lnTo>
                        <a:pt x="720" y="648"/>
                      </a:lnTo>
                      <a:cubicBezTo>
                        <a:pt x="710" y="637"/>
                        <a:pt x="696" y="629"/>
                        <a:pt x="680" y="623"/>
                      </a:cubicBezTo>
                      <a:lnTo>
                        <a:pt x="631" y="605"/>
                      </a:lnTo>
                      <a:lnTo>
                        <a:pt x="631" y="605"/>
                      </a:lnTo>
                      <a:cubicBezTo>
                        <a:pt x="615" y="600"/>
                        <a:pt x="601" y="591"/>
                        <a:pt x="590" y="580"/>
                      </a:cubicBezTo>
                      <a:lnTo>
                        <a:pt x="590" y="580"/>
                      </a:lnTo>
                      <a:cubicBezTo>
                        <a:pt x="579" y="569"/>
                        <a:pt x="565" y="560"/>
                        <a:pt x="549" y="555"/>
                      </a:cubicBezTo>
                      <a:lnTo>
                        <a:pt x="500" y="538"/>
                      </a:lnTo>
                      <a:lnTo>
                        <a:pt x="500" y="538"/>
                      </a:lnTo>
                      <a:cubicBezTo>
                        <a:pt x="483" y="531"/>
                        <a:pt x="470" y="523"/>
                        <a:pt x="459" y="512"/>
                      </a:cubicBezTo>
                      <a:lnTo>
                        <a:pt x="459" y="512"/>
                      </a:lnTo>
                      <a:cubicBezTo>
                        <a:pt x="448" y="500"/>
                        <a:pt x="434" y="492"/>
                        <a:pt x="417" y="486"/>
                      </a:cubicBezTo>
                      <a:lnTo>
                        <a:pt x="369" y="469"/>
                      </a:lnTo>
                      <a:lnTo>
                        <a:pt x="369" y="469"/>
                      </a:lnTo>
                      <a:cubicBezTo>
                        <a:pt x="352" y="463"/>
                        <a:pt x="339" y="455"/>
                        <a:pt x="328" y="444"/>
                      </a:cubicBezTo>
                      <a:lnTo>
                        <a:pt x="328" y="444"/>
                      </a:lnTo>
                      <a:cubicBezTo>
                        <a:pt x="316" y="432"/>
                        <a:pt x="303" y="424"/>
                        <a:pt x="287" y="418"/>
                      </a:cubicBezTo>
                      <a:lnTo>
                        <a:pt x="238" y="401"/>
                      </a:lnTo>
                      <a:lnTo>
                        <a:pt x="238" y="401"/>
                      </a:lnTo>
                      <a:cubicBezTo>
                        <a:pt x="221" y="395"/>
                        <a:pt x="207" y="387"/>
                        <a:pt x="197" y="375"/>
                      </a:cubicBezTo>
                      <a:lnTo>
                        <a:pt x="197" y="375"/>
                      </a:lnTo>
                      <a:cubicBezTo>
                        <a:pt x="185" y="364"/>
                        <a:pt x="172" y="355"/>
                        <a:pt x="155" y="349"/>
                      </a:cubicBezTo>
                      <a:lnTo>
                        <a:pt x="106" y="333"/>
                      </a:lnTo>
                      <a:lnTo>
                        <a:pt x="106" y="333"/>
                      </a:lnTo>
                      <a:cubicBezTo>
                        <a:pt x="89" y="327"/>
                        <a:pt x="76" y="318"/>
                        <a:pt x="65" y="307"/>
                      </a:cubicBezTo>
                      <a:lnTo>
                        <a:pt x="65" y="307"/>
                      </a:lnTo>
                      <a:cubicBezTo>
                        <a:pt x="54" y="296"/>
                        <a:pt x="41" y="287"/>
                        <a:pt x="24" y="281"/>
                      </a:cubicBezTo>
                      <a:lnTo>
                        <a:pt x="24" y="281"/>
                      </a:lnTo>
                      <a:cubicBezTo>
                        <a:pt x="16" y="278"/>
                        <a:pt x="8" y="277"/>
                        <a:pt x="0" y="277"/>
                      </a:cubicBezTo>
                      <a:lnTo>
                        <a:pt x="0" y="208"/>
                      </a:lnTo>
                      <a:lnTo>
                        <a:pt x="0" y="208"/>
                      </a:lnTo>
                      <a:cubicBezTo>
                        <a:pt x="8" y="208"/>
                        <a:pt x="16" y="210"/>
                        <a:pt x="24" y="213"/>
                      </a:cubicBezTo>
                      <a:lnTo>
                        <a:pt x="24" y="213"/>
                      </a:lnTo>
                      <a:cubicBezTo>
                        <a:pt x="41" y="218"/>
                        <a:pt x="54" y="227"/>
                        <a:pt x="65" y="238"/>
                      </a:cubicBezTo>
                      <a:lnTo>
                        <a:pt x="65" y="238"/>
                      </a:lnTo>
                      <a:cubicBezTo>
                        <a:pt x="76" y="250"/>
                        <a:pt x="89" y="258"/>
                        <a:pt x="106" y="264"/>
                      </a:cubicBezTo>
                      <a:lnTo>
                        <a:pt x="155" y="281"/>
                      </a:lnTo>
                      <a:lnTo>
                        <a:pt x="155" y="281"/>
                      </a:lnTo>
                      <a:cubicBezTo>
                        <a:pt x="172" y="287"/>
                        <a:pt x="185" y="296"/>
                        <a:pt x="197" y="307"/>
                      </a:cubicBezTo>
                      <a:lnTo>
                        <a:pt x="197" y="307"/>
                      </a:lnTo>
                      <a:cubicBezTo>
                        <a:pt x="207" y="318"/>
                        <a:pt x="221" y="327"/>
                        <a:pt x="238" y="333"/>
                      </a:cubicBezTo>
                      <a:lnTo>
                        <a:pt x="238" y="333"/>
                      </a:lnTo>
                      <a:cubicBezTo>
                        <a:pt x="245" y="336"/>
                        <a:pt x="253" y="337"/>
                        <a:pt x="262" y="337"/>
                      </a:cubicBezTo>
                      <a:lnTo>
                        <a:pt x="262" y="337"/>
                      </a:lnTo>
                      <a:cubicBezTo>
                        <a:pt x="270" y="337"/>
                        <a:pt x="278" y="336"/>
                        <a:pt x="287" y="333"/>
                      </a:cubicBezTo>
                      <a:lnTo>
                        <a:pt x="287" y="333"/>
                      </a:lnTo>
                      <a:cubicBezTo>
                        <a:pt x="303" y="327"/>
                        <a:pt x="311" y="318"/>
                        <a:pt x="311" y="307"/>
                      </a:cubicBezTo>
                      <a:lnTo>
                        <a:pt x="311" y="307"/>
                      </a:lnTo>
                      <a:cubicBezTo>
                        <a:pt x="311" y="296"/>
                        <a:pt x="303" y="287"/>
                        <a:pt x="287" y="281"/>
                      </a:cubicBezTo>
                      <a:lnTo>
                        <a:pt x="238" y="264"/>
                      </a:lnTo>
                      <a:lnTo>
                        <a:pt x="238" y="264"/>
                      </a:lnTo>
                      <a:cubicBezTo>
                        <a:pt x="221" y="258"/>
                        <a:pt x="207" y="250"/>
                        <a:pt x="197" y="238"/>
                      </a:cubicBezTo>
                      <a:lnTo>
                        <a:pt x="197" y="238"/>
                      </a:lnTo>
                      <a:cubicBezTo>
                        <a:pt x="185" y="227"/>
                        <a:pt x="172" y="218"/>
                        <a:pt x="155" y="213"/>
                      </a:cubicBezTo>
                      <a:lnTo>
                        <a:pt x="106" y="196"/>
                      </a:lnTo>
                      <a:lnTo>
                        <a:pt x="106" y="196"/>
                      </a:lnTo>
                      <a:cubicBezTo>
                        <a:pt x="89" y="190"/>
                        <a:pt x="76" y="182"/>
                        <a:pt x="65" y="170"/>
                      </a:cubicBezTo>
                      <a:lnTo>
                        <a:pt x="65" y="170"/>
                      </a:lnTo>
                      <a:cubicBezTo>
                        <a:pt x="54" y="159"/>
                        <a:pt x="41" y="150"/>
                        <a:pt x="24" y="145"/>
                      </a:cubicBezTo>
                      <a:lnTo>
                        <a:pt x="24" y="145"/>
                      </a:lnTo>
                      <a:cubicBezTo>
                        <a:pt x="16" y="142"/>
                        <a:pt x="8" y="141"/>
                        <a:pt x="0" y="141"/>
                      </a:cubicBezTo>
                      <a:lnTo>
                        <a:pt x="0" y="0"/>
                      </a:lnTo>
                      <a:lnTo>
                        <a:pt x="1573" y="0"/>
                      </a:lnTo>
                      <a:lnTo>
                        <a:pt x="3146" y="0"/>
                      </a:lnTo>
                      <a:lnTo>
                        <a:pt x="4720" y="0"/>
                      </a:lnTo>
                      <a:lnTo>
                        <a:pt x="4720" y="141"/>
                      </a:lnTo>
                      <a:lnTo>
                        <a:pt x="4720" y="141"/>
                      </a:lnTo>
                      <a:cubicBezTo>
                        <a:pt x="4712" y="141"/>
                        <a:pt x="4703" y="142"/>
                        <a:pt x="4695" y="145"/>
                      </a:cubicBezTo>
                      <a:lnTo>
                        <a:pt x="4695" y="145"/>
                      </a:lnTo>
                      <a:cubicBezTo>
                        <a:pt x="4679" y="150"/>
                        <a:pt x="4665" y="159"/>
                        <a:pt x="4654" y="170"/>
                      </a:cubicBezTo>
                      <a:lnTo>
                        <a:pt x="4654" y="170"/>
                      </a:lnTo>
                      <a:cubicBezTo>
                        <a:pt x="4644" y="182"/>
                        <a:pt x="4630" y="190"/>
                        <a:pt x="4614" y="196"/>
                      </a:cubicBezTo>
                      <a:lnTo>
                        <a:pt x="4564" y="213"/>
                      </a:lnTo>
                      <a:lnTo>
                        <a:pt x="4564" y="213"/>
                      </a:lnTo>
                      <a:cubicBezTo>
                        <a:pt x="4548" y="218"/>
                        <a:pt x="4534" y="227"/>
                        <a:pt x="4523" y="238"/>
                      </a:cubicBezTo>
                      <a:lnTo>
                        <a:pt x="4523" y="238"/>
                      </a:lnTo>
                      <a:cubicBezTo>
                        <a:pt x="4512" y="250"/>
                        <a:pt x="4499" y="258"/>
                        <a:pt x="4482" y="264"/>
                      </a:cubicBezTo>
                      <a:lnTo>
                        <a:pt x="4433" y="281"/>
                      </a:lnTo>
                      <a:lnTo>
                        <a:pt x="4433" y="281"/>
                      </a:lnTo>
                      <a:cubicBezTo>
                        <a:pt x="4417" y="287"/>
                        <a:pt x="4409" y="296"/>
                        <a:pt x="4409" y="30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3" name="Freeform 432">
                  <a:extLst>
                    <a:ext uri="{FF2B5EF4-FFF2-40B4-BE49-F238E27FC236}">
                      <a16:creationId xmlns:a16="http://schemas.microsoft.com/office/drawing/2014/main" id="{3173774A-AF78-014C-BAA7-26BDD8FF0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6763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0 w 886"/>
                    <a:gd name="T5" fmla="*/ 8 h 270"/>
                    <a:gd name="T6" fmla="*/ 860 w 886"/>
                    <a:gd name="T7" fmla="*/ 8 h 270"/>
                    <a:gd name="T8" fmla="*/ 803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3 w 886"/>
                    <a:gd name="T25" fmla="*/ 77 h 270"/>
                    <a:gd name="T26" fmla="*/ 73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8 w 886"/>
                    <a:gd name="T71" fmla="*/ 196 h 270"/>
                    <a:gd name="T72" fmla="*/ 598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29 w 886"/>
                    <a:gd name="T81" fmla="*/ 128 h 270"/>
                    <a:gd name="T82" fmla="*/ 729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0 w 886"/>
                    <a:gd name="T91" fmla="*/ 59 h 270"/>
                    <a:gd name="T92" fmla="*/ 860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0" y="8"/>
                      </a:cubicBezTo>
                      <a:lnTo>
                        <a:pt x="860" y="8"/>
                      </a:lnTo>
                      <a:cubicBezTo>
                        <a:pt x="844" y="3"/>
                        <a:pt x="825" y="0"/>
                        <a:pt x="803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3" y="77"/>
                      </a:lnTo>
                      <a:lnTo>
                        <a:pt x="73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6" y="268"/>
                        <a:pt x="434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8" y="196"/>
                      </a:lnTo>
                      <a:lnTo>
                        <a:pt x="598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29" y="128"/>
                      </a:lnTo>
                      <a:lnTo>
                        <a:pt x="729" y="128"/>
                      </a:lnTo>
                      <a:cubicBezTo>
                        <a:pt x="745" y="122"/>
                        <a:pt x="759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0" y="59"/>
                      </a:lnTo>
                      <a:lnTo>
                        <a:pt x="860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74" name="Freeform 433">
                  <a:extLst>
                    <a:ext uri="{FF2B5EF4-FFF2-40B4-BE49-F238E27FC236}">
                      <a16:creationId xmlns:a16="http://schemas.microsoft.com/office/drawing/2014/main" id="{8181559D-7E91-114D-B7FF-5361C63E5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0" y="6797675"/>
                  <a:ext cx="319088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1 w 886"/>
                    <a:gd name="T5" fmla="*/ 8 h 270"/>
                    <a:gd name="T6" fmla="*/ 861 w 886"/>
                    <a:gd name="T7" fmla="*/ 8 h 270"/>
                    <a:gd name="T8" fmla="*/ 804 w 886"/>
                    <a:gd name="T9" fmla="*/ 0 h 270"/>
                    <a:gd name="T10" fmla="*/ 83 w 886"/>
                    <a:gd name="T11" fmla="*/ 0 h 270"/>
                    <a:gd name="T12" fmla="*/ 83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4 w 886"/>
                    <a:gd name="T25" fmla="*/ 77 h 270"/>
                    <a:gd name="T26" fmla="*/ 74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1 w 886"/>
                    <a:gd name="T91" fmla="*/ 59 h 270"/>
                    <a:gd name="T92" fmla="*/ 861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5" y="0"/>
                        <a:pt x="804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9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40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2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1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6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6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75" name="Freeform 434">
                  <a:extLst>
                    <a:ext uri="{FF2B5EF4-FFF2-40B4-BE49-F238E27FC236}">
                      <a16:creationId xmlns:a16="http://schemas.microsoft.com/office/drawing/2014/main" id="{677AEB1D-4AE4-7D4C-BBE7-F6D9B29E8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0238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0 w 886"/>
                    <a:gd name="T5" fmla="*/ 8 h 270"/>
                    <a:gd name="T6" fmla="*/ 860 w 886"/>
                    <a:gd name="T7" fmla="*/ 8 h 270"/>
                    <a:gd name="T8" fmla="*/ 803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3 w 886"/>
                    <a:gd name="T25" fmla="*/ 77 h 270"/>
                    <a:gd name="T26" fmla="*/ 73 w 886"/>
                    <a:gd name="T27" fmla="*/ 77 h 270"/>
                    <a:gd name="T28" fmla="*/ 114 w 886"/>
                    <a:gd name="T29" fmla="*/ 102 h 270"/>
                    <a:gd name="T30" fmla="*/ 114 w 886"/>
                    <a:gd name="T31" fmla="*/ 102 h 270"/>
                    <a:gd name="T32" fmla="*/ 155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6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6 w 886"/>
                    <a:gd name="T49" fmla="*/ 239 h 270"/>
                    <a:gd name="T50" fmla="*/ 376 w 886"/>
                    <a:gd name="T51" fmla="*/ 239 h 270"/>
                    <a:gd name="T52" fmla="*/ 417 w 886"/>
                    <a:gd name="T53" fmla="*/ 265 h 270"/>
                    <a:gd name="T54" fmla="*/ 417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8 w 886"/>
                    <a:gd name="T71" fmla="*/ 196 h 270"/>
                    <a:gd name="T72" fmla="*/ 598 w 886"/>
                    <a:gd name="T73" fmla="*/ 196 h 270"/>
                    <a:gd name="T74" fmla="*/ 639 w 886"/>
                    <a:gd name="T75" fmla="*/ 170 h 270"/>
                    <a:gd name="T76" fmla="*/ 639 w 886"/>
                    <a:gd name="T77" fmla="*/ 170 h 270"/>
                    <a:gd name="T78" fmla="*/ 680 w 886"/>
                    <a:gd name="T79" fmla="*/ 145 h 270"/>
                    <a:gd name="T80" fmla="*/ 729 w 886"/>
                    <a:gd name="T81" fmla="*/ 128 h 270"/>
                    <a:gd name="T82" fmla="*/ 729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0 w 886"/>
                    <a:gd name="T91" fmla="*/ 59 h 270"/>
                    <a:gd name="T92" fmla="*/ 860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0" y="8"/>
                      </a:cubicBezTo>
                      <a:lnTo>
                        <a:pt x="860" y="8"/>
                      </a:lnTo>
                      <a:cubicBezTo>
                        <a:pt x="844" y="3"/>
                        <a:pt x="825" y="0"/>
                        <a:pt x="803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3" y="77"/>
                      </a:lnTo>
                      <a:lnTo>
                        <a:pt x="73" y="77"/>
                      </a:lnTo>
                      <a:cubicBezTo>
                        <a:pt x="89" y="82"/>
                        <a:pt x="104" y="91"/>
                        <a:pt x="114" y="102"/>
                      </a:cubicBezTo>
                      <a:lnTo>
                        <a:pt x="114" y="102"/>
                      </a:lnTo>
                      <a:cubicBezTo>
                        <a:pt x="126" y="114"/>
                        <a:pt x="139" y="122"/>
                        <a:pt x="155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0" y="190"/>
                        <a:pt x="286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6" y="228"/>
                        <a:pt x="376" y="239"/>
                      </a:cubicBezTo>
                      <a:lnTo>
                        <a:pt x="376" y="239"/>
                      </a:lnTo>
                      <a:cubicBezTo>
                        <a:pt x="388" y="250"/>
                        <a:pt x="401" y="259"/>
                        <a:pt x="417" y="265"/>
                      </a:cubicBezTo>
                      <a:lnTo>
                        <a:pt x="417" y="265"/>
                      </a:lnTo>
                      <a:cubicBezTo>
                        <a:pt x="425" y="268"/>
                        <a:pt x="434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0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2" y="219"/>
                        <a:pt x="549" y="213"/>
                      </a:cubicBezTo>
                      <a:lnTo>
                        <a:pt x="598" y="196"/>
                      </a:lnTo>
                      <a:lnTo>
                        <a:pt x="598" y="196"/>
                      </a:lnTo>
                      <a:cubicBezTo>
                        <a:pt x="615" y="190"/>
                        <a:pt x="627" y="182"/>
                        <a:pt x="639" y="170"/>
                      </a:cubicBezTo>
                      <a:lnTo>
                        <a:pt x="639" y="170"/>
                      </a:lnTo>
                      <a:cubicBezTo>
                        <a:pt x="650" y="159"/>
                        <a:pt x="663" y="150"/>
                        <a:pt x="680" y="145"/>
                      </a:cubicBezTo>
                      <a:lnTo>
                        <a:pt x="729" y="128"/>
                      </a:lnTo>
                      <a:lnTo>
                        <a:pt x="729" y="128"/>
                      </a:lnTo>
                      <a:cubicBezTo>
                        <a:pt x="745" y="122"/>
                        <a:pt x="759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4" y="82"/>
                        <a:pt x="811" y="77"/>
                      </a:cubicBezTo>
                      <a:lnTo>
                        <a:pt x="860" y="59"/>
                      </a:lnTo>
                      <a:lnTo>
                        <a:pt x="860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76" name="Freeform 435">
                  <a:extLst>
                    <a:ext uri="{FF2B5EF4-FFF2-40B4-BE49-F238E27FC236}">
                      <a16:creationId xmlns:a16="http://schemas.microsoft.com/office/drawing/2014/main" id="{815F8C8E-72C1-6148-A22E-791A9DB5D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7034213"/>
                  <a:ext cx="1700212" cy="284162"/>
                </a:xfrm>
                <a:custGeom>
                  <a:avLst/>
                  <a:gdLst>
                    <a:gd name="T0" fmla="*/ 4097 w 4721"/>
                    <a:gd name="T1" fmla="*/ 197 h 788"/>
                    <a:gd name="T2" fmla="*/ 3933 w 4721"/>
                    <a:gd name="T3" fmla="*/ 131 h 788"/>
                    <a:gd name="T4" fmla="*/ 3736 w 4721"/>
                    <a:gd name="T5" fmla="*/ 197 h 788"/>
                    <a:gd name="T6" fmla="*/ 3605 w 4721"/>
                    <a:gd name="T7" fmla="*/ 197 h 788"/>
                    <a:gd name="T8" fmla="*/ 3475 w 4721"/>
                    <a:gd name="T9" fmla="*/ 197 h 788"/>
                    <a:gd name="T10" fmla="*/ 3147 w 4721"/>
                    <a:gd name="T11" fmla="*/ 525 h 788"/>
                    <a:gd name="T12" fmla="*/ 3163 w 4721"/>
                    <a:gd name="T13" fmla="*/ 639 h 788"/>
                    <a:gd name="T14" fmla="*/ 3393 w 4721"/>
                    <a:gd name="T15" fmla="*/ 639 h 788"/>
                    <a:gd name="T16" fmla="*/ 3540 w 4721"/>
                    <a:gd name="T17" fmla="*/ 558 h 788"/>
                    <a:gd name="T18" fmla="*/ 3671 w 4721"/>
                    <a:gd name="T19" fmla="*/ 623 h 788"/>
                    <a:gd name="T20" fmla="*/ 3081 w 4721"/>
                    <a:gd name="T21" fmla="*/ 327 h 788"/>
                    <a:gd name="T22" fmla="*/ 3180 w 4721"/>
                    <a:gd name="T23" fmla="*/ 197 h 788"/>
                    <a:gd name="T24" fmla="*/ 3016 w 4721"/>
                    <a:gd name="T25" fmla="*/ 131 h 788"/>
                    <a:gd name="T26" fmla="*/ 2753 w 4721"/>
                    <a:gd name="T27" fmla="*/ 262 h 788"/>
                    <a:gd name="T28" fmla="*/ 2458 w 4721"/>
                    <a:gd name="T29" fmla="*/ 590 h 788"/>
                    <a:gd name="T30" fmla="*/ 2622 w 4721"/>
                    <a:gd name="T31" fmla="*/ 655 h 788"/>
                    <a:gd name="T32" fmla="*/ 2819 w 4721"/>
                    <a:gd name="T33" fmla="*/ 590 h 788"/>
                    <a:gd name="T34" fmla="*/ 3081 w 4721"/>
                    <a:gd name="T35" fmla="*/ 327 h 788"/>
                    <a:gd name="T36" fmla="*/ 2524 w 4721"/>
                    <a:gd name="T37" fmla="*/ 197 h 788"/>
                    <a:gd name="T38" fmla="*/ 2360 w 4721"/>
                    <a:gd name="T39" fmla="*/ 131 h 788"/>
                    <a:gd name="T40" fmla="*/ 2163 w 4721"/>
                    <a:gd name="T41" fmla="*/ 197 h 788"/>
                    <a:gd name="T42" fmla="*/ 2032 w 4721"/>
                    <a:gd name="T43" fmla="*/ 197 h 788"/>
                    <a:gd name="T44" fmla="*/ 1901 w 4721"/>
                    <a:gd name="T45" fmla="*/ 197 h 788"/>
                    <a:gd name="T46" fmla="*/ 1638 w 4721"/>
                    <a:gd name="T47" fmla="*/ 459 h 788"/>
                    <a:gd name="T48" fmla="*/ 1541 w 4721"/>
                    <a:gd name="T49" fmla="*/ 590 h 788"/>
                    <a:gd name="T50" fmla="*/ 1705 w 4721"/>
                    <a:gd name="T51" fmla="*/ 655 h 788"/>
                    <a:gd name="T52" fmla="*/ 1901 w 4721"/>
                    <a:gd name="T53" fmla="*/ 590 h 788"/>
                    <a:gd name="T54" fmla="*/ 2032 w 4721"/>
                    <a:gd name="T55" fmla="*/ 590 h 788"/>
                    <a:gd name="T56" fmla="*/ 2229 w 4721"/>
                    <a:gd name="T57" fmla="*/ 525 h 788"/>
                    <a:gd name="T58" fmla="*/ 1245 w 4721"/>
                    <a:gd name="T59" fmla="*/ 590 h 788"/>
                    <a:gd name="T60" fmla="*/ 1606 w 4721"/>
                    <a:gd name="T61" fmla="*/ 197 h 788"/>
                    <a:gd name="T62" fmla="*/ 1442 w 4721"/>
                    <a:gd name="T63" fmla="*/ 131 h 788"/>
                    <a:gd name="T64" fmla="*/ 1180 w 4721"/>
                    <a:gd name="T65" fmla="*/ 262 h 788"/>
                    <a:gd name="T66" fmla="*/ 918 w 4721"/>
                    <a:gd name="T67" fmla="*/ 525 h 788"/>
                    <a:gd name="T68" fmla="*/ 935 w 4721"/>
                    <a:gd name="T69" fmla="*/ 639 h 788"/>
                    <a:gd name="T70" fmla="*/ 1164 w 4721"/>
                    <a:gd name="T71" fmla="*/ 639 h 788"/>
                    <a:gd name="T72" fmla="*/ 0 w 4721"/>
                    <a:gd name="T73" fmla="*/ 787 h 788"/>
                    <a:gd name="T74" fmla="*/ 16 w 4721"/>
                    <a:gd name="T75" fmla="*/ 639 h 788"/>
                    <a:gd name="T76" fmla="*/ 245 w 4721"/>
                    <a:gd name="T77" fmla="*/ 639 h 788"/>
                    <a:gd name="T78" fmla="*/ 393 w 4721"/>
                    <a:gd name="T79" fmla="*/ 558 h 788"/>
                    <a:gd name="T80" fmla="*/ 525 w 4721"/>
                    <a:gd name="T81" fmla="*/ 623 h 788"/>
                    <a:gd name="T82" fmla="*/ 951 w 4721"/>
                    <a:gd name="T83" fmla="*/ 197 h 788"/>
                    <a:gd name="T84" fmla="*/ 787 w 4721"/>
                    <a:gd name="T85" fmla="*/ 131 h 788"/>
                    <a:gd name="T86" fmla="*/ 590 w 4721"/>
                    <a:gd name="T87" fmla="*/ 197 h 788"/>
                    <a:gd name="T88" fmla="*/ 459 w 4721"/>
                    <a:gd name="T89" fmla="*/ 197 h 788"/>
                    <a:gd name="T90" fmla="*/ 328 w 4721"/>
                    <a:gd name="T91" fmla="*/ 197 h 788"/>
                    <a:gd name="T92" fmla="*/ 33 w 4721"/>
                    <a:gd name="T93" fmla="*/ 197 h 788"/>
                    <a:gd name="T94" fmla="*/ 4720 w 4721"/>
                    <a:gd name="T95" fmla="*/ 0 h 788"/>
                    <a:gd name="T96" fmla="*/ 4704 w 4721"/>
                    <a:gd name="T97" fmla="*/ 148 h 788"/>
                    <a:gd name="T98" fmla="*/ 4474 w 4721"/>
                    <a:gd name="T99" fmla="*/ 148 h 788"/>
                    <a:gd name="T100" fmla="*/ 4196 w 4721"/>
                    <a:gd name="T101" fmla="*/ 394 h 788"/>
                    <a:gd name="T102" fmla="*/ 4032 w 4721"/>
                    <a:gd name="T103" fmla="*/ 590 h 788"/>
                    <a:gd name="T104" fmla="*/ 4196 w 4721"/>
                    <a:gd name="T105" fmla="*/ 655 h 788"/>
                    <a:gd name="T106" fmla="*/ 4458 w 4721"/>
                    <a:gd name="T107" fmla="*/ 525 h 788"/>
                    <a:gd name="T108" fmla="*/ 4720 w 4721"/>
                    <a:gd name="T109" fmla="*/ 525 h 788"/>
                    <a:gd name="T110" fmla="*/ 4720 w 4721"/>
                    <a:gd name="T111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721" h="788">
                      <a:moveTo>
                        <a:pt x="3868" y="459"/>
                      </a:moveTo>
                      <a:lnTo>
                        <a:pt x="4065" y="262"/>
                      </a:lnTo>
                      <a:lnTo>
                        <a:pt x="4065" y="262"/>
                      </a:lnTo>
                      <a:cubicBezTo>
                        <a:pt x="4086" y="240"/>
                        <a:pt x="4097" y="219"/>
                        <a:pt x="4097" y="197"/>
                      </a:cubicBezTo>
                      <a:lnTo>
                        <a:pt x="4097" y="197"/>
                      </a:lnTo>
                      <a:cubicBezTo>
                        <a:pt x="4097" y="175"/>
                        <a:pt x="4081" y="159"/>
                        <a:pt x="4049" y="148"/>
                      </a:cubicBezTo>
                      <a:lnTo>
                        <a:pt x="4049" y="148"/>
                      </a:lnTo>
                      <a:cubicBezTo>
                        <a:pt x="4015" y="137"/>
                        <a:pt x="3977" y="131"/>
                        <a:pt x="3933" y="131"/>
                      </a:cubicBezTo>
                      <a:lnTo>
                        <a:pt x="3933" y="131"/>
                      </a:lnTo>
                      <a:cubicBezTo>
                        <a:pt x="3890" y="131"/>
                        <a:pt x="3851" y="137"/>
                        <a:pt x="3819" y="148"/>
                      </a:cubicBezTo>
                      <a:lnTo>
                        <a:pt x="3819" y="148"/>
                      </a:lnTo>
                      <a:cubicBezTo>
                        <a:pt x="3786" y="159"/>
                        <a:pt x="3759" y="175"/>
                        <a:pt x="3736" y="197"/>
                      </a:cubicBezTo>
                      <a:lnTo>
                        <a:pt x="3736" y="197"/>
                      </a:lnTo>
                      <a:cubicBezTo>
                        <a:pt x="3714" y="219"/>
                        <a:pt x="3693" y="230"/>
                        <a:pt x="3671" y="230"/>
                      </a:cubicBezTo>
                      <a:lnTo>
                        <a:pt x="3671" y="230"/>
                      </a:lnTo>
                      <a:cubicBezTo>
                        <a:pt x="3649" y="230"/>
                        <a:pt x="3628" y="219"/>
                        <a:pt x="3605" y="197"/>
                      </a:cubicBezTo>
                      <a:lnTo>
                        <a:pt x="3605" y="197"/>
                      </a:lnTo>
                      <a:cubicBezTo>
                        <a:pt x="3584" y="175"/>
                        <a:pt x="3562" y="164"/>
                        <a:pt x="3540" y="164"/>
                      </a:cubicBezTo>
                      <a:lnTo>
                        <a:pt x="3540" y="164"/>
                      </a:lnTo>
                      <a:cubicBezTo>
                        <a:pt x="3518" y="164"/>
                        <a:pt x="3497" y="175"/>
                        <a:pt x="3475" y="197"/>
                      </a:cubicBezTo>
                      <a:lnTo>
                        <a:pt x="3408" y="262"/>
                      </a:lnTo>
                      <a:lnTo>
                        <a:pt x="3212" y="459"/>
                      </a:lnTo>
                      <a:lnTo>
                        <a:pt x="3147" y="525"/>
                      </a:lnTo>
                      <a:lnTo>
                        <a:pt x="3147" y="525"/>
                      </a:lnTo>
                      <a:cubicBezTo>
                        <a:pt x="3124" y="546"/>
                        <a:pt x="3114" y="568"/>
                        <a:pt x="3114" y="590"/>
                      </a:cubicBezTo>
                      <a:lnTo>
                        <a:pt x="3114" y="590"/>
                      </a:lnTo>
                      <a:cubicBezTo>
                        <a:pt x="3114" y="612"/>
                        <a:pt x="3130" y="629"/>
                        <a:pt x="3163" y="639"/>
                      </a:cubicBezTo>
                      <a:lnTo>
                        <a:pt x="3163" y="639"/>
                      </a:lnTo>
                      <a:cubicBezTo>
                        <a:pt x="3195" y="650"/>
                        <a:pt x="3234" y="655"/>
                        <a:pt x="3277" y="655"/>
                      </a:cubicBezTo>
                      <a:lnTo>
                        <a:pt x="3277" y="655"/>
                      </a:lnTo>
                      <a:cubicBezTo>
                        <a:pt x="3322" y="655"/>
                        <a:pt x="3359" y="650"/>
                        <a:pt x="3393" y="639"/>
                      </a:cubicBezTo>
                      <a:lnTo>
                        <a:pt x="3393" y="639"/>
                      </a:lnTo>
                      <a:cubicBezTo>
                        <a:pt x="3426" y="629"/>
                        <a:pt x="3453" y="612"/>
                        <a:pt x="3475" y="590"/>
                      </a:cubicBezTo>
                      <a:lnTo>
                        <a:pt x="3475" y="590"/>
                      </a:lnTo>
                      <a:cubicBezTo>
                        <a:pt x="3497" y="568"/>
                        <a:pt x="3518" y="558"/>
                        <a:pt x="3540" y="558"/>
                      </a:cubicBezTo>
                      <a:lnTo>
                        <a:pt x="3540" y="558"/>
                      </a:lnTo>
                      <a:cubicBezTo>
                        <a:pt x="3562" y="558"/>
                        <a:pt x="3584" y="568"/>
                        <a:pt x="3605" y="590"/>
                      </a:cubicBezTo>
                      <a:lnTo>
                        <a:pt x="3605" y="590"/>
                      </a:lnTo>
                      <a:cubicBezTo>
                        <a:pt x="3628" y="612"/>
                        <a:pt x="3649" y="623"/>
                        <a:pt x="3671" y="623"/>
                      </a:cubicBezTo>
                      <a:lnTo>
                        <a:pt x="3671" y="623"/>
                      </a:lnTo>
                      <a:cubicBezTo>
                        <a:pt x="3693" y="623"/>
                        <a:pt x="3714" y="612"/>
                        <a:pt x="3736" y="590"/>
                      </a:cubicBezTo>
                      <a:lnTo>
                        <a:pt x="3803" y="525"/>
                      </a:lnTo>
                      <a:lnTo>
                        <a:pt x="3868" y="459"/>
                      </a:lnTo>
                      <a:close/>
                      <a:moveTo>
                        <a:pt x="3081" y="327"/>
                      </a:moveTo>
                      <a:lnTo>
                        <a:pt x="3147" y="262"/>
                      </a:lnTo>
                      <a:lnTo>
                        <a:pt x="3147" y="262"/>
                      </a:lnTo>
                      <a:cubicBezTo>
                        <a:pt x="3169" y="240"/>
                        <a:pt x="3180" y="219"/>
                        <a:pt x="3180" y="197"/>
                      </a:cubicBezTo>
                      <a:lnTo>
                        <a:pt x="3180" y="197"/>
                      </a:lnTo>
                      <a:cubicBezTo>
                        <a:pt x="3180" y="175"/>
                        <a:pt x="3163" y="159"/>
                        <a:pt x="3130" y="148"/>
                      </a:cubicBezTo>
                      <a:lnTo>
                        <a:pt x="3130" y="148"/>
                      </a:lnTo>
                      <a:cubicBezTo>
                        <a:pt x="3098" y="137"/>
                        <a:pt x="3059" y="131"/>
                        <a:pt x="3016" y="131"/>
                      </a:cubicBezTo>
                      <a:lnTo>
                        <a:pt x="3016" y="131"/>
                      </a:lnTo>
                      <a:cubicBezTo>
                        <a:pt x="2972" y="131"/>
                        <a:pt x="2934" y="137"/>
                        <a:pt x="2901" y="148"/>
                      </a:cubicBezTo>
                      <a:lnTo>
                        <a:pt x="2901" y="148"/>
                      </a:lnTo>
                      <a:cubicBezTo>
                        <a:pt x="2868" y="159"/>
                        <a:pt x="2841" y="175"/>
                        <a:pt x="2819" y="197"/>
                      </a:cubicBezTo>
                      <a:lnTo>
                        <a:pt x="2753" y="262"/>
                      </a:lnTo>
                      <a:lnTo>
                        <a:pt x="2557" y="459"/>
                      </a:lnTo>
                      <a:lnTo>
                        <a:pt x="2492" y="525"/>
                      </a:lnTo>
                      <a:lnTo>
                        <a:pt x="2492" y="525"/>
                      </a:lnTo>
                      <a:cubicBezTo>
                        <a:pt x="2469" y="546"/>
                        <a:pt x="2458" y="568"/>
                        <a:pt x="2458" y="590"/>
                      </a:cubicBezTo>
                      <a:lnTo>
                        <a:pt x="2458" y="590"/>
                      </a:lnTo>
                      <a:cubicBezTo>
                        <a:pt x="2458" y="612"/>
                        <a:pt x="2475" y="629"/>
                        <a:pt x="2507" y="639"/>
                      </a:cubicBezTo>
                      <a:lnTo>
                        <a:pt x="2507" y="639"/>
                      </a:lnTo>
                      <a:cubicBezTo>
                        <a:pt x="2540" y="650"/>
                        <a:pt x="2579" y="655"/>
                        <a:pt x="2622" y="655"/>
                      </a:cubicBezTo>
                      <a:lnTo>
                        <a:pt x="2622" y="655"/>
                      </a:lnTo>
                      <a:cubicBezTo>
                        <a:pt x="2666" y="655"/>
                        <a:pt x="2704" y="650"/>
                        <a:pt x="2737" y="639"/>
                      </a:cubicBezTo>
                      <a:lnTo>
                        <a:pt x="2737" y="639"/>
                      </a:lnTo>
                      <a:cubicBezTo>
                        <a:pt x="2770" y="629"/>
                        <a:pt x="2797" y="612"/>
                        <a:pt x="2819" y="590"/>
                      </a:cubicBezTo>
                      <a:lnTo>
                        <a:pt x="2885" y="525"/>
                      </a:lnTo>
                      <a:lnTo>
                        <a:pt x="2950" y="459"/>
                      </a:lnTo>
                      <a:lnTo>
                        <a:pt x="3016" y="394"/>
                      </a:lnTo>
                      <a:lnTo>
                        <a:pt x="3081" y="327"/>
                      </a:lnTo>
                      <a:close/>
                      <a:moveTo>
                        <a:pt x="2425" y="327"/>
                      </a:moveTo>
                      <a:lnTo>
                        <a:pt x="2492" y="262"/>
                      </a:lnTo>
                      <a:lnTo>
                        <a:pt x="2492" y="262"/>
                      </a:lnTo>
                      <a:cubicBezTo>
                        <a:pt x="2513" y="240"/>
                        <a:pt x="2524" y="219"/>
                        <a:pt x="2524" y="197"/>
                      </a:cubicBezTo>
                      <a:lnTo>
                        <a:pt x="2524" y="197"/>
                      </a:lnTo>
                      <a:cubicBezTo>
                        <a:pt x="2524" y="175"/>
                        <a:pt x="2507" y="159"/>
                        <a:pt x="2475" y="148"/>
                      </a:cubicBezTo>
                      <a:lnTo>
                        <a:pt x="2475" y="148"/>
                      </a:lnTo>
                      <a:cubicBezTo>
                        <a:pt x="2442" y="137"/>
                        <a:pt x="2404" y="131"/>
                        <a:pt x="2360" y="131"/>
                      </a:cubicBezTo>
                      <a:lnTo>
                        <a:pt x="2360" y="131"/>
                      </a:lnTo>
                      <a:cubicBezTo>
                        <a:pt x="2317" y="131"/>
                        <a:pt x="2278" y="137"/>
                        <a:pt x="2246" y="148"/>
                      </a:cubicBezTo>
                      <a:lnTo>
                        <a:pt x="2246" y="148"/>
                      </a:lnTo>
                      <a:cubicBezTo>
                        <a:pt x="2212" y="159"/>
                        <a:pt x="2185" y="175"/>
                        <a:pt x="2163" y="197"/>
                      </a:cubicBezTo>
                      <a:lnTo>
                        <a:pt x="2163" y="197"/>
                      </a:lnTo>
                      <a:cubicBezTo>
                        <a:pt x="2141" y="219"/>
                        <a:pt x="2119" y="230"/>
                        <a:pt x="2098" y="230"/>
                      </a:cubicBezTo>
                      <a:lnTo>
                        <a:pt x="2098" y="230"/>
                      </a:lnTo>
                      <a:cubicBezTo>
                        <a:pt x="2076" y="230"/>
                        <a:pt x="2054" y="219"/>
                        <a:pt x="2032" y="197"/>
                      </a:cubicBezTo>
                      <a:lnTo>
                        <a:pt x="2032" y="197"/>
                      </a:lnTo>
                      <a:cubicBezTo>
                        <a:pt x="2011" y="175"/>
                        <a:pt x="1989" y="164"/>
                        <a:pt x="1966" y="164"/>
                      </a:cubicBezTo>
                      <a:lnTo>
                        <a:pt x="1966" y="164"/>
                      </a:lnTo>
                      <a:cubicBezTo>
                        <a:pt x="1945" y="164"/>
                        <a:pt x="1923" y="175"/>
                        <a:pt x="1901" y="197"/>
                      </a:cubicBezTo>
                      <a:lnTo>
                        <a:pt x="1836" y="262"/>
                      </a:lnTo>
                      <a:lnTo>
                        <a:pt x="1770" y="327"/>
                      </a:lnTo>
                      <a:lnTo>
                        <a:pt x="1705" y="394"/>
                      </a:lnTo>
                      <a:lnTo>
                        <a:pt x="1638" y="459"/>
                      </a:lnTo>
                      <a:lnTo>
                        <a:pt x="1573" y="525"/>
                      </a:lnTo>
                      <a:lnTo>
                        <a:pt x="1573" y="525"/>
                      </a:lnTo>
                      <a:cubicBezTo>
                        <a:pt x="1552" y="546"/>
                        <a:pt x="1541" y="568"/>
                        <a:pt x="1541" y="590"/>
                      </a:cubicBezTo>
                      <a:lnTo>
                        <a:pt x="1541" y="590"/>
                      </a:lnTo>
                      <a:cubicBezTo>
                        <a:pt x="1541" y="612"/>
                        <a:pt x="1557" y="629"/>
                        <a:pt x="1590" y="639"/>
                      </a:cubicBezTo>
                      <a:lnTo>
                        <a:pt x="1590" y="639"/>
                      </a:lnTo>
                      <a:cubicBezTo>
                        <a:pt x="1623" y="650"/>
                        <a:pt x="1661" y="655"/>
                        <a:pt x="1705" y="655"/>
                      </a:cubicBezTo>
                      <a:lnTo>
                        <a:pt x="1705" y="655"/>
                      </a:lnTo>
                      <a:cubicBezTo>
                        <a:pt x="1748" y="655"/>
                        <a:pt x="1786" y="650"/>
                        <a:pt x="1819" y="639"/>
                      </a:cubicBezTo>
                      <a:lnTo>
                        <a:pt x="1819" y="639"/>
                      </a:lnTo>
                      <a:cubicBezTo>
                        <a:pt x="1851" y="629"/>
                        <a:pt x="1879" y="612"/>
                        <a:pt x="1901" y="590"/>
                      </a:cubicBezTo>
                      <a:lnTo>
                        <a:pt x="1901" y="590"/>
                      </a:lnTo>
                      <a:cubicBezTo>
                        <a:pt x="1923" y="568"/>
                        <a:pt x="1945" y="558"/>
                        <a:pt x="1966" y="558"/>
                      </a:cubicBezTo>
                      <a:lnTo>
                        <a:pt x="1966" y="558"/>
                      </a:lnTo>
                      <a:cubicBezTo>
                        <a:pt x="1989" y="558"/>
                        <a:pt x="2011" y="568"/>
                        <a:pt x="2032" y="590"/>
                      </a:cubicBezTo>
                      <a:lnTo>
                        <a:pt x="2032" y="590"/>
                      </a:lnTo>
                      <a:cubicBezTo>
                        <a:pt x="2054" y="612"/>
                        <a:pt x="2076" y="623"/>
                        <a:pt x="2098" y="623"/>
                      </a:cubicBezTo>
                      <a:lnTo>
                        <a:pt x="2098" y="623"/>
                      </a:lnTo>
                      <a:cubicBezTo>
                        <a:pt x="2119" y="623"/>
                        <a:pt x="2141" y="612"/>
                        <a:pt x="2163" y="590"/>
                      </a:cubicBezTo>
                      <a:lnTo>
                        <a:pt x="2229" y="525"/>
                      </a:lnTo>
                      <a:lnTo>
                        <a:pt x="2294" y="459"/>
                      </a:lnTo>
                      <a:lnTo>
                        <a:pt x="2360" y="394"/>
                      </a:lnTo>
                      <a:lnTo>
                        <a:pt x="2425" y="327"/>
                      </a:lnTo>
                      <a:close/>
                      <a:moveTo>
                        <a:pt x="1245" y="590"/>
                      </a:moveTo>
                      <a:lnTo>
                        <a:pt x="1573" y="262"/>
                      </a:lnTo>
                      <a:lnTo>
                        <a:pt x="1573" y="262"/>
                      </a:lnTo>
                      <a:cubicBezTo>
                        <a:pt x="1595" y="240"/>
                        <a:pt x="1606" y="219"/>
                        <a:pt x="1606" y="197"/>
                      </a:cubicBezTo>
                      <a:lnTo>
                        <a:pt x="1606" y="197"/>
                      </a:lnTo>
                      <a:cubicBezTo>
                        <a:pt x="1606" y="175"/>
                        <a:pt x="1590" y="159"/>
                        <a:pt x="1557" y="148"/>
                      </a:cubicBezTo>
                      <a:lnTo>
                        <a:pt x="1557" y="148"/>
                      </a:lnTo>
                      <a:cubicBezTo>
                        <a:pt x="1524" y="137"/>
                        <a:pt x="1486" y="131"/>
                        <a:pt x="1442" y="131"/>
                      </a:cubicBezTo>
                      <a:lnTo>
                        <a:pt x="1442" y="131"/>
                      </a:lnTo>
                      <a:cubicBezTo>
                        <a:pt x="1399" y="131"/>
                        <a:pt x="1360" y="137"/>
                        <a:pt x="1328" y="148"/>
                      </a:cubicBezTo>
                      <a:lnTo>
                        <a:pt x="1328" y="148"/>
                      </a:lnTo>
                      <a:cubicBezTo>
                        <a:pt x="1295" y="159"/>
                        <a:pt x="1267" y="175"/>
                        <a:pt x="1245" y="197"/>
                      </a:cubicBezTo>
                      <a:lnTo>
                        <a:pt x="1180" y="262"/>
                      </a:lnTo>
                      <a:lnTo>
                        <a:pt x="1115" y="327"/>
                      </a:lnTo>
                      <a:lnTo>
                        <a:pt x="1049" y="394"/>
                      </a:lnTo>
                      <a:lnTo>
                        <a:pt x="983" y="459"/>
                      </a:lnTo>
                      <a:lnTo>
                        <a:pt x="918" y="525"/>
                      </a:lnTo>
                      <a:lnTo>
                        <a:pt x="918" y="525"/>
                      </a:lnTo>
                      <a:cubicBezTo>
                        <a:pt x="896" y="546"/>
                        <a:pt x="885" y="568"/>
                        <a:pt x="885" y="590"/>
                      </a:cubicBezTo>
                      <a:lnTo>
                        <a:pt x="885" y="590"/>
                      </a:lnTo>
                      <a:cubicBezTo>
                        <a:pt x="885" y="612"/>
                        <a:pt x="901" y="629"/>
                        <a:pt x="935" y="639"/>
                      </a:cubicBezTo>
                      <a:lnTo>
                        <a:pt x="935" y="639"/>
                      </a:lnTo>
                      <a:cubicBezTo>
                        <a:pt x="967" y="650"/>
                        <a:pt x="1005" y="655"/>
                        <a:pt x="1049" y="655"/>
                      </a:cubicBezTo>
                      <a:lnTo>
                        <a:pt x="1049" y="655"/>
                      </a:lnTo>
                      <a:cubicBezTo>
                        <a:pt x="1093" y="655"/>
                        <a:pt x="1131" y="650"/>
                        <a:pt x="1164" y="639"/>
                      </a:cubicBezTo>
                      <a:lnTo>
                        <a:pt x="1164" y="639"/>
                      </a:lnTo>
                      <a:cubicBezTo>
                        <a:pt x="1196" y="629"/>
                        <a:pt x="1224" y="612"/>
                        <a:pt x="1245" y="590"/>
                      </a:cubicBezTo>
                      <a:close/>
                      <a:moveTo>
                        <a:pt x="4720" y="787"/>
                      </a:moveTo>
                      <a:lnTo>
                        <a:pt x="0" y="787"/>
                      </a:lnTo>
                      <a:lnTo>
                        <a:pt x="0" y="633"/>
                      </a:lnTo>
                      <a:lnTo>
                        <a:pt x="0" y="633"/>
                      </a:lnTo>
                      <a:cubicBezTo>
                        <a:pt x="4" y="635"/>
                        <a:pt x="10" y="637"/>
                        <a:pt x="16" y="639"/>
                      </a:cubicBezTo>
                      <a:lnTo>
                        <a:pt x="16" y="639"/>
                      </a:lnTo>
                      <a:cubicBezTo>
                        <a:pt x="49" y="650"/>
                        <a:pt x="87" y="655"/>
                        <a:pt x="131" y="655"/>
                      </a:cubicBezTo>
                      <a:lnTo>
                        <a:pt x="131" y="655"/>
                      </a:lnTo>
                      <a:cubicBezTo>
                        <a:pt x="175" y="655"/>
                        <a:pt x="213" y="650"/>
                        <a:pt x="245" y="639"/>
                      </a:cubicBezTo>
                      <a:lnTo>
                        <a:pt x="245" y="639"/>
                      </a:lnTo>
                      <a:cubicBezTo>
                        <a:pt x="279" y="629"/>
                        <a:pt x="306" y="612"/>
                        <a:pt x="328" y="590"/>
                      </a:cubicBezTo>
                      <a:lnTo>
                        <a:pt x="328" y="590"/>
                      </a:lnTo>
                      <a:cubicBezTo>
                        <a:pt x="350" y="568"/>
                        <a:pt x="371" y="558"/>
                        <a:pt x="393" y="558"/>
                      </a:cubicBezTo>
                      <a:lnTo>
                        <a:pt x="393" y="558"/>
                      </a:lnTo>
                      <a:cubicBezTo>
                        <a:pt x="415" y="558"/>
                        <a:pt x="437" y="568"/>
                        <a:pt x="459" y="590"/>
                      </a:cubicBezTo>
                      <a:lnTo>
                        <a:pt x="459" y="590"/>
                      </a:lnTo>
                      <a:cubicBezTo>
                        <a:pt x="481" y="612"/>
                        <a:pt x="502" y="623"/>
                        <a:pt x="525" y="623"/>
                      </a:cubicBezTo>
                      <a:lnTo>
                        <a:pt x="525" y="623"/>
                      </a:lnTo>
                      <a:cubicBezTo>
                        <a:pt x="547" y="623"/>
                        <a:pt x="568" y="612"/>
                        <a:pt x="590" y="590"/>
                      </a:cubicBezTo>
                      <a:lnTo>
                        <a:pt x="918" y="262"/>
                      </a:lnTo>
                      <a:lnTo>
                        <a:pt x="918" y="262"/>
                      </a:lnTo>
                      <a:cubicBezTo>
                        <a:pt x="939" y="240"/>
                        <a:pt x="951" y="219"/>
                        <a:pt x="951" y="197"/>
                      </a:cubicBezTo>
                      <a:lnTo>
                        <a:pt x="951" y="197"/>
                      </a:lnTo>
                      <a:cubicBezTo>
                        <a:pt x="951" y="175"/>
                        <a:pt x="935" y="159"/>
                        <a:pt x="901" y="148"/>
                      </a:cubicBezTo>
                      <a:lnTo>
                        <a:pt x="901" y="148"/>
                      </a:lnTo>
                      <a:cubicBezTo>
                        <a:pt x="868" y="137"/>
                        <a:pt x="830" y="131"/>
                        <a:pt x="787" y="131"/>
                      </a:cubicBezTo>
                      <a:lnTo>
                        <a:pt x="787" y="131"/>
                      </a:lnTo>
                      <a:cubicBezTo>
                        <a:pt x="743" y="131"/>
                        <a:pt x="704" y="137"/>
                        <a:pt x="672" y="148"/>
                      </a:cubicBezTo>
                      <a:lnTo>
                        <a:pt x="672" y="148"/>
                      </a:lnTo>
                      <a:cubicBezTo>
                        <a:pt x="639" y="159"/>
                        <a:pt x="612" y="175"/>
                        <a:pt x="590" y="197"/>
                      </a:cubicBezTo>
                      <a:lnTo>
                        <a:pt x="590" y="197"/>
                      </a:lnTo>
                      <a:cubicBezTo>
                        <a:pt x="568" y="219"/>
                        <a:pt x="547" y="230"/>
                        <a:pt x="525" y="230"/>
                      </a:cubicBezTo>
                      <a:lnTo>
                        <a:pt x="525" y="230"/>
                      </a:lnTo>
                      <a:cubicBezTo>
                        <a:pt x="502" y="230"/>
                        <a:pt x="481" y="219"/>
                        <a:pt x="459" y="197"/>
                      </a:cubicBezTo>
                      <a:lnTo>
                        <a:pt x="459" y="197"/>
                      </a:lnTo>
                      <a:cubicBezTo>
                        <a:pt x="437" y="175"/>
                        <a:pt x="415" y="164"/>
                        <a:pt x="393" y="164"/>
                      </a:cubicBezTo>
                      <a:lnTo>
                        <a:pt x="393" y="164"/>
                      </a:lnTo>
                      <a:cubicBezTo>
                        <a:pt x="371" y="164"/>
                        <a:pt x="350" y="175"/>
                        <a:pt x="328" y="197"/>
                      </a:cubicBezTo>
                      <a:lnTo>
                        <a:pt x="0" y="525"/>
                      </a:ln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2" y="240"/>
                        <a:pt x="33" y="219"/>
                        <a:pt x="33" y="197"/>
                      </a:cubicBezTo>
                      <a:lnTo>
                        <a:pt x="33" y="197"/>
                      </a:lnTo>
                      <a:cubicBezTo>
                        <a:pt x="33" y="179"/>
                        <a:pt x="22" y="165"/>
                        <a:pt x="0" y="154"/>
                      </a:cubicBezTo>
                      <a:lnTo>
                        <a:pt x="0" y="0"/>
                      </a:lnTo>
                      <a:lnTo>
                        <a:pt x="4720" y="0"/>
                      </a:lnTo>
                      <a:lnTo>
                        <a:pt x="4720" y="154"/>
                      </a:lnTo>
                      <a:lnTo>
                        <a:pt x="4720" y="154"/>
                      </a:lnTo>
                      <a:cubicBezTo>
                        <a:pt x="4715" y="152"/>
                        <a:pt x="4710" y="150"/>
                        <a:pt x="4704" y="148"/>
                      </a:cubicBezTo>
                      <a:lnTo>
                        <a:pt x="4704" y="148"/>
                      </a:lnTo>
                      <a:cubicBezTo>
                        <a:pt x="4671" y="137"/>
                        <a:pt x="4633" y="131"/>
                        <a:pt x="4589" y="131"/>
                      </a:cubicBezTo>
                      <a:lnTo>
                        <a:pt x="4589" y="131"/>
                      </a:lnTo>
                      <a:cubicBezTo>
                        <a:pt x="4545" y="131"/>
                        <a:pt x="4507" y="137"/>
                        <a:pt x="4474" y="148"/>
                      </a:cubicBezTo>
                      <a:lnTo>
                        <a:pt x="4474" y="148"/>
                      </a:lnTo>
                      <a:cubicBezTo>
                        <a:pt x="4441" y="159"/>
                        <a:pt x="4414" y="175"/>
                        <a:pt x="4392" y="197"/>
                      </a:cubicBezTo>
                      <a:lnTo>
                        <a:pt x="4327" y="262"/>
                      </a:lnTo>
                      <a:lnTo>
                        <a:pt x="4261" y="327"/>
                      </a:lnTo>
                      <a:lnTo>
                        <a:pt x="4196" y="394"/>
                      </a:lnTo>
                      <a:lnTo>
                        <a:pt x="4065" y="525"/>
                      </a:lnTo>
                      <a:lnTo>
                        <a:pt x="4065" y="525"/>
                      </a:lnTo>
                      <a:cubicBezTo>
                        <a:pt x="4042" y="546"/>
                        <a:pt x="4032" y="568"/>
                        <a:pt x="4032" y="590"/>
                      </a:cubicBezTo>
                      <a:lnTo>
                        <a:pt x="4032" y="590"/>
                      </a:lnTo>
                      <a:cubicBezTo>
                        <a:pt x="4032" y="612"/>
                        <a:pt x="4049" y="629"/>
                        <a:pt x="4081" y="639"/>
                      </a:cubicBezTo>
                      <a:lnTo>
                        <a:pt x="4081" y="639"/>
                      </a:lnTo>
                      <a:cubicBezTo>
                        <a:pt x="4114" y="650"/>
                        <a:pt x="4152" y="655"/>
                        <a:pt x="4196" y="655"/>
                      </a:cubicBezTo>
                      <a:lnTo>
                        <a:pt x="4196" y="655"/>
                      </a:lnTo>
                      <a:cubicBezTo>
                        <a:pt x="4239" y="655"/>
                        <a:pt x="4278" y="650"/>
                        <a:pt x="4310" y="639"/>
                      </a:cubicBezTo>
                      <a:lnTo>
                        <a:pt x="4310" y="639"/>
                      </a:lnTo>
                      <a:cubicBezTo>
                        <a:pt x="4343" y="629"/>
                        <a:pt x="4370" y="612"/>
                        <a:pt x="4392" y="590"/>
                      </a:cubicBezTo>
                      <a:lnTo>
                        <a:pt x="4458" y="525"/>
                      </a:lnTo>
                      <a:lnTo>
                        <a:pt x="4523" y="459"/>
                      </a:lnTo>
                      <a:lnTo>
                        <a:pt x="4720" y="262"/>
                      </a:lnTo>
                      <a:lnTo>
                        <a:pt x="4720" y="525"/>
                      </a:lnTo>
                      <a:lnTo>
                        <a:pt x="4720" y="525"/>
                      </a:lnTo>
                      <a:cubicBezTo>
                        <a:pt x="4698" y="546"/>
                        <a:pt x="4687" y="568"/>
                        <a:pt x="4687" y="590"/>
                      </a:cubicBezTo>
                      <a:lnTo>
                        <a:pt x="4687" y="590"/>
                      </a:lnTo>
                      <a:cubicBezTo>
                        <a:pt x="4687" y="607"/>
                        <a:pt x="4698" y="622"/>
                        <a:pt x="4720" y="633"/>
                      </a:cubicBezTo>
                      <a:lnTo>
                        <a:pt x="4720" y="78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777" name="Group 1776">
                <a:extLst>
                  <a:ext uri="{FF2B5EF4-FFF2-40B4-BE49-F238E27FC236}">
                    <a16:creationId xmlns:a16="http://schemas.microsoft.com/office/drawing/2014/main" id="{84DA3F10-9163-3B43-8041-A2707D07AF86}"/>
                  </a:ext>
                </a:extLst>
              </p:cNvPr>
              <p:cNvGrpSpPr/>
              <p:nvPr/>
            </p:nvGrpSpPr>
            <p:grpSpPr>
              <a:xfrm>
                <a:off x="6151563" y="6293964"/>
                <a:ext cx="1700212" cy="546100"/>
                <a:chOff x="6151563" y="6772275"/>
                <a:chExt cx="1700212" cy="546100"/>
              </a:xfrm>
            </p:grpSpPr>
            <p:sp>
              <p:nvSpPr>
                <p:cNvPr id="1778" name="Freeform 576">
                  <a:extLst>
                    <a:ext uri="{FF2B5EF4-FFF2-40B4-BE49-F238E27FC236}">
                      <a16:creationId xmlns:a16="http://schemas.microsoft.com/office/drawing/2014/main" id="{F393C75C-B57A-BC4A-8B30-5633BDB9A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6772275"/>
                  <a:ext cx="1700212" cy="244475"/>
                </a:xfrm>
                <a:custGeom>
                  <a:avLst/>
                  <a:gdLst>
                    <a:gd name="T0" fmla="*/ 3606 w 4721"/>
                    <a:gd name="T1" fmla="*/ 170 h 679"/>
                    <a:gd name="T2" fmla="*/ 3933 w 4721"/>
                    <a:gd name="T3" fmla="*/ 337 h 679"/>
                    <a:gd name="T4" fmla="*/ 4302 w 4721"/>
                    <a:gd name="T5" fmla="*/ 145 h 679"/>
                    <a:gd name="T6" fmla="*/ 4302 w 4721"/>
                    <a:gd name="T7" fmla="*/ 401 h 679"/>
                    <a:gd name="T8" fmla="*/ 4146 w 4721"/>
                    <a:gd name="T9" fmla="*/ 444 h 679"/>
                    <a:gd name="T10" fmla="*/ 4040 w 4721"/>
                    <a:gd name="T11" fmla="*/ 486 h 679"/>
                    <a:gd name="T12" fmla="*/ 3933 w 4721"/>
                    <a:gd name="T13" fmla="*/ 550 h 679"/>
                    <a:gd name="T14" fmla="*/ 3827 w 4721"/>
                    <a:gd name="T15" fmla="*/ 486 h 679"/>
                    <a:gd name="T16" fmla="*/ 3721 w 4721"/>
                    <a:gd name="T17" fmla="*/ 444 h 679"/>
                    <a:gd name="T18" fmla="*/ 3721 w 4721"/>
                    <a:gd name="T19" fmla="*/ 444 h 679"/>
                    <a:gd name="T20" fmla="*/ 3564 w 4721"/>
                    <a:gd name="T21" fmla="*/ 401 h 679"/>
                    <a:gd name="T22" fmla="*/ 3171 w 4721"/>
                    <a:gd name="T23" fmla="*/ 145 h 679"/>
                    <a:gd name="T24" fmla="*/ 2860 w 4721"/>
                    <a:gd name="T25" fmla="*/ 281 h 679"/>
                    <a:gd name="T26" fmla="*/ 3081 w 4721"/>
                    <a:gd name="T27" fmla="*/ 238 h 679"/>
                    <a:gd name="T28" fmla="*/ 3385 w 4721"/>
                    <a:gd name="T29" fmla="*/ 333 h 679"/>
                    <a:gd name="T30" fmla="*/ 1917 w 4721"/>
                    <a:gd name="T31" fmla="*/ 102 h 679"/>
                    <a:gd name="T32" fmla="*/ 2294 w 4721"/>
                    <a:gd name="T33" fmla="*/ 307 h 679"/>
                    <a:gd name="T34" fmla="*/ 2598 w 4721"/>
                    <a:gd name="T35" fmla="*/ 213 h 679"/>
                    <a:gd name="T36" fmla="*/ 2729 w 4721"/>
                    <a:gd name="T37" fmla="*/ 349 h 679"/>
                    <a:gd name="T38" fmla="*/ 2622 w 4721"/>
                    <a:gd name="T39" fmla="*/ 414 h 679"/>
                    <a:gd name="T40" fmla="*/ 2516 w 4721"/>
                    <a:gd name="T41" fmla="*/ 486 h 679"/>
                    <a:gd name="T42" fmla="*/ 2409 w 4721"/>
                    <a:gd name="T43" fmla="*/ 580 h 679"/>
                    <a:gd name="T44" fmla="*/ 2384 w 4721"/>
                    <a:gd name="T45" fmla="*/ 605 h 679"/>
                    <a:gd name="T46" fmla="*/ 2229 w 4721"/>
                    <a:gd name="T47" fmla="*/ 541 h 679"/>
                    <a:gd name="T48" fmla="*/ 2073 w 4721"/>
                    <a:gd name="T49" fmla="*/ 469 h 679"/>
                    <a:gd name="T50" fmla="*/ 1917 w 4721"/>
                    <a:gd name="T51" fmla="*/ 375 h 679"/>
                    <a:gd name="T52" fmla="*/ 1729 w 4721"/>
                    <a:gd name="T53" fmla="*/ 213 h 679"/>
                    <a:gd name="T54" fmla="*/ 1418 w 4721"/>
                    <a:gd name="T55" fmla="*/ 213 h 679"/>
                    <a:gd name="T56" fmla="*/ 1377 w 4721"/>
                    <a:gd name="T57" fmla="*/ 307 h 679"/>
                    <a:gd name="T58" fmla="*/ 1729 w 4721"/>
                    <a:gd name="T59" fmla="*/ 281 h 679"/>
                    <a:gd name="T60" fmla="*/ 1148 w 4721"/>
                    <a:gd name="T61" fmla="*/ 68 h 679"/>
                    <a:gd name="T62" fmla="*/ 590 w 4721"/>
                    <a:gd name="T63" fmla="*/ 238 h 679"/>
                    <a:gd name="T64" fmla="*/ 893 w 4721"/>
                    <a:gd name="T65" fmla="*/ 281 h 679"/>
                    <a:gd name="T66" fmla="*/ 1229 w 4721"/>
                    <a:gd name="T67" fmla="*/ 375 h 679"/>
                    <a:gd name="T68" fmla="*/ 1205 w 4721"/>
                    <a:gd name="T69" fmla="*/ 401 h 679"/>
                    <a:gd name="T70" fmla="*/ 1049 w 4721"/>
                    <a:gd name="T71" fmla="*/ 473 h 679"/>
                    <a:gd name="T72" fmla="*/ 893 w 4721"/>
                    <a:gd name="T73" fmla="*/ 538 h 679"/>
                    <a:gd name="T74" fmla="*/ 738 w 4721"/>
                    <a:gd name="T75" fmla="*/ 580 h 679"/>
                    <a:gd name="T76" fmla="*/ 631 w 4721"/>
                    <a:gd name="T77" fmla="*/ 486 h 679"/>
                    <a:gd name="T78" fmla="*/ 524 w 4721"/>
                    <a:gd name="T79" fmla="*/ 414 h 679"/>
                    <a:gd name="T80" fmla="*/ 418 w 4721"/>
                    <a:gd name="T81" fmla="*/ 349 h 679"/>
                    <a:gd name="T82" fmla="*/ 4409 w 4721"/>
                    <a:gd name="T83" fmla="*/ 307 h 679"/>
                    <a:gd name="T84" fmla="*/ 4696 w 4721"/>
                    <a:gd name="T85" fmla="*/ 213 h 679"/>
                    <a:gd name="T86" fmla="*/ 4434 w 4721"/>
                    <a:gd name="T87" fmla="*/ 418 h 679"/>
                    <a:gd name="T88" fmla="*/ 4040 w 4721"/>
                    <a:gd name="T89" fmla="*/ 623 h 679"/>
                    <a:gd name="T90" fmla="*/ 3737 w 4721"/>
                    <a:gd name="T91" fmla="*/ 580 h 679"/>
                    <a:gd name="T92" fmla="*/ 3344 w 4721"/>
                    <a:gd name="T93" fmla="*/ 375 h 679"/>
                    <a:gd name="T94" fmla="*/ 2990 w 4721"/>
                    <a:gd name="T95" fmla="*/ 349 h 679"/>
                    <a:gd name="T96" fmla="*/ 2598 w 4721"/>
                    <a:gd name="T97" fmla="*/ 555 h 679"/>
                    <a:gd name="T98" fmla="*/ 2294 w 4721"/>
                    <a:gd name="T99" fmla="*/ 648 h 679"/>
                    <a:gd name="T100" fmla="*/ 1901 w 4721"/>
                    <a:gd name="T101" fmla="*/ 444 h 679"/>
                    <a:gd name="T102" fmla="*/ 1573 w 4721"/>
                    <a:gd name="T103" fmla="*/ 277 h 679"/>
                    <a:gd name="T104" fmla="*/ 1205 w 4721"/>
                    <a:gd name="T105" fmla="*/ 469 h 679"/>
                    <a:gd name="T106" fmla="*/ 811 w 4721"/>
                    <a:gd name="T107" fmla="*/ 674 h 679"/>
                    <a:gd name="T108" fmla="*/ 500 w 4721"/>
                    <a:gd name="T109" fmla="*/ 538 h 679"/>
                    <a:gd name="T110" fmla="*/ 106 w 4721"/>
                    <a:gd name="T111" fmla="*/ 333 h 679"/>
                    <a:gd name="T112" fmla="*/ 197 w 4721"/>
                    <a:gd name="T113" fmla="*/ 307 h 679"/>
                    <a:gd name="T114" fmla="*/ 156 w 4721"/>
                    <a:gd name="T115" fmla="*/ 213 h 679"/>
                    <a:gd name="T116" fmla="*/ 4696 w 4721"/>
                    <a:gd name="T117" fmla="*/ 145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721" h="679">
                      <a:moveTo>
                        <a:pt x="4376" y="102"/>
                      </a:moveTo>
                      <a:lnTo>
                        <a:pt x="4376" y="102"/>
                      </a:lnTo>
                      <a:cubicBezTo>
                        <a:pt x="4376" y="91"/>
                        <a:pt x="4368" y="82"/>
                        <a:pt x="4351" y="76"/>
                      </a:cubicBezTo>
                      <a:lnTo>
                        <a:pt x="4351" y="76"/>
                      </a:lnTo>
                      <a:cubicBezTo>
                        <a:pt x="4335" y="71"/>
                        <a:pt x="4316" y="68"/>
                        <a:pt x="4294" y="68"/>
                      </a:cubicBezTo>
                      <a:lnTo>
                        <a:pt x="3573" y="68"/>
                      </a:lnTo>
                      <a:lnTo>
                        <a:pt x="3573" y="68"/>
                      </a:lnTo>
                      <a:cubicBezTo>
                        <a:pt x="3551" y="68"/>
                        <a:pt x="3532" y="71"/>
                        <a:pt x="3516" y="76"/>
                      </a:cubicBezTo>
                      <a:lnTo>
                        <a:pt x="3516" y="76"/>
                      </a:lnTo>
                      <a:cubicBezTo>
                        <a:pt x="3499" y="82"/>
                        <a:pt x="3491" y="91"/>
                        <a:pt x="3491" y="102"/>
                      </a:cubicBezTo>
                      <a:lnTo>
                        <a:pt x="3491" y="102"/>
                      </a:lnTo>
                      <a:cubicBezTo>
                        <a:pt x="3491" y="113"/>
                        <a:pt x="3499" y="122"/>
                        <a:pt x="3516" y="127"/>
                      </a:cubicBezTo>
                      <a:lnTo>
                        <a:pt x="3564" y="145"/>
                      </a:lnTo>
                      <a:lnTo>
                        <a:pt x="3564" y="145"/>
                      </a:lnTo>
                      <a:cubicBezTo>
                        <a:pt x="3581" y="150"/>
                        <a:pt x="3595" y="159"/>
                        <a:pt x="3606" y="170"/>
                      </a:cubicBezTo>
                      <a:lnTo>
                        <a:pt x="3606" y="170"/>
                      </a:lnTo>
                      <a:cubicBezTo>
                        <a:pt x="3617" y="182"/>
                        <a:pt x="3630" y="190"/>
                        <a:pt x="3647" y="196"/>
                      </a:cubicBezTo>
                      <a:lnTo>
                        <a:pt x="3696" y="213"/>
                      </a:lnTo>
                      <a:lnTo>
                        <a:pt x="3696" y="213"/>
                      </a:lnTo>
                      <a:cubicBezTo>
                        <a:pt x="3712" y="218"/>
                        <a:pt x="3726" y="227"/>
                        <a:pt x="3737" y="238"/>
                      </a:cubicBezTo>
                      <a:lnTo>
                        <a:pt x="3737" y="238"/>
                      </a:lnTo>
                      <a:cubicBezTo>
                        <a:pt x="3748" y="250"/>
                        <a:pt x="3762" y="258"/>
                        <a:pt x="3778" y="264"/>
                      </a:cubicBezTo>
                      <a:lnTo>
                        <a:pt x="3827" y="281"/>
                      </a:lnTo>
                      <a:lnTo>
                        <a:pt x="3827" y="281"/>
                      </a:lnTo>
                      <a:cubicBezTo>
                        <a:pt x="3843" y="287"/>
                        <a:pt x="3857" y="296"/>
                        <a:pt x="3868" y="307"/>
                      </a:cubicBezTo>
                      <a:lnTo>
                        <a:pt x="3868" y="307"/>
                      </a:lnTo>
                      <a:cubicBezTo>
                        <a:pt x="3879" y="318"/>
                        <a:pt x="3892" y="327"/>
                        <a:pt x="3909" y="333"/>
                      </a:cubicBezTo>
                      <a:lnTo>
                        <a:pt x="3909" y="333"/>
                      </a:lnTo>
                      <a:cubicBezTo>
                        <a:pt x="3917" y="336"/>
                        <a:pt x="3926" y="337"/>
                        <a:pt x="3933" y="337"/>
                      </a:cubicBezTo>
                      <a:lnTo>
                        <a:pt x="3933" y="337"/>
                      </a:lnTo>
                      <a:cubicBezTo>
                        <a:pt x="3941" y="337"/>
                        <a:pt x="3950" y="336"/>
                        <a:pt x="3958" y="333"/>
                      </a:cubicBezTo>
                      <a:lnTo>
                        <a:pt x="3958" y="333"/>
                      </a:lnTo>
                      <a:cubicBezTo>
                        <a:pt x="3974" y="327"/>
                        <a:pt x="3988" y="318"/>
                        <a:pt x="3999" y="307"/>
                      </a:cubicBezTo>
                      <a:lnTo>
                        <a:pt x="3999" y="307"/>
                      </a:lnTo>
                      <a:cubicBezTo>
                        <a:pt x="4010" y="296"/>
                        <a:pt x="4024" y="287"/>
                        <a:pt x="4040" y="281"/>
                      </a:cubicBezTo>
                      <a:lnTo>
                        <a:pt x="4090" y="264"/>
                      </a:lnTo>
                      <a:lnTo>
                        <a:pt x="4090" y="264"/>
                      </a:lnTo>
                      <a:cubicBezTo>
                        <a:pt x="4106" y="258"/>
                        <a:pt x="4119" y="250"/>
                        <a:pt x="4131" y="238"/>
                      </a:cubicBezTo>
                      <a:lnTo>
                        <a:pt x="4131" y="238"/>
                      </a:lnTo>
                      <a:cubicBezTo>
                        <a:pt x="4141" y="227"/>
                        <a:pt x="4155" y="218"/>
                        <a:pt x="4171" y="213"/>
                      </a:cubicBezTo>
                      <a:lnTo>
                        <a:pt x="4221" y="196"/>
                      </a:lnTo>
                      <a:lnTo>
                        <a:pt x="4221" y="196"/>
                      </a:lnTo>
                      <a:cubicBezTo>
                        <a:pt x="4236" y="190"/>
                        <a:pt x="4250" y="182"/>
                        <a:pt x="4261" y="170"/>
                      </a:cubicBezTo>
                      <a:lnTo>
                        <a:pt x="4261" y="170"/>
                      </a:lnTo>
                      <a:cubicBezTo>
                        <a:pt x="4272" y="159"/>
                        <a:pt x="4286" y="150"/>
                        <a:pt x="4302" y="145"/>
                      </a:cubicBezTo>
                      <a:lnTo>
                        <a:pt x="4351" y="127"/>
                      </a:lnTo>
                      <a:lnTo>
                        <a:pt x="4351" y="127"/>
                      </a:lnTo>
                      <a:cubicBezTo>
                        <a:pt x="4368" y="122"/>
                        <a:pt x="4376" y="113"/>
                        <a:pt x="4376" y="102"/>
                      </a:cubicBezTo>
                      <a:close/>
                      <a:moveTo>
                        <a:pt x="4376" y="375"/>
                      </a:moveTo>
                      <a:lnTo>
                        <a:pt x="4376" y="375"/>
                      </a:lnTo>
                      <a:cubicBezTo>
                        <a:pt x="4376" y="364"/>
                        <a:pt x="4368" y="355"/>
                        <a:pt x="4351" y="349"/>
                      </a:cubicBezTo>
                      <a:lnTo>
                        <a:pt x="4351" y="349"/>
                      </a:lnTo>
                      <a:cubicBezTo>
                        <a:pt x="4343" y="347"/>
                        <a:pt x="4335" y="345"/>
                        <a:pt x="4327" y="345"/>
                      </a:cubicBezTo>
                      <a:lnTo>
                        <a:pt x="4327" y="345"/>
                      </a:lnTo>
                      <a:cubicBezTo>
                        <a:pt x="4318" y="345"/>
                        <a:pt x="4310" y="347"/>
                        <a:pt x="4302" y="349"/>
                      </a:cubicBezTo>
                      <a:lnTo>
                        <a:pt x="4302" y="349"/>
                      </a:lnTo>
                      <a:cubicBezTo>
                        <a:pt x="4286" y="355"/>
                        <a:pt x="4277" y="364"/>
                        <a:pt x="4277" y="375"/>
                      </a:cubicBezTo>
                      <a:lnTo>
                        <a:pt x="4277" y="375"/>
                      </a:lnTo>
                      <a:cubicBezTo>
                        <a:pt x="4277" y="387"/>
                        <a:pt x="4286" y="395"/>
                        <a:pt x="4302" y="401"/>
                      </a:cubicBezTo>
                      <a:lnTo>
                        <a:pt x="4302" y="401"/>
                      </a:lnTo>
                      <a:cubicBezTo>
                        <a:pt x="4310" y="404"/>
                        <a:pt x="4318" y="405"/>
                        <a:pt x="4327" y="405"/>
                      </a:cubicBezTo>
                      <a:lnTo>
                        <a:pt x="4327" y="405"/>
                      </a:lnTo>
                      <a:cubicBezTo>
                        <a:pt x="4335" y="405"/>
                        <a:pt x="4343" y="404"/>
                        <a:pt x="4351" y="401"/>
                      </a:cubicBezTo>
                      <a:lnTo>
                        <a:pt x="4351" y="401"/>
                      </a:lnTo>
                      <a:cubicBezTo>
                        <a:pt x="4368" y="395"/>
                        <a:pt x="4376" y="387"/>
                        <a:pt x="4376" y="375"/>
                      </a:cubicBezTo>
                      <a:close/>
                      <a:moveTo>
                        <a:pt x="4245" y="444"/>
                      </a:moveTo>
                      <a:lnTo>
                        <a:pt x="4245" y="444"/>
                      </a:lnTo>
                      <a:cubicBezTo>
                        <a:pt x="4245" y="432"/>
                        <a:pt x="4236" y="424"/>
                        <a:pt x="4221" y="418"/>
                      </a:cubicBezTo>
                      <a:lnTo>
                        <a:pt x="4221" y="418"/>
                      </a:lnTo>
                      <a:cubicBezTo>
                        <a:pt x="4212" y="415"/>
                        <a:pt x="4204" y="414"/>
                        <a:pt x="4196" y="414"/>
                      </a:cubicBezTo>
                      <a:lnTo>
                        <a:pt x="4196" y="414"/>
                      </a:lnTo>
                      <a:cubicBezTo>
                        <a:pt x="4187" y="414"/>
                        <a:pt x="4179" y="415"/>
                        <a:pt x="4171" y="418"/>
                      </a:cubicBezTo>
                      <a:lnTo>
                        <a:pt x="4171" y="418"/>
                      </a:lnTo>
                      <a:cubicBezTo>
                        <a:pt x="4155" y="424"/>
                        <a:pt x="4146" y="432"/>
                        <a:pt x="4146" y="444"/>
                      </a:cubicBezTo>
                      <a:lnTo>
                        <a:pt x="4146" y="444"/>
                      </a:lnTo>
                      <a:cubicBezTo>
                        <a:pt x="4146" y="455"/>
                        <a:pt x="4155" y="463"/>
                        <a:pt x="4171" y="469"/>
                      </a:cubicBezTo>
                      <a:lnTo>
                        <a:pt x="4171" y="469"/>
                      </a:lnTo>
                      <a:cubicBezTo>
                        <a:pt x="4179" y="472"/>
                        <a:pt x="4187" y="473"/>
                        <a:pt x="4196" y="473"/>
                      </a:cubicBezTo>
                      <a:lnTo>
                        <a:pt x="4196" y="473"/>
                      </a:lnTo>
                      <a:cubicBezTo>
                        <a:pt x="4204" y="473"/>
                        <a:pt x="4212" y="472"/>
                        <a:pt x="4221" y="469"/>
                      </a:cubicBezTo>
                      <a:lnTo>
                        <a:pt x="4221" y="469"/>
                      </a:lnTo>
                      <a:cubicBezTo>
                        <a:pt x="4236" y="463"/>
                        <a:pt x="4245" y="455"/>
                        <a:pt x="4245" y="444"/>
                      </a:cubicBezTo>
                      <a:close/>
                      <a:moveTo>
                        <a:pt x="4113" y="512"/>
                      </a:moveTo>
                      <a:lnTo>
                        <a:pt x="4113" y="512"/>
                      </a:lnTo>
                      <a:cubicBezTo>
                        <a:pt x="4113" y="500"/>
                        <a:pt x="4106" y="492"/>
                        <a:pt x="4090" y="486"/>
                      </a:cubicBezTo>
                      <a:lnTo>
                        <a:pt x="4090" y="486"/>
                      </a:lnTo>
                      <a:cubicBezTo>
                        <a:pt x="4081" y="483"/>
                        <a:pt x="4072" y="482"/>
                        <a:pt x="4064" y="482"/>
                      </a:cubicBezTo>
                      <a:lnTo>
                        <a:pt x="4064" y="482"/>
                      </a:lnTo>
                      <a:cubicBezTo>
                        <a:pt x="4057" y="482"/>
                        <a:pt x="4048" y="483"/>
                        <a:pt x="4040" y="486"/>
                      </a:cubicBezTo>
                      <a:lnTo>
                        <a:pt x="4040" y="486"/>
                      </a:lnTo>
                      <a:cubicBezTo>
                        <a:pt x="4024" y="492"/>
                        <a:pt x="4015" y="500"/>
                        <a:pt x="4015" y="512"/>
                      </a:cubicBezTo>
                      <a:lnTo>
                        <a:pt x="4015" y="512"/>
                      </a:lnTo>
                      <a:cubicBezTo>
                        <a:pt x="4015" y="523"/>
                        <a:pt x="4024" y="531"/>
                        <a:pt x="4040" y="538"/>
                      </a:cubicBezTo>
                      <a:lnTo>
                        <a:pt x="4040" y="538"/>
                      </a:lnTo>
                      <a:cubicBezTo>
                        <a:pt x="4048" y="540"/>
                        <a:pt x="4057" y="541"/>
                        <a:pt x="4064" y="541"/>
                      </a:cubicBezTo>
                      <a:lnTo>
                        <a:pt x="4064" y="541"/>
                      </a:lnTo>
                      <a:cubicBezTo>
                        <a:pt x="4072" y="541"/>
                        <a:pt x="4081" y="540"/>
                        <a:pt x="4090" y="538"/>
                      </a:cubicBezTo>
                      <a:lnTo>
                        <a:pt x="4090" y="538"/>
                      </a:lnTo>
                      <a:cubicBezTo>
                        <a:pt x="4106" y="531"/>
                        <a:pt x="4113" y="523"/>
                        <a:pt x="4113" y="512"/>
                      </a:cubicBezTo>
                      <a:close/>
                      <a:moveTo>
                        <a:pt x="3982" y="580"/>
                      </a:moveTo>
                      <a:lnTo>
                        <a:pt x="3982" y="580"/>
                      </a:lnTo>
                      <a:cubicBezTo>
                        <a:pt x="3982" y="569"/>
                        <a:pt x="3974" y="560"/>
                        <a:pt x="3958" y="555"/>
                      </a:cubicBezTo>
                      <a:lnTo>
                        <a:pt x="3958" y="555"/>
                      </a:lnTo>
                      <a:cubicBezTo>
                        <a:pt x="3950" y="551"/>
                        <a:pt x="3941" y="550"/>
                        <a:pt x="3933" y="550"/>
                      </a:cubicBezTo>
                      <a:lnTo>
                        <a:pt x="3933" y="550"/>
                      </a:lnTo>
                      <a:cubicBezTo>
                        <a:pt x="3926" y="550"/>
                        <a:pt x="3917" y="551"/>
                        <a:pt x="3909" y="555"/>
                      </a:cubicBezTo>
                      <a:lnTo>
                        <a:pt x="3909" y="555"/>
                      </a:lnTo>
                      <a:cubicBezTo>
                        <a:pt x="3892" y="560"/>
                        <a:pt x="3884" y="569"/>
                        <a:pt x="3884" y="580"/>
                      </a:cubicBezTo>
                      <a:lnTo>
                        <a:pt x="3884" y="580"/>
                      </a:lnTo>
                      <a:cubicBezTo>
                        <a:pt x="3884" y="591"/>
                        <a:pt x="3892" y="600"/>
                        <a:pt x="3909" y="605"/>
                      </a:cubicBezTo>
                      <a:lnTo>
                        <a:pt x="3909" y="605"/>
                      </a:lnTo>
                      <a:cubicBezTo>
                        <a:pt x="3917" y="608"/>
                        <a:pt x="3926" y="610"/>
                        <a:pt x="3933" y="610"/>
                      </a:cubicBezTo>
                      <a:lnTo>
                        <a:pt x="3933" y="610"/>
                      </a:lnTo>
                      <a:cubicBezTo>
                        <a:pt x="3941" y="610"/>
                        <a:pt x="3950" y="608"/>
                        <a:pt x="3958" y="605"/>
                      </a:cubicBezTo>
                      <a:lnTo>
                        <a:pt x="3958" y="605"/>
                      </a:lnTo>
                      <a:cubicBezTo>
                        <a:pt x="3974" y="600"/>
                        <a:pt x="3982" y="591"/>
                        <a:pt x="3982" y="580"/>
                      </a:cubicBezTo>
                      <a:close/>
                      <a:moveTo>
                        <a:pt x="3851" y="512"/>
                      </a:moveTo>
                      <a:lnTo>
                        <a:pt x="3851" y="512"/>
                      </a:lnTo>
                      <a:cubicBezTo>
                        <a:pt x="3851" y="500"/>
                        <a:pt x="3843" y="492"/>
                        <a:pt x="3827" y="486"/>
                      </a:cubicBezTo>
                      <a:lnTo>
                        <a:pt x="3827" y="486"/>
                      </a:lnTo>
                      <a:cubicBezTo>
                        <a:pt x="3819" y="483"/>
                        <a:pt x="3810" y="482"/>
                        <a:pt x="3802" y="482"/>
                      </a:cubicBezTo>
                      <a:lnTo>
                        <a:pt x="3802" y="482"/>
                      </a:lnTo>
                      <a:cubicBezTo>
                        <a:pt x="3794" y="482"/>
                        <a:pt x="3786" y="483"/>
                        <a:pt x="3778" y="486"/>
                      </a:cubicBezTo>
                      <a:lnTo>
                        <a:pt x="3778" y="486"/>
                      </a:lnTo>
                      <a:cubicBezTo>
                        <a:pt x="3762" y="492"/>
                        <a:pt x="3753" y="500"/>
                        <a:pt x="3753" y="512"/>
                      </a:cubicBezTo>
                      <a:lnTo>
                        <a:pt x="3753" y="512"/>
                      </a:lnTo>
                      <a:cubicBezTo>
                        <a:pt x="3753" y="523"/>
                        <a:pt x="3762" y="531"/>
                        <a:pt x="3778" y="538"/>
                      </a:cubicBezTo>
                      <a:lnTo>
                        <a:pt x="3778" y="538"/>
                      </a:lnTo>
                      <a:cubicBezTo>
                        <a:pt x="3786" y="540"/>
                        <a:pt x="3794" y="541"/>
                        <a:pt x="3802" y="541"/>
                      </a:cubicBezTo>
                      <a:lnTo>
                        <a:pt x="3802" y="541"/>
                      </a:lnTo>
                      <a:cubicBezTo>
                        <a:pt x="3810" y="541"/>
                        <a:pt x="3819" y="540"/>
                        <a:pt x="3827" y="538"/>
                      </a:cubicBezTo>
                      <a:lnTo>
                        <a:pt x="3827" y="538"/>
                      </a:lnTo>
                      <a:cubicBezTo>
                        <a:pt x="3843" y="531"/>
                        <a:pt x="3851" y="523"/>
                        <a:pt x="3851" y="512"/>
                      </a:cubicBezTo>
                      <a:close/>
                      <a:moveTo>
                        <a:pt x="3721" y="444"/>
                      </a:moveTo>
                      <a:lnTo>
                        <a:pt x="3721" y="444"/>
                      </a:lnTo>
                      <a:cubicBezTo>
                        <a:pt x="3721" y="432"/>
                        <a:pt x="3712" y="424"/>
                        <a:pt x="3696" y="418"/>
                      </a:cubicBezTo>
                      <a:lnTo>
                        <a:pt x="3696" y="418"/>
                      </a:lnTo>
                      <a:cubicBezTo>
                        <a:pt x="3688" y="415"/>
                        <a:pt x="3679" y="414"/>
                        <a:pt x="3671" y="414"/>
                      </a:cubicBezTo>
                      <a:lnTo>
                        <a:pt x="3671" y="414"/>
                      </a:lnTo>
                      <a:cubicBezTo>
                        <a:pt x="3663" y="414"/>
                        <a:pt x="3655" y="415"/>
                        <a:pt x="3647" y="418"/>
                      </a:cubicBezTo>
                      <a:lnTo>
                        <a:pt x="3647" y="418"/>
                      </a:lnTo>
                      <a:cubicBezTo>
                        <a:pt x="3630" y="424"/>
                        <a:pt x="3622" y="432"/>
                        <a:pt x="3622" y="444"/>
                      </a:cubicBezTo>
                      <a:lnTo>
                        <a:pt x="3622" y="444"/>
                      </a:lnTo>
                      <a:cubicBezTo>
                        <a:pt x="3622" y="455"/>
                        <a:pt x="3630" y="463"/>
                        <a:pt x="3647" y="469"/>
                      </a:cubicBezTo>
                      <a:lnTo>
                        <a:pt x="3647" y="469"/>
                      </a:lnTo>
                      <a:cubicBezTo>
                        <a:pt x="3655" y="472"/>
                        <a:pt x="3663" y="473"/>
                        <a:pt x="3671" y="473"/>
                      </a:cubicBezTo>
                      <a:lnTo>
                        <a:pt x="3671" y="473"/>
                      </a:lnTo>
                      <a:cubicBezTo>
                        <a:pt x="3679" y="473"/>
                        <a:pt x="3688" y="472"/>
                        <a:pt x="3696" y="469"/>
                      </a:cubicBezTo>
                      <a:lnTo>
                        <a:pt x="3696" y="469"/>
                      </a:lnTo>
                      <a:cubicBezTo>
                        <a:pt x="3712" y="463"/>
                        <a:pt x="3721" y="455"/>
                        <a:pt x="3721" y="444"/>
                      </a:cubicBezTo>
                      <a:close/>
                      <a:moveTo>
                        <a:pt x="3589" y="375"/>
                      </a:moveTo>
                      <a:lnTo>
                        <a:pt x="3589" y="375"/>
                      </a:lnTo>
                      <a:cubicBezTo>
                        <a:pt x="3589" y="364"/>
                        <a:pt x="3581" y="355"/>
                        <a:pt x="3564" y="349"/>
                      </a:cubicBezTo>
                      <a:lnTo>
                        <a:pt x="3564" y="349"/>
                      </a:lnTo>
                      <a:cubicBezTo>
                        <a:pt x="3556" y="347"/>
                        <a:pt x="3548" y="345"/>
                        <a:pt x="3540" y="345"/>
                      </a:cubicBezTo>
                      <a:lnTo>
                        <a:pt x="3540" y="345"/>
                      </a:lnTo>
                      <a:cubicBezTo>
                        <a:pt x="3532" y="345"/>
                        <a:pt x="3524" y="347"/>
                        <a:pt x="3516" y="349"/>
                      </a:cubicBezTo>
                      <a:lnTo>
                        <a:pt x="3516" y="349"/>
                      </a:lnTo>
                      <a:cubicBezTo>
                        <a:pt x="3499" y="355"/>
                        <a:pt x="3491" y="364"/>
                        <a:pt x="3491" y="375"/>
                      </a:cubicBezTo>
                      <a:lnTo>
                        <a:pt x="3491" y="375"/>
                      </a:lnTo>
                      <a:cubicBezTo>
                        <a:pt x="3491" y="387"/>
                        <a:pt x="3499" y="395"/>
                        <a:pt x="3516" y="401"/>
                      </a:cubicBezTo>
                      <a:lnTo>
                        <a:pt x="3516" y="401"/>
                      </a:lnTo>
                      <a:cubicBezTo>
                        <a:pt x="3524" y="404"/>
                        <a:pt x="3532" y="405"/>
                        <a:pt x="3540" y="405"/>
                      </a:cubicBezTo>
                      <a:lnTo>
                        <a:pt x="3540" y="405"/>
                      </a:lnTo>
                      <a:cubicBezTo>
                        <a:pt x="3548" y="405"/>
                        <a:pt x="3556" y="404"/>
                        <a:pt x="3564" y="401"/>
                      </a:cubicBezTo>
                      <a:lnTo>
                        <a:pt x="3564" y="401"/>
                      </a:lnTo>
                      <a:cubicBezTo>
                        <a:pt x="3581" y="395"/>
                        <a:pt x="3589" y="387"/>
                        <a:pt x="3589" y="375"/>
                      </a:cubicBezTo>
                      <a:close/>
                      <a:moveTo>
                        <a:pt x="3458" y="307"/>
                      </a:moveTo>
                      <a:lnTo>
                        <a:pt x="3458" y="307"/>
                      </a:lnTo>
                      <a:cubicBezTo>
                        <a:pt x="3458" y="296"/>
                        <a:pt x="3450" y="287"/>
                        <a:pt x="3433" y="281"/>
                      </a:cubicBezTo>
                      <a:lnTo>
                        <a:pt x="3385" y="264"/>
                      </a:lnTo>
                      <a:lnTo>
                        <a:pt x="3385" y="264"/>
                      </a:lnTo>
                      <a:cubicBezTo>
                        <a:pt x="3368" y="258"/>
                        <a:pt x="3354" y="250"/>
                        <a:pt x="3344" y="238"/>
                      </a:cubicBezTo>
                      <a:lnTo>
                        <a:pt x="3344" y="238"/>
                      </a:lnTo>
                      <a:cubicBezTo>
                        <a:pt x="3332" y="227"/>
                        <a:pt x="3319" y="218"/>
                        <a:pt x="3302" y="213"/>
                      </a:cubicBezTo>
                      <a:lnTo>
                        <a:pt x="3253" y="196"/>
                      </a:lnTo>
                      <a:lnTo>
                        <a:pt x="3253" y="196"/>
                      </a:lnTo>
                      <a:cubicBezTo>
                        <a:pt x="3237" y="190"/>
                        <a:pt x="3223" y="182"/>
                        <a:pt x="3212" y="170"/>
                      </a:cubicBezTo>
                      <a:lnTo>
                        <a:pt x="3212" y="170"/>
                      </a:lnTo>
                      <a:cubicBezTo>
                        <a:pt x="3201" y="159"/>
                        <a:pt x="3188" y="150"/>
                        <a:pt x="3171" y="145"/>
                      </a:cubicBezTo>
                      <a:lnTo>
                        <a:pt x="3171" y="145"/>
                      </a:lnTo>
                      <a:cubicBezTo>
                        <a:pt x="3163" y="142"/>
                        <a:pt x="3155" y="141"/>
                        <a:pt x="3147" y="141"/>
                      </a:cubicBezTo>
                      <a:lnTo>
                        <a:pt x="3147" y="141"/>
                      </a:lnTo>
                      <a:cubicBezTo>
                        <a:pt x="3139" y="141"/>
                        <a:pt x="3130" y="142"/>
                        <a:pt x="3122" y="145"/>
                      </a:cubicBezTo>
                      <a:lnTo>
                        <a:pt x="3122" y="145"/>
                      </a:lnTo>
                      <a:cubicBezTo>
                        <a:pt x="3106" y="150"/>
                        <a:pt x="3092" y="159"/>
                        <a:pt x="3081" y="170"/>
                      </a:cubicBezTo>
                      <a:lnTo>
                        <a:pt x="3081" y="170"/>
                      </a:lnTo>
                      <a:cubicBezTo>
                        <a:pt x="3070" y="182"/>
                        <a:pt x="3056" y="190"/>
                        <a:pt x="3040" y="196"/>
                      </a:cubicBezTo>
                      <a:lnTo>
                        <a:pt x="2990" y="213"/>
                      </a:lnTo>
                      <a:lnTo>
                        <a:pt x="2990" y="213"/>
                      </a:lnTo>
                      <a:cubicBezTo>
                        <a:pt x="2975" y="218"/>
                        <a:pt x="2961" y="227"/>
                        <a:pt x="2950" y="238"/>
                      </a:cubicBezTo>
                      <a:lnTo>
                        <a:pt x="2950" y="238"/>
                      </a:lnTo>
                      <a:cubicBezTo>
                        <a:pt x="2939" y="250"/>
                        <a:pt x="2926" y="258"/>
                        <a:pt x="2909" y="264"/>
                      </a:cubicBezTo>
                      <a:lnTo>
                        <a:pt x="2860" y="281"/>
                      </a:lnTo>
                      <a:lnTo>
                        <a:pt x="2860" y="281"/>
                      </a:lnTo>
                      <a:cubicBezTo>
                        <a:pt x="2844" y="287"/>
                        <a:pt x="2836" y="296"/>
                        <a:pt x="2836" y="307"/>
                      </a:cubicBezTo>
                      <a:lnTo>
                        <a:pt x="2836" y="307"/>
                      </a:lnTo>
                      <a:cubicBezTo>
                        <a:pt x="2836" y="318"/>
                        <a:pt x="2844" y="327"/>
                        <a:pt x="2860" y="333"/>
                      </a:cubicBezTo>
                      <a:lnTo>
                        <a:pt x="2860" y="333"/>
                      </a:lnTo>
                      <a:cubicBezTo>
                        <a:pt x="2868" y="336"/>
                        <a:pt x="2876" y="337"/>
                        <a:pt x="2884" y="337"/>
                      </a:cubicBezTo>
                      <a:lnTo>
                        <a:pt x="2884" y="337"/>
                      </a:lnTo>
                      <a:cubicBezTo>
                        <a:pt x="2893" y="337"/>
                        <a:pt x="2901" y="336"/>
                        <a:pt x="2909" y="333"/>
                      </a:cubicBezTo>
                      <a:lnTo>
                        <a:pt x="2909" y="333"/>
                      </a:lnTo>
                      <a:cubicBezTo>
                        <a:pt x="2926" y="327"/>
                        <a:pt x="2939" y="318"/>
                        <a:pt x="2950" y="307"/>
                      </a:cubicBezTo>
                      <a:lnTo>
                        <a:pt x="2950" y="307"/>
                      </a:lnTo>
                      <a:cubicBezTo>
                        <a:pt x="2961" y="296"/>
                        <a:pt x="2975" y="287"/>
                        <a:pt x="2990" y="281"/>
                      </a:cubicBezTo>
                      <a:lnTo>
                        <a:pt x="3040" y="264"/>
                      </a:lnTo>
                      <a:lnTo>
                        <a:pt x="3040" y="264"/>
                      </a:lnTo>
                      <a:cubicBezTo>
                        <a:pt x="3056" y="258"/>
                        <a:pt x="3070" y="250"/>
                        <a:pt x="3081" y="238"/>
                      </a:cubicBezTo>
                      <a:lnTo>
                        <a:pt x="3081" y="238"/>
                      </a:lnTo>
                      <a:cubicBezTo>
                        <a:pt x="3092" y="227"/>
                        <a:pt x="3106" y="218"/>
                        <a:pt x="3122" y="213"/>
                      </a:cubicBezTo>
                      <a:lnTo>
                        <a:pt x="3122" y="213"/>
                      </a:lnTo>
                      <a:cubicBezTo>
                        <a:pt x="3130" y="210"/>
                        <a:pt x="3139" y="208"/>
                        <a:pt x="3147" y="208"/>
                      </a:cubicBezTo>
                      <a:lnTo>
                        <a:pt x="3147" y="208"/>
                      </a:lnTo>
                      <a:cubicBezTo>
                        <a:pt x="3155" y="208"/>
                        <a:pt x="3163" y="210"/>
                        <a:pt x="3171" y="213"/>
                      </a:cubicBezTo>
                      <a:lnTo>
                        <a:pt x="3171" y="213"/>
                      </a:lnTo>
                      <a:cubicBezTo>
                        <a:pt x="3188" y="218"/>
                        <a:pt x="3201" y="227"/>
                        <a:pt x="3212" y="238"/>
                      </a:cubicBezTo>
                      <a:lnTo>
                        <a:pt x="3212" y="238"/>
                      </a:lnTo>
                      <a:cubicBezTo>
                        <a:pt x="3223" y="250"/>
                        <a:pt x="3237" y="258"/>
                        <a:pt x="3253" y="264"/>
                      </a:cubicBezTo>
                      <a:lnTo>
                        <a:pt x="3302" y="281"/>
                      </a:lnTo>
                      <a:lnTo>
                        <a:pt x="3302" y="281"/>
                      </a:lnTo>
                      <a:cubicBezTo>
                        <a:pt x="3319" y="287"/>
                        <a:pt x="3332" y="296"/>
                        <a:pt x="3344" y="307"/>
                      </a:cubicBezTo>
                      <a:lnTo>
                        <a:pt x="3344" y="307"/>
                      </a:lnTo>
                      <a:cubicBezTo>
                        <a:pt x="3354" y="318"/>
                        <a:pt x="3368" y="327"/>
                        <a:pt x="3385" y="333"/>
                      </a:cubicBezTo>
                      <a:lnTo>
                        <a:pt x="3385" y="333"/>
                      </a:lnTo>
                      <a:cubicBezTo>
                        <a:pt x="3392" y="336"/>
                        <a:pt x="3401" y="337"/>
                        <a:pt x="3409" y="337"/>
                      </a:cubicBezTo>
                      <a:lnTo>
                        <a:pt x="3409" y="337"/>
                      </a:lnTo>
                      <a:cubicBezTo>
                        <a:pt x="3417" y="337"/>
                        <a:pt x="3425" y="336"/>
                        <a:pt x="3433" y="333"/>
                      </a:cubicBezTo>
                      <a:lnTo>
                        <a:pt x="3433" y="333"/>
                      </a:lnTo>
                      <a:cubicBezTo>
                        <a:pt x="3450" y="327"/>
                        <a:pt x="3458" y="318"/>
                        <a:pt x="3458" y="307"/>
                      </a:cubicBezTo>
                      <a:close/>
                      <a:moveTo>
                        <a:pt x="2803" y="102"/>
                      </a:moveTo>
                      <a:lnTo>
                        <a:pt x="2803" y="102"/>
                      </a:lnTo>
                      <a:cubicBezTo>
                        <a:pt x="2803" y="91"/>
                        <a:pt x="2795" y="82"/>
                        <a:pt x="2778" y="76"/>
                      </a:cubicBezTo>
                      <a:lnTo>
                        <a:pt x="2778" y="76"/>
                      </a:lnTo>
                      <a:cubicBezTo>
                        <a:pt x="2762" y="71"/>
                        <a:pt x="2743" y="68"/>
                        <a:pt x="2721" y="68"/>
                      </a:cubicBezTo>
                      <a:lnTo>
                        <a:pt x="2000" y="68"/>
                      </a:lnTo>
                      <a:lnTo>
                        <a:pt x="2000" y="68"/>
                      </a:lnTo>
                      <a:cubicBezTo>
                        <a:pt x="1977" y="68"/>
                        <a:pt x="1959" y="71"/>
                        <a:pt x="1942" y="76"/>
                      </a:cubicBezTo>
                      <a:lnTo>
                        <a:pt x="1942" y="76"/>
                      </a:lnTo>
                      <a:cubicBezTo>
                        <a:pt x="1926" y="82"/>
                        <a:pt x="1917" y="91"/>
                        <a:pt x="1917" y="102"/>
                      </a:cubicBezTo>
                      <a:lnTo>
                        <a:pt x="1917" y="102"/>
                      </a:lnTo>
                      <a:cubicBezTo>
                        <a:pt x="1917" y="113"/>
                        <a:pt x="1926" y="122"/>
                        <a:pt x="1942" y="127"/>
                      </a:cubicBezTo>
                      <a:lnTo>
                        <a:pt x="1991" y="145"/>
                      </a:lnTo>
                      <a:lnTo>
                        <a:pt x="1991" y="145"/>
                      </a:lnTo>
                      <a:cubicBezTo>
                        <a:pt x="2007" y="150"/>
                        <a:pt x="2021" y="159"/>
                        <a:pt x="2032" y="170"/>
                      </a:cubicBezTo>
                      <a:lnTo>
                        <a:pt x="2032" y="170"/>
                      </a:lnTo>
                      <a:cubicBezTo>
                        <a:pt x="2043" y="182"/>
                        <a:pt x="2057" y="190"/>
                        <a:pt x="2073" y="196"/>
                      </a:cubicBezTo>
                      <a:lnTo>
                        <a:pt x="2123" y="213"/>
                      </a:lnTo>
                      <a:lnTo>
                        <a:pt x="2123" y="213"/>
                      </a:lnTo>
                      <a:cubicBezTo>
                        <a:pt x="2139" y="218"/>
                        <a:pt x="2152" y="227"/>
                        <a:pt x="2164" y="238"/>
                      </a:cubicBezTo>
                      <a:lnTo>
                        <a:pt x="2164" y="238"/>
                      </a:lnTo>
                      <a:cubicBezTo>
                        <a:pt x="2174" y="250"/>
                        <a:pt x="2188" y="258"/>
                        <a:pt x="2204" y="264"/>
                      </a:cubicBezTo>
                      <a:lnTo>
                        <a:pt x="2253" y="281"/>
                      </a:lnTo>
                      <a:lnTo>
                        <a:pt x="2253" y="281"/>
                      </a:lnTo>
                      <a:cubicBezTo>
                        <a:pt x="2270" y="287"/>
                        <a:pt x="2283" y="296"/>
                        <a:pt x="2294" y="307"/>
                      </a:cubicBezTo>
                      <a:lnTo>
                        <a:pt x="2294" y="307"/>
                      </a:lnTo>
                      <a:cubicBezTo>
                        <a:pt x="2306" y="318"/>
                        <a:pt x="2319" y="327"/>
                        <a:pt x="2335" y="333"/>
                      </a:cubicBezTo>
                      <a:lnTo>
                        <a:pt x="2335" y="333"/>
                      </a:lnTo>
                      <a:cubicBezTo>
                        <a:pt x="2343" y="336"/>
                        <a:pt x="2352" y="337"/>
                        <a:pt x="2360" y="337"/>
                      </a:cubicBezTo>
                      <a:lnTo>
                        <a:pt x="2360" y="337"/>
                      </a:lnTo>
                      <a:cubicBezTo>
                        <a:pt x="2368" y="337"/>
                        <a:pt x="2376" y="336"/>
                        <a:pt x="2384" y="333"/>
                      </a:cubicBezTo>
                      <a:lnTo>
                        <a:pt x="2384" y="333"/>
                      </a:lnTo>
                      <a:cubicBezTo>
                        <a:pt x="2401" y="327"/>
                        <a:pt x="2414" y="318"/>
                        <a:pt x="2426" y="307"/>
                      </a:cubicBezTo>
                      <a:lnTo>
                        <a:pt x="2426" y="307"/>
                      </a:lnTo>
                      <a:cubicBezTo>
                        <a:pt x="2437" y="296"/>
                        <a:pt x="2450" y="287"/>
                        <a:pt x="2467" y="281"/>
                      </a:cubicBezTo>
                      <a:lnTo>
                        <a:pt x="2516" y="264"/>
                      </a:lnTo>
                      <a:lnTo>
                        <a:pt x="2516" y="264"/>
                      </a:lnTo>
                      <a:cubicBezTo>
                        <a:pt x="2533" y="258"/>
                        <a:pt x="2545" y="250"/>
                        <a:pt x="2557" y="238"/>
                      </a:cubicBezTo>
                      <a:lnTo>
                        <a:pt x="2557" y="238"/>
                      </a:lnTo>
                      <a:cubicBezTo>
                        <a:pt x="2568" y="227"/>
                        <a:pt x="2581" y="218"/>
                        <a:pt x="2598" y="213"/>
                      </a:cubicBezTo>
                      <a:lnTo>
                        <a:pt x="2647" y="196"/>
                      </a:lnTo>
                      <a:lnTo>
                        <a:pt x="2647" y="196"/>
                      </a:lnTo>
                      <a:cubicBezTo>
                        <a:pt x="2663" y="190"/>
                        <a:pt x="2677" y="182"/>
                        <a:pt x="2687" y="170"/>
                      </a:cubicBezTo>
                      <a:lnTo>
                        <a:pt x="2687" y="170"/>
                      </a:lnTo>
                      <a:cubicBezTo>
                        <a:pt x="2699" y="159"/>
                        <a:pt x="2712" y="150"/>
                        <a:pt x="2729" y="145"/>
                      </a:cubicBezTo>
                      <a:lnTo>
                        <a:pt x="2778" y="127"/>
                      </a:lnTo>
                      <a:lnTo>
                        <a:pt x="2778" y="127"/>
                      </a:lnTo>
                      <a:cubicBezTo>
                        <a:pt x="2795" y="122"/>
                        <a:pt x="2803" y="113"/>
                        <a:pt x="2803" y="102"/>
                      </a:cubicBezTo>
                      <a:close/>
                      <a:moveTo>
                        <a:pt x="2803" y="375"/>
                      </a:moveTo>
                      <a:lnTo>
                        <a:pt x="2803" y="375"/>
                      </a:lnTo>
                      <a:cubicBezTo>
                        <a:pt x="2803" y="364"/>
                        <a:pt x="2795" y="355"/>
                        <a:pt x="2778" y="349"/>
                      </a:cubicBezTo>
                      <a:lnTo>
                        <a:pt x="2778" y="349"/>
                      </a:lnTo>
                      <a:cubicBezTo>
                        <a:pt x="2770" y="347"/>
                        <a:pt x="2762" y="345"/>
                        <a:pt x="2753" y="345"/>
                      </a:cubicBezTo>
                      <a:lnTo>
                        <a:pt x="2753" y="345"/>
                      </a:lnTo>
                      <a:cubicBezTo>
                        <a:pt x="2745" y="345"/>
                        <a:pt x="2737" y="347"/>
                        <a:pt x="2729" y="349"/>
                      </a:cubicBezTo>
                      <a:lnTo>
                        <a:pt x="2729" y="349"/>
                      </a:lnTo>
                      <a:cubicBezTo>
                        <a:pt x="2712" y="355"/>
                        <a:pt x="2704" y="364"/>
                        <a:pt x="2704" y="375"/>
                      </a:cubicBezTo>
                      <a:lnTo>
                        <a:pt x="2704" y="375"/>
                      </a:lnTo>
                      <a:cubicBezTo>
                        <a:pt x="2704" y="387"/>
                        <a:pt x="2712" y="395"/>
                        <a:pt x="2729" y="401"/>
                      </a:cubicBezTo>
                      <a:lnTo>
                        <a:pt x="2729" y="401"/>
                      </a:lnTo>
                      <a:cubicBezTo>
                        <a:pt x="2737" y="404"/>
                        <a:pt x="2745" y="405"/>
                        <a:pt x="2753" y="405"/>
                      </a:cubicBezTo>
                      <a:lnTo>
                        <a:pt x="2753" y="405"/>
                      </a:lnTo>
                      <a:cubicBezTo>
                        <a:pt x="2762" y="405"/>
                        <a:pt x="2770" y="404"/>
                        <a:pt x="2778" y="401"/>
                      </a:cubicBezTo>
                      <a:lnTo>
                        <a:pt x="2778" y="401"/>
                      </a:lnTo>
                      <a:cubicBezTo>
                        <a:pt x="2795" y="395"/>
                        <a:pt x="2803" y="387"/>
                        <a:pt x="2803" y="375"/>
                      </a:cubicBezTo>
                      <a:close/>
                      <a:moveTo>
                        <a:pt x="2672" y="444"/>
                      </a:moveTo>
                      <a:lnTo>
                        <a:pt x="2672" y="444"/>
                      </a:lnTo>
                      <a:cubicBezTo>
                        <a:pt x="2672" y="432"/>
                        <a:pt x="2663" y="424"/>
                        <a:pt x="2647" y="418"/>
                      </a:cubicBezTo>
                      <a:lnTo>
                        <a:pt x="2647" y="418"/>
                      </a:lnTo>
                      <a:cubicBezTo>
                        <a:pt x="2639" y="415"/>
                        <a:pt x="2631" y="414"/>
                        <a:pt x="2622" y="414"/>
                      </a:cubicBezTo>
                      <a:lnTo>
                        <a:pt x="2622" y="414"/>
                      </a:lnTo>
                      <a:cubicBezTo>
                        <a:pt x="2614" y="414"/>
                        <a:pt x="2606" y="415"/>
                        <a:pt x="2598" y="418"/>
                      </a:cubicBezTo>
                      <a:lnTo>
                        <a:pt x="2598" y="418"/>
                      </a:lnTo>
                      <a:cubicBezTo>
                        <a:pt x="2581" y="424"/>
                        <a:pt x="2573" y="432"/>
                        <a:pt x="2573" y="444"/>
                      </a:cubicBezTo>
                      <a:lnTo>
                        <a:pt x="2573" y="444"/>
                      </a:lnTo>
                      <a:cubicBezTo>
                        <a:pt x="2573" y="455"/>
                        <a:pt x="2581" y="463"/>
                        <a:pt x="2598" y="469"/>
                      </a:cubicBezTo>
                      <a:lnTo>
                        <a:pt x="2598" y="469"/>
                      </a:lnTo>
                      <a:cubicBezTo>
                        <a:pt x="2606" y="472"/>
                        <a:pt x="2614" y="473"/>
                        <a:pt x="2622" y="473"/>
                      </a:cubicBezTo>
                      <a:lnTo>
                        <a:pt x="2622" y="473"/>
                      </a:lnTo>
                      <a:cubicBezTo>
                        <a:pt x="2631" y="473"/>
                        <a:pt x="2639" y="472"/>
                        <a:pt x="2647" y="469"/>
                      </a:cubicBezTo>
                      <a:lnTo>
                        <a:pt x="2647" y="469"/>
                      </a:lnTo>
                      <a:cubicBezTo>
                        <a:pt x="2663" y="463"/>
                        <a:pt x="2672" y="455"/>
                        <a:pt x="2672" y="444"/>
                      </a:cubicBezTo>
                      <a:close/>
                      <a:moveTo>
                        <a:pt x="2540" y="512"/>
                      </a:moveTo>
                      <a:lnTo>
                        <a:pt x="2540" y="512"/>
                      </a:lnTo>
                      <a:cubicBezTo>
                        <a:pt x="2540" y="500"/>
                        <a:pt x="2533" y="492"/>
                        <a:pt x="2516" y="486"/>
                      </a:cubicBezTo>
                      <a:lnTo>
                        <a:pt x="2516" y="486"/>
                      </a:lnTo>
                      <a:cubicBezTo>
                        <a:pt x="2508" y="483"/>
                        <a:pt x="2499" y="482"/>
                        <a:pt x="2491" y="482"/>
                      </a:cubicBezTo>
                      <a:lnTo>
                        <a:pt x="2491" y="482"/>
                      </a:lnTo>
                      <a:cubicBezTo>
                        <a:pt x="2483" y="482"/>
                        <a:pt x="2475" y="483"/>
                        <a:pt x="2467" y="486"/>
                      </a:cubicBezTo>
                      <a:lnTo>
                        <a:pt x="2467" y="486"/>
                      </a:lnTo>
                      <a:cubicBezTo>
                        <a:pt x="2450" y="492"/>
                        <a:pt x="2442" y="500"/>
                        <a:pt x="2442" y="512"/>
                      </a:cubicBezTo>
                      <a:lnTo>
                        <a:pt x="2442" y="512"/>
                      </a:lnTo>
                      <a:cubicBezTo>
                        <a:pt x="2442" y="523"/>
                        <a:pt x="2450" y="531"/>
                        <a:pt x="2467" y="538"/>
                      </a:cubicBezTo>
                      <a:lnTo>
                        <a:pt x="2467" y="538"/>
                      </a:lnTo>
                      <a:cubicBezTo>
                        <a:pt x="2475" y="540"/>
                        <a:pt x="2483" y="541"/>
                        <a:pt x="2491" y="541"/>
                      </a:cubicBezTo>
                      <a:lnTo>
                        <a:pt x="2491" y="541"/>
                      </a:lnTo>
                      <a:cubicBezTo>
                        <a:pt x="2499" y="541"/>
                        <a:pt x="2508" y="540"/>
                        <a:pt x="2516" y="538"/>
                      </a:cubicBezTo>
                      <a:lnTo>
                        <a:pt x="2516" y="538"/>
                      </a:lnTo>
                      <a:cubicBezTo>
                        <a:pt x="2533" y="531"/>
                        <a:pt x="2540" y="523"/>
                        <a:pt x="2540" y="512"/>
                      </a:cubicBezTo>
                      <a:close/>
                      <a:moveTo>
                        <a:pt x="2409" y="580"/>
                      </a:moveTo>
                      <a:lnTo>
                        <a:pt x="2409" y="580"/>
                      </a:lnTo>
                      <a:cubicBezTo>
                        <a:pt x="2409" y="569"/>
                        <a:pt x="2401" y="560"/>
                        <a:pt x="2384" y="555"/>
                      </a:cubicBezTo>
                      <a:lnTo>
                        <a:pt x="2384" y="555"/>
                      </a:lnTo>
                      <a:cubicBezTo>
                        <a:pt x="2376" y="551"/>
                        <a:pt x="2368" y="550"/>
                        <a:pt x="2360" y="550"/>
                      </a:cubicBezTo>
                      <a:lnTo>
                        <a:pt x="2360" y="550"/>
                      </a:lnTo>
                      <a:cubicBezTo>
                        <a:pt x="2352" y="550"/>
                        <a:pt x="2343" y="551"/>
                        <a:pt x="2335" y="555"/>
                      </a:cubicBezTo>
                      <a:lnTo>
                        <a:pt x="2335" y="555"/>
                      </a:lnTo>
                      <a:cubicBezTo>
                        <a:pt x="2319" y="560"/>
                        <a:pt x="2311" y="569"/>
                        <a:pt x="2311" y="580"/>
                      </a:cubicBezTo>
                      <a:lnTo>
                        <a:pt x="2311" y="580"/>
                      </a:lnTo>
                      <a:cubicBezTo>
                        <a:pt x="2311" y="591"/>
                        <a:pt x="2319" y="600"/>
                        <a:pt x="2335" y="605"/>
                      </a:cubicBezTo>
                      <a:lnTo>
                        <a:pt x="2335" y="605"/>
                      </a:lnTo>
                      <a:cubicBezTo>
                        <a:pt x="2343" y="608"/>
                        <a:pt x="2352" y="610"/>
                        <a:pt x="2360" y="610"/>
                      </a:cubicBezTo>
                      <a:lnTo>
                        <a:pt x="2360" y="610"/>
                      </a:lnTo>
                      <a:cubicBezTo>
                        <a:pt x="2368" y="610"/>
                        <a:pt x="2376" y="608"/>
                        <a:pt x="2384" y="605"/>
                      </a:cubicBezTo>
                      <a:lnTo>
                        <a:pt x="2384" y="605"/>
                      </a:lnTo>
                      <a:cubicBezTo>
                        <a:pt x="2401" y="600"/>
                        <a:pt x="2409" y="591"/>
                        <a:pt x="2409" y="580"/>
                      </a:cubicBezTo>
                      <a:close/>
                      <a:moveTo>
                        <a:pt x="2278" y="512"/>
                      </a:moveTo>
                      <a:lnTo>
                        <a:pt x="2278" y="512"/>
                      </a:lnTo>
                      <a:cubicBezTo>
                        <a:pt x="2278" y="500"/>
                        <a:pt x="2270" y="492"/>
                        <a:pt x="2253" y="486"/>
                      </a:cubicBezTo>
                      <a:lnTo>
                        <a:pt x="2253" y="486"/>
                      </a:lnTo>
                      <a:cubicBezTo>
                        <a:pt x="2245" y="483"/>
                        <a:pt x="2237" y="482"/>
                        <a:pt x="2229" y="482"/>
                      </a:cubicBezTo>
                      <a:lnTo>
                        <a:pt x="2229" y="482"/>
                      </a:lnTo>
                      <a:cubicBezTo>
                        <a:pt x="2221" y="482"/>
                        <a:pt x="2212" y="483"/>
                        <a:pt x="2204" y="486"/>
                      </a:cubicBezTo>
                      <a:lnTo>
                        <a:pt x="2204" y="486"/>
                      </a:lnTo>
                      <a:cubicBezTo>
                        <a:pt x="2188" y="492"/>
                        <a:pt x="2179" y="500"/>
                        <a:pt x="2179" y="512"/>
                      </a:cubicBezTo>
                      <a:lnTo>
                        <a:pt x="2179" y="512"/>
                      </a:lnTo>
                      <a:cubicBezTo>
                        <a:pt x="2179" y="523"/>
                        <a:pt x="2188" y="531"/>
                        <a:pt x="2204" y="538"/>
                      </a:cubicBezTo>
                      <a:lnTo>
                        <a:pt x="2204" y="538"/>
                      </a:lnTo>
                      <a:cubicBezTo>
                        <a:pt x="2212" y="540"/>
                        <a:pt x="2221" y="541"/>
                        <a:pt x="2229" y="541"/>
                      </a:cubicBezTo>
                      <a:lnTo>
                        <a:pt x="2229" y="541"/>
                      </a:lnTo>
                      <a:cubicBezTo>
                        <a:pt x="2237" y="541"/>
                        <a:pt x="2245" y="540"/>
                        <a:pt x="2253" y="538"/>
                      </a:cubicBezTo>
                      <a:lnTo>
                        <a:pt x="2253" y="538"/>
                      </a:lnTo>
                      <a:cubicBezTo>
                        <a:pt x="2270" y="531"/>
                        <a:pt x="2278" y="523"/>
                        <a:pt x="2278" y="512"/>
                      </a:cubicBezTo>
                      <a:close/>
                      <a:moveTo>
                        <a:pt x="2147" y="444"/>
                      </a:moveTo>
                      <a:lnTo>
                        <a:pt x="2147" y="444"/>
                      </a:lnTo>
                      <a:cubicBezTo>
                        <a:pt x="2147" y="432"/>
                        <a:pt x="2139" y="424"/>
                        <a:pt x="2123" y="418"/>
                      </a:cubicBezTo>
                      <a:lnTo>
                        <a:pt x="2123" y="418"/>
                      </a:lnTo>
                      <a:cubicBezTo>
                        <a:pt x="2114" y="415"/>
                        <a:pt x="2106" y="414"/>
                        <a:pt x="2098" y="414"/>
                      </a:cubicBezTo>
                      <a:lnTo>
                        <a:pt x="2098" y="414"/>
                      </a:lnTo>
                      <a:cubicBezTo>
                        <a:pt x="2090" y="414"/>
                        <a:pt x="2081" y="415"/>
                        <a:pt x="2073" y="418"/>
                      </a:cubicBezTo>
                      <a:lnTo>
                        <a:pt x="2073" y="418"/>
                      </a:lnTo>
                      <a:cubicBezTo>
                        <a:pt x="2057" y="424"/>
                        <a:pt x="2048" y="432"/>
                        <a:pt x="2048" y="444"/>
                      </a:cubicBezTo>
                      <a:lnTo>
                        <a:pt x="2048" y="444"/>
                      </a:lnTo>
                      <a:cubicBezTo>
                        <a:pt x="2048" y="455"/>
                        <a:pt x="2057" y="463"/>
                        <a:pt x="2073" y="469"/>
                      </a:cubicBezTo>
                      <a:lnTo>
                        <a:pt x="2073" y="469"/>
                      </a:lnTo>
                      <a:cubicBezTo>
                        <a:pt x="2081" y="472"/>
                        <a:pt x="2090" y="473"/>
                        <a:pt x="2098" y="473"/>
                      </a:cubicBezTo>
                      <a:lnTo>
                        <a:pt x="2098" y="473"/>
                      </a:lnTo>
                      <a:cubicBezTo>
                        <a:pt x="2106" y="473"/>
                        <a:pt x="2114" y="472"/>
                        <a:pt x="2123" y="469"/>
                      </a:cubicBezTo>
                      <a:lnTo>
                        <a:pt x="2123" y="469"/>
                      </a:lnTo>
                      <a:cubicBezTo>
                        <a:pt x="2139" y="463"/>
                        <a:pt x="2147" y="455"/>
                        <a:pt x="2147" y="444"/>
                      </a:cubicBezTo>
                      <a:close/>
                      <a:moveTo>
                        <a:pt x="2016" y="375"/>
                      </a:moveTo>
                      <a:lnTo>
                        <a:pt x="2016" y="375"/>
                      </a:lnTo>
                      <a:cubicBezTo>
                        <a:pt x="2016" y="364"/>
                        <a:pt x="2007" y="355"/>
                        <a:pt x="1991" y="349"/>
                      </a:cubicBezTo>
                      <a:lnTo>
                        <a:pt x="1991" y="349"/>
                      </a:lnTo>
                      <a:cubicBezTo>
                        <a:pt x="1983" y="347"/>
                        <a:pt x="1975" y="345"/>
                        <a:pt x="1967" y="345"/>
                      </a:cubicBezTo>
                      <a:lnTo>
                        <a:pt x="1967" y="345"/>
                      </a:lnTo>
                      <a:cubicBezTo>
                        <a:pt x="1959" y="345"/>
                        <a:pt x="1950" y="347"/>
                        <a:pt x="1942" y="349"/>
                      </a:cubicBezTo>
                      <a:lnTo>
                        <a:pt x="1942" y="349"/>
                      </a:lnTo>
                      <a:cubicBezTo>
                        <a:pt x="1926" y="355"/>
                        <a:pt x="1917" y="364"/>
                        <a:pt x="1917" y="375"/>
                      </a:cubicBezTo>
                      <a:lnTo>
                        <a:pt x="1917" y="375"/>
                      </a:lnTo>
                      <a:cubicBezTo>
                        <a:pt x="1917" y="387"/>
                        <a:pt x="1926" y="395"/>
                        <a:pt x="1942" y="401"/>
                      </a:cubicBezTo>
                      <a:lnTo>
                        <a:pt x="1942" y="401"/>
                      </a:lnTo>
                      <a:cubicBezTo>
                        <a:pt x="1950" y="404"/>
                        <a:pt x="1959" y="405"/>
                        <a:pt x="1967" y="405"/>
                      </a:cubicBezTo>
                      <a:lnTo>
                        <a:pt x="1967" y="405"/>
                      </a:lnTo>
                      <a:cubicBezTo>
                        <a:pt x="1975" y="405"/>
                        <a:pt x="1983" y="404"/>
                        <a:pt x="1991" y="401"/>
                      </a:cubicBezTo>
                      <a:lnTo>
                        <a:pt x="1991" y="401"/>
                      </a:lnTo>
                      <a:cubicBezTo>
                        <a:pt x="2007" y="395"/>
                        <a:pt x="2016" y="387"/>
                        <a:pt x="2016" y="375"/>
                      </a:cubicBezTo>
                      <a:close/>
                      <a:moveTo>
                        <a:pt x="1885" y="307"/>
                      </a:moveTo>
                      <a:lnTo>
                        <a:pt x="1885" y="307"/>
                      </a:lnTo>
                      <a:cubicBezTo>
                        <a:pt x="1885" y="296"/>
                        <a:pt x="1876" y="287"/>
                        <a:pt x="1860" y="281"/>
                      </a:cubicBezTo>
                      <a:lnTo>
                        <a:pt x="1811" y="264"/>
                      </a:lnTo>
                      <a:lnTo>
                        <a:pt x="1811" y="264"/>
                      </a:lnTo>
                      <a:cubicBezTo>
                        <a:pt x="1795" y="258"/>
                        <a:pt x="1781" y="250"/>
                        <a:pt x="1770" y="238"/>
                      </a:cubicBezTo>
                      <a:lnTo>
                        <a:pt x="1770" y="238"/>
                      </a:lnTo>
                      <a:cubicBezTo>
                        <a:pt x="1759" y="227"/>
                        <a:pt x="1745" y="218"/>
                        <a:pt x="1729" y="213"/>
                      </a:cubicBezTo>
                      <a:lnTo>
                        <a:pt x="1680" y="196"/>
                      </a:lnTo>
                      <a:lnTo>
                        <a:pt x="1680" y="196"/>
                      </a:lnTo>
                      <a:cubicBezTo>
                        <a:pt x="1663" y="190"/>
                        <a:pt x="1650" y="182"/>
                        <a:pt x="1639" y="170"/>
                      </a:cubicBezTo>
                      <a:lnTo>
                        <a:pt x="1639" y="170"/>
                      </a:lnTo>
                      <a:cubicBezTo>
                        <a:pt x="1628" y="159"/>
                        <a:pt x="1614" y="150"/>
                        <a:pt x="1598" y="145"/>
                      </a:cubicBezTo>
                      <a:lnTo>
                        <a:pt x="1598" y="145"/>
                      </a:lnTo>
                      <a:cubicBezTo>
                        <a:pt x="1590" y="142"/>
                        <a:pt x="1582" y="141"/>
                        <a:pt x="1573" y="141"/>
                      </a:cubicBezTo>
                      <a:lnTo>
                        <a:pt x="1573" y="141"/>
                      </a:lnTo>
                      <a:cubicBezTo>
                        <a:pt x="1565" y="141"/>
                        <a:pt x="1557" y="142"/>
                        <a:pt x="1549" y="145"/>
                      </a:cubicBezTo>
                      <a:lnTo>
                        <a:pt x="1549" y="145"/>
                      </a:lnTo>
                      <a:cubicBezTo>
                        <a:pt x="1532" y="150"/>
                        <a:pt x="1519" y="159"/>
                        <a:pt x="1508" y="170"/>
                      </a:cubicBezTo>
                      <a:lnTo>
                        <a:pt x="1508" y="170"/>
                      </a:lnTo>
                      <a:cubicBezTo>
                        <a:pt x="1497" y="182"/>
                        <a:pt x="1483" y="190"/>
                        <a:pt x="1467" y="196"/>
                      </a:cubicBezTo>
                      <a:lnTo>
                        <a:pt x="1418" y="213"/>
                      </a:lnTo>
                      <a:lnTo>
                        <a:pt x="1418" y="213"/>
                      </a:lnTo>
                      <a:cubicBezTo>
                        <a:pt x="1401" y="218"/>
                        <a:pt x="1388" y="227"/>
                        <a:pt x="1377" y="238"/>
                      </a:cubicBezTo>
                      <a:lnTo>
                        <a:pt x="1377" y="238"/>
                      </a:lnTo>
                      <a:cubicBezTo>
                        <a:pt x="1366" y="250"/>
                        <a:pt x="1352" y="258"/>
                        <a:pt x="1336" y="264"/>
                      </a:cubicBezTo>
                      <a:lnTo>
                        <a:pt x="1287" y="281"/>
                      </a:lnTo>
                      <a:lnTo>
                        <a:pt x="1287" y="281"/>
                      </a:lnTo>
                      <a:cubicBezTo>
                        <a:pt x="1270" y="287"/>
                        <a:pt x="1262" y="296"/>
                        <a:pt x="1262" y="307"/>
                      </a:cubicBezTo>
                      <a:lnTo>
                        <a:pt x="1262" y="307"/>
                      </a:lnTo>
                      <a:cubicBezTo>
                        <a:pt x="1262" y="318"/>
                        <a:pt x="1270" y="327"/>
                        <a:pt x="1287" y="333"/>
                      </a:cubicBezTo>
                      <a:lnTo>
                        <a:pt x="1287" y="333"/>
                      </a:lnTo>
                      <a:cubicBezTo>
                        <a:pt x="1295" y="336"/>
                        <a:pt x="1303" y="337"/>
                        <a:pt x="1311" y="337"/>
                      </a:cubicBezTo>
                      <a:lnTo>
                        <a:pt x="1311" y="337"/>
                      </a:lnTo>
                      <a:cubicBezTo>
                        <a:pt x="1319" y="337"/>
                        <a:pt x="1327" y="336"/>
                        <a:pt x="1336" y="333"/>
                      </a:cubicBezTo>
                      <a:lnTo>
                        <a:pt x="1336" y="333"/>
                      </a:lnTo>
                      <a:cubicBezTo>
                        <a:pt x="1352" y="327"/>
                        <a:pt x="1366" y="318"/>
                        <a:pt x="1377" y="307"/>
                      </a:cubicBezTo>
                      <a:lnTo>
                        <a:pt x="1377" y="307"/>
                      </a:lnTo>
                      <a:cubicBezTo>
                        <a:pt x="1388" y="296"/>
                        <a:pt x="1401" y="287"/>
                        <a:pt x="1418" y="281"/>
                      </a:cubicBezTo>
                      <a:lnTo>
                        <a:pt x="1467" y="264"/>
                      </a:lnTo>
                      <a:lnTo>
                        <a:pt x="1467" y="264"/>
                      </a:lnTo>
                      <a:cubicBezTo>
                        <a:pt x="1483" y="258"/>
                        <a:pt x="1497" y="250"/>
                        <a:pt x="1508" y="238"/>
                      </a:cubicBezTo>
                      <a:lnTo>
                        <a:pt x="1508" y="238"/>
                      </a:lnTo>
                      <a:cubicBezTo>
                        <a:pt x="1519" y="227"/>
                        <a:pt x="1532" y="218"/>
                        <a:pt x="1549" y="213"/>
                      </a:cubicBezTo>
                      <a:lnTo>
                        <a:pt x="1549" y="213"/>
                      </a:lnTo>
                      <a:cubicBezTo>
                        <a:pt x="1557" y="210"/>
                        <a:pt x="1565" y="208"/>
                        <a:pt x="1573" y="208"/>
                      </a:cubicBezTo>
                      <a:lnTo>
                        <a:pt x="1573" y="208"/>
                      </a:lnTo>
                      <a:cubicBezTo>
                        <a:pt x="1582" y="208"/>
                        <a:pt x="1590" y="210"/>
                        <a:pt x="1598" y="213"/>
                      </a:cubicBezTo>
                      <a:lnTo>
                        <a:pt x="1598" y="213"/>
                      </a:lnTo>
                      <a:cubicBezTo>
                        <a:pt x="1614" y="218"/>
                        <a:pt x="1628" y="227"/>
                        <a:pt x="1639" y="238"/>
                      </a:cubicBezTo>
                      <a:lnTo>
                        <a:pt x="1639" y="238"/>
                      </a:lnTo>
                      <a:cubicBezTo>
                        <a:pt x="1650" y="250"/>
                        <a:pt x="1663" y="258"/>
                        <a:pt x="1680" y="264"/>
                      </a:cubicBezTo>
                      <a:lnTo>
                        <a:pt x="1729" y="281"/>
                      </a:lnTo>
                      <a:lnTo>
                        <a:pt x="1729" y="281"/>
                      </a:lnTo>
                      <a:cubicBezTo>
                        <a:pt x="1745" y="287"/>
                        <a:pt x="1759" y="296"/>
                        <a:pt x="1770" y="307"/>
                      </a:cubicBezTo>
                      <a:lnTo>
                        <a:pt x="1770" y="307"/>
                      </a:lnTo>
                      <a:cubicBezTo>
                        <a:pt x="1781" y="318"/>
                        <a:pt x="1795" y="327"/>
                        <a:pt x="1811" y="333"/>
                      </a:cubicBezTo>
                      <a:lnTo>
                        <a:pt x="1811" y="333"/>
                      </a:lnTo>
                      <a:cubicBezTo>
                        <a:pt x="1819" y="336"/>
                        <a:pt x="1827" y="337"/>
                        <a:pt x="1835" y="337"/>
                      </a:cubicBezTo>
                      <a:lnTo>
                        <a:pt x="1835" y="337"/>
                      </a:lnTo>
                      <a:cubicBezTo>
                        <a:pt x="1844" y="337"/>
                        <a:pt x="1852" y="336"/>
                        <a:pt x="1860" y="333"/>
                      </a:cubicBezTo>
                      <a:lnTo>
                        <a:pt x="1860" y="333"/>
                      </a:lnTo>
                      <a:cubicBezTo>
                        <a:pt x="1876" y="327"/>
                        <a:pt x="1885" y="318"/>
                        <a:pt x="1885" y="307"/>
                      </a:cubicBezTo>
                      <a:lnTo>
                        <a:pt x="1229" y="102"/>
                      </a:lnTo>
                      <a:lnTo>
                        <a:pt x="1229" y="102"/>
                      </a:lnTo>
                      <a:cubicBezTo>
                        <a:pt x="1229" y="91"/>
                        <a:pt x="1221" y="82"/>
                        <a:pt x="1205" y="76"/>
                      </a:cubicBezTo>
                      <a:lnTo>
                        <a:pt x="1205" y="76"/>
                      </a:lnTo>
                      <a:cubicBezTo>
                        <a:pt x="1188" y="71"/>
                        <a:pt x="1169" y="68"/>
                        <a:pt x="1148" y="68"/>
                      </a:cubicBezTo>
                      <a:lnTo>
                        <a:pt x="426" y="68"/>
                      </a:lnTo>
                      <a:lnTo>
                        <a:pt x="426" y="68"/>
                      </a:lnTo>
                      <a:cubicBezTo>
                        <a:pt x="404" y="68"/>
                        <a:pt x="385" y="71"/>
                        <a:pt x="369" y="76"/>
                      </a:cubicBezTo>
                      <a:lnTo>
                        <a:pt x="369" y="76"/>
                      </a:lnTo>
                      <a:cubicBezTo>
                        <a:pt x="352" y="82"/>
                        <a:pt x="344" y="91"/>
                        <a:pt x="344" y="102"/>
                      </a:cubicBezTo>
                      <a:lnTo>
                        <a:pt x="344" y="102"/>
                      </a:lnTo>
                      <a:cubicBezTo>
                        <a:pt x="344" y="113"/>
                        <a:pt x="352" y="122"/>
                        <a:pt x="369" y="127"/>
                      </a:cubicBezTo>
                      <a:lnTo>
                        <a:pt x="418" y="145"/>
                      </a:lnTo>
                      <a:lnTo>
                        <a:pt x="418" y="145"/>
                      </a:lnTo>
                      <a:cubicBezTo>
                        <a:pt x="434" y="150"/>
                        <a:pt x="448" y="159"/>
                        <a:pt x="459" y="170"/>
                      </a:cubicBezTo>
                      <a:lnTo>
                        <a:pt x="459" y="170"/>
                      </a:lnTo>
                      <a:cubicBezTo>
                        <a:pt x="470" y="182"/>
                        <a:pt x="483" y="190"/>
                        <a:pt x="500" y="196"/>
                      </a:cubicBezTo>
                      <a:lnTo>
                        <a:pt x="549" y="213"/>
                      </a:lnTo>
                      <a:lnTo>
                        <a:pt x="549" y="213"/>
                      </a:lnTo>
                      <a:cubicBezTo>
                        <a:pt x="566" y="218"/>
                        <a:pt x="579" y="227"/>
                        <a:pt x="590" y="238"/>
                      </a:cubicBezTo>
                      <a:lnTo>
                        <a:pt x="590" y="238"/>
                      </a:lnTo>
                      <a:cubicBezTo>
                        <a:pt x="601" y="250"/>
                        <a:pt x="615" y="258"/>
                        <a:pt x="631" y="264"/>
                      </a:cubicBezTo>
                      <a:lnTo>
                        <a:pt x="680" y="281"/>
                      </a:lnTo>
                      <a:lnTo>
                        <a:pt x="680" y="281"/>
                      </a:lnTo>
                      <a:cubicBezTo>
                        <a:pt x="697" y="287"/>
                        <a:pt x="710" y="296"/>
                        <a:pt x="721" y="307"/>
                      </a:cubicBezTo>
                      <a:lnTo>
                        <a:pt x="721" y="307"/>
                      </a:lnTo>
                      <a:cubicBezTo>
                        <a:pt x="732" y="318"/>
                        <a:pt x="745" y="327"/>
                        <a:pt x="762" y="333"/>
                      </a:cubicBezTo>
                      <a:lnTo>
                        <a:pt x="762" y="333"/>
                      </a:lnTo>
                      <a:cubicBezTo>
                        <a:pt x="770" y="336"/>
                        <a:pt x="779" y="337"/>
                        <a:pt x="787" y="337"/>
                      </a:cubicBezTo>
                      <a:lnTo>
                        <a:pt x="787" y="337"/>
                      </a:lnTo>
                      <a:cubicBezTo>
                        <a:pt x="794" y="337"/>
                        <a:pt x="803" y="336"/>
                        <a:pt x="811" y="333"/>
                      </a:cubicBezTo>
                      <a:lnTo>
                        <a:pt x="811" y="333"/>
                      </a:lnTo>
                      <a:cubicBezTo>
                        <a:pt x="828" y="327"/>
                        <a:pt x="841" y="318"/>
                        <a:pt x="852" y="307"/>
                      </a:cubicBezTo>
                      <a:lnTo>
                        <a:pt x="852" y="307"/>
                      </a:lnTo>
                      <a:cubicBezTo>
                        <a:pt x="863" y="296"/>
                        <a:pt x="877" y="287"/>
                        <a:pt x="893" y="281"/>
                      </a:cubicBezTo>
                      <a:lnTo>
                        <a:pt x="943" y="264"/>
                      </a:lnTo>
                      <a:lnTo>
                        <a:pt x="943" y="264"/>
                      </a:lnTo>
                      <a:cubicBezTo>
                        <a:pt x="959" y="258"/>
                        <a:pt x="972" y="250"/>
                        <a:pt x="984" y="238"/>
                      </a:cubicBezTo>
                      <a:lnTo>
                        <a:pt x="984" y="238"/>
                      </a:lnTo>
                      <a:cubicBezTo>
                        <a:pt x="994" y="227"/>
                        <a:pt x="1008" y="218"/>
                        <a:pt x="1024" y="213"/>
                      </a:cubicBezTo>
                      <a:lnTo>
                        <a:pt x="1074" y="196"/>
                      </a:lnTo>
                      <a:lnTo>
                        <a:pt x="1074" y="196"/>
                      </a:lnTo>
                      <a:cubicBezTo>
                        <a:pt x="1089" y="190"/>
                        <a:pt x="1104" y="182"/>
                        <a:pt x="1114" y="170"/>
                      </a:cubicBezTo>
                      <a:lnTo>
                        <a:pt x="1114" y="170"/>
                      </a:lnTo>
                      <a:cubicBezTo>
                        <a:pt x="1125" y="159"/>
                        <a:pt x="1139" y="150"/>
                        <a:pt x="1155" y="145"/>
                      </a:cubicBezTo>
                      <a:lnTo>
                        <a:pt x="1205" y="127"/>
                      </a:lnTo>
                      <a:lnTo>
                        <a:pt x="1205" y="127"/>
                      </a:lnTo>
                      <a:cubicBezTo>
                        <a:pt x="1221" y="122"/>
                        <a:pt x="1229" y="113"/>
                        <a:pt x="1229" y="102"/>
                      </a:cubicBezTo>
                      <a:lnTo>
                        <a:pt x="1885" y="307"/>
                      </a:lnTo>
                      <a:close/>
                      <a:moveTo>
                        <a:pt x="1229" y="375"/>
                      </a:moveTo>
                      <a:lnTo>
                        <a:pt x="1229" y="375"/>
                      </a:lnTo>
                      <a:cubicBezTo>
                        <a:pt x="1229" y="364"/>
                        <a:pt x="1221" y="355"/>
                        <a:pt x="1205" y="349"/>
                      </a:cubicBezTo>
                      <a:lnTo>
                        <a:pt x="1205" y="349"/>
                      </a:lnTo>
                      <a:cubicBezTo>
                        <a:pt x="1196" y="347"/>
                        <a:pt x="1188" y="345"/>
                        <a:pt x="1180" y="345"/>
                      </a:cubicBezTo>
                      <a:lnTo>
                        <a:pt x="1180" y="345"/>
                      </a:lnTo>
                      <a:cubicBezTo>
                        <a:pt x="1172" y="345"/>
                        <a:pt x="1164" y="347"/>
                        <a:pt x="1155" y="349"/>
                      </a:cubicBezTo>
                      <a:lnTo>
                        <a:pt x="1155" y="349"/>
                      </a:lnTo>
                      <a:cubicBezTo>
                        <a:pt x="1139" y="355"/>
                        <a:pt x="1131" y="364"/>
                        <a:pt x="1131" y="375"/>
                      </a:cubicBezTo>
                      <a:lnTo>
                        <a:pt x="1131" y="375"/>
                      </a:lnTo>
                      <a:cubicBezTo>
                        <a:pt x="1131" y="387"/>
                        <a:pt x="1139" y="395"/>
                        <a:pt x="1155" y="401"/>
                      </a:cubicBezTo>
                      <a:lnTo>
                        <a:pt x="1155" y="401"/>
                      </a:lnTo>
                      <a:cubicBezTo>
                        <a:pt x="1164" y="404"/>
                        <a:pt x="1172" y="405"/>
                        <a:pt x="1180" y="405"/>
                      </a:cubicBezTo>
                      <a:lnTo>
                        <a:pt x="1180" y="405"/>
                      </a:lnTo>
                      <a:cubicBezTo>
                        <a:pt x="1188" y="405"/>
                        <a:pt x="1196" y="404"/>
                        <a:pt x="1205" y="401"/>
                      </a:cubicBezTo>
                      <a:lnTo>
                        <a:pt x="1205" y="401"/>
                      </a:lnTo>
                      <a:cubicBezTo>
                        <a:pt x="1221" y="395"/>
                        <a:pt x="1229" y="387"/>
                        <a:pt x="1229" y="375"/>
                      </a:cubicBezTo>
                      <a:close/>
                      <a:moveTo>
                        <a:pt x="1098" y="444"/>
                      </a:moveTo>
                      <a:lnTo>
                        <a:pt x="1098" y="444"/>
                      </a:lnTo>
                      <a:cubicBezTo>
                        <a:pt x="1098" y="432"/>
                        <a:pt x="1089" y="424"/>
                        <a:pt x="1074" y="418"/>
                      </a:cubicBezTo>
                      <a:lnTo>
                        <a:pt x="1074" y="418"/>
                      </a:lnTo>
                      <a:cubicBezTo>
                        <a:pt x="1065" y="415"/>
                        <a:pt x="1057" y="414"/>
                        <a:pt x="1049" y="414"/>
                      </a:cubicBezTo>
                      <a:lnTo>
                        <a:pt x="1049" y="414"/>
                      </a:lnTo>
                      <a:cubicBezTo>
                        <a:pt x="1041" y="414"/>
                        <a:pt x="1033" y="415"/>
                        <a:pt x="1024" y="418"/>
                      </a:cubicBezTo>
                      <a:lnTo>
                        <a:pt x="1024" y="418"/>
                      </a:lnTo>
                      <a:cubicBezTo>
                        <a:pt x="1008" y="424"/>
                        <a:pt x="1000" y="432"/>
                        <a:pt x="1000" y="444"/>
                      </a:cubicBezTo>
                      <a:lnTo>
                        <a:pt x="1000" y="444"/>
                      </a:lnTo>
                      <a:cubicBezTo>
                        <a:pt x="1000" y="455"/>
                        <a:pt x="1008" y="463"/>
                        <a:pt x="1024" y="469"/>
                      </a:cubicBezTo>
                      <a:lnTo>
                        <a:pt x="1024" y="469"/>
                      </a:lnTo>
                      <a:cubicBezTo>
                        <a:pt x="1033" y="472"/>
                        <a:pt x="1041" y="473"/>
                        <a:pt x="1049" y="473"/>
                      </a:cubicBezTo>
                      <a:lnTo>
                        <a:pt x="1049" y="473"/>
                      </a:lnTo>
                      <a:cubicBezTo>
                        <a:pt x="1057" y="473"/>
                        <a:pt x="1065" y="472"/>
                        <a:pt x="1074" y="469"/>
                      </a:cubicBezTo>
                      <a:lnTo>
                        <a:pt x="1074" y="469"/>
                      </a:lnTo>
                      <a:cubicBezTo>
                        <a:pt x="1089" y="463"/>
                        <a:pt x="1098" y="455"/>
                        <a:pt x="1098" y="444"/>
                      </a:cubicBezTo>
                      <a:close/>
                      <a:moveTo>
                        <a:pt x="967" y="512"/>
                      </a:moveTo>
                      <a:lnTo>
                        <a:pt x="967" y="512"/>
                      </a:lnTo>
                      <a:cubicBezTo>
                        <a:pt x="967" y="500"/>
                        <a:pt x="959" y="492"/>
                        <a:pt x="943" y="486"/>
                      </a:cubicBezTo>
                      <a:lnTo>
                        <a:pt x="943" y="486"/>
                      </a:lnTo>
                      <a:cubicBezTo>
                        <a:pt x="934" y="483"/>
                        <a:pt x="925" y="482"/>
                        <a:pt x="918" y="482"/>
                      </a:cubicBezTo>
                      <a:lnTo>
                        <a:pt x="918" y="482"/>
                      </a:lnTo>
                      <a:cubicBezTo>
                        <a:pt x="910" y="482"/>
                        <a:pt x="902" y="483"/>
                        <a:pt x="893" y="486"/>
                      </a:cubicBezTo>
                      <a:lnTo>
                        <a:pt x="893" y="486"/>
                      </a:lnTo>
                      <a:cubicBezTo>
                        <a:pt x="877" y="492"/>
                        <a:pt x="869" y="500"/>
                        <a:pt x="869" y="512"/>
                      </a:cubicBezTo>
                      <a:lnTo>
                        <a:pt x="869" y="512"/>
                      </a:lnTo>
                      <a:cubicBezTo>
                        <a:pt x="869" y="523"/>
                        <a:pt x="877" y="531"/>
                        <a:pt x="893" y="538"/>
                      </a:cubicBezTo>
                      <a:lnTo>
                        <a:pt x="893" y="538"/>
                      </a:lnTo>
                      <a:cubicBezTo>
                        <a:pt x="902" y="540"/>
                        <a:pt x="910" y="541"/>
                        <a:pt x="918" y="541"/>
                      </a:cubicBezTo>
                      <a:lnTo>
                        <a:pt x="918" y="541"/>
                      </a:lnTo>
                      <a:cubicBezTo>
                        <a:pt x="925" y="541"/>
                        <a:pt x="934" y="540"/>
                        <a:pt x="943" y="538"/>
                      </a:cubicBezTo>
                      <a:lnTo>
                        <a:pt x="943" y="538"/>
                      </a:lnTo>
                      <a:cubicBezTo>
                        <a:pt x="959" y="531"/>
                        <a:pt x="967" y="523"/>
                        <a:pt x="967" y="512"/>
                      </a:cubicBezTo>
                      <a:close/>
                      <a:moveTo>
                        <a:pt x="836" y="580"/>
                      </a:moveTo>
                      <a:lnTo>
                        <a:pt x="836" y="580"/>
                      </a:lnTo>
                      <a:cubicBezTo>
                        <a:pt x="836" y="569"/>
                        <a:pt x="828" y="560"/>
                        <a:pt x="811" y="555"/>
                      </a:cubicBezTo>
                      <a:lnTo>
                        <a:pt x="811" y="555"/>
                      </a:lnTo>
                      <a:cubicBezTo>
                        <a:pt x="803" y="551"/>
                        <a:pt x="794" y="550"/>
                        <a:pt x="787" y="550"/>
                      </a:cubicBezTo>
                      <a:lnTo>
                        <a:pt x="787" y="550"/>
                      </a:lnTo>
                      <a:cubicBezTo>
                        <a:pt x="779" y="550"/>
                        <a:pt x="770" y="551"/>
                        <a:pt x="762" y="555"/>
                      </a:cubicBezTo>
                      <a:lnTo>
                        <a:pt x="762" y="555"/>
                      </a:lnTo>
                      <a:cubicBezTo>
                        <a:pt x="745" y="560"/>
                        <a:pt x="738" y="569"/>
                        <a:pt x="738" y="580"/>
                      </a:cubicBezTo>
                      <a:lnTo>
                        <a:pt x="738" y="580"/>
                      </a:lnTo>
                      <a:cubicBezTo>
                        <a:pt x="738" y="591"/>
                        <a:pt x="745" y="600"/>
                        <a:pt x="762" y="605"/>
                      </a:cubicBezTo>
                      <a:lnTo>
                        <a:pt x="762" y="605"/>
                      </a:lnTo>
                      <a:cubicBezTo>
                        <a:pt x="770" y="608"/>
                        <a:pt x="779" y="610"/>
                        <a:pt x="787" y="610"/>
                      </a:cubicBezTo>
                      <a:lnTo>
                        <a:pt x="787" y="610"/>
                      </a:lnTo>
                      <a:cubicBezTo>
                        <a:pt x="794" y="610"/>
                        <a:pt x="803" y="608"/>
                        <a:pt x="811" y="605"/>
                      </a:cubicBezTo>
                      <a:lnTo>
                        <a:pt x="811" y="605"/>
                      </a:lnTo>
                      <a:cubicBezTo>
                        <a:pt x="828" y="600"/>
                        <a:pt x="836" y="591"/>
                        <a:pt x="836" y="580"/>
                      </a:cubicBezTo>
                      <a:close/>
                      <a:moveTo>
                        <a:pt x="705" y="512"/>
                      </a:moveTo>
                      <a:lnTo>
                        <a:pt x="705" y="512"/>
                      </a:lnTo>
                      <a:cubicBezTo>
                        <a:pt x="705" y="500"/>
                        <a:pt x="697" y="492"/>
                        <a:pt x="680" y="486"/>
                      </a:cubicBezTo>
                      <a:lnTo>
                        <a:pt x="680" y="486"/>
                      </a:lnTo>
                      <a:cubicBezTo>
                        <a:pt x="672" y="483"/>
                        <a:pt x="664" y="482"/>
                        <a:pt x="655" y="482"/>
                      </a:cubicBezTo>
                      <a:lnTo>
                        <a:pt x="655" y="482"/>
                      </a:lnTo>
                      <a:cubicBezTo>
                        <a:pt x="647" y="482"/>
                        <a:pt x="639" y="483"/>
                        <a:pt x="631" y="486"/>
                      </a:cubicBezTo>
                      <a:lnTo>
                        <a:pt x="631" y="486"/>
                      </a:lnTo>
                      <a:cubicBezTo>
                        <a:pt x="615" y="492"/>
                        <a:pt x="606" y="500"/>
                        <a:pt x="606" y="512"/>
                      </a:cubicBezTo>
                      <a:lnTo>
                        <a:pt x="606" y="512"/>
                      </a:lnTo>
                      <a:cubicBezTo>
                        <a:pt x="606" y="523"/>
                        <a:pt x="615" y="531"/>
                        <a:pt x="631" y="538"/>
                      </a:cubicBezTo>
                      <a:lnTo>
                        <a:pt x="631" y="538"/>
                      </a:lnTo>
                      <a:cubicBezTo>
                        <a:pt x="639" y="540"/>
                        <a:pt x="647" y="541"/>
                        <a:pt x="655" y="541"/>
                      </a:cubicBezTo>
                      <a:lnTo>
                        <a:pt x="655" y="541"/>
                      </a:lnTo>
                      <a:cubicBezTo>
                        <a:pt x="664" y="541"/>
                        <a:pt x="672" y="540"/>
                        <a:pt x="680" y="538"/>
                      </a:cubicBezTo>
                      <a:lnTo>
                        <a:pt x="680" y="538"/>
                      </a:lnTo>
                      <a:cubicBezTo>
                        <a:pt x="697" y="531"/>
                        <a:pt x="705" y="523"/>
                        <a:pt x="705" y="512"/>
                      </a:cubicBezTo>
                      <a:close/>
                      <a:moveTo>
                        <a:pt x="574" y="444"/>
                      </a:moveTo>
                      <a:lnTo>
                        <a:pt x="574" y="444"/>
                      </a:lnTo>
                      <a:cubicBezTo>
                        <a:pt x="574" y="432"/>
                        <a:pt x="566" y="424"/>
                        <a:pt x="549" y="418"/>
                      </a:cubicBezTo>
                      <a:lnTo>
                        <a:pt x="549" y="418"/>
                      </a:lnTo>
                      <a:cubicBezTo>
                        <a:pt x="541" y="415"/>
                        <a:pt x="533" y="414"/>
                        <a:pt x="524" y="414"/>
                      </a:cubicBezTo>
                      <a:lnTo>
                        <a:pt x="524" y="414"/>
                      </a:lnTo>
                      <a:cubicBezTo>
                        <a:pt x="516" y="414"/>
                        <a:pt x="508" y="415"/>
                        <a:pt x="500" y="418"/>
                      </a:cubicBezTo>
                      <a:lnTo>
                        <a:pt x="500" y="418"/>
                      </a:lnTo>
                      <a:cubicBezTo>
                        <a:pt x="483" y="424"/>
                        <a:pt x="475" y="432"/>
                        <a:pt x="475" y="444"/>
                      </a:cubicBezTo>
                      <a:lnTo>
                        <a:pt x="475" y="444"/>
                      </a:lnTo>
                      <a:cubicBezTo>
                        <a:pt x="475" y="455"/>
                        <a:pt x="483" y="463"/>
                        <a:pt x="500" y="469"/>
                      </a:cubicBezTo>
                      <a:lnTo>
                        <a:pt x="500" y="469"/>
                      </a:lnTo>
                      <a:cubicBezTo>
                        <a:pt x="508" y="472"/>
                        <a:pt x="516" y="473"/>
                        <a:pt x="524" y="473"/>
                      </a:cubicBezTo>
                      <a:lnTo>
                        <a:pt x="524" y="473"/>
                      </a:lnTo>
                      <a:cubicBezTo>
                        <a:pt x="533" y="473"/>
                        <a:pt x="541" y="472"/>
                        <a:pt x="549" y="469"/>
                      </a:cubicBezTo>
                      <a:lnTo>
                        <a:pt x="549" y="469"/>
                      </a:lnTo>
                      <a:cubicBezTo>
                        <a:pt x="566" y="463"/>
                        <a:pt x="574" y="455"/>
                        <a:pt x="574" y="444"/>
                      </a:cubicBezTo>
                      <a:close/>
                      <a:moveTo>
                        <a:pt x="442" y="375"/>
                      </a:moveTo>
                      <a:lnTo>
                        <a:pt x="442" y="375"/>
                      </a:lnTo>
                      <a:cubicBezTo>
                        <a:pt x="442" y="364"/>
                        <a:pt x="434" y="355"/>
                        <a:pt x="418" y="349"/>
                      </a:cubicBezTo>
                      <a:lnTo>
                        <a:pt x="418" y="349"/>
                      </a:lnTo>
                      <a:cubicBezTo>
                        <a:pt x="409" y="347"/>
                        <a:pt x="402" y="345"/>
                        <a:pt x="394" y="345"/>
                      </a:cubicBezTo>
                      <a:lnTo>
                        <a:pt x="394" y="345"/>
                      </a:lnTo>
                      <a:cubicBezTo>
                        <a:pt x="385" y="345"/>
                        <a:pt x="377" y="347"/>
                        <a:pt x="369" y="349"/>
                      </a:cubicBezTo>
                      <a:lnTo>
                        <a:pt x="369" y="349"/>
                      </a:lnTo>
                      <a:cubicBezTo>
                        <a:pt x="352" y="355"/>
                        <a:pt x="344" y="364"/>
                        <a:pt x="344" y="375"/>
                      </a:cubicBezTo>
                      <a:lnTo>
                        <a:pt x="344" y="375"/>
                      </a:lnTo>
                      <a:cubicBezTo>
                        <a:pt x="344" y="387"/>
                        <a:pt x="352" y="395"/>
                        <a:pt x="369" y="401"/>
                      </a:cubicBezTo>
                      <a:lnTo>
                        <a:pt x="369" y="401"/>
                      </a:lnTo>
                      <a:cubicBezTo>
                        <a:pt x="377" y="404"/>
                        <a:pt x="385" y="405"/>
                        <a:pt x="394" y="405"/>
                      </a:cubicBezTo>
                      <a:lnTo>
                        <a:pt x="394" y="405"/>
                      </a:lnTo>
                      <a:cubicBezTo>
                        <a:pt x="402" y="405"/>
                        <a:pt x="409" y="404"/>
                        <a:pt x="418" y="401"/>
                      </a:cubicBezTo>
                      <a:lnTo>
                        <a:pt x="418" y="401"/>
                      </a:lnTo>
                      <a:cubicBezTo>
                        <a:pt x="434" y="395"/>
                        <a:pt x="442" y="387"/>
                        <a:pt x="442" y="375"/>
                      </a:cubicBezTo>
                      <a:close/>
                      <a:moveTo>
                        <a:pt x="4409" y="307"/>
                      </a:moveTo>
                      <a:lnTo>
                        <a:pt x="4409" y="307"/>
                      </a:lnTo>
                      <a:cubicBezTo>
                        <a:pt x="4409" y="318"/>
                        <a:pt x="4417" y="327"/>
                        <a:pt x="4434" y="333"/>
                      </a:cubicBezTo>
                      <a:lnTo>
                        <a:pt x="4434" y="333"/>
                      </a:lnTo>
                      <a:cubicBezTo>
                        <a:pt x="4442" y="336"/>
                        <a:pt x="4449" y="337"/>
                        <a:pt x="4458" y="337"/>
                      </a:cubicBezTo>
                      <a:lnTo>
                        <a:pt x="4458" y="337"/>
                      </a:lnTo>
                      <a:cubicBezTo>
                        <a:pt x="4466" y="337"/>
                        <a:pt x="4474" y="336"/>
                        <a:pt x="4482" y="333"/>
                      </a:cubicBezTo>
                      <a:lnTo>
                        <a:pt x="4482" y="333"/>
                      </a:lnTo>
                      <a:cubicBezTo>
                        <a:pt x="4499" y="327"/>
                        <a:pt x="4512" y="318"/>
                        <a:pt x="4524" y="307"/>
                      </a:cubicBezTo>
                      <a:lnTo>
                        <a:pt x="4524" y="307"/>
                      </a:lnTo>
                      <a:cubicBezTo>
                        <a:pt x="4535" y="296"/>
                        <a:pt x="4548" y="287"/>
                        <a:pt x="4565" y="281"/>
                      </a:cubicBezTo>
                      <a:lnTo>
                        <a:pt x="4614" y="264"/>
                      </a:lnTo>
                      <a:lnTo>
                        <a:pt x="4614" y="264"/>
                      </a:lnTo>
                      <a:cubicBezTo>
                        <a:pt x="4630" y="258"/>
                        <a:pt x="4644" y="250"/>
                        <a:pt x="4654" y="238"/>
                      </a:cubicBezTo>
                      <a:lnTo>
                        <a:pt x="4654" y="238"/>
                      </a:lnTo>
                      <a:cubicBezTo>
                        <a:pt x="4666" y="227"/>
                        <a:pt x="4679" y="218"/>
                        <a:pt x="4696" y="213"/>
                      </a:cubicBezTo>
                      <a:lnTo>
                        <a:pt x="4696" y="213"/>
                      </a:lnTo>
                      <a:cubicBezTo>
                        <a:pt x="4704" y="210"/>
                        <a:pt x="4712" y="208"/>
                        <a:pt x="4720" y="208"/>
                      </a:cubicBezTo>
                      <a:lnTo>
                        <a:pt x="4720" y="277"/>
                      </a:lnTo>
                      <a:lnTo>
                        <a:pt x="4720" y="277"/>
                      </a:lnTo>
                      <a:cubicBezTo>
                        <a:pt x="4712" y="277"/>
                        <a:pt x="4704" y="278"/>
                        <a:pt x="4696" y="281"/>
                      </a:cubicBezTo>
                      <a:lnTo>
                        <a:pt x="4696" y="281"/>
                      </a:lnTo>
                      <a:cubicBezTo>
                        <a:pt x="4679" y="287"/>
                        <a:pt x="4666" y="296"/>
                        <a:pt x="4654" y="307"/>
                      </a:cubicBezTo>
                      <a:lnTo>
                        <a:pt x="4654" y="307"/>
                      </a:lnTo>
                      <a:cubicBezTo>
                        <a:pt x="4644" y="318"/>
                        <a:pt x="4630" y="327"/>
                        <a:pt x="4614" y="333"/>
                      </a:cubicBezTo>
                      <a:lnTo>
                        <a:pt x="4565" y="349"/>
                      </a:lnTo>
                      <a:lnTo>
                        <a:pt x="4565" y="349"/>
                      </a:lnTo>
                      <a:cubicBezTo>
                        <a:pt x="4548" y="355"/>
                        <a:pt x="4535" y="364"/>
                        <a:pt x="4524" y="375"/>
                      </a:cubicBezTo>
                      <a:lnTo>
                        <a:pt x="4524" y="375"/>
                      </a:lnTo>
                      <a:cubicBezTo>
                        <a:pt x="4512" y="387"/>
                        <a:pt x="4499" y="395"/>
                        <a:pt x="4482" y="401"/>
                      </a:cubicBezTo>
                      <a:lnTo>
                        <a:pt x="4434" y="418"/>
                      </a:lnTo>
                      <a:lnTo>
                        <a:pt x="4434" y="418"/>
                      </a:lnTo>
                      <a:cubicBezTo>
                        <a:pt x="4417" y="424"/>
                        <a:pt x="4403" y="432"/>
                        <a:pt x="4393" y="444"/>
                      </a:cubicBezTo>
                      <a:lnTo>
                        <a:pt x="4393" y="444"/>
                      </a:lnTo>
                      <a:cubicBezTo>
                        <a:pt x="4381" y="455"/>
                        <a:pt x="4368" y="463"/>
                        <a:pt x="4351" y="469"/>
                      </a:cubicBezTo>
                      <a:lnTo>
                        <a:pt x="4302" y="486"/>
                      </a:lnTo>
                      <a:lnTo>
                        <a:pt x="4302" y="486"/>
                      </a:lnTo>
                      <a:cubicBezTo>
                        <a:pt x="4286" y="492"/>
                        <a:pt x="4272" y="500"/>
                        <a:pt x="4261" y="512"/>
                      </a:cubicBezTo>
                      <a:lnTo>
                        <a:pt x="4261" y="512"/>
                      </a:lnTo>
                      <a:cubicBezTo>
                        <a:pt x="4250" y="523"/>
                        <a:pt x="4236" y="531"/>
                        <a:pt x="4221" y="538"/>
                      </a:cubicBezTo>
                      <a:lnTo>
                        <a:pt x="4171" y="555"/>
                      </a:lnTo>
                      <a:lnTo>
                        <a:pt x="4171" y="555"/>
                      </a:lnTo>
                      <a:cubicBezTo>
                        <a:pt x="4155" y="560"/>
                        <a:pt x="4141" y="569"/>
                        <a:pt x="4131" y="580"/>
                      </a:cubicBezTo>
                      <a:lnTo>
                        <a:pt x="4131" y="580"/>
                      </a:lnTo>
                      <a:cubicBezTo>
                        <a:pt x="4119" y="591"/>
                        <a:pt x="4106" y="600"/>
                        <a:pt x="4090" y="605"/>
                      </a:cubicBezTo>
                      <a:lnTo>
                        <a:pt x="4040" y="623"/>
                      </a:lnTo>
                      <a:lnTo>
                        <a:pt x="4040" y="623"/>
                      </a:lnTo>
                      <a:cubicBezTo>
                        <a:pt x="4024" y="629"/>
                        <a:pt x="4010" y="637"/>
                        <a:pt x="3999" y="648"/>
                      </a:cubicBezTo>
                      <a:lnTo>
                        <a:pt x="3999" y="648"/>
                      </a:lnTo>
                      <a:cubicBezTo>
                        <a:pt x="3988" y="660"/>
                        <a:pt x="3974" y="668"/>
                        <a:pt x="3958" y="674"/>
                      </a:cubicBezTo>
                      <a:lnTo>
                        <a:pt x="3958" y="674"/>
                      </a:lnTo>
                      <a:cubicBezTo>
                        <a:pt x="3950" y="677"/>
                        <a:pt x="3941" y="678"/>
                        <a:pt x="3933" y="678"/>
                      </a:cubicBezTo>
                      <a:lnTo>
                        <a:pt x="3933" y="678"/>
                      </a:lnTo>
                      <a:cubicBezTo>
                        <a:pt x="3926" y="678"/>
                        <a:pt x="3917" y="677"/>
                        <a:pt x="3909" y="674"/>
                      </a:cubicBezTo>
                      <a:lnTo>
                        <a:pt x="3909" y="674"/>
                      </a:lnTo>
                      <a:cubicBezTo>
                        <a:pt x="3892" y="668"/>
                        <a:pt x="3879" y="660"/>
                        <a:pt x="3868" y="648"/>
                      </a:cubicBezTo>
                      <a:lnTo>
                        <a:pt x="3868" y="648"/>
                      </a:lnTo>
                      <a:cubicBezTo>
                        <a:pt x="3857" y="637"/>
                        <a:pt x="3843" y="629"/>
                        <a:pt x="3827" y="623"/>
                      </a:cubicBezTo>
                      <a:lnTo>
                        <a:pt x="3778" y="605"/>
                      </a:lnTo>
                      <a:lnTo>
                        <a:pt x="3778" y="605"/>
                      </a:lnTo>
                      <a:cubicBezTo>
                        <a:pt x="3762" y="600"/>
                        <a:pt x="3748" y="591"/>
                        <a:pt x="3737" y="580"/>
                      </a:cubicBezTo>
                      <a:lnTo>
                        <a:pt x="3737" y="580"/>
                      </a:lnTo>
                      <a:cubicBezTo>
                        <a:pt x="3726" y="569"/>
                        <a:pt x="3712" y="560"/>
                        <a:pt x="3696" y="555"/>
                      </a:cubicBezTo>
                      <a:lnTo>
                        <a:pt x="3647" y="538"/>
                      </a:lnTo>
                      <a:lnTo>
                        <a:pt x="3647" y="538"/>
                      </a:lnTo>
                      <a:cubicBezTo>
                        <a:pt x="3630" y="531"/>
                        <a:pt x="3617" y="523"/>
                        <a:pt x="3606" y="512"/>
                      </a:cubicBezTo>
                      <a:lnTo>
                        <a:pt x="3606" y="512"/>
                      </a:lnTo>
                      <a:cubicBezTo>
                        <a:pt x="3595" y="500"/>
                        <a:pt x="3581" y="492"/>
                        <a:pt x="3564" y="486"/>
                      </a:cubicBezTo>
                      <a:lnTo>
                        <a:pt x="3516" y="469"/>
                      </a:lnTo>
                      <a:lnTo>
                        <a:pt x="3516" y="469"/>
                      </a:lnTo>
                      <a:cubicBezTo>
                        <a:pt x="3499" y="463"/>
                        <a:pt x="3486" y="455"/>
                        <a:pt x="3475" y="444"/>
                      </a:cubicBezTo>
                      <a:lnTo>
                        <a:pt x="3475" y="444"/>
                      </a:lnTo>
                      <a:cubicBezTo>
                        <a:pt x="3463" y="432"/>
                        <a:pt x="3450" y="424"/>
                        <a:pt x="3433" y="418"/>
                      </a:cubicBezTo>
                      <a:lnTo>
                        <a:pt x="3385" y="401"/>
                      </a:lnTo>
                      <a:lnTo>
                        <a:pt x="3385" y="401"/>
                      </a:lnTo>
                      <a:cubicBezTo>
                        <a:pt x="3368" y="395"/>
                        <a:pt x="3354" y="387"/>
                        <a:pt x="3344" y="375"/>
                      </a:cubicBezTo>
                      <a:lnTo>
                        <a:pt x="3344" y="375"/>
                      </a:lnTo>
                      <a:cubicBezTo>
                        <a:pt x="3332" y="364"/>
                        <a:pt x="3319" y="355"/>
                        <a:pt x="3302" y="349"/>
                      </a:cubicBezTo>
                      <a:lnTo>
                        <a:pt x="3253" y="333"/>
                      </a:lnTo>
                      <a:lnTo>
                        <a:pt x="3253" y="333"/>
                      </a:lnTo>
                      <a:cubicBezTo>
                        <a:pt x="3237" y="327"/>
                        <a:pt x="3223" y="318"/>
                        <a:pt x="3212" y="307"/>
                      </a:cubicBezTo>
                      <a:lnTo>
                        <a:pt x="3212" y="307"/>
                      </a:lnTo>
                      <a:cubicBezTo>
                        <a:pt x="3201" y="296"/>
                        <a:pt x="3188" y="287"/>
                        <a:pt x="3171" y="281"/>
                      </a:cubicBezTo>
                      <a:lnTo>
                        <a:pt x="3171" y="281"/>
                      </a:lnTo>
                      <a:cubicBezTo>
                        <a:pt x="3163" y="278"/>
                        <a:pt x="3155" y="277"/>
                        <a:pt x="3147" y="277"/>
                      </a:cubicBezTo>
                      <a:lnTo>
                        <a:pt x="3147" y="277"/>
                      </a:lnTo>
                      <a:cubicBezTo>
                        <a:pt x="3139" y="277"/>
                        <a:pt x="3130" y="278"/>
                        <a:pt x="3122" y="281"/>
                      </a:cubicBezTo>
                      <a:lnTo>
                        <a:pt x="3122" y="281"/>
                      </a:lnTo>
                      <a:cubicBezTo>
                        <a:pt x="3106" y="287"/>
                        <a:pt x="3092" y="296"/>
                        <a:pt x="3081" y="307"/>
                      </a:cubicBezTo>
                      <a:lnTo>
                        <a:pt x="3081" y="307"/>
                      </a:lnTo>
                      <a:cubicBezTo>
                        <a:pt x="3070" y="318"/>
                        <a:pt x="3056" y="327"/>
                        <a:pt x="3040" y="333"/>
                      </a:cubicBezTo>
                      <a:lnTo>
                        <a:pt x="2990" y="349"/>
                      </a:lnTo>
                      <a:lnTo>
                        <a:pt x="2990" y="349"/>
                      </a:lnTo>
                      <a:cubicBezTo>
                        <a:pt x="2975" y="355"/>
                        <a:pt x="2961" y="364"/>
                        <a:pt x="2950" y="375"/>
                      </a:cubicBezTo>
                      <a:lnTo>
                        <a:pt x="2950" y="375"/>
                      </a:lnTo>
                      <a:cubicBezTo>
                        <a:pt x="2939" y="387"/>
                        <a:pt x="2926" y="395"/>
                        <a:pt x="2909" y="401"/>
                      </a:cubicBezTo>
                      <a:lnTo>
                        <a:pt x="2860" y="418"/>
                      </a:lnTo>
                      <a:lnTo>
                        <a:pt x="2860" y="418"/>
                      </a:lnTo>
                      <a:cubicBezTo>
                        <a:pt x="2844" y="424"/>
                        <a:pt x="2830" y="432"/>
                        <a:pt x="2819" y="444"/>
                      </a:cubicBezTo>
                      <a:lnTo>
                        <a:pt x="2819" y="444"/>
                      </a:lnTo>
                      <a:cubicBezTo>
                        <a:pt x="2808" y="455"/>
                        <a:pt x="2795" y="463"/>
                        <a:pt x="2778" y="469"/>
                      </a:cubicBezTo>
                      <a:lnTo>
                        <a:pt x="2729" y="486"/>
                      </a:lnTo>
                      <a:lnTo>
                        <a:pt x="2729" y="486"/>
                      </a:lnTo>
                      <a:cubicBezTo>
                        <a:pt x="2712" y="492"/>
                        <a:pt x="2699" y="500"/>
                        <a:pt x="2687" y="512"/>
                      </a:cubicBezTo>
                      <a:lnTo>
                        <a:pt x="2687" y="512"/>
                      </a:lnTo>
                      <a:cubicBezTo>
                        <a:pt x="2677" y="523"/>
                        <a:pt x="2663" y="531"/>
                        <a:pt x="2647" y="538"/>
                      </a:cubicBezTo>
                      <a:lnTo>
                        <a:pt x="2598" y="555"/>
                      </a:lnTo>
                      <a:lnTo>
                        <a:pt x="2598" y="555"/>
                      </a:lnTo>
                      <a:cubicBezTo>
                        <a:pt x="2581" y="560"/>
                        <a:pt x="2568" y="569"/>
                        <a:pt x="2557" y="580"/>
                      </a:cubicBezTo>
                      <a:lnTo>
                        <a:pt x="2557" y="580"/>
                      </a:lnTo>
                      <a:cubicBezTo>
                        <a:pt x="2545" y="591"/>
                        <a:pt x="2533" y="600"/>
                        <a:pt x="2516" y="605"/>
                      </a:cubicBezTo>
                      <a:lnTo>
                        <a:pt x="2467" y="623"/>
                      </a:lnTo>
                      <a:lnTo>
                        <a:pt x="2467" y="623"/>
                      </a:lnTo>
                      <a:cubicBezTo>
                        <a:pt x="2450" y="629"/>
                        <a:pt x="2437" y="637"/>
                        <a:pt x="2426" y="648"/>
                      </a:cubicBezTo>
                      <a:lnTo>
                        <a:pt x="2426" y="648"/>
                      </a:lnTo>
                      <a:cubicBezTo>
                        <a:pt x="2414" y="660"/>
                        <a:pt x="2401" y="668"/>
                        <a:pt x="2384" y="674"/>
                      </a:cubicBezTo>
                      <a:lnTo>
                        <a:pt x="2384" y="674"/>
                      </a:lnTo>
                      <a:cubicBezTo>
                        <a:pt x="2376" y="677"/>
                        <a:pt x="2368" y="678"/>
                        <a:pt x="2360" y="678"/>
                      </a:cubicBezTo>
                      <a:lnTo>
                        <a:pt x="2360" y="678"/>
                      </a:lnTo>
                      <a:cubicBezTo>
                        <a:pt x="2352" y="678"/>
                        <a:pt x="2343" y="677"/>
                        <a:pt x="2335" y="674"/>
                      </a:cubicBezTo>
                      <a:lnTo>
                        <a:pt x="2335" y="674"/>
                      </a:lnTo>
                      <a:cubicBezTo>
                        <a:pt x="2319" y="668"/>
                        <a:pt x="2306" y="660"/>
                        <a:pt x="2294" y="648"/>
                      </a:cubicBezTo>
                      <a:lnTo>
                        <a:pt x="2294" y="648"/>
                      </a:lnTo>
                      <a:cubicBezTo>
                        <a:pt x="2283" y="637"/>
                        <a:pt x="2270" y="629"/>
                        <a:pt x="2253" y="623"/>
                      </a:cubicBezTo>
                      <a:lnTo>
                        <a:pt x="2204" y="605"/>
                      </a:lnTo>
                      <a:lnTo>
                        <a:pt x="2204" y="605"/>
                      </a:lnTo>
                      <a:cubicBezTo>
                        <a:pt x="2188" y="600"/>
                        <a:pt x="2174" y="591"/>
                        <a:pt x="2164" y="580"/>
                      </a:cubicBezTo>
                      <a:lnTo>
                        <a:pt x="2164" y="580"/>
                      </a:lnTo>
                      <a:cubicBezTo>
                        <a:pt x="2152" y="569"/>
                        <a:pt x="2139" y="560"/>
                        <a:pt x="2123" y="555"/>
                      </a:cubicBezTo>
                      <a:lnTo>
                        <a:pt x="2073" y="538"/>
                      </a:lnTo>
                      <a:lnTo>
                        <a:pt x="2073" y="538"/>
                      </a:lnTo>
                      <a:cubicBezTo>
                        <a:pt x="2057" y="531"/>
                        <a:pt x="2043" y="523"/>
                        <a:pt x="2032" y="512"/>
                      </a:cubicBezTo>
                      <a:lnTo>
                        <a:pt x="2032" y="512"/>
                      </a:lnTo>
                      <a:cubicBezTo>
                        <a:pt x="2021" y="500"/>
                        <a:pt x="2007" y="492"/>
                        <a:pt x="1991" y="486"/>
                      </a:cubicBezTo>
                      <a:lnTo>
                        <a:pt x="1942" y="469"/>
                      </a:lnTo>
                      <a:lnTo>
                        <a:pt x="1942" y="469"/>
                      </a:lnTo>
                      <a:cubicBezTo>
                        <a:pt x="1926" y="463"/>
                        <a:pt x="1912" y="455"/>
                        <a:pt x="1901" y="444"/>
                      </a:cubicBezTo>
                      <a:lnTo>
                        <a:pt x="1901" y="444"/>
                      </a:lnTo>
                      <a:cubicBezTo>
                        <a:pt x="1890" y="432"/>
                        <a:pt x="1876" y="424"/>
                        <a:pt x="1860" y="418"/>
                      </a:cubicBezTo>
                      <a:lnTo>
                        <a:pt x="1811" y="401"/>
                      </a:lnTo>
                      <a:lnTo>
                        <a:pt x="1811" y="401"/>
                      </a:lnTo>
                      <a:cubicBezTo>
                        <a:pt x="1795" y="395"/>
                        <a:pt x="1781" y="387"/>
                        <a:pt x="1770" y="375"/>
                      </a:cubicBezTo>
                      <a:lnTo>
                        <a:pt x="1770" y="375"/>
                      </a:lnTo>
                      <a:cubicBezTo>
                        <a:pt x="1759" y="364"/>
                        <a:pt x="1745" y="355"/>
                        <a:pt x="1729" y="349"/>
                      </a:cubicBezTo>
                      <a:lnTo>
                        <a:pt x="1680" y="333"/>
                      </a:lnTo>
                      <a:lnTo>
                        <a:pt x="1680" y="333"/>
                      </a:lnTo>
                      <a:cubicBezTo>
                        <a:pt x="1663" y="327"/>
                        <a:pt x="1650" y="318"/>
                        <a:pt x="1639" y="307"/>
                      </a:cubicBezTo>
                      <a:lnTo>
                        <a:pt x="1639" y="307"/>
                      </a:lnTo>
                      <a:cubicBezTo>
                        <a:pt x="1628" y="296"/>
                        <a:pt x="1614" y="287"/>
                        <a:pt x="1598" y="281"/>
                      </a:cubicBezTo>
                      <a:lnTo>
                        <a:pt x="1598" y="281"/>
                      </a:lnTo>
                      <a:cubicBezTo>
                        <a:pt x="1590" y="278"/>
                        <a:pt x="1582" y="277"/>
                        <a:pt x="1573" y="277"/>
                      </a:cubicBezTo>
                      <a:lnTo>
                        <a:pt x="1573" y="277"/>
                      </a:lnTo>
                      <a:cubicBezTo>
                        <a:pt x="1565" y="277"/>
                        <a:pt x="1557" y="278"/>
                        <a:pt x="1549" y="281"/>
                      </a:cubicBezTo>
                      <a:lnTo>
                        <a:pt x="1549" y="281"/>
                      </a:lnTo>
                      <a:cubicBezTo>
                        <a:pt x="1532" y="287"/>
                        <a:pt x="1519" y="296"/>
                        <a:pt x="1508" y="307"/>
                      </a:cubicBezTo>
                      <a:lnTo>
                        <a:pt x="1508" y="307"/>
                      </a:lnTo>
                      <a:cubicBezTo>
                        <a:pt x="1497" y="318"/>
                        <a:pt x="1483" y="327"/>
                        <a:pt x="1467" y="333"/>
                      </a:cubicBezTo>
                      <a:lnTo>
                        <a:pt x="1418" y="349"/>
                      </a:lnTo>
                      <a:lnTo>
                        <a:pt x="1418" y="349"/>
                      </a:lnTo>
                      <a:cubicBezTo>
                        <a:pt x="1401" y="355"/>
                        <a:pt x="1388" y="364"/>
                        <a:pt x="1377" y="375"/>
                      </a:cubicBezTo>
                      <a:lnTo>
                        <a:pt x="1377" y="375"/>
                      </a:lnTo>
                      <a:cubicBezTo>
                        <a:pt x="1366" y="387"/>
                        <a:pt x="1352" y="395"/>
                        <a:pt x="1336" y="401"/>
                      </a:cubicBezTo>
                      <a:lnTo>
                        <a:pt x="1287" y="418"/>
                      </a:lnTo>
                      <a:lnTo>
                        <a:pt x="1287" y="418"/>
                      </a:lnTo>
                      <a:cubicBezTo>
                        <a:pt x="1270" y="424"/>
                        <a:pt x="1256" y="432"/>
                        <a:pt x="1246" y="444"/>
                      </a:cubicBezTo>
                      <a:lnTo>
                        <a:pt x="1246" y="444"/>
                      </a:lnTo>
                      <a:cubicBezTo>
                        <a:pt x="1235" y="455"/>
                        <a:pt x="1221" y="463"/>
                        <a:pt x="1205" y="469"/>
                      </a:cubicBezTo>
                      <a:lnTo>
                        <a:pt x="1155" y="486"/>
                      </a:lnTo>
                      <a:lnTo>
                        <a:pt x="1155" y="486"/>
                      </a:lnTo>
                      <a:cubicBezTo>
                        <a:pt x="1139" y="492"/>
                        <a:pt x="1125" y="500"/>
                        <a:pt x="1114" y="512"/>
                      </a:cubicBezTo>
                      <a:lnTo>
                        <a:pt x="1114" y="512"/>
                      </a:lnTo>
                      <a:cubicBezTo>
                        <a:pt x="1104" y="523"/>
                        <a:pt x="1089" y="531"/>
                        <a:pt x="1074" y="538"/>
                      </a:cubicBezTo>
                      <a:lnTo>
                        <a:pt x="1024" y="555"/>
                      </a:lnTo>
                      <a:lnTo>
                        <a:pt x="1024" y="555"/>
                      </a:lnTo>
                      <a:cubicBezTo>
                        <a:pt x="1008" y="560"/>
                        <a:pt x="994" y="569"/>
                        <a:pt x="984" y="580"/>
                      </a:cubicBezTo>
                      <a:lnTo>
                        <a:pt x="984" y="580"/>
                      </a:lnTo>
                      <a:cubicBezTo>
                        <a:pt x="972" y="591"/>
                        <a:pt x="959" y="600"/>
                        <a:pt x="943" y="605"/>
                      </a:cubicBezTo>
                      <a:lnTo>
                        <a:pt x="893" y="623"/>
                      </a:lnTo>
                      <a:lnTo>
                        <a:pt x="893" y="623"/>
                      </a:lnTo>
                      <a:cubicBezTo>
                        <a:pt x="877" y="629"/>
                        <a:pt x="863" y="637"/>
                        <a:pt x="852" y="648"/>
                      </a:cubicBezTo>
                      <a:lnTo>
                        <a:pt x="852" y="648"/>
                      </a:lnTo>
                      <a:cubicBezTo>
                        <a:pt x="841" y="660"/>
                        <a:pt x="828" y="668"/>
                        <a:pt x="811" y="674"/>
                      </a:cubicBezTo>
                      <a:lnTo>
                        <a:pt x="811" y="674"/>
                      </a:lnTo>
                      <a:cubicBezTo>
                        <a:pt x="803" y="677"/>
                        <a:pt x="794" y="678"/>
                        <a:pt x="787" y="678"/>
                      </a:cubicBezTo>
                      <a:lnTo>
                        <a:pt x="787" y="678"/>
                      </a:lnTo>
                      <a:cubicBezTo>
                        <a:pt x="779" y="678"/>
                        <a:pt x="770" y="677"/>
                        <a:pt x="762" y="674"/>
                      </a:cubicBezTo>
                      <a:lnTo>
                        <a:pt x="762" y="674"/>
                      </a:lnTo>
                      <a:cubicBezTo>
                        <a:pt x="745" y="668"/>
                        <a:pt x="732" y="660"/>
                        <a:pt x="721" y="648"/>
                      </a:cubicBezTo>
                      <a:lnTo>
                        <a:pt x="721" y="648"/>
                      </a:lnTo>
                      <a:cubicBezTo>
                        <a:pt x="710" y="637"/>
                        <a:pt x="697" y="629"/>
                        <a:pt x="680" y="623"/>
                      </a:cubicBezTo>
                      <a:lnTo>
                        <a:pt x="631" y="605"/>
                      </a:lnTo>
                      <a:lnTo>
                        <a:pt x="631" y="605"/>
                      </a:lnTo>
                      <a:cubicBezTo>
                        <a:pt x="615" y="600"/>
                        <a:pt x="601" y="591"/>
                        <a:pt x="590" y="580"/>
                      </a:cubicBezTo>
                      <a:lnTo>
                        <a:pt x="590" y="580"/>
                      </a:lnTo>
                      <a:cubicBezTo>
                        <a:pt x="579" y="569"/>
                        <a:pt x="566" y="560"/>
                        <a:pt x="549" y="555"/>
                      </a:cubicBezTo>
                      <a:lnTo>
                        <a:pt x="500" y="538"/>
                      </a:lnTo>
                      <a:lnTo>
                        <a:pt x="500" y="538"/>
                      </a:lnTo>
                      <a:cubicBezTo>
                        <a:pt x="483" y="531"/>
                        <a:pt x="470" y="523"/>
                        <a:pt x="459" y="512"/>
                      </a:cubicBezTo>
                      <a:lnTo>
                        <a:pt x="459" y="512"/>
                      </a:lnTo>
                      <a:cubicBezTo>
                        <a:pt x="448" y="500"/>
                        <a:pt x="434" y="492"/>
                        <a:pt x="418" y="486"/>
                      </a:cubicBezTo>
                      <a:lnTo>
                        <a:pt x="369" y="469"/>
                      </a:lnTo>
                      <a:lnTo>
                        <a:pt x="369" y="469"/>
                      </a:lnTo>
                      <a:cubicBezTo>
                        <a:pt x="352" y="463"/>
                        <a:pt x="339" y="455"/>
                        <a:pt x="328" y="444"/>
                      </a:cubicBezTo>
                      <a:lnTo>
                        <a:pt x="328" y="444"/>
                      </a:lnTo>
                      <a:cubicBezTo>
                        <a:pt x="317" y="432"/>
                        <a:pt x="303" y="424"/>
                        <a:pt x="287" y="418"/>
                      </a:cubicBezTo>
                      <a:lnTo>
                        <a:pt x="238" y="401"/>
                      </a:lnTo>
                      <a:lnTo>
                        <a:pt x="238" y="401"/>
                      </a:lnTo>
                      <a:cubicBezTo>
                        <a:pt x="221" y="395"/>
                        <a:pt x="207" y="387"/>
                        <a:pt x="197" y="375"/>
                      </a:cubicBezTo>
                      <a:lnTo>
                        <a:pt x="197" y="375"/>
                      </a:lnTo>
                      <a:cubicBezTo>
                        <a:pt x="186" y="364"/>
                        <a:pt x="172" y="355"/>
                        <a:pt x="156" y="349"/>
                      </a:cubicBezTo>
                      <a:lnTo>
                        <a:pt x="106" y="333"/>
                      </a:lnTo>
                      <a:lnTo>
                        <a:pt x="106" y="333"/>
                      </a:lnTo>
                      <a:cubicBezTo>
                        <a:pt x="90" y="327"/>
                        <a:pt x="76" y="318"/>
                        <a:pt x="65" y="307"/>
                      </a:cubicBezTo>
                      <a:lnTo>
                        <a:pt x="65" y="307"/>
                      </a:lnTo>
                      <a:cubicBezTo>
                        <a:pt x="55" y="296"/>
                        <a:pt x="41" y="287"/>
                        <a:pt x="24" y="281"/>
                      </a:cubicBezTo>
                      <a:lnTo>
                        <a:pt x="24" y="281"/>
                      </a:lnTo>
                      <a:cubicBezTo>
                        <a:pt x="16" y="278"/>
                        <a:pt x="8" y="277"/>
                        <a:pt x="0" y="277"/>
                      </a:cubicBezTo>
                      <a:lnTo>
                        <a:pt x="0" y="208"/>
                      </a:lnTo>
                      <a:lnTo>
                        <a:pt x="0" y="208"/>
                      </a:lnTo>
                      <a:cubicBezTo>
                        <a:pt x="8" y="208"/>
                        <a:pt x="16" y="210"/>
                        <a:pt x="24" y="213"/>
                      </a:cubicBezTo>
                      <a:lnTo>
                        <a:pt x="24" y="213"/>
                      </a:lnTo>
                      <a:cubicBezTo>
                        <a:pt x="41" y="218"/>
                        <a:pt x="55" y="227"/>
                        <a:pt x="65" y="238"/>
                      </a:cubicBezTo>
                      <a:lnTo>
                        <a:pt x="65" y="238"/>
                      </a:lnTo>
                      <a:cubicBezTo>
                        <a:pt x="76" y="250"/>
                        <a:pt x="90" y="258"/>
                        <a:pt x="106" y="264"/>
                      </a:cubicBezTo>
                      <a:lnTo>
                        <a:pt x="156" y="281"/>
                      </a:lnTo>
                      <a:lnTo>
                        <a:pt x="156" y="281"/>
                      </a:lnTo>
                      <a:cubicBezTo>
                        <a:pt x="172" y="287"/>
                        <a:pt x="186" y="296"/>
                        <a:pt x="197" y="307"/>
                      </a:cubicBezTo>
                      <a:lnTo>
                        <a:pt x="197" y="307"/>
                      </a:lnTo>
                      <a:cubicBezTo>
                        <a:pt x="207" y="318"/>
                        <a:pt x="221" y="327"/>
                        <a:pt x="238" y="333"/>
                      </a:cubicBezTo>
                      <a:lnTo>
                        <a:pt x="238" y="333"/>
                      </a:lnTo>
                      <a:cubicBezTo>
                        <a:pt x="245" y="336"/>
                        <a:pt x="254" y="337"/>
                        <a:pt x="262" y="337"/>
                      </a:cubicBezTo>
                      <a:lnTo>
                        <a:pt x="262" y="337"/>
                      </a:lnTo>
                      <a:cubicBezTo>
                        <a:pt x="270" y="337"/>
                        <a:pt x="278" y="336"/>
                        <a:pt x="287" y="333"/>
                      </a:cubicBezTo>
                      <a:lnTo>
                        <a:pt x="287" y="333"/>
                      </a:lnTo>
                      <a:cubicBezTo>
                        <a:pt x="303" y="327"/>
                        <a:pt x="311" y="318"/>
                        <a:pt x="311" y="307"/>
                      </a:cubicBezTo>
                      <a:lnTo>
                        <a:pt x="311" y="307"/>
                      </a:lnTo>
                      <a:cubicBezTo>
                        <a:pt x="311" y="296"/>
                        <a:pt x="303" y="287"/>
                        <a:pt x="287" y="281"/>
                      </a:cubicBezTo>
                      <a:lnTo>
                        <a:pt x="238" y="264"/>
                      </a:lnTo>
                      <a:lnTo>
                        <a:pt x="238" y="264"/>
                      </a:lnTo>
                      <a:cubicBezTo>
                        <a:pt x="221" y="258"/>
                        <a:pt x="207" y="250"/>
                        <a:pt x="197" y="238"/>
                      </a:cubicBezTo>
                      <a:lnTo>
                        <a:pt x="197" y="238"/>
                      </a:lnTo>
                      <a:cubicBezTo>
                        <a:pt x="186" y="227"/>
                        <a:pt x="172" y="218"/>
                        <a:pt x="156" y="213"/>
                      </a:cubicBezTo>
                      <a:lnTo>
                        <a:pt x="106" y="196"/>
                      </a:lnTo>
                      <a:lnTo>
                        <a:pt x="106" y="196"/>
                      </a:lnTo>
                      <a:cubicBezTo>
                        <a:pt x="90" y="190"/>
                        <a:pt x="76" y="182"/>
                        <a:pt x="65" y="170"/>
                      </a:cubicBezTo>
                      <a:lnTo>
                        <a:pt x="65" y="170"/>
                      </a:lnTo>
                      <a:cubicBezTo>
                        <a:pt x="55" y="159"/>
                        <a:pt x="41" y="150"/>
                        <a:pt x="24" y="145"/>
                      </a:cubicBezTo>
                      <a:lnTo>
                        <a:pt x="24" y="145"/>
                      </a:lnTo>
                      <a:cubicBezTo>
                        <a:pt x="16" y="142"/>
                        <a:pt x="8" y="141"/>
                        <a:pt x="0" y="141"/>
                      </a:cubicBezTo>
                      <a:lnTo>
                        <a:pt x="0" y="0"/>
                      </a:lnTo>
                      <a:lnTo>
                        <a:pt x="1573" y="0"/>
                      </a:lnTo>
                      <a:lnTo>
                        <a:pt x="3147" y="0"/>
                      </a:lnTo>
                      <a:lnTo>
                        <a:pt x="4720" y="0"/>
                      </a:lnTo>
                      <a:lnTo>
                        <a:pt x="4720" y="141"/>
                      </a:lnTo>
                      <a:lnTo>
                        <a:pt x="4720" y="141"/>
                      </a:lnTo>
                      <a:cubicBezTo>
                        <a:pt x="4712" y="141"/>
                        <a:pt x="4704" y="142"/>
                        <a:pt x="4696" y="145"/>
                      </a:cubicBezTo>
                      <a:lnTo>
                        <a:pt x="4696" y="145"/>
                      </a:lnTo>
                      <a:cubicBezTo>
                        <a:pt x="4679" y="150"/>
                        <a:pt x="4666" y="159"/>
                        <a:pt x="4654" y="170"/>
                      </a:cubicBezTo>
                      <a:lnTo>
                        <a:pt x="4654" y="170"/>
                      </a:lnTo>
                      <a:cubicBezTo>
                        <a:pt x="4644" y="182"/>
                        <a:pt x="4630" y="190"/>
                        <a:pt x="4614" y="196"/>
                      </a:cubicBezTo>
                      <a:lnTo>
                        <a:pt x="4565" y="213"/>
                      </a:lnTo>
                      <a:lnTo>
                        <a:pt x="4565" y="213"/>
                      </a:lnTo>
                      <a:cubicBezTo>
                        <a:pt x="4548" y="218"/>
                        <a:pt x="4535" y="227"/>
                        <a:pt x="4524" y="238"/>
                      </a:cubicBezTo>
                      <a:lnTo>
                        <a:pt x="4524" y="238"/>
                      </a:lnTo>
                      <a:cubicBezTo>
                        <a:pt x="4512" y="250"/>
                        <a:pt x="4499" y="258"/>
                        <a:pt x="4482" y="264"/>
                      </a:cubicBezTo>
                      <a:lnTo>
                        <a:pt x="4434" y="281"/>
                      </a:lnTo>
                      <a:lnTo>
                        <a:pt x="4434" y="281"/>
                      </a:lnTo>
                      <a:cubicBezTo>
                        <a:pt x="4417" y="287"/>
                        <a:pt x="4409" y="296"/>
                        <a:pt x="4409" y="30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9" name="Freeform 577">
                  <a:extLst>
                    <a:ext uri="{FF2B5EF4-FFF2-40B4-BE49-F238E27FC236}">
                      <a16:creationId xmlns:a16="http://schemas.microsoft.com/office/drawing/2014/main" id="{19E3E4A7-A463-5D45-9D0A-1607D7F42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88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1 w 886"/>
                    <a:gd name="T5" fmla="*/ 8 h 270"/>
                    <a:gd name="T6" fmla="*/ 861 w 886"/>
                    <a:gd name="T7" fmla="*/ 8 h 270"/>
                    <a:gd name="T8" fmla="*/ 804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4 w 886"/>
                    <a:gd name="T25" fmla="*/ 77 h 270"/>
                    <a:gd name="T26" fmla="*/ 74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1 w 886"/>
                    <a:gd name="T91" fmla="*/ 59 h 270"/>
                    <a:gd name="T92" fmla="*/ 861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5" y="0"/>
                        <a:pt x="804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2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1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6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0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5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0" name="Freeform 578">
                  <a:extLst>
                    <a:ext uri="{FF2B5EF4-FFF2-40B4-BE49-F238E27FC236}">
                      <a16:creationId xmlns:a16="http://schemas.microsoft.com/office/drawing/2014/main" id="{601B8517-BBDA-FF4E-92D6-E6644F38C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2125" y="6797675"/>
                  <a:ext cx="319088" cy="96838"/>
                </a:xfrm>
                <a:custGeom>
                  <a:avLst/>
                  <a:gdLst>
                    <a:gd name="T0" fmla="*/ 886 w 887"/>
                    <a:gd name="T1" fmla="*/ 34 h 270"/>
                    <a:gd name="T2" fmla="*/ 886 w 887"/>
                    <a:gd name="T3" fmla="*/ 34 h 270"/>
                    <a:gd name="T4" fmla="*/ 861 w 887"/>
                    <a:gd name="T5" fmla="*/ 8 h 270"/>
                    <a:gd name="T6" fmla="*/ 861 w 887"/>
                    <a:gd name="T7" fmla="*/ 8 h 270"/>
                    <a:gd name="T8" fmla="*/ 804 w 887"/>
                    <a:gd name="T9" fmla="*/ 0 h 270"/>
                    <a:gd name="T10" fmla="*/ 83 w 887"/>
                    <a:gd name="T11" fmla="*/ 0 h 270"/>
                    <a:gd name="T12" fmla="*/ 83 w 887"/>
                    <a:gd name="T13" fmla="*/ 0 h 270"/>
                    <a:gd name="T14" fmla="*/ 25 w 887"/>
                    <a:gd name="T15" fmla="*/ 8 h 270"/>
                    <a:gd name="T16" fmla="*/ 25 w 887"/>
                    <a:gd name="T17" fmla="*/ 8 h 270"/>
                    <a:gd name="T18" fmla="*/ 0 w 887"/>
                    <a:gd name="T19" fmla="*/ 34 h 270"/>
                    <a:gd name="T20" fmla="*/ 0 w 887"/>
                    <a:gd name="T21" fmla="*/ 34 h 270"/>
                    <a:gd name="T22" fmla="*/ 25 w 887"/>
                    <a:gd name="T23" fmla="*/ 59 h 270"/>
                    <a:gd name="T24" fmla="*/ 74 w 887"/>
                    <a:gd name="T25" fmla="*/ 77 h 270"/>
                    <a:gd name="T26" fmla="*/ 74 w 887"/>
                    <a:gd name="T27" fmla="*/ 77 h 270"/>
                    <a:gd name="T28" fmla="*/ 115 w 887"/>
                    <a:gd name="T29" fmla="*/ 102 h 270"/>
                    <a:gd name="T30" fmla="*/ 115 w 887"/>
                    <a:gd name="T31" fmla="*/ 102 h 270"/>
                    <a:gd name="T32" fmla="*/ 156 w 887"/>
                    <a:gd name="T33" fmla="*/ 128 h 270"/>
                    <a:gd name="T34" fmla="*/ 206 w 887"/>
                    <a:gd name="T35" fmla="*/ 145 h 270"/>
                    <a:gd name="T36" fmla="*/ 206 w 887"/>
                    <a:gd name="T37" fmla="*/ 145 h 270"/>
                    <a:gd name="T38" fmla="*/ 247 w 887"/>
                    <a:gd name="T39" fmla="*/ 170 h 270"/>
                    <a:gd name="T40" fmla="*/ 247 w 887"/>
                    <a:gd name="T41" fmla="*/ 170 h 270"/>
                    <a:gd name="T42" fmla="*/ 287 w 887"/>
                    <a:gd name="T43" fmla="*/ 196 h 270"/>
                    <a:gd name="T44" fmla="*/ 336 w 887"/>
                    <a:gd name="T45" fmla="*/ 213 h 270"/>
                    <a:gd name="T46" fmla="*/ 336 w 887"/>
                    <a:gd name="T47" fmla="*/ 213 h 270"/>
                    <a:gd name="T48" fmla="*/ 377 w 887"/>
                    <a:gd name="T49" fmla="*/ 239 h 270"/>
                    <a:gd name="T50" fmla="*/ 377 w 887"/>
                    <a:gd name="T51" fmla="*/ 239 h 270"/>
                    <a:gd name="T52" fmla="*/ 418 w 887"/>
                    <a:gd name="T53" fmla="*/ 265 h 270"/>
                    <a:gd name="T54" fmla="*/ 418 w 887"/>
                    <a:gd name="T55" fmla="*/ 265 h 270"/>
                    <a:gd name="T56" fmla="*/ 443 w 887"/>
                    <a:gd name="T57" fmla="*/ 269 h 270"/>
                    <a:gd name="T58" fmla="*/ 443 w 887"/>
                    <a:gd name="T59" fmla="*/ 269 h 270"/>
                    <a:gd name="T60" fmla="*/ 467 w 887"/>
                    <a:gd name="T61" fmla="*/ 265 h 270"/>
                    <a:gd name="T62" fmla="*/ 467 w 887"/>
                    <a:gd name="T63" fmla="*/ 265 h 270"/>
                    <a:gd name="T64" fmla="*/ 509 w 887"/>
                    <a:gd name="T65" fmla="*/ 239 h 270"/>
                    <a:gd name="T66" fmla="*/ 509 w 887"/>
                    <a:gd name="T67" fmla="*/ 239 h 270"/>
                    <a:gd name="T68" fmla="*/ 550 w 887"/>
                    <a:gd name="T69" fmla="*/ 213 h 270"/>
                    <a:gd name="T70" fmla="*/ 599 w 887"/>
                    <a:gd name="T71" fmla="*/ 196 h 270"/>
                    <a:gd name="T72" fmla="*/ 599 w 887"/>
                    <a:gd name="T73" fmla="*/ 196 h 270"/>
                    <a:gd name="T74" fmla="*/ 640 w 887"/>
                    <a:gd name="T75" fmla="*/ 170 h 270"/>
                    <a:gd name="T76" fmla="*/ 640 w 887"/>
                    <a:gd name="T77" fmla="*/ 170 h 270"/>
                    <a:gd name="T78" fmla="*/ 681 w 887"/>
                    <a:gd name="T79" fmla="*/ 145 h 270"/>
                    <a:gd name="T80" fmla="*/ 730 w 887"/>
                    <a:gd name="T81" fmla="*/ 128 h 270"/>
                    <a:gd name="T82" fmla="*/ 730 w 887"/>
                    <a:gd name="T83" fmla="*/ 128 h 270"/>
                    <a:gd name="T84" fmla="*/ 770 w 887"/>
                    <a:gd name="T85" fmla="*/ 102 h 270"/>
                    <a:gd name="T86" fmla="*/ 770 w 887"/>
                    <a:gd name="T87" fmla="*/ 102 h 270"/>
                    <a:gd name="T88" fmla="*/ 812 w 887"/>
                    <a:gd name="T89" fmla="*/ 77 h 270"/>
                    <a:gd name="T90" fmla="*/ 861 w 887"/>
                    <a:gd name="T91" fmla="*/ 59 h 270"/>
                    <a:gd name="T92" fmla="*/ 861 w 887"/>
                    <a:gd name="T93" fmla="*/ 59 h 270"/>
                    <a:gd name="T94" fmla="*/ 886 w 887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7" h="270">
                      <a:moveTo>
                        <a:pt x="886" y="34"/>
                      </a:moveTo>
                      <a:lnTo>
                        <a:pt x="886" y="34"/>
                      </a:lnTo>
                      <a:cubicBezTo>
                        <a:pt x="886" y="23"/>
                        <a:pt x="878" y="14"/>
                        <a:pt x="861" y="8"/>
                      </a:cubicBezTo>
                      <a:lnTo>
                        <a:pt x="861" y="8"/>
                      </a:lnTo>
                      <a:cubicBezTo>
                        <a:pt x="845" y="3"/>
                        <a:pt x="826" y="0"/>
                        <a:pt x="804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0" y="0"/>
                        <a:pt x="42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9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40" y="122"/>
                        <a:pt x="156" y="128"/>
                      </a:cubicBezTo>
                      <a:lnTo>
                        <a:pt x="206" y="145"/>
                      </a:lnTo>
                      <a:lnTo>
                        <a:pt x="206" y="145"/>
                      </a:lnTo>
                      <a:cubicBezTo>
                        <a:pt x="222" y="150"/>
                        <a:pt x="235" y="159"/>
                        <a:pt x="247" y="170"/>
                      </a:cubicBezTo>
                      <a:lnTo>
                        <a:pt x="247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9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6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7" y="250"/>
                        <a:pt x="509" y="239"/>
                      </a:cubicBezTo>
                      <a:lnTo>
                        <a:pt x="509" y="239"/>
                      </a:lnTo>
                      <a:cubicBezTo>
                        <a:pt x="520" y="228"/>
                        <a:pt x="533" y="219"/>
                        <a:pt x="550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6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1" y="159"/>
                        <a:pt x="664" y="150"/>
                        <a:pt x="681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6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2" y="91"/>
                        <a:pt x="795" y="82"/>
                        <a:pt x="812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8" y="54"/>
                        <a:pt x="886" y="45"/>
                        <a:pt x="886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1" name="Freeform 579">
                  <a:extLst>
                    <a:ext uri="{FF2B5EF4-FFF2-40B4-BE49-F238E27FC236}">
                      <a16:creationId xmlns:a16="http://schemas.microsoft.com/office/drawing/2014/main" id="{CDB9CC3E-9871-624D-BA9E-5D492930A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8863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0 w 886"/>
                    <a:gd name="T5" fmla="*/ 8 h 270"/>
                    <a:gd name="T6" fmla="*/ 860 w 886"/>
                    <a:gd name="T7" fmla="*/ 8 h 270"/>
                    <a:gd name="T8" fmla="*/ 803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3 w 886"/>
                    <a:gd name="T25" fmla="*/ 77 h 270"/>
                    <a:gd name="T26" fmla="*/ 73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2 w 886"/>
                    <a:gd name="T57" fmla="*/ 269 h 270"/>
                    <a:gd name="T58" fmla="*/ 442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0 w 886"/>
                    <a:gd name="T91" fmla="*/ 59 h 270"/>
                    <a:gd name="T92" fmla="*/ 860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0" y="8"/>
                      </a:cubicBezTo>
                      <a:lnTo>
                        <a:pt x="860" y="8"/>
                      </a:lnTo>
                      <a:cubicBezTo>
                        <a:pt x="844" y="3"/>
                        <a:pt x="825" y="0"/>
                        <a:pt x="803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3" y="77"/>
                      </a:lnTo>
                      <a:lnTo>
                        <a:pt x="73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1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6" y="268"/>
                        <a:pt x="435" y="269"/>
                        <a:pt x="442" y="269"/>
                      </a:cubicBezTo>
                      <a:lnTo>
                        <a:pt x="442" y="269"/>
                      </a:lnTo>
                      <a:cubicBezTo>
                        <a:pt x="450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5" y="122"/>
                        <a:pt x="759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0" y="59"/>
                      </a:lnTo>
                      <a:lnTo>
                        <a:pt x="860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2" name="Freeform 580">
                  <a:extLst>
                    <a:ext uri="{FF2B5EF4-FFF2-40B4-BE49-F238E27FC236}">
                      <a16:creationId xmlns:a16="http://schemas.microsoft.com/office/drawing/2014/main" id="{0C73223E-FD77-3149-8DE4-24B7BA8E0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7034213"/>
                  <a:ext cx="1700212" cy="284162"/>
                </a:xfrm>
                <a:custGeom>
                  <a:avLst/>
                  <a:gdLst>
                    <a:gd name="T0" fmla="*/ 4097 w 4721"/>
                    <a:gd name="T1" fmla="*/ 197 h 788"/>
                    <a:gd name="T2" fmla="*/ 3933 w 4721"/>
                    <a:gd name="T3" fmla="*/ 131 h 788"/>
                    <a:gd name="T4" fmla="*/ 3737 w 4721"/>
                    <a:gd name="T5" fmla="*/ 197 h 788"/>
                    <a:gd name="T6" fmla="*/ 3606 w 4721"/>
                    <a:gd name="T7" fmla="*/ 197 h 788"/>
                    <a:gd name="T8" fmla="*/ 3475 w 4721"/>
                    <a:gd name="T9" fmla="*/ 197 h 788"/>
                    <a:gd name="T10" fmla="*/ 3148 w 4721"/>
                    <a:gd name="T11" fmla="*/ 525 h 788"/>
                    <a:gd name="T12" fmla="*/ 3163 w 4721"/>
                    <a:gd name="T13" fmla="*/ 639 h 788"/>
                    <a:gd name="T14" fmla="*/ 3393 w 4721"/>
                    <a:gd name="T15" fmla="*/ 639 h 788"/>
                    <a:gd name="T16" fmla="*/ 3540 w 4721"/>
                    <a:gd name="T17" fmla="*/ 558 h 788"/>
                    <a:gd name="T18" fmla="*/ 3671 w 4721"/>
                    <a:gd name="T19" fmla="*/ 623 h 788"/>
                    <a:gd name="T20" fmla="*/ 3081 w 4721"/>
                    <a:gd name="T21" fmla="*/ 327 h 788"/>
                    <a:gd name="T22" fmla="*/ 3180 w 4721"/>
                    <a:gd name="T23" fmla="*/ 197 h 788"/>
                    <a:gd name="T24" fmla="*/ 3016 w 4721"/>
                    <a:gd name="T25" fmla="*/ 131 h 788"/>
                    <a:gd name="T26" fmla="*/ 2753 w 4721"/>
                    <a:gd name="T27" fmla="*/ 262 h 788"/>
                    <a:gd name="T28" fmla="*/ 2459 w 4721"/>
                    <a:gd name="T29" fmla="*/ 590 h 788"/>
                    <a:gd name="T30" fmla="*/ 2622 w 4721"/>
                    <a:gd name="T31" fmla="*/ 655 h 788"/>
                    <a:gd name="T32" fmla="*/ 2820 w 4721"/>
                    <a:gd name="T33" fmla="*/ 590 h 788"/>
                    <a:gd name="T34" fmla="*/ 3081 w 4721"/>
                    <a:gd name="T35" fmla="*/ 327 h 788"/>
                    <a:gd name="T36" fmla="*/ 2524 w 4721"/>
                    <a:gd name="T37" fmla="*/ 197 h 788"/>
                    <a:gd name="T38" fmla="*/ 2360 w 4721"/>
                    <a:gd name="T39" fmla="*/ 131 h 788"/>
                    <a:gd name="T40" fmla="*/ 2164 w 4721"/>
                    <a:gd name="T41" fmla="*/ 197 h 788"/>
                    <a:gd name="T42" fmla="*/ 2033 w 4721"/>
                    <a:gd name="T43" fmla="*/ 197 h 788"/>
                    <a:gd name="T44" fmla="*/ 1901 w 4721"/>
                    <a:gd name="T45" fmla="*/ 197 h 788"/>
                    <a:gd name="T46" fmla="*/ 1639 w 4721"/>
                    <a:gd name="T47" fmla="*/ 459 h 788"/>
                    <a:gd name="T48" fmla="*/ 1541 w 4721"/>
                    <a:gd name="T49" fmla="*/ 590 h 788"/>
                    <a:gd name="T50" fmla="*/ 1705 w 4721"/>
                    <a:gd name="T51" fmla="*/ 655 h 788"/>
                    <a:gd name="T52" fmla="*/ 1901 w 4721"/>
                    <a:gd name="T53" fmla="*/ 590 h 788"/>
                    <a:gd name="T54" fmla="*/ 2033 w 4721"/>
                    <a:gd name="T55" fmla="*/ 590 h 788"/>
                    <a:gd name="T56" fmla="*/ 2229 w 4721"/>
                    <a:gd name="T57" fmla="*/ 525 h 788"/>
                    <a:gd name="T58" fmla="*/ 1246 w 4721"/>
                    <a:gd name="T59" fmla="*/ 590 h 788"/>
                    <a:gd name="T60" fmla="*/ 1606 w 4721"/>
                    <a:gd name="T61" fmla="*/ 197 h 788"/>
                    <a:gd name="T62" fmla="*/ 1442 w 4721"/>
                    <a:gd name="T63" fmla="*/ 131 h 788"/>
                    <a:gd name="T64" fmla="*/ 1180 w 4721"/>
                    <a:gd name="T65" fmla="*/ 262 h 788"/>
                    <a:gd name="T66" fmla="*/ 918 w 4721"/>
                    <a:gd name="T67" fmla="*/ 525 h 788"/>
                    <a:gd name="T68" fmla="*/ 935 w 4721"/>
                    <a:gd name="T69" fmla="*/ 639 h 788"/>
                    <a:gd name="T70" fmla="*/ 1164 w 4721"/>
                    <a:gd name="T71" fmla="*/ 639 h 788"/>
                    <a:gd name="T72" fmla="*/ 0 w 4721"/>
                    <a:gd name="T73" fmla="*/ 787 h 788"/>
                    <a:gd name="T74" fmla="*/ 16 w 4721"/>
                    <a:gd name="T75" fmla="*/ 639 h 788"/>
                    <a:gd name="T76" fmla="*/ 245 w 4721"/>
                    <a:gd name="T77" fmla="*/ 639 h 788"/>
                    <a:gd name="T78" fmla="*/ 394 w 4721"/>
                    <a:gd name="T79" fmla="*/ 558 h 788"/>
                    <a:gd name="T80" fmla="*/ 525 w 4721"/>
                    <a:gd name="T81" fmla="*/ 623 h 788"/>
                    <a:gd name="T82" fmla="*/ 951 w 4721"/>
                    <a:gd name="T83" fmla="*/ 197 h 788"/>
                    <a:gd name="T84" fmla="*/ 787 w 4721"/>
                    <a:gd name="T85" fmla="*/ 131 h 788"/>
                    <a:gd name="T86" fmla="*/ 590 w 4721"/>
                    <a:gd name="T87" fmla="*/ 197 h 788"/>
                    <a:gd name="T88" fmla="*/ 459 w 4721"/>
                    <a:gd name="T89" fmla="*/ 197 h 788"/>
                    <a:gd name="T90" fmla="*/ 328 w 4721"/>
                    <a:gd name="T91" fmla="*/ 197 h 788"/>
                    <a:gd name="T92" fmla="*/ 33 w 4721"/>
                    <a:gd name="T93" fmla="*/ 197 h 788"/>
                    <a:gd name="T94" fmla="*/ 4720 w 4721"/>
                    <a:gd name="T95" fmla="*/ 0 h 788"/>
                    <a:gd name="T96" fmla="*/ 4704 w 4721"/>
                    <a:gd name="T97" fmla="*/ 148 h 788"/>
                    <a:gd name="T98" fmla="*/ 4474 w 4721"/>
                    <a:gd name="T99" fmla="*/ 148 h 788"/>
                    <a:gd name="T100" fmla="*/ 4196 w 4721"/>
                    <a:gd name="T101" fmla="*/ 394 h 788"/>
                    <a:gd name="T102" fmla="*/ 4032 w 4721"/>
                    <a:gd name="T103" fmla="*/ 590 h 788"/>
                    <a:gd name="T104" fmla="*/ 4196 w 4721"/>
                    <a:gd name="T105" fmla="*/ 655 h 788"/>
                    <a:gd name="T106" fmla="*/ 4458 w 4721"/>
                    <a:gd name="T107" fmla="*/ 525 h 788"/>
                    <a:gd name="T108" fmla="*/ 4720 w 4721"/>
                    <a:gd name="T109" fmla="*/ 525 h 788"/>
                    <a:gd name="T110" fmla="*/ 4720 w 4721"/>
                    <a:gd name="T111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721" h="788">
                      <a:moveTo>
                        <a:pt x="3868" y="459"/>
                      </a:moveTo>
                      <a:lnTo>
                        <a:pt x="4065" y="262"/>
                      </a:lnTo>
                      <a:lnTo>
                        <a:pt x="4065" y="262"/>
                      </a:lnTo>
                      <a:cubicBezTo>
                        <a:pt x="4086" y="240"/>
                        <a:pt x="4097" y="219"/>
                        <a:pt x="4097" y="197"/>
                      </a:cubicBezTo>
                      <a:lnTo>
                        <a:pt x="4097" y="197"/>
                      </a:lnTo>
                      <a:cubicBezTo>
                        <a:pt x="4097" y="175"/>
                        <a:pt x="4081" y="159"/>
                        <a:pt x="4048" y="148"/>
                      </a:cubicBezTo>
                      <a:lnTo>
                        <a:pt x="4048" y="148"/>
                      </a:lnTo>
                      <a:cubicBezTo>
                        <a:pt x="4015" y="137"/>
                        <a:pt x="3977" y="131"/>
                        <a:pt x="3933" y="131"/>
                      </a:cubicBezTo>
                      <a:lnTo>
                        <a:pt x="3933" y="131"/>
                      </a:lnTo>
                      <a:cubicBezTo>
                        <a:pt x="3890" y="131"/>
                        <a:pt x="3851" y="137"/>
                        <a:pt x="3819" y="148"/>
                      </a:cubicBezTo>
                      <a:lnTo>
                        <a:pt x="3819" y="148"/>
                      </a:lnTo>
                      <a:cubicBezTo>
                        <a:pt x="3786" y="159"/>
                        <a:pt x="3759" y="175"/>
                        <a:pt x="3737" y="197"/>
                      </a:cubicBezTo>
                      <a:lnTo>
                        <a:pt x="3737" y="197"/>
                      </a:lnTo>
                      <a:cubicBezTo>
                        <a:pt x="3715" y="219"/>
                        <a:pt x="3693" y="230"/>
                        <a:pt x="3671" y="230"/>
                      </a:cubicBezTo>
                      <a:lnTo>
                        <a:pt x="3671" y="230"/>
                      </a:lnTo>
                      <a:cubicBezTo>
                        <a:pt x="3649" y="230"/>
                        <a:pt x="3628" y="219"/>
                        <a:pt x="3606" y="197"/>
                      </a:cubicBezTo>
                      <a:lnTo>
                        <a:pt x="3606" y="197"/>
                      </a:lnTo>
                      <a:cubicBezTo>
                        <a:pt x="3584" y="175"/>
                        <a:pt x="3562" y="164"/>
                        <a:pt x="3540" y="164"/>
                      </a:cubicBezTo>
                      <a:lnTo>
                        <a:pt x="3540" y="164"/>
                      </a:lnTo>
                      <a:cubicBezTo>
                        <a:pt x="3518" y="164"/>
                        <a:pt x="3497" y="175"/>
                        <a:pt x="3475" y="197"/>
                      </a:cubicBezTo>
                      <a:lnTo>
                        <a:pt x="3409" y="262"/>
                      </a:lnTo>
                      <a:lnTo>
                        <a:pt x="3213" y="459"/>
                      </a:lnTo>
                      <a:lnTo>
                        <a:pt x="3148" y="525"/>
                      </a:lnTo>
                      <a:lnTo>
                        <a:pt x="3148" y="525"/>
                      </a:lnTo>
                      <a:cubicBezTo>
                        <a:pt x="3124" y="546"/>
                        <a:pt x="3114" y="568"/>
                        <a:pt x="3114" y="590"/>
                      </a:cubicBezTo>
                      <a:lnTo>
                        <a:pt x="3114" y="590"/>
                      </a:lnTo>
                      <a:cubicBezTo>
                        <a:pt x="3114" y="612"/>
                        <a:pt x="3130" y="629"/>
                        <a:pt x="3163" y="639"/>
                      </a:cubicBezTo>
                      <a:lnTo>
                        <a:pt x="3163" y="639"/>
                      </a:lnTo>
                      <a:cubicBezTo>
                        <a:pt x="3196" y="650"/>
                        <a:pt x="3234" y="655"/>
                        <a:pt x="3278" y="655"/>
                      </a:cubicBezTo>
                      <a:lnTo>
                        <a:pt x="3278" y="655"/>
                      </a:lnTo>
                      <a:cubicBezTo>
                        <a:pt x="3322" y="655"/>
                        <a:pt x="3360" y="650"/>
                        <a:pt x="3393" y="639"/>
                      </a:cubicBezTo>
                      <a:lnTo>
                        <a:pt x="3393" y="639"/>
                      </a:lnTo>
                      <a:cubicBezTo>
                        <a:pt x="3426" y="629"/>
                        <a:pt x="3453" y="612"/>
                        <a:pt x="3475" y="590"/>
                      </a:cubicBezTo>
                      <a:lnTo>
                        <a:pt x="3475" y="590"/>
                      </a:lnTo>
                      <a:cubicBezTo>
                        <a:pt x="3497" y="568"/>
                        <a:pt x="3518" y="558"/>
                        <a:pt x="3540" y="558"/>
                      </a:cubicBezTo>
                      <a:lnTo>
                        <a:pt x="3540" y="558"/>
                      </a:lnTo>
                      <a:cubicBezTo>
                        <a:pt x="3562" y="558"/>
                        <a:pt x="3584" y="568"/>
                        <a:pt x="3606" y="590"/>
                      </a:cubicBezTo>
                      <a:lnTo>
                        <a:pt x="3606" y="590"/>
                      </a:lnTo>
                      <a:cubicBezTo>
                        <a:pt x="3628" y="612"/>
                        <a:pt x="3649" y="623"/>
                        <a:pt x="3671" y="623"/>
                      </a:cubicBezTo>
                      <a:lnTo>
                        <a:pt x="3671" y="623"/>
                      </a:lnTo>
                      <a:cubicBezTo>
                        <a:pt x="3693" y="623"/>
                        <a:pt x="3715" y="612"/>
                        <a:pt x="3737" y="590"/>
                      </a:cubicBezTo>
                      <a:lnTo>
                        <a:pt x="3803" y="525"/>
                      </a:lnTo>
                      <a:lnTo>
                        <a:pt x="3868" y="459"/>
                      </a:lnTo>
                      <a:close/>
                      <a:moveTo>
                        <a:pt x="3081" y="327"/>
                      </a:moveTo>
                      <a:lnTo>
                        <a:pt x="3148" y="262"/>
                      </a:lnTo>
                      <a:lnTo>
                        <a:pt x="3148" y="262"/>
                      </a:lnTo>
                      <a:cubicBezTo>
                        <a:pt x="3169" y="240"/>
                        <a:pt x="3180" y="219"/>
                        <a:pt x="3180" y="197"/>
                      </a:cubicBezTo>
                      <a:lnTo>
                        <a:pt x="3180" y="197"/>
                      </a:lnTo>
                      <a:cubicBezTo>
                        <a:pt x="3180" y="175"/>
                        <a:pt x="3163" y="159"/>
                        <a:pt x="3130" y="148"/>
                      </a:cubicBezTo>
                      <a:lnTo>
                        <a:pt x="3130" y="148"/>
                      </a:lnTo>
                      <a:cubicBezTo>
                        <a:pt x="3098" y="137"/>
                        <a:pt x="3059" y="131"/>
                        <a:pt x="3016" y="131"/>
                      </a:cubicBezTo>
                      <a:lnTo>
                        <a:pt x="3016" y="131"/>
                      </a:lnTo>
                      <a:cubicBezTo>
                        <a:pt x="2972" y="131"/>
                        <a:pt x="2934" y="137"/>
                        <a:pt x="2901" y="148"/>
                      </a:cubicBezTo>
                      <a:lnTo>
                        <a:pt x="2901" y="148"/>
                      </a:lnTo>
                      <a:cubicBezTo>
                        <a:pt x="2868" y="159"/>
                        <a:pt x="2841" y="175"/>
                        <a:pt x="2820" y="197"/>
                      </a:cubicBezTo>
                      <a:lnTo>
                        <a:pt x="2753" y="262"/>
                      </a:lnTo>
                      <a:lnTo>
                        <a:pt x="2557" y="459"/>
                      </a:lnTo>
                      <a:lnTo>
                        <a:pt x="2492" y="525"/>
                      </a:lnTo>
                      <a:lnTo>
                        <a:pt x="2492" y="525"/>
                      </a:lnTo>
                      <a:cubicBezTo>
                        <a:pt x="2469" y="546"/>
                        <a:pt x="2459" y="568"/>
                        <a:pt x="2459" y="590"/>
                      </a:cubicBezTo>
                      <a:lnTo>
                        <a:pt x="2459" y="590"/>
                      </a:lnTo>
                      <a:cubicBezTo>
                        <a:pt x="2459" y="612"/>
                        <a:pt x="2475" y="629"/>
                        <a:pt x="2508" y="639"/>
                      </a:cubicBezTo>
                      <a:lnTo>
                        <a:pt x="2508" y="639"/>
                      </a:lnTo>
                      <a:cubicBezTo>
                        <a:pt x="2540" y="650"/>
                        <a:pt x="2579" y="655"/>
                        <a:pt x="2622" y="655"/>
                      </a:cubicBezTo>
                      <a:lnTo>
                        <a:pt x="2622" y="655"/>
                      </a:lnTo>
                      <a:cubicBezTo>
                        <a:pt x="2666" y="655"/>
                        <a:pt x="2704" y="650"/>
                        <a:pt x="2737" y="639"/>
                      </a:cubicBezTo>
                      <a:lnTo>
                        <a:pt x="2737" y="639"/>
                      </a:lnTo>
                      <a:cubicBezTo>
                        <a:pt x="2770" y="629"/>
                        <a:pt x="2797" y="612"/>
                        <a:pt x="2820" y="590"/>
                      </a:cubicBezTo>
                      <a:lnTo>
                        <a:pt x="2885" y="525"/>
                      </a:lnTo>
                      <a:lnTo>
                        <a:pt x="2950" y="459"/>
                      </a:lnTo>
                      <a:lnTo>
                        <a:pt x="3016" y="394"/>
                      </a:lnTo>
                      <a:lnTo>
                        <a:pt x="3081" y="327"/>
                      </a:lnTo>
                      <a:close/>
                      <a:moveTo>
                        <a:pt x="2426" y="327"/>
                      </a:moveTo>
                      <a:lnTo>
                        <a:pt x="2492" y="262"/>
                      </a:lnTo>
                      <a:lnTo>
                        <a:pt x="2492" y="262"/>
                      </a:lnTo>
                      <a:cubicBezTo>
                        <a:pt x="2513" y="240"/>
                        <a:pt x="2524" y="219"/>
                        <a:pt x="2524" y="197"/>
                      </a:cubicBezTo>
                      <a:lnTo>
                        <a:pt x="2524" y="197"/>
                      </a:lnTo>
                      <a:cubicBezTo>
                        <a:pt x="2524" y="175"/>
                        <a:pt x="2508" y="159"/>
                        <a:pt x="2475" y="148"/>
                      </a:cubicBezTo>
                      <a:lnTo>
                        <a:pt x="2475" y="148"/>
                      </a:lnTo>
                      <a:cubicBezTo>
                        <a:pt x="2443" y="137"/>
                        <a:pt x="2404" y="131"/>
                        <a:pt x="2360" y="131"/>
                      </a:cubicBezTo>
                      <a:lnTo>
                        <a:pt x="2360" y="131"/>
                      </a:lnTo>
                      <a:cubicBezTo>
                        <a:pt x="2317" y="131"/>
                        <a:pt x="2278" y="137"/>
                        <a:pt x="2246" y="148"/>
                      </a:cubicBezTo>
                      <a:lnTo>
                        <a:pt x="2246" y="148"/>
                      </a:lnTo>
                      <a:cubicBezTo>
                        <a:pt x="2212" y="159"/>
                        <a:pt x="2185" y="175"/>
                        <a:pt x="2164" y="197"/>
                      </a:cubicBezTo>
                      <a:lnTo>
                        <a:pt x="2164" y="197"/>
                      </a:lnTo>
                      <a:cubicBezTo>
                        <a:pt x="2141" y="219"/>
                        <a:pt x="2120" y="230"/>
                        <a:pt x="2098" y="230"/>
                      </a:cubicBezTo>
                      <a:lnTo>
                        <a:pt x="2098" y="230"/>
                      </a:lnTo>
                      <a:cubicBezTo>
                        <a:pt x="2076" y="230"/>
                        <a:pt x="2055" y="219"/>
                        <a:pt x="2033" y="197"/>
                      </a:cubicBezTo>
                      <a:lnTo>
                        <a:pt x="2033" y="197"/>
                      </a:lnTo>
                      <a:cubicBezTo>
                        <a:pt x="2011" y="175"/>
                        <a:pt x="1989" y="164"/>
                        <a:pt x="1966" y="164"/>
                      </a:cubicBezTo>
                      <a:lnTo>
                        <a:pt x="1966" y="164"/>
                      </a:lnTo>
                      <a:cubicBezTo>
                        <a:pt x="1945" y="164"/>
                        <a:pt x="1923" y="175"/>
                        <a:pt x="1901" y="197"/>
                      </a:cubicBezTo>
                      <a:lnTo>
                        <a:pt x="1836" y="262"/>
                      </a:lnTo>
                      <a:lnTo>
                        <a:pt x="1770" y="327"/>
                      </a:lnTo>
                      <a:lnTo>
                        <a:pt x="1705" y="394"/>
                      </a:lnTo>
                      <a:lnTo>
                        <a:pt x="1639" y="459"/>
                      </a:lnTo>
                      <a:lnTo>
                        <a:pt x="1573" y="525"/>
                      </a:lnTo>
                      <a:lnTo>
                        <a:pt x="1573" y="525"/>
                      </a:lnTo>
                      <a:cubicBezTo>
                        <a:pt x="1552" y="546"/>
                        <a:pt x="1541" y="568"/>
                        <a:pt x="1541" y="590"/>
                      </a:cubicBezTo>
                      <a:lnTo>
                        <a:pt x="1541" y="590"/>
                      </a:lnTo>
                      <a:cubicBezTo>
                        <a:pt x="1541" y="612"/>
                        <a:pt x="1557" y="629"/>
                        <a:pt x="1590" y="639"/>
                      </a:cubicBezTo>
                      <a:lnTo>
                        <a:pt x="1590" y="639"/>
                      </a:lnTo>
                      <a:cubicBezTo>
                        <a:pt x="1623" y="650"/>
                        <a:pt x="1662" y="655"/>
                        <a:pt x="1705" y="655"/>
                      </a:cubicBezTo>
                      <a:lnTo>
                        <a:pt x="1705" y="655"/>
                      </a:lnTo>
                      <a:cubicBezTo>
                        <a:pt x="1748" y="655"/>
                        <a:pt x="1786" y="650"/>
                        <a:pt x="1819" y="639"/>
                      </a:cubicBezTo>
                      <a:lnTo>
                        <a:pt x="1819" y="639"/>
                      </a:lnTo>
                      <a:cubicBezTo>
                        <a:pt x="1852" y="629"/>
                        <a:pt x="1879" y="612"/>
                        <a:pt x="1901" y="590"/>
                      </a:cubicBezTo>
                      <a:lnTo>
                        <a:pt x="1901" y="590"/>
                      </a:lnTo>
                      <a:cubicBezTo>
                        <a:pt x="1923" y="568"/>
                        <a:pt x="1945" y="558"/>
                        <a:pt x="1966" y="558"/>
                      </a:cubicBezTo>
                      <a:lnTo>
                        <a:pt x="1966" y="558"/>
                      </a:lnTo>
                      <a:cubicBezTo>
                        <a:pt x="1989" y="558"/>
                        <a:pt x="2011" y="568"/>
                        <a:pt x="2033" y="590"/>
                      </a:cubicBezTo>
                      <a:lnTo>
                        <a:pt x="2033" y="590"/>
                      </a:lnTo>
                      <a:cubicBezTo>
                        <a:pt x="2055" y="612"/>
                        <a:pt x="2076" y="623"/>
                        <a:pt x="2098" y="623"/>
                      </a:cubicBezTo>
                      <a:lnTo>
                        <a:pt x="2098" y="623"/>
                      </a:lnTo>
                      <a:cubicBezTo>
                        <a:pt x="2120" y="623"/>
                        <a:pt x="2141" y="612"/>
                        <a:pt x="2164" y="590"/>
                      </a:cubicBezTo>
                      <a:lnTo>
                        <a:pt x="2229" y="525"/>
                      </a:lnTo>
                      <a:lnTo>
                        <a:pt x="2295" y="459"/>
                      </a:lnTo>
                      <a:lnTo>
                        <a:pt x="2360" y="394"/>
                      </a:lnTo>
                      <a:lnTo>
                        <a:pt x="2426" y="327"/>
                      </a:lnTo>
                      <a:close/>
                      <a:moveTo>
                        <a:pt x="1246" y="590"/>
                      </a:moveTo>
                      <a:lnTo>
                        <a:pt x="1573" y="262"/>
                      </a:lnTo>
                      <a:lnTo>
                        <a:pt x="1573" y="262"/>
                      </a:lnTo>
                      <a:cubicBezTo>
                        <a:pt x="1595" y="240"/>
                        <a:pt x="1606" y="219"/>
                        <a:pt x="1606" y="197"/>
                      </a:cubicBezTo>
                      <a:lnTo>
                        <a:pt x="1606" y="197"/>
                      </a:lnTo>
                      <a:cubicBezTo>
                        <a:pt x="1606" y="175"/>
                        <a:pt x="1590" y="159"/>
                        <a:pt x="1557" y="148"/>
                      </a:cubicBezTo>
                      <a:lnTo>
                        <a:pt x="1557" y="148"/>
                      </a:lnTo>
                      <a:cubicBezTo>
                        <a:pt x="1524" y="137"/>
                        <a:pt x="1486" y="131"/>
                        <a:pt x="1442" y="131"/>
                      </a:cubicBezTo>
                      <a:lnTo>
                        <a:pt x="1442" y="131"/>
                      </a:lnTo>
                      <a:cubicBezTo>
                        <a:pt x="1399" y="131"/>
                        <a:pt x="1360" y="137"/>
                        <a:pt x="1328" y="148"/>
                      </a:cubicBezTo>
                      <a:lnTo>
                        <a:pt x="1328" y="148"/>
                      </a:lnTo>
                      <a:cubicBezTo>
                        <a:pt x="1295" y="159"/>
                        <a:pt x="1267" y="175"/>
                        <a:pt x="1246" y="197"/>
                      </a:cubicBezTo>
                      <a:lnTo>
                        <a:pt x="1180" y="262"/>
                      </a:lnTo>
                      <a:lnTo>
                        <a:pt x="1115" y="327"/>
                      </a:lnTo>
                      <a:lnTo>
                        <a:pt x="1049" y="394"/>
                      </a:lnTo>
                      <a:lnTo>
                        <a:pt x="983" y="459"/>
                      </a:lnTo>
                      <a:lnTo>
                        <a:pt x="918" y="525"/>
                      </a:lnTo>
                      <a:lnTo>
                        <a:pt x="918" y="525"/>
                      </a:lnTo>
                      <a:cubicBezTo>
                        <a:pt x="896" y="546"/>
                        <a:pt x="886" y="568"/>
                        <a:pt x="886" y="590"/>
                      </a:cubicBezTo>
                      <a:lnTo>
                        <a:pt x="886" y="590"/>
                      </a:lnTo>
                      <a:cubicBezTo>
                        <a:pt x="886" y="612"/>
                        <a:pt x="902" y="629"/>
                        <a:pt x="935" y="639"/>
                      </a:cubicBezTo>
                      <a:lnTo>
                        <a:pt x="935" y="639"/>
                      </a:lnTo>
                      <a:cubicBezTo>
                        <a:pt x="967" y="650"/>
                        <a:pt x="1005" y="655"/>
                        <a:pt x="1049" y="655"/>
                      </a:cubicBezTo>
                      <a:lnTo>
                        <a:pt x="1049" y="655"/>
                      </a:lnTo>
                      <a:cubicBezTo>
                        <a:pt x="1093" y="655"/>
                        <a:pt x="1131" y="650"/>
                        <a:pt x="1164" y="639"/>
                      </a:cubicBezTo>
                      <a:lnTo>
                        <a:pt x="1164" y="639"/>
                      </a:lnTo>
                      <a:cubicBezTo>
                        <a:pt x="1196" y="629"/>
                        <a:pt x="1224" y="612"/>
                        <a:pt x="1246" y="590"/>
                      </a:cubicBezTo>
                      <a:close/>
                      <a:moveTo>
                        <a:pt x="4720" y="787"/>
                      </a:moveTo>
                      <a:lnTo>
                        <a:pt x="0" y="787"/>
                      </a:lnTo>
                      <a:lnTo>
                        <a:pt x="0" y="633"/>
                      </a:lnTo>
                      <a:lnTo>
                        <a:pt x="0" y="633"/>
                      </a:lnTo>
                      <a:cubicBezTo>
                        <a:pt x="5" y="635"/>
                        <a:pt x="11" y="637"/>
                        <a:pt x="16" y="639"/>
                      </a:cubicBezTo>
                      <a:lnTo>
                        <a:pt x="16" y="639"/>
                      </a:lnTo>
                      <a:cubicBezTo>
                        <a:pt x="49" y="650"/>
                        <a:pt x="87" y="655"/>
                        <a:pt x="131" y="655"/>
                      </a:cubicBezTo>
                      <a:lnTo>
                        <a:pt x="131" y="655"/>
                      </a:lnTo>
                      <a:cubicBezTo>
                        <a:pt x="175" y="655"/>
                        <a:pt x="213" y="650"/>
                        <a:pt x="245" y="639"/>
                      </a:cubicBezTo>
                      <a:lnTo>
                        <a:pt x="245" y="639"/>
                      </a:lnTo>
                      <a:cubicBezTo>
                        <a:pt x="279" y="629"/>
                        <a:pt x="306" y="612"/>
                        <a:pt x="328" y="590"/>
                      </a:cubicBezTo>
                      <a:lnTo>
                        <a:pt x="328" y="590"/>
                      </a:lnTo>
                      <a:cubicBezTo>
                        <a:pt x="350" y="568"/>
                        <a:pt x="372" y="558"/>
                        <a:pt x="394" y="558"/>
                      </a:cubicBezTo>
                      <a:lnTo>
                        <a:pt x="394" y="558"/>
                      </a:lnTo>
                      <a:cubicBezTo>
                        <a:pt x="415" y="558"/>
                        <a:pt x="437" y="568"/>
                        <a:pt x="459" y="590"/>
                      </a:cubicBezTo>
                      <a:lnTo>
                        <a:pt x="459" y="590"/>
                      </a:lnTo>
                      <a:cubicBezTo>
                        <a:pt x="481" y="612"/>
                        <a:pt x="503" y="623"/>
                        <a:pt x="525" y="623"/>
                      </a:cubicBezTo>
                      <a:lnTo>
                        <a:pt x="525" y="623"/>
                      </a:lnTo>
                      <a:cubicBezTo>
                        <a:pt x="547" y="623"/>
                        <a:pt x="569" y="612"/>
                        <a:pt x="590" y="590"/>
                      </a:cubicBezTo>
                      <a:lnTo>
                        <a:pt x="918" y="262"/>
                      </a:lnTo>
                      <a:lnTo>
                        <a:pt x="918" y="262"/>
                      </a:lnTo>
                      <a:cubicBezTo>
                        <a:pt x="940" y="240"/>
                        <a:pt x="951" y="219"/>
                        <a:pt x="951" y="197"/>
                      </a:cubicBezTo>
                      <a:lnTo>
                        <a:pt x="951" y="197"/>
                      </a:lnTo>
                      <a:cubicBezTo>
                        <a:pt x="951" y="175"/>
                        <a:pt x="935" y="159"/>
                        <a:pt x="902" y="148"/>
                      </a:cubicBezTo>
                      <a:lnTo>
                        <a:pt x="902" y="148"/>
                      </a:lnTo>
                      <a:cubicBezTo>
                        <a:pt x="869" y="137"/>
                        <a:pt x="831" y="131"/>
                        <a:pt x="787" y="131"/>
                      </a:cubicBezTo>
                      <a:lnTo>
                        <a:pt x="787" y="131"/>
                      </a:lnTo>
                      <a:cubicBezTo>
                        <a:pt x="743" y="131"/>
                        <a:pt x="705" y="137"/>
                        <a:pt x="672" y="148"/>
                      </a:cubicBezTo>
                      <a:lnTo>
                        <a:pt x="672" y="148"/>
                      </a:lnTo>
                      <a:cubicBezTo>
                        <a:pt x="640" y="159"/>
                        <a:pt x="612" y="175"/>
                        <a:pt x="590" y="197"/>
                      </a:cubicBezTo>
                      <a:lnTo>
                        <a:pt x="590" y="197"/>
                      </a:lnTo>
                      <a:cubicBezTo>
                        <a:pt x="569" y="219"/>
                        <a:pt x="547" y="230"/>
                        <a:pt x="525" y="230"/>
                      </a:cubicBezTo>
                      <a:lnTo>
                        <a:pt x="525" y="230"/>
                      </a:lnTo>
                      <a:cubicBezTo>
                        <a:pt x="503" y="230"/>
                        <a:pt x="481" y="219"/>
                        <a:pt x="459" y="197"/>
                      </a:cubicBezTo>
                      <a:lnTo>
                        <a:pt x="459" y="197"/>
                      </a:lnTo>
                      <a:cubicBezTo>
                        <a:pt x="437" y="175"/>
                        <a:pt x="415" y="164"/>
                        <a:pt x="394" y="164"/>
                      </a:cubicBezTo>
                      <a:lnTo>
                        <a:pt x="394" y="164"/>
                      </a:lnTo>
                      <a:cubicBezTo>
                        <a:pt x="372" y="164"/>
                        <a:pt x="350" y="175"/>
                        <a:pt x="328" y="197"/>
                      </a:cubicBezTo>
                      <a:lnTo>
                        <a:pt x="0" y="525"/>
                      </a:ln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2" y="240"/>
                        <a:pt x="33" y="219"/>
                        <a:pt x="33" y="197"/>
                      </a:cubicBezTo>
                      <a:lnTo>
                        <a:pt x="33" y="197"/>
                      </a:lnTo>
                      <a:cubicBezTo>
                        <a:pt x="33" y="179"/>
                        <a:pt x="22" y="165"/>
                        <a:pt x="0" y="154"/>
                      </a:cubicBezTo>
                      <a:lnTo>
                        <a:pt x="0" y="0"/>
                      </a:lnTo>
                      <a:lnTo>
                        <a:pt x="4720" y="0"/>
                      </a:lnTo>
                      <a:lnTo>
                        <a:pt x="4720" y="154"/>
                      </a:lnTo>
                      <a:lnTo>
                        <a:pt x="4720" y="154"/>
                      </a:lnTo>
                      <a:cubicBezTo>
                        <a:pt x="4716" y="152"/>
                        <a:pt x="4710" y="150"/>
                        <a:pt x="4704" y="148"/>
                      </a:cubicBezTo>
                      <a:lnTo>
                        <a:pt x="4704" y="148"/>
                      </a:lnTo>
                      <a:cubicBezTo>
                        <a:pt x="4671" y="137"/>
                        <a:pt x="4633" y="131"/>
                        <a:pt x="4589" y="131"/>
                      </a:cubicBezTo>
                      <a:lnTo>
                        <a:pt x="4589" y="131"/>
                      </a:lnTo>
                      <a:cubicBezTo>
                        <a:pt x="4545" y="131"/>
                        <a:pt x="4507" y="137"/>
                        <a:pt x="4474" y="148"/>
                      </a:cubicBezTo>
                      <a:lnTo>
                        <a:pt x="4474" y="148"/>
                      </a:lnTo>
                      <a:cubicBezTo>
                        <a:pt x="4442" y="159"/>
                        <a:pt x="4414" y="175"/>
                        <a:pt x="4393" y="197"/>
                      </a:cubicBezTo>
                      <a:lnTo>
                        <a:pt x="4327" y="262"/>
                      </a:lnTo>
                      <a:lnTo>
                        <a:pt x="4261" y="327"/>
                      </a:lnTo>
                      <a:lnTo>
                        <a:pt x="4196" y="394"/>
                      </a:lnTo>
                      <a:lnTo>
                        <a:pt x="4065" y="525"/>
                      </a:lnTo>
                      <a:lnTo>
                        <a:pt x="4065" y="525"/>
                      </a:lnTo>
                      <a:cubicBezTo>
                        <a:pt x="4042" y="546"/>
                        <a:pt x="4032" y="568"/>
                        <a:pt x="4032" y="590"/>
                      </a:cubicBezTo>
                      <a:lnTo>
                        <a:pt x="4032" y="590"/>
                      </a:lnTo>
                      <a:cubicBezTo>
                        <a:pt x="4032" y="612"/>
                        <a:pt x="4048" y="629"/>
                        <a:pt x="4081" y="639"/>
                      </a:cubicBezTo>
                      <a:lnTo>
                        <a:pt x="4081" y="639"/>
                      </a:lnTo>
                      <a:cubicBezTo>
                        <a:pt x="4114" y="650"/>
                        <a:pt x="4152" y="655"/>
                        <a:pt x="4196" y="655"/>
                      </a:cubicBezTo>
                      <a:lnTo>
                        <a:pt x="4196" y="655"/>
                      </a:lnTo>
                      <a:cubicBezTo>
                        <a:pt x="4239" y="655"/>
                        <a:pt x="4278" y="650"/>
                        <a:pt x="4310" y="639"/>
                      </a:cubicBezTo>
                      <a:lnTo>
                        <a:pt x="4310" y="639"/>
                      </a:lnTo>
                      <a:cubicBezTo>
                        <a:pt x="4343" y="629"/>
                        <a:pt x="4371" y="612"/>
                        <a:pt x="4393" y="590"/>
                      </a:cubicBezTo>
                      <a:lnTo>
                        <a:pt x="4458" y="525"/>
                      </a:lnTo>
                      <a:lnTo>
                        <a:pt x="4524" y="459"/>
                      </a:lnTo>
                      <a:lnTo>
                        <a:pt x="4720" y="262"/>
                      </a:lnTo>
                      <a:lnTo>
                        <a:pt x="4720" y="525"/>
                      </a:lnTo>
                      <a:lnTo>
                        <a:pt x="4720" y="525"/>
                      </a:lnTo>
                      <a:cubicBezTo>
                        <a:pt x="4699" y="546"/>
                        <a:pt x="4687" y="568"/>
                        <a:pt x="4687" y="590"/>
                      </a:cubicBezTo>
                      <a:lnTo>
                        <a:pt x="4687" y="590"/>
                      </a:lnTo>
                      <a:cubicBezTo>
                        <a:pt x="4687" y="607"/>
                        <a:pt x="4699" y="622"/>
                        <a:pt x="4720" y="633"/>
                      </a:cubicBezTo>
                      <a:lnTo>
                        <a:pt x="4720" y="78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783" name="Group 1782">
                <a:extLst>
                  <a:ext uri="{FF2B5EF4-FFF2-40B4-BE49-F238E27FC236}">
                    <a16:creationId xmlns:a16="http://schemas.microsoft.com/office/drawing/2014/main" id="{0B8EEBA8-D64D-7141-87B7-09DD984DBEDC}"/>
                  </a:ext>
                </a:extLst>
              </p:cNvPr>
              <p:cNvGrpSpPr/>
              <p:nvPr/>
            </p:nvGrpSpPr>
            <p:grpSpPr>
              <a:xfrm>
                <a:off x="2754313" y="6293213"/>
                <a:ext cx="1700571" cy="546851"/>
                <a:chOff x="2754313" y="6771524"/>
                <a:chExt cx="1700571" cy="546851"/>
              </a:xfrm>
            </p:grpSpPr>
            <p:sp>
              <p:nvSpPr>
                <p:cNvPr id="1784" name="Freeform 287">
                  <a:extLst>
                    <a:ext uri="{FF2B5EF4-FFF2-40B4-BE49-F238E27FC236}">
                      <a16:creationId xmlns:a16="http://schemas.microsoft.com/office/drawing/2014/main" id="{C5EDAC98-5E96-8749-A70E-5FD4A022E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138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0 w 886"/>
                    <a:gd name="T5" fmla="*/ 8 h 270"/>
                    <a:gd name="T6" fmla="*/ 860 w 886"/>
                    <a:gd name="T7" fmla="*/ 8 h 270"/>
                    <a:gd name="T8" fmla="*/ 803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4 w 886"/>
                    <a:gd name="T15" fmla="*/ 8 h 270"/>
                    <a:gd name="T16" fmla="*/ 24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4 w 886"/>
                    <a:gd name="T23" fmla="*/ 59 h 270"/>
                    <a:gd name="T24" fmla="*/ 73 w 886"/>
                    <a:gd name="T25" fmla="*/ 77 h 270"/>
                    <a:gd name="T26" fmla="*/ 73 w 886"/>
                    <a:gd name="T27" fmla="*/ 77 h 270"/>
                    <a:gd name="T28" fmla="*/ 114 w 886"/>
                    <a:gd name="T29" fmla="*/ 102 h 270"/>
                    <a:gd name="T30" fmla="*/ 114 w 886"/>
                    <a:gd name="T31" fmla="*/ 102 h 270"/>
                    <a:gd name="T32" fmla="*/ 155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6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7 w 886"/>
                    <a:gd name="T53" fmla="*/ 265 h 270"/>
                    <a:gd name="T54" fmla="*/ 417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6 w 886"/>
                    <a:gd name="T61" fmla="*/ 265 h 270"/>
                    <a:gd name="T62" fmla="*/ 466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8 w 886"/>
                    <a:gd name="T71" fmla="*/ 196 h 270"/>
                    <a:gd name="T72" fmla="*/ 598 w 886"/>
                    <a:gd name="T73" fmla="*/ 196 h 270"/>
                    <a:gd name="T74" fmla="*/ 639 w 886"/>
                    <a:gd name="T75" fmla="*/ 170 h 270"/>
                    <a:gd name="T76" fmla="*/ 639 w 886"/>
                    <a:gd name="T77" fmla="*/ 170 h 270"/>
                    <a:gd name="T78" fmla="*/ 680 w 886"/>
                    <a:gd name="T79" fmla="*/ 145 h 270"/>
                    <a:gd name="T80" fmla="*/ 729 w 886"/>
                    <a:gd name="T81" fmla="*/ 128 h 270"/>
                    <a:gd name="T82" fmla="*/ 729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0 w 886"/>
                    <a:gd name="T91" fmla="*/ 59 h 270"/>
                    <a:gd name="T92" fmla="*/ 860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0" y="8"/>
                      </a:cubicBezTo>
                      <a:lnTo>
                        <a:pt x="860" y="8"/>
                      </a:lnTo>
                      <a:cubicBezTo>
                        <a:pt x="844" y="3"/>
                        <a:pt x="825" y="0"/>
                        <a:pt x="803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4" y="59"/>
                      </a:cubicBezTo>
                      <a:lnTo>
                        <a:pt x="73" y="77"/>
                      </a:lnTo>
                      <a:lnTo>
                        <a:pt x="73" y="77"/>
                      </a:lnTo>
                      <a:cubicBezTo>
                        <a:pt x="89" y="82"/>
                        <a:pt x="104" y="91"/>
                        <a:pt x="114" y="102"/>
                      </a:cubicBezTo>
                      <a:lnTo>
                        <a:pt x="114" y="102"/>
                      </a:lnTo>
                      <a:cubicBezTo>
                        <a:pt x="125" y="114"/>
                        <a:pt x="139" y="122"/>
                        <a:pt x="155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6" y="182"/>
                        <a:pt x="270" y="190"/>
                        <a:pt x="286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5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1" y="259"/>
                        <a:pt x="417" y="265"/>
                      </a:cubicBezTo>
                      <a:lnTo>
                        <a:pt x="417" y="265"/>
                      </a:lnTo>
                      <a:cubicBezTo>
                        <a:pt x="426" y="268"/>
                        <a:pt x="434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8" y="268"/>
                        <a:pt x="466" y="265"/>
                      </a:cubicBezTo>
                      <a:lnTo>
                        <a:pt x="466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2" y="219"/>
                        <a:pt x="549" y="213"/>
                      </a:cubicBezTo>
                      <a:lnTo>
                        <a:pt x="598" y="196"/>
                      </a:lnTo>
                      <a:lnTo>
                        <a:pt x="598" y="196"/>
                      </a:lnTo>
                      <a:cubicBezTo>
                        <a:pt x="615" y="190"/>
                        <a:pt x="627" y="182"/>
                        <a:pt x="639" y="170"/>
                      </a:cubicBezTo>
                      <a:lnTo>
                        <a:pt x="639" y="170"/>
                      </a:lnTo>
                      <a:cubicBezTo>
                        <a:pt x="650" y="159"/>
                        <a:pt x="663" y="150"/>
                        <a:pt x="680" y="145"/>
                      </a:cubicBezTo>
                      <a:lnTo>
                        <a:pt x="729" y="128"/>
                      </a:lnTo>
                      <a:lnTo>
                        <a:pt x="729" y="128"/>
                      </a:lnTo>
                      <a:cubicBezTo>
                        <a:pt x="745" y="122"/>
                        <a:pt x="759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4" y="82"/>
                        <a:pt x="811" y="77"/>
                      </a:cubicBezTo>
                      <a:lnTo>
                        <a:pt x="860" y="59"/>
                      </a:lnTo>
                      <a:lnTo>
                        <a:pt x="860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5" name="Freeform 288">
                  <a:extLst>
                    <a:ext uri="{FF2B5EF4-FFF2-40B4-BE49-F238E27FC236}">
                      <a16:creationId xmlns:a16="http://schemas.microsoft.com/office/drawing/2014/main" id="{17CFF7FB-48CC-3D41-BF2A-5841A358D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4875" y="6797675"/>
                  <a:ext cx="319088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1 w 886"/>
                    <a:gd name="T5" fmla="*/ 8 h 270"/>
                    <a:gd name="T6" fmla="*/ 861 w 886"/>
                    <a:gd name="T7" fmla="*/ 8 h 270"/>
                    <a:gd name="T8" fmla="*/ 804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4 w 886"/>
                    <a:gd name="T25" fmla="*/ 77 h 270"/>
                    <a:gd name="T26" fmla="*/ 74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1 w 886"/>
                    <a:gd name="T91" fmla="*/ 59 h 270"/>
                    <a:gd name="T92" fmla="*/ 861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5" y="0"/>
                        <a:pt x="804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7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5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6" name="Freeform 289">
                  <a:extLst>
                    <a:ext uri="{FF2B5EF4-FFF2-40B4-BE49-F238E27FC236}">
                      <a16:creationId xmlns:a16="http://schemas.microsoft.com/office/drawing/2014/main" id="{ABC30EB8-2769-4147-A13A-F5FB2249B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025" y="6797675"/>
                  <a:ext cx="319088" cy="96838"/>
                </a:xfrm>
                <a:custGeom>
                  <a:avLst/>
                  <a:gdLst>
                    <a:gd name="T0" fmla="*/ 886 w 887"/>
                    <a:gd name="T1" fmla="*/ 34 h 270"/>
                    <a:gd name="T2" fmla="*/ 886 w 887"/>
                    <a:gd name="T3" fmla="*/ 34 h 270"/>
                    <a:gd name="T4" fmla="*/ 861 w 887"/>
                    <a:gd name="T5" fmla="*/ 8 h 270"/>
                    <a:gd name="T6" fmla="*/ 861 w 887"/>
                    <a:gd name="T7" fmla="*/ 8 h 270"/>
                    <a:gd name="T8" fmla="*/ 804 w 887"/>
                    <a:gd name="T9" fmla="*/ 0 h 270"/>
                    <a:gd name="T10" fmla="*/ 83 w 887"/>
                    <a:gd name="T11" fmla="*/ 0 h 270"/>
                    <a:gd name="T12" fmla="*/ 83 w 887"/>
                    <a:gd name="T13" fmla="*/ 0 h 270"/>
                    <a:gd name="T14" fmla="*/ 25 w 887"/>
                    <a:gd name="T15" fmla="*/ 8 h 270"/>
                    <a:gd name="T16" fmla="*/ 25 w 887"/>
                    <a:gd name="T17" fmla="*/ 8 h 270"/>
                    <a:gd name="T18" fmla="*/ 0 w 887"/>
                    <a:gd name="T19" fmla="*/ 34 h 270"/>
                    <a:gd name="T20" fmla="*/ 0 w 887"/>
                    <a:gd name="T21" fmla="*/ 34 h 270"/>
                    <a:gd name="T22" fmla="*/ 25 w 887"/>
                    <a:gd name="T23" fmla="*/ 59 h 270"/>
                    <a:gd name="T24" fmla="*/ 74 w 887"/>
                    <a:gd name="T25" fmla="*/ 77 h 270"/>
                    <a:gd name="T26" fmla="*/ 74 w 887"/>
                    <a:gd name="T27" fmla="*/ 77 h 270"/>
                    <a:gd name="T28" fmla="*/ 115 w 887"/>
                    <a:gd name="T29" fmla="*/ 102 h 270"/>
                    <a:gd name="T30" fmla="*/ 115 w 887"/>
                    <a:gd name="T31" fmla="*/ 102 h 270"/>
                    <a:gd name="T32" fmla="*/ 156 w 887"/>
                    <a:gd name="T33" fmla="*/ 128 h 270"/>
                    <a:gd name="T34" fmla="*/ 205 w 887"/>
                    <a:gd name="T35" fmla="*/ 145 h 270"/>
                    <a:gd name="T36" fmla="*/ 205 w 887"/>
                    <a:gd name="T37" fmla="*/ 145 h 270"/>
                    <a:gd name="T38" fmla="*/ 246 w 887"/>
                    <a:gd name="T39" fmla="*/ 170 h 270"/>
                    <a:gd name="T40" fmla="*/ 246 w 887"/>
                    <a:gd name="T41" fmla="*/ 170 h 270"/>
                    <a:gd name="T42" fmla="*/ 287 w 887"/>
                    <a:gd name="T43" fmla="*/ 196 h 270"/>
                    <a:gd name="T44" fmla="*/ 336 w 887"/>
                    <a:gd name="T45" fmla="*/ 213 h 270"/>
                    <a:gd name="T46" fmla="*/ 336 w 887"/>
                    <a:gd name="T47" fmla="*/ 213 h 270"/>
                    <a:gd name="T48" fmla="*/ 377 w 887"/>
                    <a:gd name="T49" fmla="*/ 239 h 270"/>
                    <a:gd name="T50" fmla="*/ 377 w 887"/>
                    <a:gd name="T51" fmla="*/ 239 h 270"/>
                    <a:gd name="T52" fmla="*/ 418 w 887"/>
                    <a:gd name="T53" fmla="*/ 265 h 270"/>
                    <a:gd name="T54" fmla="*/ 418 w 887"/>
                    <a:gd name="T55" fmla="*/ 265 h 270"/>
                    <a:gd name="T56" fmla="*/ 443 w 887"/>
                    <a:gd name="T57" fmla="*/ 269 h 270"/>
                    <a:gd name="T58" fmla="*/ 443 w 887"/>
                    <a:gd name="T59" fmla="*/ 269 h 270"/>
                    <a:gd name="T60" fmla="*/ 467 w 887"/>
                    <a:gd name="T61" fmla="*/ 265 h 270"/>
                    <a:gd name="T62" fmla="*/ 467 w 887"/>
                    <a:gd name="T63" fmla="*/ 265 h 270"/>
                    <a:gd name="T64" fmla="*/ 508 w 887"/>
                    <a:gd name="T65" fmla="*/ 239 h 270"/>
                    <a:gd name="T66" fmla="*/ 508 w 887"/>
                    <a:gd name="T67" fmla="*/ 239 h 270"/>
                    <a:gd name="T68" fmla="*/ 549 w 887"/>
                    <a:gd name="T69" fmla="*/ 213 h 270"/>
                    <a:gd name="T70" fmla="*/ 599 w 887"/>
                    <a:gd name="T71" fmla="*/ 196 h 270"/>
                    <a:gd name="T72" fmla="*/ 599 w 887"/>
                    <a:gd name="T73" fmla="*/ 196 h 270"/>
                    <a:gd name="T74" fmla="*/ 640 w 887"/>
                    <a:gd name="T75" fmla="*/ 170 h 270"/>
                    <a:gd name="T76" fmla="*/ 640 w 887"/>
                    <a:gd name="T77" fmla="*/ 170 h 270"/>
                    <a:gd name="T78" fmla="*/ 680 w 887"/>
                    <a:gd name="T79" fmla="*/ 145 h 270"/>
                    <a:gd name="T80" fmla="*/ 730 w 887"/>
                    <a:gd name="T81" fmla="*/ 128 h 270"/>
                    <a:gd name="T82" fmla="*/ 730 w 887"/>
                    <a:gd name="T83" fmla="*/ 128 h 270"/>
                    <a:gd name="T84" fmla="*/ 770 w 887"/>
                    <a:gd name="T85" fmla="*/ 102 h 270"/>
                    <a:gd name="T86" fmla="*/ 770 w 887"/>
                    <a:gd name="T87" fmla="*/ 102 h 270"/>
                    <a:gd name="T88" fmla="*/ 811 w 887"/>
                    <a:gd name="T89" fmla="*/ 77 h 270"/>
                    <a:gd name="T90" fmla="*/ 861 w 887"/>
                    <a:gd name="T91" fmla="*/ 59 h 270"/>
                    <a:gd name="T92" fmla="*/ 861 w 887"/>
                    <a:gd name="T93" fmla="*/ 59 h 270"/>
                    <a:gd name="T94" fmla="*/ 886 w 887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7" h="270">
                      <a:moveTo>
                        <a:pt x="886" y="34"/>
                      </a:moveTo>
                      <a:lnTo>
                        <a:pt x="886" y="34"/>
                      </a:lnTo>
                      <a:cubicBezTo>
                        <a:pt x="886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6" y="0"/>
                        <a:pt x="804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0" y="0"/>
                        <a:pt x="42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9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40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2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9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7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2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20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6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1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6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2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6" y="45"/>
                        <a:pt x="886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87" name="Freeform 290">
                  <a:extLst>
                    <a:ext uri="{FF2B5EF4-FFF2-40B4-BE49-F238E27FC236}">
                      <a16:creationId xmlns:a16="http://schemas.microsoft.com/office/drawing/2014/main" id="{AF5A6043-941E-C544-BF81-41CCC9503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7034213"/>
                  <a:ext cx="1700212" cy="284162"/>
                </a:xfrm>
                <a:custGeom>
                  <a:avLst/>
                  <a:gdLst>
                    <a:gd name="T0" fmla="*/ 4098 w 4721"/>
                    <a:gd name="T1" fmla="*/ 197 h 788"/>
                    <a:gd name="T2" fmla="*/ 3934 w 4721"/>
                    <a:gd name="T3" fmla="*/ 131 h 788"/>
                    <a:gd name="T4" fmla="*/ 3737 w 4721"/>
                    <a:gd name="T5" fmla="*/ 197 h 788"/>
                    <a:gd name="T6" fmla="*/ 3606 w 4721"/>
                    <a:gd name="T7" fmla="*/ 197 h 788"/>
                    <a:gd name="T8" fmla="*/ 3476 w 4721"/>
                    <a:gd name="T9" fmla="*/ 197 h 788"/>
                    <a:gd name="T10" fmla="*/ 3148 w 4721"/>
                    <a:gd name="T11" fmla="*/ 525 h 788"/>
                    <a:gd name="T12" fmla="*/ 3164 w 4721"/>
                    <a:gd name="T13" fmla="*/ 639 h 788"/>
                    <a:gd name="T14" fmla="*/ 3393 w 4721"/>
                    <a:gd name="T15" fmla="*/ 639 h 788"/>
                    <a:gd name="T16" fmla="*/ 3541 w 4721"/>
                    <a:gd name="T17" fmla="*/ 558 h 788"/>
                    <a:gd name="T18" fmla="*/ 3672 w 4721"/>
                    <a:gd name="T19" fmla="*/ 623 h 788"/>
                    <a:gd name="T20" fmla="*/ 3082 w 4721"/>
                    <a:gd name="T21" fmla="*/ 327 h 788"/>
                    <a:gd name="T22" fmla="*/ 3180 w 4721"/>
                    <a:gd name="T23" fmla="*/ 197 h 788"/>
                    <a:gd name="T24" fmla="*/ 3016 w 4721"/>
                    <a:gd name="T25" fmla="*/ 131 h 788"/>
                    <a:gd name="T26" fmla="*/ 2754 w 4721"/>
                    <a:gd name="T27" fmla="*/ 262 h 788"/>
                    <a:gd name="T28" fmla="*/ 2459 w 4721"/>
                    <a:gd name="T29" fmla="*/ 590 h 788"/>
                    <a:gd name="T30" fmla="*/ 2623 w 4721"/>
                    <a:gd name="T31" fmla="*/ 655 h 788"/>
                    <a:gd name="T32" fmla="*/ 2820 w 4721"/>
                    <a:gd name="T33" fmla="*/ 590 h 788"/>
                    <a:gd name="T34" fmla="*/ 3082 w 4721"/>
                    <a:gd name="T35" fmla="*/ 327 h 788"/>
                    <a:gd name="T36" fmla="*/ 2525 w 4721"/>
                    <a:gd name="T37" fmla="*/ 197 h 788"/>
                    <a:gd name="T38" fmla="*/ 2361 w 4721"/>
                    <a:gd name="T39" fmla="*/ 131 h 788"/>
                    <a:gd name="T40" fmla="*/ 2164 w 4721"/>
                    <a:gd name="T41" fmla="*/ 197 h 788"/>
                    <a:gd name="T42" fmla="*/ 2033 w 4721"/>
                    <a:gd name="T43" fmla="*/ 197 h 788"/>
                    <a:gd name="T44" fmla="*/ 1902 w 4721"/>
                    <a:gd name="T45" fmla="*/ 197 h 788"/>
                    <a:gd name="T46" fmla="*/ 1639 w 4721"/>
                    <a:gd name="T47" fmla="*/ 459 h 788"/>
                    <a:gd name="T48" fmla="*/ 1542 w 4721"/>
                    <a:gd name="T49" fmla="*/ 590 h 788"/>
                    <a:gd name="T50" fmla="*/ 1706 w 4721"/>
                    <a:gd name="T51" fmla="*/ 655 h 788"/>
                    <a:gd name="T52" fmla="*/ 1902 w 4721"/>
                    <a:gd name="T53" fmla="*/ 590 h 788"/>
                    <a:gd name="T54" fmla="*/ 2033 w 4721"/>
                    <a:gd name="T55" fmla="*/ 590 h 788"/>
                    <a:gd name="T56" fmla="*/ 2229 w 4721"/>
                    <a:gd name="T57" fmla="*/ 525 h 788"/>
                    <a:gd name="T58" fmla="*/ 1246 w 4721"/>
                    <a:gd name="T59" fmla="*/ 590 h 788"/>
                    <a:gd name="T60" fmla="*/ 1607 w 4721"/>
                    <a:gd name="T61" fmla="*/ 197 h 788"/>
                    <a:gd name="T62" fmla="*/ 1443 w 4721"/>
                    <a:gd name="T63" fmla="*/ 131 h 788"/>
                    <a:gd name="T64" fmla="*/ 1181 w 4721"/>
                    <a:gd name="T65" fmla="*/ 262 h 788"/>
                    <a:gd name="T66" fmla="*/ 919 w 4721"/>
                    <a:gd name="T67" fmla="*/ 525 h 788"/>
                    <a:gd name="T68" fmla="*/ 936 w 4721"/>
                    <a:gd name="T69" fmla="*/ 639 h 788"/>
                    <a:gd name="T70" fmla="*/ 1164 w 4721"/>
                    <a:gd name="T71" fmla="*/ 639 h 788"/>
                    <a:gd name="T72" fmla="*/ 0 w 4721"/>
                    <a:gd name="T73" fmla="*/ 787 h 788"/>
                    <a:gd name="T74" fmla="*/ 17 w 4721"/>
                    <a:gd name="T75" fmla="*/ 639 h 788"/>
                    <a:gd name="T76" fmla="*/ 246 w 4721"/>
                    <a:gd name="T77" fmla="*/ 639 h 788"/>
                    <a:gd name="T78" fmla="*/ 394 w 4721"/>
                    <a:gd name="T79" fmla="*/ 558 h 788"/>
                    <a:gd name="T80" fmla="*/ 526 w 4721"/>
                    <a:gd name="T81" fmla="*/ 623 h 788"/>
                    <a:gd name="T82" fmla="*/ 951 w 4721"/>
                    <a:gd name="T83" fmla="*/ 197 h 788"/>
                    <a:gd name="T84" fmla="*/ 788 w 4721"/>
                    <a:gd name="T85" fmla="*/ 131 h 788"/>
                    <a:gd name="T86" fmla="*/ 591 w 4721"/>
                    <a:gd name="T87" fmla="*/ 197 h 788"/>
                    <a:gd name="T88" fmla="*/ 459 w 4721"/>
                    <a:gd name="T89" fmla="*/ 197 h 788"/>
                    <a:gd name="T90" fmla="*/ 328 w 4721"/>
                    <a:gd name="T91" fmla="*/ 197 h 788"/>
                    <a:gd name="T92" fmla="*/ 34 w 4721"/>
                    <a:gd name="T93" fmla="*/ 197 h 788"/>
                    <a:gd name="T94" fmla="*/ 4720 w 4721"/>
                    <a:gd name="T95" fmla="*/ 0 h 788"/>
                    <a:gd name="T96" fmla="*/ 4705 w 4721"/>
                    <a:gd name="T97" fmla="*/ 148 h 788"/>
                    <a:gd name="T98" fmla="*/ 4475 w 4721"/>
                    <a:gd name="T99" fmla="*/ 148 h 788"/>
                    <a:gd name="T100" fmla="*/ 4196 w 4721"/>
                    <a:gd name="T101" fmla="*/ 394 h 788"/>
                    <a:gd name="T102" fmla="*/ 4032 w 4721"/>
                    <a:gd name="T103" fmla="*/ 590 h 788"/>
                    <a:gd name="T104" fmla="*/ 4196 w 4721"/>
                    <a:gd name="T105" fmla="*/ 655 h 788"/>
                    <a:gd name="T106" fmla="*/ 4459 w 4721"/>
                    <a:gd name="T107" fmla="*/ 525 h 788"/>
                    <a:gd name="T108" fmla="*/ 4720 w 4721"/>
                    <a:gd name="T109" fmla="*/ 525 h 788"/>
                    <a:gd name="T110" fmla="*/ 4720 w 4721"/>
                    <a:gd name="T111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721" h="788">
                      <a:moveTo>
                        <a:pt x="3868" y="459"/>
                      </a:moveTo>
                      <a:lnTo>
                        <a:pt x="4065" y="262"/>
                      </a:lnTo>
                      <a:lnTo>
                        <a:pt x="4065" y="262"/>
                      </a:lnTo>
                      <a:cubicBezTo>
                        <a:pt x="4087" y="240"/>
                        <a:pt x="4098" y="219"/>
                        <a:pt x="4098" y="197"/>
                      </a:cubicBezTo>
                      <a:lnTo>
                        <a:pt x="4098" y="197"/>
                      </a:lnTo>
                      <a:cubicBezTo>
                        <a:pt x="4098" y="175"/>
                        <a:pt x="4082" y="159"/>
                        <a:pt x="4049" y="148"/>
                      </a:cubicBezTo>
                      <a:lnTo>
                        <a:pt x="4049" y="148"/>
                      </a:lnTo>
                      <a:cubicBezTo>
                        <a:pt x="4016" y="137"/>
                        <a:pt x="3978" y="131"/>
                        <a:pt x="3934" y="131"/>
                      </a:cubicBezTo>
                      <a:lnTo>
                        <a:pt x="3934" y="131"/>
                      </a:lnTo>
                      <a:cubicBezTo>
                        <a:pt x="3890" y="131"/>
                        <a:pt x="3852" y="137"/>
                        <a:pt x="3819" y="148"/>
                      </a:cubicBezTo>
                      <a:lnTo>
                        <a:pt x="3819" y="148"/>
                      </a:lnTo>
                      <a:cubicBezTo>
                        <a:pt x="3786" y="159"/>
                        <a:pt x="3759" y="175"/>
                        <a:pt x="3737" y="197"/>
                      </a:cubicBezTo>
                      <a:lnTo>
                        <a:pt x="3737" y="197"/>
                      </a:lnTo>
                      <a:cubicBezTo>
                        <a:pt x="3715" y="219"/>
                        <a:pt x="3694" y="230"/>
                        <a:pt x="3672" y="230"/>
                      </a:cubicBezTo>
                      <a:lnTo>
                        <a:pt x="3672" y="230"/>
                      </a:lnTo>
                      <a:cubicBezTo>
                        <a:pt x="3650" y="230"/>
                        <a:pt x="3628" y="219"/>
                        <a:pt x="3606" y="197"/>
                      </a:cubicBezTo>
                      <a:lnTo>
                        <a:pt x="3606" y="197"/>
                      </a:lnTo>
                      <a:cubicBezTo>
                        <a:pt x="3584" y="175"/>
                        <a:pt x="3563" y="164"/>
                        <a:pt x="3541" y="164"/>
                      </a:cubicBezTo>
                      <a:lnTo>
                        <a:pt x="3541" y="164"/>
                      </a:lnTo>
                      <a:cubicBezTo>
                        <a:pt x="3519" y="164"/>
                        <a:pt x="3497" y="175"/>
                        <a:pt x="3476" y="197"/>
                      </a:cubicBezTo>
                      <a:lnTo>
                        <a:pt x="3409" y="262"/>
                      </a:lnTo>
                      <a:lnTo>
                        <a:pt x="3213" y="459"/>
                      </a:lnTo>
                      <a:lnTo>
                        <a:pt x="3148" y="525"/>
                      </a:lnTo>
                      <a:lnTo>
                        <a:pt x="3148" y="525"/>
                      </a:lnTo>
                      <a:cubicBezTo>
                        <a:pt x="3126" y="546"/>
                        <a:pt x="3115" y="568"/>
                        <a:pt x="3115" y="590"/>
                      </a:cubicBezTo>
                      <a:lnTo>
                        <a:pt x="3115" y="590"/>
                      </a:lnTo>
                      <a:cubicBezTo>
                        <a:pt x="3115" y="612"/>
                        <a:pt x="3131" y="629"/>
                        <a:pt x="3164" y="639"/>
                      </a:cubicBezTo>
                      <a:lnTo>
                        <a:pt x="3164" y="639"/>
                      </a:lnTo>
                      <a:cubicBezTo>
                        <a:pt x="3196" y="650"/>
                        <a:pt x="3235" y="655"/>
                        <a:pt x="3278" y="655"/>
                      </a:cubicBezTo>
                      <a:lnTo>
                        <a:pt x="3278" y="655"/>
                      </a:lnTo>
                      <a:cubicBezTo>
                        <a:pt x="3322" y="655"/>
                        <a:pt x="3360" y="650"/>
                        <a:pt x="3393" y="639"/>
                      </a:cubicBezTo>
                      <a:lnTo>
                        <a:pt x="3393" y="639"/>
                      </a:lnTo>
                      <a:cubicBezTo>
                        <a:pt x="3426" y="629"/>
                        <a:pt x="3453" y="612"/>
                        <a:pt x="3476" y="590"/>
                      </a:cubicBezTo>
                      <a:lnTo>
                        <a:pt x="3476" y="590"/>
                      </a:lnTo>
                      <a:cubicBezTo>
                        <a:pt x="3497" y="568"/>
                        <a:pt x="3519" y="558"/>
                        <a:pt x="3541" y="558"/>
                      </a:cubicBezTo>
                      <a:lnTo>
                        <a:pt x="3541" y="558"/>
                      </a:lnTo>
                      <a:cubicBezTo>
                        <a:pt x="3563" y="558"/>
                        <a:pt x="3584" y="568"/>
                        <a:pt x="3606" y="590"/>
                      </a:cubicBezTo>
                      <a:lnTo>
                        <a:pt x="3606" y="590"/>
                      </a:lnTo>
                      <a:cubicBezTo>
                        <a:pt x="3628" y="612"/>
                        <a:pt x="3650" y="623"/>
                        <a:pt x="3672" y="623"/>
                      </a:cubicBezTo>
                      <a:lnTo>
                        <a:pt x="3672" y="623"/>
                      </a:lnTo>
                      <a:cubicBezTo>
                        <a:pt x="3694" y="623"/>
                        <a:pt x="3715" y="612"/>
                        <a:pt x="3737" y="590"/>
                      </a:cubicBezTo>
                      <a:lnTo>
                        <a:pt x="3803" y="525"/>
                      </a:lnTo>
                      <a:lnTo>
                        <a:pt x="3868" y="459"/>
                      </a:lnTo>
                      <a:close/>
                      <a:moveTo>
                        <a:pt x="3082" y="327"/>
                      </a:moveTo>
                      <a:lnTo>
                        <a:pt x="3148" y="262"/>
                      </a:lnTo>
                      <a:lnTo>
                        <a:pt x="3148" y="262"/>
                      </a:lnTo>
                      <a:cubicBezTo>
                        <a:pt x="3170" y="240"/>
                        <a:pt x="3180" y="219"/>
                        <a:pt x="3180" y="197"/>
                      </a:cubicBezTo>
                      <a:lnTo>
                        <a:pt x="3180" y="197"/>
                      </a:lnTo>
                      <a:cubicBezTo>
                        <a:pt x="3180" y="175"/>
                        <a:pt x="3164" y="159"/>
                        <a:pt x="3131" y="148"/>
                      </a:cubicBezTo>
                      <a:lnTo>
                        <a:pt x="3131" y="148"/>
                      </a:lnTo>
                      <a:cubicBezTo>
                        <a:pt x="3098" y="137"/>
                        <a:pt x="3060" y="131"/>
                        <a:pt x="3016" y="131"/>
                      </a:cubicBezTo>
                      <a:lnTo>
                        <a:pt x="3016" y="131"/>
                      </a:lnTo>
                      <a:cubicBezTo>
                        <a:pt x="2973" y="131"/>
                        <a:pt x="2935" y="137"/>
                        <a:pt x="2902" y="148"/>
                      </a:cubicBezTo>
                      <a:lnTo>
                        <a:pt x="2902" y="148"/>
                      </a:lnTo>
                      <a:cubicBezTo>
                        <a:pt x="2868" y="159"/>
                        <a:pt x="2841" y="175"/>
                        <a:pt x="2820" y="197"/>
                      </a:cubicBezTo>
                      <a:lnTo>
                        <a:pt x="2754" y="262"/>
                      </a:lnTo>
                      <a:lnTo>
                        <a:pt x="2558" y="459"/>
                      </a:lnTo>
                      <a:lnTo>
                        <a:pt x="2492" y="525"/>
                      </a:lnTo>
                      <a:lnTo>
                        <a:pt x="2492" y="525"/>
                      </a:lnTo>
                      <a:cubicBezTo>
                        <a:pt x="2470" y="546"/>
                        <a:pt x="2459" y="568"/>
                        <a:pt x="2459" y="590"/>
                      </a:cubicBezTo>
                      <a:lnTo>
                        <a:pt x="2459" y="590"/>
                      </a:lnTo>
                      <a:cubicBezTo>
                        <a:pt x="2459" y="612"/>
                        <a:pt x="2476" y="629"/>
                        <a:pt x="2508" y="639"/>
                      </a:cubicBezTo>
                      <a:lnTo>
                        <a:pt x="2508" y="639"/>
                      </a:lnTo>
                      <a:cubicBezTo>
                        <a:pt x="2541" y="650"/>
                        <a:pt x="2579" y="655"/>
                        <a:pt x="2623" y="655"/>
                      </a:cubicBezTo>
                      <a:lnTo>
                        <a:pt x="2623" y="655"/>
                      </a:lnTo>
                      <a:cubicBezTo>
                        <a:pt x="2667" y="655"/>
                        <a:pt x="2704" y="650"/>
                        <a:pt x="2738" y="639"/>
                      </a:cubicBezTo>
                      <a:lnTo>
                        <a:pt x="2738" y="639"/>
                      </a:lnTo>
                      <a:cubicBezTo>
                        <a:pt x="2771" y="629"/>
                        <a:pt x="2797" y="612"/>
                        <a:pt x="2820" y="590"/>
                      </a:cubicBezTo>
                      <a:lnTo>
                        <a:pt x="2885" y="525"/>
                      </a:lnTo>
                      <a:lnTo>
                        <a:pt x="2951" y="459"/>
                      </a:lnTo>
                      <a:lnTo>
                        <a:pt x="3016" y="394"/>
                      </a:lnTo>
                      <a:lnTo>
                        <a:pt x="3082" y="327"/>
                      </a:lnTo>
                      <a:close/>
                      <a:moveTo>
                        <a:pt x="2426" y="327"/>
                      </a:moveTo>
                      <a:lnTo>
                        <a:pt x="2492" y="262"/>
                      </a:lnTo>
                      <a:lnTo>
                        <a:pt x="2492" y="262"/>
                      </a:lnTo>
                      <a:cubicBezTo>
                        <a:pt x="2514" y="240"/>
                        <a:pt x="2525" y="219"/>
                        <a:pt x="2525" y="197"/>
                      </a:cubicBezTo>
                      <a:lnTo>
                        <a:pt x="2525" y="197"/>
                      </a:lnTo>
                      <a:cubicBezTo>
                        <a:pt x="2525" y="175"/>
                        <a:pt x="2508" y="159"/>
                        <a:pt x="2476" y="148"/>
                      </a:cubicBezTo>
                      <a:lnTo>
                        <a:pt x="2476" y="148"/>
                      </a:lnTo>
                      <a:cubicBezTo>
                        <a:pt x="2443" y="137"/>
                        <a:pt x="2404" y="131"/>
                        <a:pt x="2361" y="131"/>
                      </a:cubicBezTo>
                      <a:lnTo>
                        <a:pt x="2361" y="131"/>
                      </a:lnTo>
                      <a:cubicBezTo>
                        <a:pt x="2317" y="131"/>
                        <a:pt x="2279" y="137"/>
                        <a:pt x="2246" y="148"/>
                      </a:cubicBezTo>
                      <a:lnTo>
                        <a:pt x="2246" y="148"/>
                      </a:lnTo>
                      <a:cubicBezTo>
                        <a:pt x="2213" y="159"/>
                        <a:pt x="2186" y="175"/>
                        <a:pt x="2164" y="197"/>
                      </a:cubicBezTo>
                      <a:lnTo>
                        <a:pt x="2164" y="197"/>
                      </a:lnTo>
                      <a:cubicBezTo>
                        <a:pt x="2142" y="219"/>
                        <a:pt x="2120" y="230"/>
                        <a:pt x="2098" y="230"/>
                      </a:cubicBezTo>
                      <a:lnTo>
                        <a:pt x="2098" y="230"/>
                      </a:lnTo>
                      <a:cubicBezTo>
                        <a:pt x="2077" y="230"/>
                        <a:pt x="2055" y="219"/>
                        <a:pt x="2033" y="197"/>
                      </a:cubicBezTo>
                      <a:lnTo>
                        <a:pt x="2033" y="197"/>
                      </a:lnTo>
                      <a:cubicBezTo>
                        <a:pt x="2012" y="175"/>
                        <a:pt x="1990" y="164"/>
                        <a:pt x="1967" y="164"/>
                      </a:cubicBezTo>
                      <a:lnTo>
                        <a:pt x="1967" y="164"/>
                      </a:lnTo>
                      <a:cubicBezTo>
                        <a:pt x="1946" y="164"/>
                        <a:pt x="1924" y="175"/>
                        <a:pt x="1902" y="197"/>
                      </a:cubicBezTo>
                      <a:lnTo>
                        <a:pt x="1836" y="262"/>
                      </a:lnTo>
                      <a:lnTo>
                        <a:pt x="1771" y="327"/>
                      </a:lnTo>
                      <a:lnTo>
                        <a:pt x="1706" y="394"/>
                      </a:lnTo>
                      <a:lnTo>
                        <a:pt x="1639" y="459"/>
                      </a:lnTo>
                      <a:lnTo>
                        <a:pt x="1574" y="525"/>
                      </a:lnTo>
                      <a:lnTo>
                        <a:pt x="1574" y="525"/>
                      </a:lnTo>
                      <a:cubicBezTo>
                        <a:pt x="1552" y="546"/>
                        <a:pt x="1542" y="568"/>
                        <a:pt x="1542" y="590"/>
                      </a:cubicBezTo>
                      <a:lnTo>
                        <a:pt x="1542" y="590"/>
                      </a:lnTo>
                      <a:cubicBezTo>
                        <a:pt x="1542" y="612"/>
                        <a:pt x="1557" y="629"/>
                        <a:pt x="1591" y="639"/>
                      </a:cubicBezTo>
                      <a:lnTo>
                        <a:pt x="1591" y="639"/>
                      </a:lnTo>
                      <a:cubicBezTo>
                        <a:pt x="1623" y="650"/>
                        <a:pt x="1662" y="655"/>
                        <a:pt x="1706" y="655"/>
                      </a:cubicBezTo>
                      <a:lnTo>
                        <a:pt x="1706" y="655"/>
                      </a:lnTo>
                      <a:cubicBezTo>
                        <a:pt x="1749" y="655"/>
                        <a:pt x="1787" y="650"/>
                        <a:pt x="1820" y="639"/>
                      </a:cubicBezTo>
                      <a:lnTo>
                        <a:pt x="1820" y="639"/>
                      </a:lnTo>
                      <a:cubicBezTo>
                        <a:pt x="1852" y="629"/>
                        <a:pt x="1880" y="612"/>
                        <a:pt x="1902" y="590"/>
                      </a:cubicBezTo>
                      <a:lnTo>
                        <a:pt x="1902" y="590"/>
                      </a:lnTo>
                      <a:cubicBezTo>
                        <a:pt x="1924" y="568"/>
                        <a:pt x="1946" y="558"/>
                        <a:pt x="1967" y="558"/>
                      </a:cubicBezTo>
                      <a:lnTo>
                        <a:pt x="1967" y="558"/>
                      </a:lnTo>
                      <a:cubicBezTo>
                        <a:pt x="1990" y="558"/>
                        <a:pt x="2012" y="568"/>
                        <a:pt x="2033" y="590"/>
                      </a:cubicBezTo>
                      <a:lnTo>
                        <a:pt x="2033" y="590"/>
                      </a:lnTo>
                      <a:cubicBezTo>
                        <a:pt x="2055" y="612"/>
                        <a:pt x="2077" y="623"/>
                        <a:pt x="2098" y="623"/>
                      </a:cubicBezTo>
                      <a:lnTo>
                        <a:pt x="2098" y="623"/>
                      </a:lnTo>
                      <a:cubicBezTo>
                        <a:pt x="2120" y="623"/>
                        <a:pt x="2142" y="612"/>
                        <a:pt x="2164" y="590"/>
                      </a:cubicBezTo>
                      <a:lnTo>
                        <a:pt x="2229" y="525"/>
                      </a:lnTo>
                      <a:lnTo>
                        <a:pt x="2295" y="459"/>
                      </a:lnTo>
                      <a:lnTo>
                        <a:pt x="2361" y="394"/>
                      </a:lnTo>
                      <a:lnTo>
                        <a:pt x="2426" y="327"/>
                      </a:lnTo>
                      <a:close/>
                      <a:moveTo>
                        <a:pt x="1246" y="590"/>
                      </a:moveTo>
                      <a:lnTo>
                        <a:pt x="1574" y="262"/>
                      </a:lnTo>
                      <a:lnTo>
                        <a:pt x="1574" y="262"/>
                      </a:lnTo>
                      <a:cubicBezTo>
                        <a:pt x="1596" y="240"/>
                        <a:pt x="1607" y="219"/>
                        <a:pt x="1607" y="197"/>
                      </a:cubicBezTo>
                      <a:lnTo>
                        <a:pt x="1607" y="197"/>
                      </a:lnTo>
                      <a:cubicBezTo>
                        <a:pt x="1607" y="175"/>
                        <a:pt x="1591" y="159"/>
                        <a:pt x="1557" y="148"/>
                      </a:cubicBezTo>
                      <a:lnTo>
                        <a:pt x="1557" y="148"/>
                      </a:lnTo>
                      <a:cubicBezTo>
                        <a:pt x="1525" y="137"/>
                        <a:pt x="1486" y="131"/>
                        <a:pt x="1443" y="131"/>
                      </a:cubicBezTo>
                      <a:lnTo>
                        <a:pt x="1443" y="131"/>
                      </a:lnTo>
                      <a:cubicBezTo>
                        <a:pt x="1399" y="131"/>
                        <a:pt x="1361" y="137"/>
                        <a:pt x="1328" y="148"/>
                      </a:cubicBezTo>
                      <a:lnTo>
                        <a:pt x="1328" y="148"/>
                      </a:lnTo>
                      <a:cubicBezTo>
                        <a:pt x="1295" y="159"/>
                        <a:pt x="1268" y="175"/>
                        <a:pt x="1246" y="197"/>
                      </a:cubicBezTo>
                      <a:lnTo>
                        <a:pt x="1181" y="262"/>
                      </a:lnTo>
                      <a:lnTo>
                        <a:pt x="1115" y="327"/>
                      </a:lnTo>
                      <a:lnTo>
                        <a:pt x="1050" y="394"/>
                      </a:lnTo>
                      <a:lnTo>
                        <a:pt x="984" y="459"/>
                      </a:lnTo>
                      <a:lnTo>
                        <a:pt x="919" y="525"/>
                      </a:lnTo>
                      <a:lnTo>
                        <a:pt x="919" y="525"/>
                      </a:lnTo>
                      <a:cubicBezTo>
                        <a:pt x="897" y="546"/>
                        <a:pt x="886" y="568"/>
                        <a:pt x="886" y="590"/>
                      </a:cubicBezTo>
                      <a:lnTo>
                        <a:pt x="886" y="590"/>
                      </a:lnTo>
                      <a:cubicBezTo>
                        <a:pt x="886" y="612"/>
                        <a:pt x="902" y="629"/>
                        <a:pt x="936" y="639"/>
                      </a:cubicBezTo>
                      <a:lnTo>
                        <a:pt x="936" y="639"/>
                      </a:lnTo>
                      <a:cubicBezTo>
                        <a:pt x="968" y="650"/>
                        <a:pt x="1006" y="655"/>
                        <a:pt x="1050" y="655"/>
                      </a:cubicBezTo>
                      <a:lnTo>
                        <a:pt x="1050" y="655"/>
                      </a:lnTo>
                      <a:cubicBezTo>
                        <a:pt x="1093" y="655"/>
                        <a:pt x="1132" y="650"/>
                        <a:pt x="1164" y="639"/>
                      </a:cubicBezTo>
                      <a:lnTo>
                        <a:pt x="1164" y="639"/>
                      </a:lnTo>
                      <a:cubicBezTo>
                        <a:pt x="1197" y="629"/>
                        <a:pt x="1224" y="612"/>
                        <a:pt x="1246" y="590"/>
                      </a:cubicBezTo>
                      <a:close/>
                      <a:moveTo>
                        <a:pt x="4720" y="787"/>
                      </a:moveTo>
                      <a:lnTo>
                        <a:pt x="0" y="787"/>
                      </a:lnTo>
                      <a:lnTo>
                        <a:pt x="0" y="633"/>
                      </a:lnTo>
                      <a:lnTo>
                        <a:pt x="0" y="633"/>
                      </a:lnTo>
                      <a:cubicBezTo>
                        <a:pt x="5" y="635"/>
                        <a:pt x="11" y="637"/>
                        <a:pt x="17" y="639"/>
                      </a:cubicBezTo>
                      <a:lnTo>
                        <a:pt x="17" y="639"/>
                      </a:lnTo>
                      <a:cubicBezTo>
                        <a:pt x="50" y="650"/>
                        <a:pt x="88" y="655"/>
                        <a:pt x="131" y="655"/>
                      </a:cubicBezTo>
                      <a:lnTo>
                        <a:pt x="131" y="655"/>
                      </a:lnTo>
                      <a:cubicBezTo>
                        <a:pt x="175" y="655"/>
                        <a:pt x="214" y="650"/>
                        <a:pt x="246" y="639"/>
                      </a:cubicBezTo>
                      <a:lnTo>
                        <a:pt x="246" y="639"/>
                      </a:lnTo>
                      <a:cubicBezTo>
                        <a:pt x="280" y="629"/>
                        <a:pt x="306" y="612"/>
                        <a:pt x="328" y="590"/>
                      </a:cubicBezTo>
                      <a:lnTo>
                        <a:pt x="328" y="590"/>
                      </a:lnTo>
                      <a:cubicBezTo>
                        <a:pt x="351" y="568"/>
                        <a:pt x="372" y="558"/>
                        <a:pt x="394" y="558"/>
                      </a:cubicBezTo>
                      <a:lnTo>
                        <a:pt x="394" y="558"/>
                      </a:lnTo>
                      <a:cubicBezTo>
                        <a:pt x="416" y="558"/>
                        <a:pt x="437" y="568"/>
                        <a:pt x="459" y="590"/>
                      </a:cubicBezTo>
                      <a:lnTo>
                        <a:pt x="459" y="590"/>
                      </a:lnTo>
                      <a:cubicBezTo>
                        <a:pt x="482" y="612"/>
                        <a:pt x="503" y="623"/>
                        <a:pt x="526" y="623"/>
                      </a:cubicBezTo>
                      <a:lnTo>
                        <a:pt x="526" y="623"/>
                      </a:lnTo>
                      <a:cubicBezTo>
                        <a:pt x="547" y="623"/>
                        <a:pt x="569" y="612"/>
                        <a:pt x="591" y="590"/>
                      </a:cubicBezTo>
                      <a:lnTo>
                        <a:pt x="919" y="262"/>
                      </a:lnTo>
                      <a:lnTo>
                        <a:pt x="919" y="262"/>
                      </a:lnTo>
                      <a:cubicBezTo>
                        <a:pt x="940" y="240"/>
                        <a:pt x="951" y="219"/>
                        <a:pt x="951" y="197"/>
                      </a:cubicBezTo>
                      <a:lnTo>
                        <a:pt x="951" y="197"/>
                      </a:lnTo>
                      <a:cubicBezTo>
                        <a:pt x="951" y="175"/>
                        <a:pt x="936" y="159"/>
                        <a:pt x="902" y="148"/>
                      </a:cubicBezTo>
                      <a:lnTo>
                        <a:pt x="902" y="148"/>
                      </a:lnTo>
                      <a:cubicBezTo>
                        <a:pt x="869" y="137"/>
                        <a:pt x="831" y="131"/>
                        <a:pt x="788" y="131"/>
                      </a:cubicBezTo>
                      <a:lnTo>
                        <a:pt x="788" y="131"/>
                      </a:lnTo>
                      <a:cubicBezTo>
                        <a:pt x="744" y="131"/>
                        <a:pt x="705" y="137"/>
                        <a:pt x="673" y="148"/>
                      </a:cubicBezTo>
                      <a:lnTo>
                        <a:pt x="673" y="148"/>
                      </a:lnTo>
                      <a:cubicBezTo>
                        <a:pt x="640" y="159"/>
                        <a:pt x="613" y="175"/>
                        <a:pt x="591" y="197"/>
                      </a:cubicBezTo>
                      <a:lnTo>
                        <a:pt x="591" y="197"/>
                      </a:lnTo>
                      <a:cubicBezTo>
                        <a:pt x="569" y="219"/>
                        <a:pt x="547" y="230"/>
                        <a:pt x="526" y="230"/>
                      </a:cubicBezTo>
                      <a:lnTo>
                        <a:pt x="526" y="230"/>
                      </a:lnTo>
                      <a:cubicBezTo>
                        <a:pt x="503" y="230"/>
                        <a:pt x="482" y="219"/>
                        <a:pt x="459" y="197"/>
                      </a:cubicBezTo>
                      <a:lnTo>
                        <a:pt x="459" y="197"/>
                      </a:lnTo>
                      <a:cubicBezTo>
                        <a:pt x="437" y="175"/>
                        <a:pt x="416" y="164"/>
                        <a:pt x="394" y="164"/>
                      </a:cubicBezTo>
                      <a:lnTo>
                        <a:pt x="394" y="164"/>
                      </a:lnTo>
                      <a:cubicBezTo>
                        <a:pt x="372" y="164"/>
                        <a:pt x="351" y="175"/>
                        <a:pt x="328" y="197"/>
                      </a:cubicBezTo>
                      <a:lnTo>
                        <a:pt x="0" y="525"/>
                      </a:ln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3" y="240"/>
                        <a:pt x="34" y="219"/>
                        <a:pt x="34" y="197"/>
                      </a:cubicBezTo>
                      <a:lnTo>
                        <a:pt x="34" y="197"/>
                      </a:lnTo>
                      <a:cubicBezTo>
                        <a:pt x="34" y="179"/>
                        <a:pt x="22" y="165"/>
                        <a:pt x="0" y="154"/>
                      </a:cubicBezTo>
                      <a:lnTo>
                        <a:pt x="0" y="0"/>
                      </a:lnTo>
                      <a:lnTo>
                        <a:pt x="4720" y="0"/>
                      </a:lnTo>
                      <a:lnTo>
                        <a:pt x="4720" y="154"/>
                      </a:lnTo>
                      <a:lnTo>
                        <a:pt x="4720" y="154"/>
                      </a:lnTo>
                      <a:cubicBezTo>
                        <a:pt x="4715" y="152"/>
                        <a:pt x="4710" y="150"/>
                        <a:pt x="4705" y="148"/>
                      </a:cubicBezTo>
                      <a:lnTo>
                        <a:pt x="4705" y="148"/>
                      </a:lnTo>
                      <a:cubicBezTo>
                        <a:pt x="4671" y="137"/>
                        <a:pt x="4634" y="131"/>
                        <a:pt x="4589" y="131"/>
                      </a:cubicBezTo>
                      <a:lnTo>
                        <a:pt x="4589" y="131"/>
                      </a:lnTo>
                      <a:cubicBezTo>
                        <a:pt x="4546" y="131"/>
                        <a:pt x="4507" y="137"/>
                        <a:pt x="4475" y="148"/>
                      </a:cubicBezTo>
                      <a:lnTo>
                        <a:pt x="4475" y="148"/>
                      </a:lnTo>
                      <a:cubicBezTo>
                        <a:pt x="4442" y="159"/>
                        <a:pt x="4415" y="175"/>
                        <a:pt x="4393" y="197"/>
                      </a:cubicBezTo>
                      <a:lnTo>
                        <a:pt x="4328" y="262"/>
                      </a:lnTo>
                      <a:lnTo>
                        <a:pt x="4261" y="327"/>
                      </a:lnTo>
                      <a:lnTo>
                        <a:pt x="4196" y="394"/>
                      </a:lnTo>
                      <a:lnTo>
                        <a:pt x="4065" y="525"/>
                      </a:lnTo>
                      <a:lnTo>
                        <a:pt x="4065" y="525"/>
                      </a:lnTo>
                      <a:cubicBezTo>
                        <a:pt x="4043" y="546"/>
                        <a:pt x="4032" y="568"/>
                        <a:pt x="4032" y="590"/>
                      </a:cubicBezTo>
                      <a:lnTo>
                        <a:pt x="4032" y="590"/>
                      </a:lnTo>
                      <a:cubicBezTo>
                        <a:pt x="4032" y="612"/>
                        <a:pt x="4049" y="629"/>
                        <a:pt x="4082" y="639"/>
                      </a:cubicBezTo>
                      <a:lnTo>
                        <a:pt x="4082" y="639"/>
                      </a:lnTo>
                      <a:cubicBezTo>
                        <a:pt x="4115" y="650"/>
                        <a:pt x="4153" y="655"/>
                        <a:pt x="4196" y="655"/>
                      </a:cubicBezTo>
                      <a:lnTo>
                        <a:pt x="4196" y="655"/>
                      </a:lnTo>
                      <a:cubicBezTo>
                        <a:pt x="4240" y="655"/>
                        <a:pt x="4279" y="650"/>
                        <a:pt x="4311" y="639"/>
                      </a:cubicBezTo>
                      <a:lnTo>
                        <a:pt x="4311" y="639"/>
                      </a:lnTo>
                      <a:cubicBezTo>
                        <a:pt x="4344" y="629"/>
                        <a:pt x="4371" y="612"/>
                        <a:pt x="4393" y="590"/>
                      </a:cubicBezTo>
                      <a:lnTo>
                        <a:pt x="4459" y="525"/>
                      </a:lnTo>
                      <a:lnTo>
                        <a:pt x="4524" y="459"/>
                      </a:lnTo>
                      <a:lnTo>
                        <a:pt x="4720" y="262"/>
                      </a:lnTo>
                      <a:lnTo>
                        <a:pt x="4720" y="525"/>
                      </a:lnTo>
                      <a:lnTo>
                        <a:pt x="4720" y="525"/>
                      </a:lnTo>
                      <a:cubicBezTo>
                        <a:pt x="4699" y="546"/>
                        <a:pt x="4688" y="568"/>
                        <a:pt x="4688" y="590"/>
                      </a:cubicBezTo>
                      <a:lnTo>
                        <a:pt x="4688" y="590"/>
                      </a:lnTo>
                      <a:cubicBezTo>
                        <a:pt x="4688" y="607"/>
                        <a:pt x="4699" y="622"/>
                        <a:pt x="4720" y="633"/>
                      </a:cubicBezTo>
                      <a:lnTo>
                        <a:pt x="4720" y="78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8" name="Freeform 576">
                  <a:extLst>
                    <a:ext uri="{FF2B5EF4-FFF2-40B4-BE49-F238E27FC236}">
                      <a16:creationId xmlns:a16="http://schemas.microsoft.com/office/drawing/2014/main" id="{D265C9E0-ED53-894F-8B10-784592ABF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672" y="6771524"/>
                  <a:ext cx="1700212" cy="244475"/>
                </a:xfrm>
                <a:custGeom>
                  <a:avLst/>
                  <a:gdLst>
                    <a:gd name="T0" fmla="*/ 3606 w 4721"/>
                    <a:gd name="T1" fmla="*/ 170 h 679"/>
                    <a:gd name="T2" fmla="*/ 3933 w 4721"/>
                    <a:gd name="T3" fmla="*/ 337 h 679"/>
                    <a:gd name="T4" fmla="*/ 4302 w 4721"/>
                    <a:gd name="T5" fmla="*/ 145 h 679"/>
                    <a:gd name="T6" fmla="*/ 4302 w 4721"/>
                    <a:gd name="T7" fmla="*/ 401 h 679"/>
                    <a:gd name="T8" fmla="*/ 4146 w 4721"/>
                    <a:gd name="T9" fmla="*/ 444 h 679"/>
                    <a:gd name="T10" fmla="*/ 4040 w 4721"/>
                    <a:gd name="T11" fmla="*/ 486 h 679"/>
                    <a:gd name="T12" fmla="*/ 3933 w 4721"/>
                    <a:gd name="T13" fmla="*/ 550 h 679"/>
                    <a:gd name="T14" fmla="*/ 3827 w 4721"/>
                    <a:gd name="T15" fmla="*/ 486 h 679"/>
                    <a:gd name="T16" fmla="*/ 3721 w 4721"/>
                    <a:gd name="T17" fmla="*/ 444 h 679"/>
                    <a:gd name="T18" fmla="*/ 3721 w 4721"/>
                    <a:gd name="T19" fmla="*/ 444 h 679"/>
                    <a:gd name="T20" fmla="*/ 3564 w 4721"/>
                    <a:gd name="T21" fmla="*/ 401 h 679"/>
                    <a:gd name="T22" fmla="*/ 3171 w 4721"/>
                    <a:gd name="T23" fmla="*/ 145 h 679"/>
                    <a:gd name="T24" fmla="*/ 2860 w 4721"/>
                    <a:gd name="T25" fmla="*/ 281 h 679"/>
                    <a:gd name="T26" fmla="*/ 3081 w 4721"/>
                    <a:gd name="T27" fmla="*/ 238 h 679"/>
                    <a:gd name="T28" fmla="*/ 3385 w 4721"/>
                    <a:gd name="T29" fmla="*/ 333 h 679"/>
                    <a:gd name="T30" fmla="*/ 1917 w 4721"/>
                    <a:gd name="T31" fmla="*/ 102 h 679"/>
                    <a:gd name="T32" fmla="*/ 2294 w 4721"/>
                    <a:gd name="T33" fmla="*/ 307 h 679"/>
                    <a:gd name="T34" fmla="*/ 2598 w 4721"/>
                    <a:gd name="T35" fmla="*/ 213 h 679"/>
                    <a:gd name="T36" fmla="*/ 2729 w 4721"/>
                    <a:gd name="T37" fmla="*/ 349 h 679"/>
                    <a:gd name="T38" fmla="*/ 2622 w 4721"/>
                    <a:gd name="T39" fmla="*/ 414 h 679"/>
                    <a:gd name="T40" fmla="*/ 2516 w 4721"/>
                    <a:gd name="T41" fmla="*/ 486 h 679"/>
                    <a:gd name="T42" fmla="*/ 2409 w 4721"/>
                    <a:gd name="T43" fmla="*/ 580 h 679"/>
                    <a:gd name="T44" fmla="*/ 2384 w 4721"/>
                    <a:gd name="T45" fmla="*/ 605 h 679"/>
                    <a:gd name="T46" fmla="*/ 2229 w 4721"/>
                    <a:gd name="T47" fmla="*/ 541 h 679"/>
                    <a:gd name="T48" fmla="*/ 2073 w 4721"/>
                    <a:gd name="T49" fmla="*/ 469 h 679"/>
                    <a:gd name="T50" fmla="*/ 1917 w 4721"/>
                    <a:gd name="T51" fmla="*/ 375 h 679"/>
                    <a:gd name="T52" fmla="*/ 1729 w 4721"/>
                    <a:gd name="T53" fmla="*/ 213 h 679"/>
                    <a:gd name="T54" fmla="*/ 1418 w 4721"/>
                    <a:gd name="T55" fmla="*/ 213 h 679"/>
                    <a:gd name="T56" fmla="*/ 1377 w 4721"/>
                    <a:gd name="T57" fmla="*/ 307 h 679"/>
                    <a:gd name="T58" fmla="*/ 1729 w 4721"/>
                    <a:gd name="T59" fmla="*/ 281 h 679"/>
                    <a:gd name="T60" fmla="*/ 1148 w 4721"/>
                    <a:gd name="T61" fmla="*/ 68 h 679"/>
                    <a:gd name="T62" fmla="*/ 590 w 4721"/>
                    <a:gd name="T63" fmla="*/ 238 h 679"/>
                    <a:gd name="T64" fmla="*/ 893 w 4721"/>
                    <a:gd name="T65" fmla="*/ 281 h 679"/>
                    <a:gd name="T66" fmla="*/ 1229 w 4721"/>
                    <a:gd name="T67" fmla="*/ 375 h 679"/>
                    <a:gd name="T68" fmla="*/ 1205 w 4721"/>
                    <a:gd name="T69" fmla="*/ 401 h 679"/>
                    <a:gd name="T70" fmla="*/ 1049 w 4721"/>
                    <a:gd name="T71" fmla="*/ 473 h 679"/>
                    <a:gd name="T72" fmla="*/ 893 w 4721"/>
                    <a:gd name="T73" fmla="*/ 538 h 679"/>
                    <a:gd name="T74" fmla="*/ 738 w 4721"/>
                    <a:gd name="T75" fmla="*/ 580 h 679"/>
                    <a:gd name="T76" fmla="*/ 631 w 4721"/>
                    <a:gd name="T77" fmla="*/ 486 h 679"/>
                    <a:gd name="T78" fmla="*/ 524 w 4721"/>
                    <a:gd name="T79" fmla="*/ 414 h 679"/>
                    <a:gd name="T80" fmla="*/ 418 w 4721"/>
                    <a:gd name="T81" fmla="*/ 349 h 679"/>
                    <a:gd name="T82" fmla="*/ 4409 w 4721"/>
                    <a:gd name="T83" fmla="*/ 307 h 679"/>
                    <a:gd name="T84" fmla="*/ 4696 w 4721"/>
                    <a:gd name="T85" fmla="*/ 213 h 679"/>
                    <a:gd name="T86" fmla="*/ 4434 w 4721"/>
                    <a:gd name="T87" fmla="*/ 418 h 679"/>
                    <a:gd name="T88" fmla="*/ 4040 w 4721"/>
                    <a:gd name="T89" fmla="*/ 623 h 679"/>
                    <a:gd name="T90" fmla="*/ 3737 w 4721"/>
                    <a:gd name="T91" fmla="*/ 580 h 679"/>
                    <a:gd name="T92" fmla="*/ 3344 w 4721"/>
                    <a:gd name="T93" fmla="*/ 375 h 679"/>
                    <a:gd name="T94" fmla="*/ 2990 w 4721"/>
                    <a:gd name="T95" fmla="*/ 349 h 679"/>
                    <a:gd name="T96" fmla="*/ 2598 w 4721"/>
                    <a:gd name="T97" fmla="*/ 555 h 679"/>
                    <a:gd name="T98" fmla="*/ 2294 w 4721"/>
                    <a:gd name="T99" fmla="*/ 648 h 679"/>
                    <a:gd name="T100" fmla="*/ 1901 w 4721"/>
                    <a:gd name="T101" fmla="*/ 444 h 679"/>
                    <a:gd name="T102" fmla="*/ 1573 w 4721"/>
                    <a:gd name="T103" fmla="*/ 277 h 679"/>
                    <a:gd name="T104" fmla="*/ 1205 w 4721"/>
                    <a:gd name="T105" fmla="*/ 469 h 679"/>
                    <a:gd name="T106" fmla="*/ 811 w 4721"/>
                    <a:gd name="T107" fmla="*/ 674 h 679"/>
                    <a:gd name="T108" fmla="*/ 500 w 4721"/>
                    <a:gd name="T109" fmla="*/ 538 h 679"/>
                    <a:gd name="T110" fmla="*/ 106 w 4721"/>
                    <a:gd name="T111" fmla="*/ 333 h 679"/>
                    <a:gd name="T112" fmla="*/ 197 w 4721"/>
                    <a:gd name="T113" fmla="*/ 307 h 679"/>
                    <a:gd name="T114" fmla="*/ 156 w 4721"/>
                    <a:gd name="T115" fmla="*/ 213 h 679"/>
                    <a:gd name="T116" fmla="*/ 4696 w 4721"/>
                    <a:gd name="T117" fmla="*/ 145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721" h="679">
                      <a:moveTo>
                        <a:pt x="4376" y="102"/>
                      </a:moveTo>
                      <a:lnTo>
                        <a:pt x="4376" y="102"/>
                      </a:lnTo>
                      <a:cubicBezTo>
                        <a:pt x="4376" y="91"/>
                        <a:pt x="4368" y="82"/>
                        <a:pt x="4351" y="76"/>
                      </a:cubicBezTo>
                      <a:lnTo>
                        <a:pt x="4351" y="76"/>
                      </a:lnTo>
                      <a:cubicBezTo>
                        <a:pt x="4335" y="71"/>
                        <a:pt x="4316" y="68"/>
                        <a:pt x="4294" y="68"/>
                      </a:cubicBezTo>
                      <a:lnTo>
                        <a:pt x="3573" y="68"/>
                      </a:lnTo>
                      <a:lnTo>
                        <a:pt x="3573" y="68"/>
                      </a:lnTo>
                      <a:cubicBezTo>
                        <a:pt x="3551" y="68"/>
                        <a:pt x="3532" y="71"/>
                        <a:pt x="3516" y="76"/>
                      </a:cubicBezTo>
                      <a:lnTo>
                        <a:pt x="3516" y="76"/>
                      </a:lnTo>
                      <a:cubicBezTo>
                        <a:pt x="3499" y="82"/>
                        <a:pt x="3491" y="91"/>
                        <a:pt x="3491" y="102"/>
                      </a:cubicBezTo>
                      <a:lnTo>
                        <a:pt x="3491" y="102"/>
                      </a:lnTo>
                      <a:cubicBezTo>
                        <a:pt x="3491" y="113"/>
                        <a:pt x="3499" y="122"/>
                        <a:pt x="3516" y="127"/>
                      </a:cubicBezTo>
                      <a:lnTo>
                        <a:pt x="3564" y="145"/>
                      </a:lnTo>
                      <a:lnTo>
                        <a:pt x="3564" y="145"/>
                      </a:lnTo>
                      <a:cubicBezTo>
                        <a:pt x="3581" y="150"/>
                        <a:pt x="3595" y="159"/>
                        <a:pt x="3606" y="170"/>
                      </a:cubicBezTo>
                      <a:lnTo>
                        <a:pt x="3606" y="170"/>
                      </a:lnTo>
                      <a:cubicBezTo>
                        <a:pt x="3617" y="182"/>
                        <a:pt x="3630" y="190"/>
                        <a:pt x="3647" y="196"/>
                      </a:cubicBezTo>
                      <a:lnTo>
                        <a:pt x="3696" y="213"/>
                      </a:lnTo>
                      <a:lnTo>
                        <a:pt x="3696" y="213"/>
                      </a:lnTo>
                      <a:cubicBezTo>
                        <a:pt x="3712" y="218"/>
                        <a:pt x="3726" y="227"/>
                        <a:pt x="3737" y="238"/>
                      </a:cubicBezTo>
                      <a:lnTo>
                        <a:pt x="3737" y="238"/>
                      </a:lnTo>
                      <a:cubicBezTo>
                        <a:pt x="3748" y="250"/>
                        <a:pt x="3762" y="258"/>
                        <a:pt x="3778" y="264"/>
                      </a:cubicBezTo>
                      <a:lnTo>
                        <a:pt x="3827" y="281"/>
                      </a:lnTo>
                      <a:lnTo>
                        <a:pt x="3827" y="281"/>
                      </a:lnTo>
                      <a:cubicBezTo>
                        <a:pt x="3843" y="287"/>
                        <a:pt x="3857" y="296"/>
                        <a:pt x="3868" y="307"/>
                      </a:cubicBezTo>
                      <a:lnTo>
                        <a:pt x="3868" y="307"/>
                      </a:lnTo>
                      <a:cubicBezTo>
                        <a:pt x="3879" y="318"/>
                        <a:pt x="3892" y="327"/>
                        <a:pt x="3909" y="333"/>
                      </a:cubicBezTo>
                      <a:lnTo>
                        <a:pt x="3909" y="333"/>
                      </a:lnTo>
                      <a:cubicBezTo>
                        <a:pt x="3917" y="336"/>
                        <a:pt x="3926" y="337"/>
                        <a:pt x="3933" y="337"/>
                      </a:cubicBezTo>
                      <a:lnTo>
                        <a:pt x="3933" y="337"/>
                      </a:lnTo>
                      <a:cubicBezTo>
                        <a:pt x="3941" y="337"/>
                        <a:pt x="3950" y="336"/>
                        <a:pt x="3958" y="333"/>
                      </a:cubicBezTo>
                      <a:lnTo>
                        <a:pt x="3958" y="333"/>
                      </a:lnTo>
                      <a:cubicBezTo>
                        <a:pt x="3974" y="327"/>
                        <a:pt x="3988" y="318"/>
                        <a:pt x="3999" y="307"/>
                      </a:cubicBezTo>
                      <a:lnTo>
                        <a:pt x="3999" y="307"/>
                      </a:lnTo>
                      <a:cubicBezTo>
                        <a:pt x="4010" y="296"/>
                        <a:pt x="4024" y="287"/>
                        <a:pt x="4040" y="281"/>
                      </a:cubicBezTo>
                      <a:lnTo>
                        <a:pt x="4090" y="264"/>
                      </a:lnTo>
                      <a:lnTo>
                        <a:pt x="4090" y="264"/>
                      </a:lnTo>
                      <a:cubicBezTo>
                        <a:pt x="4106" y="258"/>
                        <a:pt x="4119" y="250"/>
                        <a:pt x="4131" y="238"/>
                      </a:cubicBezTo>
                      <a:lnTo>
                        <a:pt x="4131" y="238"/>
                      </a:lnTo>
                      <a:cubicBezTo>
                        <a:pt x="4141" y="227"/>
                        <a:pt x="4155" y="218"/>
                        <a:pt x="4171" y="213"/>
                      </a:cubicBezTo>
                      <a:lnTo>
                        <a:pt x="4221" y="196"/>
                      </a:lnTo>
                      <a:lnTo>
                        <a:pt x="4221" y="196"/>
                      </a:lnTo>
                      <a:cubicBezTo>
                        <a:pt x="4236" y="190"/>
                        <a:pt x="4250" y="182"/>
                        <a:pt x="4261" y="170"/>
                      </a:cubicBezTo>
                      <a:lnTo>
                        <a:pt x="4261" y="170"/>
                      </a:lnTo>
                      <a:cubicBezTo>
                        <a:pt x="4272" y="159"/>
                        <a:pt x="4286" y="150"/>
                        <a:pt x="4302" y="145"/>
                      </a:cubicBezTo>
                      <a:lnTo>
                        <a:pt x="4351" y="127"/>
                      </a:lnTo>
                      <a:lnTo>
                        <a:pt x="4351" y="127"/>
                      </a:lnTo>
                      <a:cubicBezTo>
                        <a:pt x="4368" y="122"/>
                        <a:pt x="4376" y="113"/>
                        <a:pt x="4376" y="102"/>
                      </a:cubicBezTo>
                      <a:close/>
                      <a:moveTo>
                        <a:pt x="4376" y="375"/>
                      </a:moveTo>
                      <a:lnTo>
                        <a:pt x="4376" y="375"/>
                      </a:lnTo>
                      <a:cubicBezTo>
                        <a:pt x="4376" y="364"/>
                        <a:pt x="4368" y="355"/>
                        <a:pt x="4351" y="349"/>
                      </a:cubicBezTo>
                      <a:lnTo>
                        <a:pt x="4351" y="349"/>
                      </a:lnTo>
                      <a:cubicBezTo>
                        <a:pt x="4343" y="347"/>
                        <a:pt x="4335" y="345"/>
                        <a:pt x="4327" y="345"/>
                      </a:cubicBezTo>
                      <a:lnTo>
                        <a:pt x="4327" y="345"/>
                      </a:lnTo>
                      <a:cubicBezTo>
                        <a:pt x="4318" y="345"/>
                        <a:pt x="4310" y="347"/>
                        <a:pt x="4302" y="349"/>
                      </a:cubicBezTo>
                      <a:lnTo>
                        <a:pt x="4302" y="349"/>
                      </a:lnTo>
                      <a:cubicBezTo>
                        <a:pt x="4286" y="355"/>
                        <a:pt x="4277" y="364"/>
                        <a:pt x="4277" y="375"/>
                      </a:cubicBezTo>
                      <a:lnTo>
                        <a:pt x="4277" y="375"/>
                      </a:lnTo>
                      <a:cubicBezTo>
                        <a:pt x="4277" y="387"/>
                        <a:pt x="4286" y="395"/>
                        <a:pt x="4302" y="401"/>
                      </a:cubicBezTo>
                      <a:lnTo>
                        <a:pt x="4302" y="401"/>
                      </a:lnTo>
                      <a:cubicBezTo>
                        <a:pt x="4310" y="404"/>
                        <a:pt x="4318" y="405"/>
                        <a:pt x="4327" y="405"/>
                      </a:cubicBezTo>
                      <a:lnTo>
                        <a:pt x="4327" y="405"/>
                      </a:lnTo>
                      <a:cubicBezTo>
                        <a:pt x="4335" y="405"/>
                        <a:pt x="4343" y="404"/>
                        <a:pt x="4351" y="401"/>
                      </a:cubicBezTo>
                      <a:lnTo>
                        <a:pt x="4351" y="401"/>
                      </a:lnTo>
                      <a:cubicBezTo>
                        <a:pt x="4368" y="395"/>
                        <a:pt x="4376" y="387"/>
                        <a:pt x="4376" y="375"/>
                      </a:cubicBezTo>
                      <a:close/>
                      <a:moveTo>
                        <a:pt x="4245" y="444"/>
                      </a:moveTo>
                      <a:lnTo>
                        <a:pt x="4245" y="444"/>
                      </a:lnTo>
                      <a:cubicBezTo>
                        <a:pt x="4245" y="432"/>
                        <a:pt x="4236" y="424"/>
                        <a:pt x="4221" y="418"/>
                      </a:cubicBezTo>
                      <a:lnTo>
                        <a:pt x="4221" y="418"/>
                      </a:lnTo>
                      <a:cubicBezTo>
                        <a:pt x="4212" y="415"/>
                        <a:pt x="4204" y="414"/>
                        <a:pt x="4196" y="414"/>
                      </a:cubicBezTo>
                      <a:lnTo>
                        <a:pt x="4196" y="414"/>
                      </a:lnTo>
                      <a:cubicBezTo>
                        <a:pt x="4187" y="414"/>
                        <a:pt x="4179" y="415"/>
                        <a:pt x="4171" y="418"/>
                      </a:cubicBezTo>
                      <a:lnTo>
                        <a:pt x="4171" y="418"/>
                      </a:lnTo>
                      <a:cubicBezTo>
                        <a:pt x="4155" y="424"/>
                        <a:pt x="4146" y="432"/>
                        <a:pt x="4146" y="444"/>
                      </a:cubicBezTo>
                      <a:lnTo>
                        <a:pt x="4146" y="444"/>
                      </a:lnTo>
                      <a:cubicBezTo>
                        <a:pt x="4146" y="455"/>
                        <a:pt x="4155" y="463"/>
                        <a:pt x="4171" y="469"/>
                      </a:cubicBezTo>
                      <a:lnTo>
                        <a:pt x="4171" y="469"/>
                      </a:lnTo>
                      <a:cubicBezTo>
                        <a:pt x="4179" y="472"/>
                        <a:pt x="4187" y="473"/>
                        <a:pt x="4196" y="473"/>
                      </a:cubicBezTo>
                      <a:lnTo>
                        <a:pt x="4196" y="473"/>
                      </a:lnTo>
                      <a:cubicBezTo>
                        <a:pt x="4204" y="473"/>
                        <a:pt x="4212" y="472"/>
                        <a:pt x="4221" y="469"/>
                      </a:cubicBezTo>
                      <a:lnTo>
                        <a:pt x="4221" y="469"/>
                      </a:lnTo>
                      <a:cubicBezTo>
                        <a:pt x="4236" y="463"/>
                        <a:pt x="4245" y="455"/>
                        <a:pt x="4245" y="444"/>
                      </a:cubicBezTo>
                      <a:close/>
                      <a:moveTo>
                        <a:pt x="4113" y="512"/>
                      </a:moveTo>
                      <a:lnTo>
                        <a:pt x="4113" y="512"/>
                      </a:lnTo>
                      <a:cubicBezTo>
                        <a:pt x="4113" y="500"/>
                        <a:pt x="4106" y="492"/>
                        <a:pt x="4090" y="486"/>
                      </a:cubicBezTo>
                      <a:lnTo>
                        <a:pt x="4090" y="486"/>
                      </a:lnTo>
                      <a:cubicBezTo>
                        <a:pt x="4081" y="483"/>
                        <a:pt x="4072" y="482"/>
                        <a:pt x="4064" y="482"/>
                      </a:cubicBezTo>
                      <a:lnTo>
                        <a:pt x="4064" y="482"/>
                      </a:lnTo>
                      <a:cubicBezTo>
                        <a:pt x="4057" y="482"/>
                        <a:pt x="4048" y="483"/>
                        <a:pt x="4040" y="486"/>
                      </a:cubicBezTo>
                      <a:lnTo>
                        <a:pt x="4040" y="486"/>
                      </a:lnTo>
                      <a:cubicBezTo>
                        <a:pt x="4024" y="492"/>
                        <a:pt x="4015" y="500"/>
                        <a:pt x="4015" y="512"/>
                      </a:cubicBezTo>
                      <a:lnTo>
                        <a:pt x="4015" y="512"/>
                      </a:lnTo>
                      <a:cubicBezTo>
                        <a:pt x="4015" y="523"/>
                        <a:pt x="4024" y="531"/>
                        <a:pt x="4040" y="538"/>
                      </a:cubicBezTo>
                      <a:lnTo>
                        <a:pt x="4040" y="538"/>
                      </a:lnTo>
                      <a:cubicBezTo>
                        <a:pt x="4048" y="540"/>
                        <a:pt x="4057" y="541"/>
                        <a:pt x="4064" y="541"/>
                      </a:cubicBezTo>
                      <a:lnTo>
                        <a:pt x="4064" y="541"/>
                      </a:lnTo>
                      <a:cubicBezTo>
                        <a:pt x="4072" y="541"/>
                        <a:pt x="4081" y="540"/>
                        <a:pt x="4090" y="538"/>
                      </a:cubicBezTo>
                      <a:lnTo>
                        <a:pt x="4090" y="538"/>
                      </a:lnTo>
                      <a:cubicBezTo>
                        <a:pt x="4106" y="531"/>
                        <a:pt x="4113" y="523"/>
                        <a:pt x="4113" y="512"/>
                      </a:cubicBezTo>
                      <a:close/>
                      <a:moveTo>
                        <a:pt x="3982" y="580"/>
                      </a:moveTo>
                      <a:lnTo>
                        <a:pt x="3982" y="580"/>
                      </a:lnTo>
                      <a:cubicBezTo>
                        <a:pt x="3982" y="569"/>
                        <a:pt x="3974" y="560"/>
                        <a:pt x="3958" y="555"/>
                      </a:cubicBezTo>
                      <a:lnTo>
                        <a:pt x="3958" y="555"/>
                      </a:lnTo>
                      <a:cubicBezTo>
                        <a:pt x="3950" y="551"/>
                        <a:pt x="3941" y="550"/>
                        <a:pt x="3933" y="550"/>
                      </a:cubicBezTo>
                      <a:lnTo>
                        <a:pt x="3933" y="550"/>
                      </a:lnTo>
                      <a:cubicBezTo>
                        <a:pt x="3926" y="550"/>
                        <a:pt x="3917" y="551"/>
                        <a:pt x="3909" y="555"/>
                      </a:cubicBezTo>
                      <a:lnTo>
                        <a:pt x="3909" y="555"/>
                      </a:lnTo>
                      <a:cubicBezTo>
                        <a:pt x="3892" y="560"/>
                        <a:pt x="3884" y="569"/>
                        <a:pt x="3884" y="580"/>
                      </a:cubicBezTo>
                      <a:lnTo>
                        <a:pt x="3884" y="580"/>
                      </a:lnTo>
                      <a:cubicBezTo>
                        <a:pt x="3884" y="591"/>
                        <a:pt x="3892" y="600"/>
                        <a:pt x="3909" y="605"/>
                      </a:cubicBezTo>
                      <a:lnTo>
                        <a:pt x="3909" y="605"/>
                      </a:lnTo>
                      <a:cubicBezTo>
                        <a:pt x="3917" y="608"/>
                        <a:pt x="3926" y="610"/>
                        <a:pt x="3933" y="610"/>
                      </a:cubicBezTo>
                      <a:lnTo>
                        <a:pt x="3933" y="610"/>
                      </a:lnTo>
                      <a:cubicBezTo>
                        <a:pt x="3941" y="610"/>
                        <a:pt x="3950" y="608"/>
                        <a:pt x="3958" y="605"/>
                      </a:cubicBezTo>
                      <a:lnTo>
                        <a:pt x="3958" y="605"/>
                      </a:lnTo>
                      <a:cubicBezTo>
                        <a:pt x="3974" y="600"/>
                        <a:pt x="3982" y="591"/>
                        <a:pt x="3982" y="580"/>
                      </a:cubicBezTo>
                      <a:close/>
                      <a:moveTo>
                        <a:pt x="3851" y="512"/>
                      </a:moveTo>
                      <a:lnTo>
                        <a:pt x="3851" y="512"/>
                      </a:lnTo>
                      <a:cubicBezTo>
                        <a:pt x="3851" y="500"/>
                        <a:pt x="3843" y="492"/>
                        <a:pt x="3827" y="486"/>
                      </a:cubicBezTo>
                      <a:lnTo>
                        <a:pt x="3827" y="486"/>
                      </a:lnTo>
                      <a:cubicBezTo>
                        <a:pt x="3819" y="483"/>
                        <a:pt x="3810" y="482"/>
                        <a:pt x="3802" y="482"/>
                      </a:cubicBezTo>
                      <a:lnTo>
                        <a:pt x="3802" y="482"/>
                      </a:lnTo>
                      <a:cubicBezTo>
                        <a:pt x="3794" y="482"/>
                        <a:pt x="3786" y="483"/>
                        <a:pt x="3778" y="486"/>
                      </a:cubicBezTo>
                      <a:lnTo>
                        <a:pt x="3778" y="486"/>
                      </a:lnTo>
                      <a:cubicBezTo>
                        <a:pt x="3762" y="492"/>
                        <a:pt x="3753" y="500"/>
                        <a:pt x="3753" y="512"/>
                      </a:cubicBezTo>
                      <a:lnTo>
                        <a:pt x="3753" y="512"/>
                      </a:lnTo>
                      <a:cubicBezTo>
                        <a:pt x="3753" y="523"/>
                        <a:pt x="3762" y="531"/>
                        <a:pt x="3778" y="538"/>
                      </a:cubicBezTo>
                      <a:lnTo>
                        <a:pt x="3778" y="538"/>
                      </a:lnTo>
                      <a:cubicBezTo>
                        <a:pt x="3786" y="540"/>
                        <a:pt x="3794" y="541"/>
                        <a:pt x="3802" y="541"/>
                      </a:cubicBezTo>
                      <a:lnTo>
                        <a:pt x="3802" y="541"/>
                      </a:lnTo>
                      <a:cubicBezTo>
                        <a:pt x="3810" y="541"/>
                        <a:pt x="3819" y="540"/>
                        <a:pt x="3827" y="538"/>
                      </a:cubicBezTo>
                      <a:lnTo>
                        <a:pt x="3827" y="538"/>
                      </a:lnTo>
                      <a:cubicBezTo>
                        <a:pt x="3843" y="531"/>
                        <a:pt x="3851" y="523"/>
                        <a:pt x="3851" y="512"/>
                      </a:cubicBezTo>
                      <a:close/>
                      <a:moveTo>
                        <a:pt x="3721" y="444"/>
                      </a:moveTo>
                      <a:lnTo>
                        <a:pt x="3721" y="444"/>
                      </a:lnTo>
                      <a:cubicBezTo>
                        <a:pt x="3721" y="432"/>
                        <a:pt x="3712" y="424"/>
                        <a:pt x="3696" y="418"/>
                      </a:cubicBezTo>
                      <a:lnTo>
                        <a:pt x="3696" y="418"/>
                      </a:lnTo>
                      <a:cubicBezTo>
                        <a:pt x="3688" y="415"/>
                        <a:pt x="3679" y="414"/>
                        <a:pt x="3671" y="414"/>
                      </a:cubicBezTo>
                      <a:lnTo>
                        <a:pt x="3671" y="414"/>
                      </a:lnTo>
                      <a:cubicBezTo>
                        <a:pt x="3663" y="414"/>
                        <a:pt x="3655" y="415"/>
                        <a:pt x="3647" y="418"/>
                      </a:cubicBezTo>
                      <a:lnTo>
                        <a:pt x="3647" y="418"/>
                      </a:lnTo>
                      <a:cubicBezTo>
                        <a:pt x="3630" y="424"/>
                        <a:pt x="3622" y="432"/>
                        <a:pt x="3622" y="444"/>
                      </a:cubicBezTo>
                      <a:lnTo>
                        <a:pt x="3622" y="444"/>
                      </a:lnTo>
                      <a:cubicBezTo>
                        <a:pt x="3622" y="455"/>
                        <a:pt x="3630" y="463"/>
                        <a:pt x="3647" y="469"/>
                      </a:cubicBezTo>
                      <a:lnTo>
                        <a:pt x="3647" y="469"/>
                      </a:lnTo>
                      <a:cubicBezTo>
                        <a:pt x="3655" y="472"/>
                        <a:pt x="3663" y="473"/>
                        <a:pt x="3671" y="473"/>
                      </a:cubicBezTo>
                      <a:lnTo>
                        <a:pt x="3671" y="473"/>
                      </a:lnTo>
                      <a:cubicBezTo>
                        <a:pt x="3679" y="473"/>
                        <a:pt x="3688" y="472"/>
                        <a:pt x="3696" y="469"/>
                      </a:cubicBezTo>
                      <a:lnTo>
                        <a:pt x="3696" y="469"/>
                      </a:lnTo>
                      <a:cubicBezTo>
                        <a:pt x="3712" y="463"/>
                        <a:pt x="3721" y="455"/>
                        <a:pt x="3721" y="444"/>
                      </a:cubicBezTo>
                      <a:close/>
                      <a:moveTo>
                        <a:pt x="3589" y="375"/>
                      </a:moveTo>
                      <a:lnTo>
                        <a:pt x="3589" y="375"/>
                      </a:lnTo>
                      <a:cubicBezTo>
                        <a:pt x="3589" y="364"/>
                        <a:pt x="3581" y="355"/>
                        <a:pt x="3564" y="349"/>
                      </a:cubicBezTo>
                      <a:lnTo>
                        <a:pt x="3564" y="349"/>
                      </a:lnTo>
                      <a:cubicBezTo>
                        <a:pt x="3556" y="347"/>
                        <a:pt x="3548" y="345"/>
                        <a:pt x="3540" y="345"/>
                      </a:cubicBezTo>
                      <a:lnTo>
                        <a:pt x="3540" y="345"/>
                      </a:lnTo>
                      <a:cubicBezTo>
                        <a:pt x="3532" y="345"/>
                        <a:pt x="3524" y="347"/>
                        <a:pt x="3516" y="349"/>
                      </a:cubicBezTo>
                      <a:lnTo>
                        <a:pt x="3516" y="349"/>
                      </a:lnTo>
                      <a:cubicBezTo>
                        <a:pt x="3499" y="355"/>
                        <a:pt x="3491" y="364"/>
                        <a:pt x="3491" y="375"/>
                      </a:cubicBezTo>
                      <a:lnTo>
                        <a:pt x="3491" y="375"/>
                      </a:lnTo>
                      <a:cubicBezTo>
                        <a:pt x="3491" y="387"/>
                        <a:pt x="3499" y="395"/>
                        <a:pt x="3516" y="401"/>
                      </a:cubicBezTo>
                      <a:lnTo>
                        <a:pt x="3516" y="401"/>
                      </a:lnTo>
                      <a:cubicBezTo>
                        <a:pt x="3524" y="404"/>
                        <a:pt x="3532" y="405"/>
                        <a:pt x="3540" y="405"/>
                      </a:cubicBezTo>
                      <a:lnTo>
                        <a:pt x="3540" y="405"/>
                      </a:lnTo>
                      <a:cubicBezTo>
                        <a:pt x="3548" y="405"/>
                        <a:pt x="3556" y="404"/>
                        <a:pt x="3564" y="401"/>
                      </a:cubicBezTo>
                      <a:lnTo>
                        <a:pt x="3564" y="401"/>
                      </a:lnTo>
                      <a:cubicBezTo>
                        <a:pt x="3581" y="395"/>
                        <a:pt x="3589" y="387"/>
                        <a:pt x="3589" y="375"/>
                      </a:cubicBezTo>
                      <a:close/>
                      <a:moveTo>
                        <a:pt x="3458" y="307"/>
                      </a:moveTo>
                      <a:lnTo>
                        <a:pt x="3458" y="307"/>
                      </a:lnTo>
                      <a:cubicBezTo>
                        <a:pt x="3458" y="296"/>
                        <a:pt x="3450" y="287"/>
                        <a:pt x="3433" y="281"/>
                      </a:cubicBezTo>
                      <a:lnTo>
                        <a:pt x="3385" y="264"/>
                      </a:lnTo>
                      <a:lnTo>
                        <a:pt x="3385" y="264"/>
                      </a:lnTo>
                      <a:cubicBezTo>
                        <a:pt x="3368" y="258"/>
                        <a:pt x="3354" y="250"/>
                        <a:pt x="3344" y="238"/>
                      </a:cubicBezTo>
                      <a:lnTo>
                        <a:pt x="3344" y="238"/>
                      </a:lnTo>
                      <a:cubicBezTo>
                        <a:pt x="3332" y="227"/>
                        <a:pt x="3319" y="218"/>
                        <a:pt x="3302" y="213"/>
                      </a:cubicBezTo>
                      <a:lnTo>
                        <a:pt x="3253" y="196"/>
                      </a:lnTo>
                      <a:lnTo>
                        <a:pt x="3253" y="196"/>
                      </a:lnTo>
                      <a:cubicBezTo>
                        <a:pt x="3237" y="190"/>
                        <a:pt x="3223" y="182"/>
                        <a:pt x="3212" y="170"/>
                      </a:cubicBezTo>
                      <a:lnTo>
                        <a:pt x="3212" y="170"/>
                      </a:lnTo>
                      <a:cubicBezTo>
                        <a:pt x="3201" y="159"/>
                        <a:pt x="3188" y="150"/>
                        <a:pt x="3171" y="145"/>
                      </a:cubicBezTo>
                      <a:lnTo>
                        <a:pt x="3171" y="145"/>
                      </a:lnTo>
                      <a:cubicBezTo>
                        <a:pt x="3163" y="142"/>
                        <a:pt x="3155" y="141"/>
                        <a:pt x="3147" y="141"/>
                      </a:cubicBezTo>
                      <a:lnTo>
                        <a:pt x="3147" y="141"/>
                      </a:lnTo>
                      <a:cubicBezTo>
                        <a:pt x="3139" y="141"/>
                        <a:pt x="3130" y="142"/>
                        <a:pt x="3122" y="145"/>
                      </a:cubicBezTo>
                      <a:lnTo>
                        <a:pt x="3122" y="145"/>
                      </a:lnTo>
                      <a:cubicBezTo>
                        <a:pt x="3106" y="150"/>
                        <a:pt x="3092" y="159"/>
                        <a:pt x="3081" y="170"/>
                      </a:cubicBezTo>
                      <a:lnTo>
                        <a:pt x="3081" y="170"/>
                      </a:lnTo>
                      <a:cubicBezTo>
                        <a:pt x="3070" y="182"/>
                        <a:pt x="3056" y="190"/>
                        <a:pt x="3040" y="196"/>
                      </a:cubicBezTo>
                      <a:lnTo>
                        <a:pt x="2990" y="213"/>
                      </a:lnTo>
                      <a:lnTo>
                        <a:pt x="2990" y="213"/>
                      </a:lnTo>
                      <a:cubicBezTo>
                        <a:pt x="2975" y="218"/>
                        <a:pt x="2961" y="227"/>
                        <a:pt x="2950" y="238"/>
                      </a:cubicBezTo>
                      <a:lnTo>
                        <a:pt x="2950" y="238"/>
                      </a:lnTo>
                      <a:cubicBezTo>
                        <a:pt x="2939" y="250"/>
                        <a:pt x="2926" y="258"/>
                        <a:pt x="2909" y="264"/>
                      </a:cubicBezTo>
                      <a:lnTo>
                        <a:pt x="2860" y="281"/>
                      </a:lnTo>
                      <a:lnTo>
                        <a:pt x="2860" y="281"/>
                      </a:lnTo>
                      <a:cubicBezTo>
                        <a:pt x="2844" y="287"/>
                        <a:pt x="2836" y="296"/>
                        <a:pt x="2836" y="307"/>
                      </a:cubicBezTo>
                      <a:lnTo>
                        <a:pt x="2836" y="307"/>
                      </a:lnTo>
                      <a:cubicBezTo>
                        <a:pt x="2836" y="318"/>
                        <a:pt x="2844" y="327"/>
                        <a:pt x="2860" y="333"/>
                      </a:cubicBezTo>
                      <a:lnTo>
                        <a:pt x="2860" y="333"/>
                      </a:lnTo>
                      <a:cubicBezTo>
                        <a:pt x="2868" y="336"/>
                        <a:pt x="2876" y="337"/>
                        <a:pt x="2884" y="337"/>
                      </a:cubicBezTo>
                      <a:lnTo>
                        <a:pt x="2884" y="337"/>
                      </a:lnTo>
                      <a:cubicBezTo>
                        <a:pt x="2893" y="337"/>
                        <a:pt x="2901" y="336"/>
                        <a:pt x="2909" y="333"/>
                      </a:cubicBezTo>
                      <a:lnTo>
                        <a:pt x="2909" y="333"/>
                      </a:lnTo>
                      <a:cubicBezTo>
                        <a:pt x="2926" y="327"/>
                        <a:pt x="2939" y="318"/>
                        <a:pt x="2950" y="307"/>
                      </a:cubicBezTo>
                      <a:lnTo>
                        <a:pt x="2950" y="307"/>
                      </a:lnTo>
                      <a:cubicBezTo>
                        <a:pt x="2961" y="296"/>
                        <a:pt x="2975" y="287"/>
                        <a:pt x="2990" y="281"/>
                      </a:cubicBezTo>
                      <a:lnTo>
                        <a:pt x="3040" y="264"/>
                      </a:lnTo>
                      <a:lnTo>
                        <a:pt x="3040" y="264"/>
                      </a:lnTo>
                      <a:cubicBezTo>
                        <a:pt x="3056" y="258"/>
                        <a:pt x="3070" y="250"/>
                        <a:pt x="3081" y="238"/>
                      </a:cubicBezTo>
                      <a:lnTo>
                        <a:pt x="3081" y="238"/>
                      </a:lnTo>
                      <a:cubicBezTo>
                        <a:pt x="3092" y="227"/>
                        <a:pt x="3106" y="218"/>
                        <a:pt x="3122" y="213"/>
                      </a:cubicBezTo>
                      <a:lnTo>
                        <a:pt x="3122" y="213"/>
                      </a:lnTo>
                      <a:cubicBezTo>
                        <a:pt x="3130" y="210"/>
                        <a:pt x="3139" y="208"/>
                        <a:pt x="3147" y="208"/>
                      </a:cubicBezTo>
                      <a:lnTo>
                        <a:pt x="3147" y="208"/>
                      </a:lnTo>
                      <a:cubicBezTo>
                        <a:pt x="3155" y="208"/>
                        <a:pt x="3163" y="210"/>
                        <a:pt x="3171" y="213"/>
                      </a:cubicBezTo>
                      <a:lnTo>
                        <a:pt x="3171" y="213"/>
                      </a:lnTo>
                      <a:cubicBezTo>
                        <a:pt x="3188" y="218"/>
                        <a:pt x="3201" y="227"/>
                        <a:pt x="3212" y="238"/>
                      </a:cubicBezTo>
                      <a:lnTo>
                        <a:pt x="3212" y="238"/>
                      </a:lnTo>
                      <a:cubicBezTo>
                        <a:pt x="3223" y="250"/>
                        <a:pt x="3237" y="258"/>
                        <a:pt x="3253" y="264"/>
                      </a:cubicBezTo>
                      <a:lnTo>
                        <a:pt x="3302" y="281"/>
                      </a:lnTo>
                      <a:lnTo>
                        <a:pt x="3302" y="281"/>
                      </a:lnTo>
                      <a:cubicBezTo>
                        <a:pt x="3319" y="287"/>
                        <a:pt x="3332" y="296"/>
                        <a:pt x="3344" y="307"/>
                      </a:cubicBezTo>
                      <a:lnTo>
                        <a:pt x="3344" y="307"/>
                      </a:lnTo>
                      <a:cubicBezTo>
                        <a:pt x="3354" y="318"/>
                        <a:pt x="3368" y="327"/>
                        <a:pt x="3385" y="333"/>
                      </a:cubicBezTo>
                      <a:lnTo>
                        <a:pt x="3385" y="333"/>
                      </a:lnTo>
                      <a:cubicBezTo>
                        <a:pt x="3392" y="336"/>
                        <a:pt x="3401" y="337"/>
                        <a:pt x="3409" y="337"/>
                      </a:cubicBezTo>
                      <a:lnTo>
                        <a:pt x="3409" y="337"/>
                      </a:lnTo>
                      <a:cubicBezTo>
                        <a:pt x="3417" y="337"/>
                        <a:pt x="3425" y="336"/>
                        <a:pt x="3433" y="333"/>
                      </a:cubicBezTo>
                      <a:lnTo>
                        <a:pt x="3433" y="333"/>
                      </a:lnTo>
                      <a:cubicBezTo>
                        <a:pt x="3450" y="327"/>
                        <a:pt x="3458" y="318"/>
                        <a:pt x="3458" y="307"/>
                      </a:cubicBezTo>
                      <a:close/>
                      <a:moveTo>
                        <a:pt x="2803" y="102"/>
                      </a:moveTo>
                      <a:lnTo>
                        <a:pt x="2803" y="102"/>
                      </a:lnTo>
                      <a:cubicBezTo>
                        <a:pt x="2803" y="91"/>
                        <a:pt x="2795" y="82"/>
                        <a:pt x="2778" y="76"/>
                      </a:cubicBezTo>
                      <a:lnTo>
                        <a:pt x="2778" y="76"/>
                      </a:lnTo>
                      <a:cubicBezTo>
                        <a:pt x="2762" y="71"/>
                        <a:pt x="2743" y="68"/>
                        <a:pt x="2721" y="68"/>
                      </a:cubicBezTo>
                      <a:lnTo>
                        <a:pt x="2000" y="68"/>
                      </a:lnTo>
                      <a:lnTo>
                        <a:pt x="2000" y="68"/>
                      </a:lnTo>
                      <a:cubicBezTo>
                        <a:pt x="1977" y="68"/>
                        <a:pt x="1959" y="71"/>
                        <a:pt x="1942" y="76"/>
                      </a:cubicBezTo>
                      <a:lnTo>
                        <a:pt x="1942" y="76"/>
                      </a:lnTo>
                      <a:cubicBezTo>
                        <a:pt x="1926" y="82"/>
                        <a:pt x="1917" y="91"/>
                        <a:pt x="1917" y="102"/>
                      </a:cubicBezTo>
                      <a:lnTo>
                        <a:pt x="1917" y="102"/>
                      </a:lnTo>
                      <a:cubicBezTo>
                        <a:pt x="1917" y="113"/>
                        <a:pt x="1926" y="122"/>
                        <a:pt x="1942" y="127"/>
                      </a:cubicBezTo>
                      <a:lnTo>
                        <a:pt x="1991" y="145"/>
                      </a:lnTo>
                      <a:lnTo>
                        <a:pt x="1991" y="145"/>
                      </a:lnTo>
                      <a:cubicBezTo>
                        <a:pt x="2007" y="150"/>
                        <a:pt x="2021" y="159"/>
                        <a:pt x="2032" y="170"/>
                      </a:cubicBezTo>
                      <a:lnTo>
                        <a:pt x="2032" y="170"/>
                      </a:lnTo>
                      <a:cubicBezTo>
                        <a:pt x="2043" y="182"/>
                        <a:pt x="2057" y="190"/>
                        <a:pt x="2073" y="196"/>
                      </a:cubicBezTo>
                      <a:lnTo>
                        <a:pt x="2123" y="213"/>
                      </a:lnTo>
                      <a:lnTo>
                        <a:pt x="2123" y="213"/>
                      </a:lnTo>
                      <a:cubicBezTo>
                        <a:pt x="2139" y="218"/>
                        <a:pt x="2152" y="227"/>
                        <a:pt x="2164" y="238"/>
                      </a:cubicBezTo>
                      <a:lnTo>
                        <a:pt x="2164" y="238"/>
                      </a:lnTo>
                      <a:cubicBezTo>
                        <a:pt x="2174" y="250"/>
                        <a:pt x="2188" y="258"/>
                        <a:pt x="2204" y="264"/>
                      </a:cubicBezTo>
                      <a:lnTo>
                        <a:pt x="2253" y="281"/>
                      </a:lnTo>
                      <a:lnTo>
                        <a:pt x="2253" y="281"/>
                      </a:lnTo>
                      <a:cubicBezTo>
                        <a:pt x="2270" y="287"/>
                        <a:pt x="2283" y="296"/>
                        <a:pt x="2294" y="307"/>
                      </a:cubicBezTo>
                      <a:lnTo>
                        <a:pt x="2294" y="307"/>
                      </a:lnTo>
                      <a:cubicBezTo>
                        <a:pt x="2306" y="318"/>
                        <a:pt x="2319" y="327"/>
                        <a:pt x="2335" y="333"/>
                      </a:cubicBezTo>
                      <a:lnTo>
                        <a:pt x="2335" y="333"/>
                      </a:lnTo>
                      <a:cubicBezTo>
                        <a:pt x="2343" y="336"/>
                        <a:pt x="2352" y="337"/>
                        <a:pt x="2360" y="337"/>
                      </a:cubicBezTo>
                      <a:lnTo>
                        <a:pt x="2360" y="337"/>
                      </a:lnTo>
                      <a:cubicBezTo>
                        <a:pt x="2368" y="337"/>
                        <a:pt x="2376" y="336"/>
                        <a:pt x="2384" y="333"/>
                      </a:cubicBezTo>
                      <a:lnTo>
                        <a:pt x="2384" y="333"/>
                      </a:lnTo>
                      <a:cubicBezTo>
                        <a:pt x="2401" y="327"/>
                        <a:pt x="2414" y="318"/>
                        <a:pt x="2426" y="307"/>
                      </a:cubicBezTo>
                      <a:lnTo>
                        <a:pt x="2426" y="307"/>
                      </a:lnTo>
                      <a:cubicBezTo>
                        <a:pt x="2437" y="296"/>
                        <a:pt x="2450" y="287"/>
                        <a:pt x="2467" y="281"/>
                      </a:cubicBezTo>
                      <a:lnTo>
                        <a:pt x="2516" y="264"/>
                      </a:lnTo>
                      <a:lnTo>
                        <a:pt x="2516" y="264"/>
                      </a:lnTo>
                      <a:cubicBezTo>
                        <a:pt x="2533" y="258"/>
                        <a:pt x="2545" y="250"/>
                        <a:pt x="2557" y="238"/>
                      </a:cubicBezTo>
                      <a:lnTo>
                        <a:pt x="2557" y="238"/>
                      </a:lnTo>
                      <a:cubicBezTo>
                        <a:pt x="2568" y="227"/>
                        <a:pt x="2581" y="218"/>
                        <a:pt x="2598" y="213"/>
                      </a:cubicBezTo>
                      <a:lnTo>
                        <a:pt x="2647" y="196"/>
                      </a:lnTo>
                      <a:lnTo>
                        <a:pt x="2647" y="196"/>
                      </a:lnTo>
                      <a:cubicBezTo>
                        <a:pt x="2663" y="190"/>
                        <a:pt x="2677" y="182"/>
                        <a:pt x="2687" y="170"/>
                      </a:cubicBezTo>
                      <a:lnTo>
                        <a:pt x="2687" y="170"/>
                      </a:lnTo>
                      <a:cubicBezTo>
                        <a:pt x="2699" y="159"/>
                        <a:pt x="2712" y="150"/>
                        <a:pt x="2729" y="145"/>
                      </a:cubicBezTo>
                      <a:lnTo>
                        <a:pt x="2778" y="127"/>
                      </a:lnTo>
                      <a:lnTo>
                        <a:pt x="2778" y="127"/>
                      </a:lnTo>
                      <a:cubicBezTo>
                        <a:pt x="2795" y="122"/>
                        <a:pt x="2803" y="113"/>
                        <a:pt x="2803" y="102"/>
                      </a:cubicBezTo>
                      <a:close/>
                      <a:moveTo>
                        <a:pt x="2803" y="375"/>
                      </a:moveTo>
                      <a:lnTo>
                        <a:pt x="2803" y="375"/>
                      </a:lnTo>
                      <a:cubicBezTo>
                        <a:pt x="2803" y="364"/>
                        <a:pt x="2795" y="355"/>
                        <a:pt x="2778" y="349"/>
                      </a:cubicBezTo>
                      <a:lnTo>
                        <a:pt x="2778" y="349"/>
                      </a:lnTo>
                      <a:cubicBezTo>
                        <a:pt x="2770" y="347"/>
                        <a:pt x="2762" y="345"/>
                        <a:pt x="2753" y="345"/>
                      </a:cubicBezTo>
                      <a:lnTo>
                        <a:pt x="2753" y="345"/>
                      </a:lnTo>
                      <a:cubicBezTo>
                        <a:pt x="2745" y="345"/>
                        <a:pt x="2737" y="347"/>
                        <a:pt x="2729" y="349"/>
                      </a:cubicBezTo>
                      <a:lnTo>
                        <a:pt x="2729" y="349"/>
                      </a:lnTo>
                      <a:cubicBezTo>
                        <a:pt x="2712" y="355"/>
                        <a:pt x="2704" y="364"/>
                        <a:pt x="2704" y="375"/>
                      </a:cubicBezTo>
                      <a:lnTo>
                        <a:pt x="2704" y="375"/>
                      </a:lnTo>
                      <a:cubicBezTo>
                        <a:pt x="2704" y="387"/>
                        <a:pt x="2712" y="395"/>
                        <a:pt x="2729" y="401"/>
                      </a:cubicBezTo>
                      <a:lnTo>
                        <a:pt x="2729" y="401"/>
                      </a:lnTo>
                      <a:cubicBezTo>
                        <a:pt x="2737" y="404"/>
                        <a:pt x="2745" y="405"/>
                        <a:pt x="2753" y="405"/>
                      </a:cubicBezTo>
                      <a:lnTo>
                        <a:pt x="2753" y="405"/>
                      </a:lnTo>
                      <a:cubicBezTo>
                        <a:pt x="2762" y="405"/>
                        <a:pt x="2770" y="404"/>
                        <a:pt x="2778" y="401"/>
                      </a:cubicBezTo>
                      <a:lnTo>
                        <a:pt x="2778" y="401"/>
                      </a:lnTo>
                      <a:cubicBezTo>
                        <a:pt x="2795" y="395"/>
                        <a:pt x="2803" y="387"/>
                        <a:pt x="2803" y="375"/>
                      </a:cubicBezTo>
                      <a:close/>
                      <a:moveTo>
                        <a:pt x="2672" y="444"/>
                      </a:moveTo>
                      <a:lnTo>
                        <a:pt x="2672" y="444"/>
                      </a:lnTo>
                      <a:cubicBezTo>
                        <a:pt x="2672" y="432"/>
                        <a:pt x="2663" y="424"/>
                        <a:pt x="2647" y="418"/>
                      </a:cubicBezTo>
                      <a:lnTo>
                        <a:pt x="2647" y="418"/>
                      </a:lnTo>
                      <a:cubicBezTo>
                        <a:pt x="2639" y="415"/>
                        <a:pt x="2631" y="414"/>
                        <a:pt x="2622" y="414"/>
                      </a:cubicBezTo>
                      <a:lnTo>
                        <a:pt x="2622" y="414"/>
                      </a:lnTo>
                      <a:cubicBezTo>
                        <a:pt x="2614" y="414"/>
                        <a:pt x="2606" y="415"/>
                        <a:pt x="2598" y="418"/>
                      </a:cubicBezTo>
                      <a:lnTo>
                        <a:pt x="2598" y="418"/>
                      </a:lnTo>
                      <a:cubicBezTo>
                        <a:pt x="2581" y="424"/>
                        <a:pt x="2573" y="432"/>
                        <a:pt x="2573" y="444"/>
                      </a:cubicBezTo>
                      <a:lnTo>
                        <a:pt x="2573" y="444"/>
                      </a:lnTo>
                      <a:cubicBezTo>
                        <a:pt x="2573" y="455"/>
                        <a:pt x="2581" y="463"/>
                        <a:pt x="2598" y="469"/>
                      </a:cubicBezTo>
                      <a:lnTo>
                        <a:pt x="2598" y="469"/>
                      </a:lnTo>
                      <a:cubicBezTo>
                        <a:pt x="2606" y="472"/>
                        <a:pt x="2614" y="473"/>
                        <a:pt x="2622" y="473"/>
                      </a:cubicBezTo>
                      <a:lnTo>
                        <a:pt x="2622" y="473"/>
                      </a:lnTo>
                      <a:cubicBezTo>
                        <a:pt x="2631" y="473"/>
                        <a:pt x="2639" y="472"/>
                        <a:pt x="2647" y="469"/>
                      </a:cubicBezTo>
                      <a:lnTo>
                        <a:pt x="2647" y="469"/>
                      </a:lnTo>
                      <a:cubicBezTo>
                        <a:pt x="2663" y="463"/>
                        <a:pt x="2672" y="455"/>
                        <a:pt x="2672" y="444"/>
                      </a:cubicBezTo>
                      <a:close/>
                      <a:moveTo>
                        <a:pt x="2540" y="512"/>
                      </a:moveTo>
                      <a:lnTo>
                        <a:pt x="2540" y="512"/>
                      </a:lnTo>
                      <a:cubicBezTo>
                        <a:pt x="2540" y="500"/>
                        <a:pt x="2533" y="492"/>
                        <a:pt x="2516" y="486"/>
                      </a:cubicBezTo>
                      <a:lnTo>
                        <a:pt x="2516" y="486"/>
                      </a:lnTo>
                      <a:cubicBezTo>
                        <a:pt x="2508" y="483"/>
                        <a:pt x="2499" y="482"/>
                        <a:pt x="2491" y="482"/>
                      </a:cubicBezTo>
                      <a:lnTo>
                        <a:pt x="2491" y="482"/>
                      </a:lnTo>
                      <a:cubicBezTo>
                        <a:pt x="2483" y="482"/>
                        <a:pt x="2475" y="483"/>
                        <a:pt x="2467" y="486"/>
                      </a:cubicBezTo>
                      <a:lnTo>
                        <a:pt x="2467" y="486"/>
                      </a:lnTo>
                      <a:cubicBezTo>
                        <a:pt x="2450" y="492"/>
                        <a:pt x="2442" y="500"/>
                        <a:pt x="2442" y="512"/>
                      </a:cubicBezTo>
                      <a:lnTo>
                        <a:pt x="2442" y="512"/>
                      </a:lnTo>
                      <a:cubicBezTo>
                        <a:pt x="2442" y="523"/>
                        <a:pt x="2450" y="531"/>
                        <a:pt x="2467" y="538"/>
                      </a:cubicBezTo>
                      <a:lnTo>
                        <a:pt x="2467" y="538"/>
                      </a:lnTo>
                      <a:cubicBezTo>
                        <a:pt x="2475" y="540"/>
                        <a:pt x="2483" y="541"/>
                        <a:pt x="2491" y="541"/>
                      </a:cubicBezTo>
                      <a:lnTo>
                        <a:pt x="2491" y="541"/>
                      </a:lnTo>
                      <a:cubicBezTo>
                        <a:pt x="2499" y="541"/>
                        <a:pt x="2508" y="540"/>
                        <a:pt x="2516" y="538"/>
                      </a:cubicBezTo>
                      <a:lnTo>
                        <a:pt x="2516" y="538"/>
                      </a:lnTo>
                      <a:cubicBezTo>
                        <a:pt x="2533" y="531"/>
                        <a:pt x="2540" y="523"/>
                        <a:pt x="2540" y="512"/>
                      </a:cubicBezTo>
                      <a:close/>
                      <a:moveTo>
                        <a:pt x="2409" y="580"/>
                      </a:moveTo>
                      <a:lnTo>
                        <a:pt x="2409" y="580"/>
                      </a:lnTo>
                      <a:cubicBezTo>
                        <a:pt x="2409" y="569"/>
                        <a:pt x="2401" y="560"/>
                        <a:pt x="2384" y="555"/>
                      </a:cubicBezTo>
                      <a:lnTo>
                        <a:pt x="2384" y="555"/>
                      </a:lnTo>
                      <a:cubicBezTo>
                        <a:pt x="2376" y="551"/>
                        <a:pt x="2368" y="550"/>
                        <a:pt x="2360" y="550"/>
                      </a:cubicBezTo>
                      <a:lnTo>
                        <a:pt x="2360" y="550"/>
                      </a:lnTo>
                      <a:cubicBezTo>
                        <a:pt x="2352" y="550"/>
                        <a:pt x="2343" y="551"/>
                        <a:pt x="2335" y="555"/>
                      </a:cubicBezTo>
                      <a:lnTo>
                        <a:pt x="2335" y="555"/>
                      </a:lnTo>
                      <a:cubicBezTo>
                        <a:pt x="2319" y="560"/>
                        <a:pt x="2311" y="569"/>
                        <a:pt x="2311" y="580"/>
                      </a:cubicBezTo>
                      <a:lnTo>
                        <a:pt x="2311" y="580"/>
                      </a:lnTo>
                      <a:cubicBezTo>
                        <a:pt x="2311" y="591"/>
                        <a:pt x="2319" y="600"/>
                        <a:pt x="2335" y="605"/>
                      </a:cubicBezTo>
                      <a:lnTo>
                        <a:pt x="2335" y="605"/>
                      </a:lnTo>
                      <a:cubicBezTo>
                        <a:pt x="2343" y="608"/>
                        <a:pt x="2352" y="610"/>
                        <a:pt x="2360" y="610"/>
                      </a:cubicBezTo>
                      <a:lnTo>
                        <a:pt x="2360" y="610"/>
                      </a:lnTo>
                      <a:cubicBezTo>
                        <a:pt x="2368" y="610"/>
                        <a:pt x="2376" y="608"/>
                        <a:pt x="2384" y="605"/>
                      </a:cubicBezTo>
                      <a:lnTo>
                        <a:pt x="2384" y="605"/>
                      </a:lnTo>
                      <a:cubicBezTo>
                        <a:pt x="2401" y="600"/>
                        <a:pt x="2409" y="591"/>
                        <a:pt x="2409" y="580"/>
                      </a:cubicBezTo>
                      <a:close/>
                      <a:moveTo>
                        <a:pt x="2278" y="512"/>
                      </a:moveTo>
                      <a:lnTo>
                        <a:pt x="2278" y="512"/>
                      </a:lnTo>
                      <a:cubicBezTo>
                        <a:pt x="2278" y="500"/>
                        <a:pt x="2270" y="492"/>
                        <a:pt x="2253" y="486"/>
                      </a:cubicBezTo>
                      <a:lnTo>
                        <a:pt x="2253" y="486"/>
                      </a:lnTo>
                      <a:cubicBezTo>
                        <a:pt x="2245" y="483"/>
                        <a:pt x="2237" y="482"/>
                        <a:pt x="2229" y="482"/>
                      </a:cubicBezTo>
                      <a:lnTo>
                        <a:pt x="2229" y="482"/>
                      </a:lnTo>
                      <a:cubicBezTo>
                        <a:pt x="2221" y="482"/>
                        <a:pt x="2212" y="483"/>
                        <a:pt x="2204" y="486"/>
                      </a:cubicBezTo>
                      <a:lnTo>
                        <a:pt x="2204" y="486"/>
                      </a:lnTo>
                      <a:cubicBezTo>
                        <a:pt x="2188" y="492"/>
                        <a:pt x="2179" y="500"/>
                        <a:pt x="2179" y="512"/>
                      </a:cubicBezTo>
                      <a:lnTo>
                        <a:pt x="2179" y="512"/>
                      </a:lnTo>
                      <a:cubicBezTo>
                        <a:pt x="2179" y="523"/>
                        <a:pt x="2188" y="531"/>
                        <a:pt x="2204" y="538"/>
                      </a:cubicBezTo>
                      <a:lnTo>
                        <a:pt x="2204" y="538"/>
                      </a:lnTo>
                      <a:cubicBezTo>
                        <a:pt x="2212" y="540"/>
                        <a:pt x="2221" y="541"/>
                        <a:pt x="2229" y="541"/>
                      </a:cubicBezTo>
                      <a:lnTo>
                        <a:pt x="2229" y="541"/>
                      </a:lnTo>
                      <a:cubicBezTo>
                        <a:pt x="2237" y="541"/>
                        <a:pt x="2245" y="540"/>
                        <a:pt x="2253" y="538"/>
                      </a:cubicBezTo>
                      <a:lnTo>
                        <a:pt x="2253" y="538"/>
                      </a:lnTo>
                      <a:cubicBezTo>
                        <a:pt x="2270" y="531"/>
                        <a:pt x="2278" y="523"/>
                        <a:pt x="2278" y="512"/>
                      </a:cubicBezTo>
                      <a:close/>
                      <a:moveTo>
                        <a:pt x="2147" y="444"/>
                      </a:moveTo>
                      <a:lnTo>
                        <a:pt x="2147" y="444"/>
                      </a:lnTo>
                      <a:cubicBezTo>
                        <a:pt x="2147" y="432"/>
                        <a:pt x="2139" y="424"/>
                        <a:pt x="2123" y="418"/>
                      </a:cubicBezTo>
                      <a:lnTo>
                        <a:pt x="2123" y="418"/>
                      </a:lnTo>
                      <a:cubicBezTo>
                        <a:pt x="2114" y="415"/>
                        <a:pt x="2106" y="414"/>
                        <a:pt x="2098" y="414"/>
                      </a:cubicBezTo>
                      <a:lnTo>
                        <a:pt x="2098" y="414"/>
                      </a:lnTo>
                      <a:cubicBezTo>
                        <a:pt x="2090" y="414"/>
                        <a:pt x="2081" y="415"/>
                        <a:pt x="2073" y="418"/>
                      </a:cubicBezTo>
                      <a:lnTo>
                        <a:pt x="2073" y="418"/>
                      </a:lnTo>
                      <a:cubicBezTo>
                        <a:pt x="2057" y="424"/>
                        <a:pt x="2048" y="432"/>
                        <a:pt x="2048" y="444"/>
                      </a:cubicBezTo>
                      <a:lnTo>
                        <a:pt x="2048" y="444"/>
                      </a:lnTo>
                      <a:cubicBezTo>
                        <a:pt x="2048" y="455"/>
                        <a:pt x="2057" y="463"/>
                        <a:pt x="2073" y="469"/>
                      </a:cubicBezTo>
                      <a:lnTo>
                        <a:pt x="2073" y="469"/>
                      </a:lnTo>
                      <a:cubicBezTo>
                        <a:pt x="2081" y="472"/>
                        <a:pt x="2090" y="473"/>
                        <a:pt x="2098" y="473"/>
                      </a:cubicBezTo>
                      <a:lnTo>
                        <a:pt x="2098" y="473"/>
                      </a:lnTo>
                      <a:cubicBezTo>
                        <a:pt x="2106" y="473"/>
                        <a:pt x="2114" y="472"/>
                        <a:pt x="2123" y="469"/>
                      </a:cubicBezTo>
                      <a:lnTo>
                        <a:pt x="2123" y="469"/>
                      </a:lnTo>
                      <a:cubicBezTo>
                        <a:pt x="2139" y="463"/>
                        <a:pt x="2147" y="455"/>
                        <a:pt x="2147" y="444"/>
                      </a:cubicBezTo>
                      <a:close/>
                      <a:moveTo>
                        <a:pt x="2016" y="375"/>
                      </a:moveTo>
                      <a:lnTo>
                        <a:pt x="2016" y="375"/>
                      </a:lnTo>
                      <a:cubicBezTo>
                        <a:pt x="2016" y="364"/>
                        <a:pt x="2007" y="355"/>
                        <a:pt x="1991" y="349"/>
                      </a:cubicBezTo>
                      <a:lnTo>
                        <a:pt x="1991" y="349"/>
                      </a:lnTo>
                      <a:cubicBezTo>
                        <a:pt x="1983" y="347"/>
                        <a:pt x="1975" y="345"/>
                        <a:pt x="1967" y="345"/>
                      </a:cubicBezTo>
                      <a:lnTo>
                        <a:pt x="1967" y="345"/>
                      </a:lnTo>
                      <a:cubicBezTo>
                        <a:pt x="1959" y="345"/>
                        <a:pt x="1950" y="347"/>
                        <a:pt x="1942" y="349"/>
                      </a:cubicBezTo>
                      <a:lnTo>
                        <a:pt x="1942" y="349"/>
                      </a:lnTo>
                      <a:cubicBezTo>
                        <a:pt x="1926" y="355"/>
                        <a:pt x="1917" y="364"/>
                        <a:pt x="1917" y="375"/>
                      </a:cubicBezTo>
                      <a:lnTo>
                        <a:pt x="1917" y="375"/>
                      </a:lnTo>
                      <a:cubicBezTo>
                        <a:pt x="1917" y="387"/>
                        <a:pt x="1926" y="395"/>
                        <a:pt x="1942" y="401"/>
                      </a:cubicBezTo>
                      <a:lnTo>
                        <a:pt x="1942" y="401"/>
                      </a:lnTo>
                      <a:cubicBezTo>
                        <a:pt x="1950" y="404"/>
                        <a:pt x="1959" y="405"/>
                        <a:pt x="1967" y="405"/>
                      </a:cubicBezTo>
                      <a:lnTo>
                        <a:pt x="1967" y="405"/>
                      </a:lnTo>
                      <a:cubicBezTo>
                        <a:pt x="1975" y="405"/>
                        <a:pt x="1983" y="404"/>
                        <a:pt x="1991" y="401"/>
                      </a:cubicBezTo>
                      <a:lnTo>
                        <a:pt x="1991" y="401"/>
                      </a:lnTo>
                      <a:cubicBezTo>
                        <a:pt x="2007" y="395"/>
                        <a:pt x="2016" y="387"/>
                        <a:pt x="2016" y="375"/>
                      </a:cubicBezTo>
                      <a:close/>
                      <a:moveTo>
                        <a:pt x="1885" y="307"/>
                      </a:moveTo>
                      <a:lnTo>
                        <a:pt x="1885" y="307"/>
                      </a:lnTo>
                      <a:cubicBezTo>
                        <a:pt x="1885" y="296"/>
                        <a:pt x="1876" y="287"/>
                        <a:pt x="1860" y="281"/>
                      </a:cubicBezTo>
                      <a:lnTo>
                        <a:pt x="1811" y="264"/>
                      </a:lnTo>
                      <a:lnTo>
                        <a:pt x="1811" y="264"/>
                      </a:lnTo>
                      <a:cubicBezTo>
                        <a:pt x="1795" y="258"/>
                        <a:pt x="1781" y="250"/>
                        <a:pt x="1770" y="238"/>
                      </a:cubicBezTo>
                      <a:lnTo>
                        <a:pt x="1770" y="238"/>
                      </a:lnTo>
                      <a:cubicBezTo>
                        <a:pt x="1759" y="227"/>
                        <a:pt x="1745" y="218"/>
                        <a:pt x="1729" y="213"/>
                      </a:cubicBezTo>
                      <a:lnTo>
                        <a:pt x="1680" y="196"/>
                      </a:lnTo>
                      <a:lnTo>
                        <a:pt x="1680" y="196"/>
                      </a:lnTo>
                      <a:cubicBezTo>
                        <a:pt x="1663" y="190"/>
                        <a:pt x="1650" y="182"/>
                        <a:pt x="1639" y="170"/>
                      </a:cubicBezTo>
                      <a:lnTo>
                        <a:pt x="1639" y="170"/>
                      </a:lnTo>
                      <a:cubicBezTo>
                        <a:pt x="1628" y="159"/>
                        <a:pt x="1614" y="150"/>
                        <a:pt x="1598" y="145"/>
                      </a:cubicBezTo>
                      <a:lnTo>
                        <a:pt x="1598" y="145"/>
                      </a:lnTo>
                      <a:cubicBezTo>
                        <a:pt x="1590" y="142"/>
                        <a:pt x="1582" y="141"/>
                        <a:pt x="1573" y="141"/>
                      </a:cubicBezTo>
                      <a:lnTo>
                        <a:pt x="1573" y="141"/>
                      </a:lnTo>
                      <a:cubicBezTo>
                        <a:pt x="1565" y="141"/>
                        <a:pt x="1557" y="142"/>
                        <a:pt x="1549" y="145"/>
                      </a:cubicBezTo>
                      <a:lnTo>
                        <a:pt x="1549" y="145"/>
                      </a:lnTo>
                      <a:cubicBezTo>
                        <a:pt x="1532" y="150"/>
                        <a:pt x="1519" y="159"/>
                        <a:pt x="1508" y="170"/>
                      </a:cubicBezTo>
                      <a:lnTo>
                        <a:pt x="1508" y="170"/>
                      </a:lnTo>
                      <a:cubicBezTo>
                        <a:pt x="1497" y="182"/>
                        <a:pt x="1483" y="190"/>
                        <a:pt x="1467" y="196"/>
                      </a:cubicBezTo>
                      <a:lnTo>
                        <a:pt x="1418" y="213"/>
                      </a:lnTo>
                      <a:lnTo>
                        <a:pt x="1418" y="213"/>
                      </a:lnTo>
                      <a:cubicBezTo>
                        <a:pt x="1401" y="218"/>
                        <a:pt x="1388" y="227"/>
                        <a:pt x="1377" y="238"/>
                      </a:cubicBezTo>
                      <a:lnTo>
                        <a:pt x="1377" y="238"/>
                      </a:lnTo>
                      <a:cubicBezTo>
                        <a:pt x="1366" y="250"/>
                        <a:pt x="1352" y="258"/>
                        <a:pt x="1336" y="264"/>
                      </a:cubicBezTo>
                      <a:lnTo>
                        <a:pt x="1287" y="281"/>
                      </a:lnTo>
                      <a:lnTo>
                        <a:pt x="1287" y="281"/>
                      </a:lnTo>
                      <a:cubicBezTo>
                        <a:pt x="1270" y="287"/>
                        <a:pt x="1262" y="296"/>
                        <a:pt x="1262" y="307"/>
                      </a:cubicBezTo>
                      <a:lnTo>
                        <a:pt x="1262" y="307"/>
                      </a:lnTo>
                      <a:cubicBezTo>
                        <a:pt x="1262" y="318"/>
                        <a:pt x="1270" y="327"/>
                        <a:pt x="1287" y="333"/>
                      </a:cubicBezTo>
                      <a:lnTo>
                        <a:pt x="1287" y="333"/>
                      </a:lnTo>
                      <a:cubicBezTo>
                        <a:pt x="1295" y="336"/>
                        <a:pt x="1303" y="337"/>
                        <a:pt x="1311" y="337"/>
                      </a:cubicBezTo>
                      <a:lnTo>
                        <a:pt x="1311" y="337"/>
                      </a:lnTo>
                      <a:cubicBezTo>
                        <a:pt x="1319" y="337"/>
                        <a:pt x="1327" y="336"/>
                        <a:pt x="1336" y="333"/>
                      </a:cubicBezTo>
                      <a:lnTo>
                        <a:pt x="1336" y="333"/>
                      </a:lnTo>
                      <a:cubicBezTo>
                        <a:pt x="1352" y="327"/>
                        <a:pt x="1366" y="318"/>
                        <a:pt x="1377" y="307"/>
                      </a:cubicBezTo>
                      <a:lnTo>
                        <a:pt x="1377" y="307"/>
                      </a:lnTo>
                      <a:cubicBezTo>
                        <a:pt x="1388" y="296"/>
                        <a:pt x="1401" y="287"/>
                        <a:pt x="1418" y="281"/>
                      </a:cubicBezTo>
                      <a:lnTo>
                        <a:pt x="1467" y="264"/>
                      </a:lnTo>
                      <a:lnTo>
                        <a:pt x="1467" y="264"/>
                      </a:lnTo>
                      <a:cubicBezTo>
                        <a:pt x="1483" y="258"/>
                        <a:pt x="1497" y="250"/>
                        <a:pt x="1508" y="238"/>
                      </a:cubicBezTo>
                      <a:lnTo>
                        <a:pt x="1508" y="238"/>
                      </a:lnTo>
                      <a:cubicBezTo>
                        <a:pt x="1519" y="227"/>
                        <a:pt x="1532" y="218"/>
                        <a:pt x="1549" y="213"/>
                      </a:cubicBezTo>
                      <a:lnTo>
                        <a:pt x="1549" y="213"/>
                      </a:lnTo>
                      <a:cubicBezTo>
                        <a:pt x="1557" y="210"/>
                        <a:pt x="1565" y="208"/>
                        <a:pt x="1573" y="208"/>
                      </a:cubicBezTo>
                      <a:lnTo>
                        <a:pt x="1573" y="208"/>
                      </a:lnTo>
                      <a:cubicBezTo>
                        <a:pt x="1582" y="208"/>
                        <a:pt x="1590" y="210"/>
                        <a:pt x="1598" y="213"/>
                      </a:cubicBezTo>
                      <a:lnTo>
                        <a:pt x="1598" y="213"/>
                      </a:lnTo>
                      <a:cubicBezTo>
                        <a:pt x="1614" y="218"/>
                        <a:pt x="1628" y="227"/>
                        <a:pt x="1639" y="238"/>
                      </a:cubicBezTo>
                      <a:lnTo>
                        <a:pt x="1639" y="238"/>
                      </a:lnTo>
                      <a:cubicBezTo>
                        <a:pt x="1650" y="250"/>
                        <a:pt x="1663" y="258"/>
                        <a:pt x="1680" y="264"/>
                      </a:cubicBezTo>
                      <a:lnTo>
                        <a:pt x="1729" y="281"/>
                      </a:lnTo>
                      <a:lnTo>
                        <a:pt x="1729" y="281"/>
                      </a:lnTo>
                      <a:cubicBezTo>
                        <a:pt x="1745" y="287"/>
                        <a:pt x="1759" y="296"/>
                        <a:pt x="1770" y="307"/>
                      </a:cubicBezTo>
                      <a:lnTo>
                        <a:pt x="1770" y="307"/>
                      </a:lnTo>
                      <a:cubicBezTo>
                        <a:pt x="1781" y="318"/>
                        <a:pt x="1795" y="327"/>
                        <a:pt x="1811" y="333"/>
                      </a:cubicBezTo>
                      <a:lnTo>
                        <a:pt x="1811" y="333"/>
                      </a:lnTo>
                      <a:cubicBezTo>
                        <a:pt x="1819" y="336"/>
                        <a:pt x="1827" y="337"/>
                        <a:pt x="1835" y="337"/>
                      </a:cubicBezTo>
                      <a:lnTo>
                        <a:pt x="1835" y="337"/>
                      </a:lnTo>
                      <a:cubicBezTo>
                        <a:pt x="1844" y="337"/>
                        <a:pt x="1852" y="336"/>
                        <a:pt x="1860" y="333"/>
                      </a:cubicBezTo>
                      <a:lnTo>
                        <a:pt x="1860" y="333"/>
                      </a:lnTo>
                      <a:cubicBezTo>
                        <a:pt x="1876" y="327"/>
                        <a:pt x="1885" y="318"/>
                        <a:pt x="1885" y="307"/>
                      </a:cubicBezTo>
                      <a:lnTo>
                        <a:pt x="1229" y="102"/>
                      </a:lnTo>
                      <a:lnTo>
                        <a:pt x="1229" y="102"/>
                      </a:lnTo>
                      <a:cubicBezTo>
                        <a:pt x="1229" y="91"/>
                        <a:pt x="1221" y="82"/>
                        <a:pt x="1205" y="76"/>
                      </a:cubicBezTo>
                      <a:lnTo>
                        <a:pt x="1205" y="76"/>
                      </a:lnTo>
                      <a:cubicBezTo>
                        <a:pt x="1188" y="71"/>
                        <a:pt x="1169" y="68"/>
                        <a:pt x="1148" y="68"/>
                      </a:cubicBezTo>
                      <a:lnTo>
                        <a:pt x="426" y="68"/>
                      </a:lnTo>
                      <a:lnTo>
                        <a:pt x="426" y="68"/>
                      </a:lnTo>
                      <a:cubicBezTo>
                        <a:pt x="404" y="68"/>
                        <a:pt x="385" y="71"/>
                        <a:pt x="369" y="76"/>
                      </a:cubicBezTo>
                      <a:lnTo>
                        <a:pt x="369" y="76"/>
                      </a:lnTo>
                      <a:cubicBezTo>
                        <a:pt x="352" y="82"/>
                        <a:pt x="344" y="91"/>
                        <a:pt x="344" y="102"/>
                      </a:cubicBezTo>
                      <a:lnTo>
                        <a:pt x="344" y="102"/>
                      </a:lnTo>
                      <a:cubicBezTo>
                        <a:pt x="344" y="113"/>
                        <a:pt x="352" y="122"/>
                        <a:pt x="369" y="127"/>
                      </a:cubicBezTo>
                      <a:lnTo>
                        <a:pt x="418" y="145"/>
                      </a:lnTo>
                      <a:lnTo>
                        <a:pt x="418" y="145"/>
                      </a:lnTo>
                      <a:cubicBezTo>
                        <a:pt x="434" y="150"/>
                        <a:pt x="448" y="159"/>
                        <a:pt x="459" y="170"/>
                      </a:cubicBezTo>
                      <a:lnTo>
                        <a:pt x="459" y="170"/>
                      </a:lnTo>
                      <a:cubicBezTo>
                        <a:pt x="470" y="182"/>
                        <a:pt x="483" y="190"/>
                        <a:pt x="500" y="196"/>
                      </a:cubicBezTo>
                      <a:lnTo>
                        <a:pt x="549" y="213"/>
                      </a:lnTo>
                      <a:lnTo>
                        <a:pt x="549" y="213"/>
                      </a:lnTo>
                      <a:cubicBezTo>
                        <a:pt x="566" y="218"/>
                        <a:pt x="579" y="227"/>
                        <a:pt x="590" y="238"/>
                      </a:cubicBezTo>
                      <a:lnTo>
                        <a:pt x="590" y="238"/>
                      </a:lnTo>
                      <a:cubicBezTo>
                        <a:pt x="601" y="250"/>
                        <a:pt x="615" y="258"/>
                        <a:pt x="631" y="264"/>
                      </a:cubicBezTo>
                      <a:lnTo>
                        <a:pt x="680" y="281"/>
                      </a:lnTo>
                      <a:lnTo>
                        <a:pt x="680" y="281"/>
                      </a:lnTo>
                      <a:cubicBezTo>
                        <a:pt x="697" y="287"/>
                        <a:pt x="710" y="296"/>
                        <a:pt x="721" y="307"/>
                      </a:cubicBezTo>
                      <a:lnTo>
                        <a:pt x="721" y="307"/>
                      </a:lnTo>
                      <a:cubicBezTo>
                        <a:pt x="732" y="318"/>
                        <a:pt x="745" y="327"/>
                        <a:pt x="762" y="333"/>
                      </a:cubicBezTo>
                      <a:lnTo>
                        <a:pt x="762" y="333"/>
                      </a:lnTo>
                      <a:cubicBezTo>
                        <a:pt x="770" y="336"/>
                        <a:pt x="779" y="337"/>
                        <a:pt x="787" y="337"/>
                      </a:cubicBezTo>
                      <a:lnTo>
                        <a:pt x="787" y="337"/>
                      </a:lnTo>
                      <a:cubicBezTo>
                        <a:pt x="794" y="337"/>
                        <a:pt x="803" y="336"/>
                        <a:pt x="811" y="333"/>
                      </a:cubicBezTo>
                      <a:lnTo>
                        <a:pt x="811" y="333"/>
                      </a:lnTo>
                      <a:cubicBezTo>
                        <a:pt x="828" y="327"/>
                        <a:pt x="841" y="318"/>
                        <a:pt x="852" y="307"/>
                      </a:cubicBezTo>
                      <a:lnTo>
                        <a:pt x="852" y="307"/>
                      </a:lnTo>
                      <a:cubicBezTo>
                        <a:pt x="863" y="296"/>
                        <a:pt x="877" y="287"/>
                        <a:pt x="893" y="281"/>
                      </a:cubicBezTo>
                      <a:lnTo>
                        <a:pt x="943" y="264"/>
                      </a:lnTo>
                      <a:lnTo>
                        <a:pt x="943" y="264"/>
                      </a:lnTo>
                      <a:cubicBezTo>
                        <a:pt x="959" y="258"/>
                        <a:pt x="972" y="250"/>
                        <a:pt x="984" y="238"/>
                      </a:cubicBezTo>
                      <a:lnTo>
                        <a:pt x="984" y="238"/>
                      </a:lnTo>
                      <a:cubicBezTo>
                        <a:pt x="994" y="227"/>
                        <a:pt x="1008" y="218"/>
                        <a:pt x="1024" y="213"/>
                      </a:cubicBezTo>
                      <a:lnTo>
                        <a:pt x="1074" y="196"/>
                      </a:lnTo>
                      <a:lnTo>
                        <a:pt x="1074" y="196"/>
                      </a:lnTo>
                      <a:cubicBezTo>
                        <a:pt x="1089" y="190"/>
                        <a:pt x="1104" y="182"/>
                        <a:pt x="1114" y="170"/>
                      </a:cubicBezTo>
                      <a:lnTo>
                        <a:pt x="1114" y="170"/>
                      </a:lnTo>
                      <a:cubicBezTo>
                        <a:pt x="1125" y="159"/>
                        <a:pt x="1139" y="150"/>
                        <a:pt x="1155" y="145"/>
                      </a:cubicBezTo>
                      <a:lnTo>
                        <a:pt x="1205" y="127"/>
                      </a:lnTo>
                      <a:lnTo>
                        <a:pt x="1205" y="127"/>
                      </a:lnTo>
                      <a:cubicBezTo>
                        <a:pt x="1221" y="122"/>
                        <a:pt x="1229" y="113"/>
                        <a:pt x="1229" y="102"/>
                      </a:cubicBezTo>
                      <a:lnTo>
                        <a:pt x="1885" y="307"/>
                      </a:lnTo>
                      <a:close/>
                      <a:moveTo>
                        <a:pt x="1229" y="375"/>
                      </a:moveTo>
                      <a:lnTo>
                        <a:pt x="1229" y="375"/>
                      </a:lnTo>
                      <a:cubicBezTo>
                        <a:pt x="1229" y="364"/>
                        <a:pt x="1221" y="355"/>
                        <a:pt x="1205" y="349"/>
                      </a:cubicBezTo>
                      <a:lnTo>
                        <a:pt x="1205" y="349"/>
                      </a:lnTo>
                      <a:cubicBezTo>
                        <a:pt x="1196" y="347"/>
                        <a:pt x="1188" y="345"/>
                        <a:pt x="1180" y="345"/>
                      </a:cubicBezTo>
                      <a:lnTo>
                        <a:pt x="1180" y="345"/>
                      </a:lnTo>
                      <a:cubicBezTo>
                        <a:pt x="1172" y="345"/>
                        <a:pt x="1164" y="347"/>
                        <a:pt x="1155" y="349"/>
                      </a:cubicBezTo>
                      <a:lnTo>
                        <a:pt x="1155" y="349"/>
                      </a:lnTo>
                      <a:cubicBezTo>
                        <a:pt x="1139" y="355"/>
                        <a:pt x="1131" y="364"/>
                        <a:pt x="1131" y="375"/>
                      </a:cubicBezTo>
                      <a:lnTo>
                        <a:pt x="1131" y="375"/>
                      </a:lnTo>
                      <a:cubicBezTo>
                        <a:pt x="1131" y="387"/>
                        <a:pt x="1139" y="395"/>
                        <a:pt x="1155" y="401"/>
                      </a:cubicBezTo>
                      <a:lnTo>
                        <a:pt x="1155" y="401"/>
                      </a:lnTo>
                      <a:cubicBezTo>
                        <a:pt x="1164" y="404"/>
                        <a:pt x="1172" y="405"/>
                        <a:pt x="1180" y="405"/>
                      </a:cubicBezTo>
                      <a:lnTo>
                        <a:pt x="1180" y="405"/>
                      </a:lnTo>
                      <a:cubicBezTo>
                        <a:pt x="1188" y="405"/>
                        <a:pt x="1196" y="404"/>
                        <a:pt x="1205" y="401"/>
                      </a:cubicBezTo>
                      <a:lnTo>
                        <a:pt x="1205" y="401"/>
                      </a:lnTo>
                      <a:cubicBezTo>
                        <a:pt x="1221" y="395"/>
                        <a:pt x="1229" y="387"/>
                        <a:pt x="1229" y="375"/>
                      </a:cubicBezTo>
                      <a:close/>
                      <a:moveTo>
                        <a:pt x="1098" y="444"/>
                      </a:moveTo>
                      <a:lnTo>
                        <a:pt x="1098" y="444"/>
                      </a:lnTo>
                      <a:cubicBezTo>
                        <a:pt x="1098" y="432"/>
                        <a:pt x="1089" y="424"/>
                        <a:pt x="1074" y="418"/>
                      </a:cubicBezTo>
                      <a:lnTo>
                        <a:pt x="1074" y="418"/>
                      </a:lnTo>
                      <a:cubicBezTo>
                        <a:pt x="1065" y="415"/>
                        <a:pt x="1057" y="414"/>
                        <a:pt x="1049" y="414"/>
                      </a:cubicBezTo>
                      <a:lnTo>
                        <a:pt x="1049" y="414"/>
                      </a:lnTo>
                      <a:cubicBezTo>
                        <a:pt x="1041" y="414"/>
                        <a:pt x="1033" y="415"/>
                        <a:pt x="1024" y="418"/>
                      </a:cubicBezTo>
                      <a:lnTo>
                        <a:pt x="1024" y="418"/>
                      </a:lnTo>
                      <a:cubicBezTo>
                        <a:pt x="1008" y="424"/>
                        <a:pt x="1000" y="432"/>
                        <a:pt x="1000" y="444"/>
                      </a:cubicBezTo>
                      <a:lnTo>
                        <a:pt x="1000" y="444"/>
                      </a:lnTo>
                      <a:cubicBezTo>
                        <a:pt x="1000" y="455"/>
                        <a:pt x="1008" y="463"/>
                        <a:pt x="1024" y="469"/>
                      </a:cubicBezTo>
                      <a:lnTo>
                        <a:pt x="1024" y="469"/>
                      </a:lnTo>
                      <a:cubicBezTo>
                        <a:pt x="1033" y="472"/>
                        <a:pt x="1041" y="473"/>
                        <a:pt x="1049" y="473"/>
                      </a:cubicBezTo>
                      <a:lnTo>
                        <a:pt x="1049" y="473"/>
                      </a:lnTo>
                      <a:cubicBezTo>
                        <a:pt x="1057" y="473"/>
                        <a:pt x="1065" y="472"/>
                        <a:pt x="1074" y="469"/>
                      </a:cubicBezTo>
                      <a:lnTo>
                        <a:pt x="1074" y="469"/>
                      </a:lnTo>
                      <a:cubicBezTo>
                        <a:pt x="1089" y="463"/>
                        <a:pt x="1098" y="455"/>
                        <a:pt x="1098" y="444"/>
                      </a:cubicBezTo>
                      <a:close/>
                      <a:moveTo>
                        <a:pt x="967" y="512"/>
                      </a:moveTo>
                      <a:lnTo>
                        <a:pt x="967" y="512"/>
                      </a:lnTo>
                      <a:cubicBezTo>
                        <a:pt x="967" y="500"/>
                        <a:pt x="959" y="492"/>
                        <a:pt x="943" y="486"/>
                      </a:cubicBezTo>
                      <a:lnTo>
                        <a:pt x="943" y="486"/>
                      </a:lnTo>
                      <a:cubicBezTo>
                        <a:pt x="934" y="483"/>
                        <a:pt x="925" y="482"/>
                        <a:pt x="918" y="482"/>
                      </a:cubicBezTo>
                      <a:lnTo>
                        <a:pt x="918" y="482"/>
                      </a:lnTo>
                      <a:cubicBezTo>
                        <a:pt x="910" y="482"/>
                        <a:pt x="902" y="483"/>
                        <a:pt x="893" y="486"/>
                      </a:cubicBezTo>
                      <a:lnTo>
                        <a:pt x="893" y="486"/>
                      </a:lnTo>
                      <a:cubicBezTo>
                        <a:pt x="877" y="492"/>
                        <a:pt x="869" y="500"/>
                        <a:pt x="869" y="512"/>
                      </a:cubicBezTo>
                      <a:lnTo>
                        <a:pt x="869" y="512"/>
                      </a:lnTo>
                      <a:cubicBezTo>
                        <a:pt x="869" y="523"/>
                        <a:pt x="877" y="531"/>
                        <a:pt x="893" y="538"/>
                      </a:cubicBezTo>
                      <a:lnTo>
                        <a:pt x="893" y="538"/>
                      </a:lnTo>
                      <a:cubicBezTo>
                        <a:pt x="902" y="540"/>
                        <a:pt x="910" y="541"/>
                        <a:pt x="918" y="541"/>
                      </a:cubicBezTo>
                      <a:lnTo>
                        <a:pt x="918" y="541"/>
                      </a:lnTo>
                      <a:cubicBezTo>
                        <a:pt x="925" y="541"/>
                        <a:pt x="934" y="540"/>
                        <a:pt x="943" y="538"/>
                      </a:cubicBezTo>
                      <a:lnTo>
                        <a:pt x="943" y="538"/>
                      </a:lnTo>
                      <a:cubicBezTo>
                        <a:pt x="959" y="531"/>
                        <a:pt x="967" y="523"/>
                        <a:pt x="967" y="512"/>
                      </a:cubicBezTo>
                      <a:close/>
                      <a:moveTo>
                        <a:pt x="836" y="580"/>
                      </a:moveTo>
                      <a:lnTo>
                        <a:pt x="836" y="580"/>
                      </a:lnTo>
                      <a:cubicBezTo>
                        <a:pt x="836" y="569"/>
                        <a:pt x="828" y="560"/>
                        <a:pt x="811" y="555"/>
                      </a:cubicBezTo>
                      <a:lnTo>
                        <a:pt x="811" y="555"/>
                      </a:lnTo>
                      <a:cubicBezTo>
                        <a:pt x="803" y="551"/>
                        <a:pt x="794" y="550"/>
                        <a:pt x="787" y="550"/>
                      </a:cubicBezTo>
                      <a:lnTo>
                        <a:pt x="787" y="550"/>
                      </a:lnTo>
                      <a:cubicBezTo>
                        <a:pt x="779" y="550"/>
                        <a:pt x="770" y="551"/>
                        <a:pt x="762" y="555"/>
                      </a:cubicBezTo>
                      <a:lnTo>
                        <a:pt x="762" y="555"/>
                      </a:lnTo>
                      <a:cubicBezTo>
                        <a:pt x="745" y="560"/>
                        <a:pt x="738" y="569"/>
                        <a:pt x="738" y="580"/>
                      </a:cubicBezTo>
                      <a:lnTo>
                        <a:pt x="738" y="580"/>
                      </a:lnTo>
                      <a:cubicBezTo>
                        <a:pt x="738" y="591"/>
                        <a:pt x="745" y="600"/>
                        <a:pt x="762" y="605"/>
                      </a:cubicBezTo>
                      <a:lnTo>
                        <a:pt x="762" y="605"/>
                      </a:lnTo>
                      <a:cubicBezTo>
                        <a:pt x="770" y="608"/>
                        <a:pt x="779" y="610"/>
                        <a:pt x="787" y="610"/>
                      </a:cubicBezTo>
                      <a:lnTo>
                        <a:pt x="787" y="610"/>
                      </a:lnTo>
                      <a:cubicBezTo>
                        <a:pt x="794" y="610"/>
                        <a:pt x="803" y="608"/>
                        <a:pt x="811" y="605"/>
                      </a:cubicBezTo>
                      <a:lnTo>
                        <a:pt x="811" y="605"/>
                      </a:lnTo>
                      <a:cubicBezTo>
                        <a:pt x="828" y="600"/>
                        <a:pt x="836" y="591"/>
                        <a:pt x="836" y="580"/>
                      </a:cubicBezTo>
                      <a:close/>
                      <a:moveTo>
                        <a:pt x="705" y="512"/>
                      </a:moveTo>
                      <a:lnTo>
                        <a:pt x="705" y="512"/>
                      </a:lnTo>
                      <a:cubicBezTo>
                        <a:pt x="705" y="500"/>
                        <a:pt x="697" y="492"/>
                        <a:pt x="680" y="486"/>
                      </a:cubicBezTo>
                      <a:lnTo>
                        <a:pt x="680" y="486"/>
                      </a:lnTo>
                      <a:cubicBezTo>
                        <a:pt x="672" y="483"/>
                        <a:pt x="664" y="482"/>
                        <a:pt x="655" y="482"/>
                      </a:cubicBezTo>
                      <a:lnTo>
                        <a:pt x="655" y="482"/>
                      </a:lnTo>
                      <a:cubicBezTo>
                        <a:pt x="647" y="482"/>
                        <a:pt x="639" y="483"/>
                        <a:pt x="631" y="486"/>
                      </a:cubicBezTo>
                      <a:lnTo>
                        <a:pt x="631" y="486"/>
                      </a:lnTo>
                      <a:cubicBezTo>
                        <a:pt x="615" y="492"/>
                        <a:pt x="606" y="500"/>
                        <a:pt x="606" y="512"/>
                      </a:cubicBezTo>
                      <a:lnTo>
                        <a:pt x="606" y="512"/>
                      </a:lnTo>
                      <a:cubicBezTo>
                        <a:pt x="606" y="523"/>
                        <a:pt x="615" y="531"/>
                        <a:pt x="631" y="538"/>
                      </a:cubicBezTo>
                      <a:lnTo>
                        <a:pt x="631" y="538"/>
                      </a:lnTo>
                      <a:cubicBezTo>
                        <a:pt x="639" y="540"/>
                        <a:pt x="647" y="541"/>
                        <a:pt x="655" y="541"/>
                      </a:cubicBezTo>
                      <a:lnTo>
                        <a:pt x="655" y="541"/>
                      </a:lnTo>
                      <a:cubicBezTo>
                        <a:pt x="664" y="541"/>
                        <a:pt x="672" y="540"/>
                        <a:pt x="680" y="538"/>
                      </a:cubicBezTo>
                      <a:lnTo>
                        <a:pt x="680" y="538"/>
                      </a:lnTo>
                      <a:cubicBezTo>
                        <a:pt x="697" y="531"/>
                        <a:pt x="705" y="523"/>
                        <a:pt x="705" y="512"/>
                      </a:cubicBezTo>
                      <a:close/>
                      <a:moveTo>
                        <a:pt x="574" y="444"/>
                      </a:moveTo>
                      <a:lnTo>
                        <a:pt x="574" y="444"/>
                      </a:lnTo>
                      <a:cubicBezTo>
                        <a:pt x="574" y="432"/>
                        <a:pt x="566" y="424"/>
                        <a:pt x="549" y="418"/>
                      </a:cubicBezTo>
                      <a:lnTo>
                        <a:pt x="549" y="418"/>
                      </a:lnTo>
                      <a:cubicBezTo>
                        <a:pt x="541" y="415"/>
                        <a:pt x="533" y="414"/>
                        <a:pt x="524" y="414"/>
                      </a:cubicBezTo>
                      <a:lnTo>
                        <a:pt x="524" y="414"/>
                      </a:lnTo>
                      <a:cubicBezTo>
                        <a:pt x="516" y="414"/>
                        <a:pt x="508" y="415"/>
                        <a:pt x="500" y="418"/>
                      </a:cubicBezTo>
                      <a:lnTo>
                        <a:pt x="500" y="418"/>
                      </a:lnTo>
                      <a:cubicBezTo>
                        <a:pt x="483" y="424"/>
                        <a:pt x="475" y="432"/>
                        <a:pt x="475" y="444"/>
                      </a:cubicBezTo>
                      <a:lnTo>
                        <a:pt x="475" y="444"/>
                      </a:lnTo>
                      <a:cubicBezTo>
                        <a:pt x="475" y="455"/>
                        <a:pt x="483" y="463"/>
                        <a:pt x="500" y="469"/>
                      </a:cubicBezTo>
                      <a:lnTo>
                        <a:pt x="500" y="469"/>
                      </a:lnTo>
                      <a:cubicBezTo>
                        <a:pt x="508" y="472"/>
                        <a:pt x="516" y="473"/>
                        <a:pt x="524" y="473"/>
                      </a:cubicBezTo>
                      <a:lnTo>
                        <a:pt x="524" y="473"/>
                      </a:lnTo>
                      <a:cubicBezTo>
                        <a:pt x="533" y="473"/>
                        <a:pt x="541" y="472"/>
                        <a:pt x="549" y="469"/>
                      </a:cubicBezTo>
                      <a:lnTo>
                        <a:pt x="549" y="469"/>
                      </a:lnTo>
                      <a:cubicBezTo>
                        <a:pt x="566" y="463"/>
                        <a:pt x="574" y="455"/>
                        <a:pt x="574" y="444"/>
                      </a:cubicBezTo>
                      <a:close/>
                      <a:moveTo>
                        <a:pt x="442" y="375"/>
                      </a:moveTo>
                      <a:lnTo>
                        <a:pt x="442" y="375"/>
                      </a:lnTo>
                      <a:cubicBezTo>
                        <a:pt x="442" y="364"/>
                        <a:pt x="434" y="355"/>
                        <a:pt x="418" y="349"/>
                      </a:cubicBezTo>
                      <a:lnTo>
                        <a:pt x="418" y="349"/>
                      </a:lnTo>
                      <a:cubicBezTo>
                        <a:pt x="409" y="347"/>
                        <a:pt x="402" y="345"/>
                        <a:pt x="394" y="345"/>
                      </a:cubicBezTo>
                      <a:lnTo>
                        <a:pt x="394" y="345"/>
                      </a:lnTo>
                      <a:cubicBezTo>
                        <a:pt x="385" y="345"/>
                        <a:pt x="377" y="347"/>
                        <a:pt x="369" y="349"/>
                      </a:cubicBezTo>
                      <a:lnTo>
                        <a:pt x="369" y="349"/>
                      </a:lnTo>
                      <a:cubicBezTo>
                        <a:pt x="352" y="355"/>
                        <a:pt x="344" y="364"/>
                        <a:pt x="344" y="375"/>
                      </a:cubicBezTo>
                      <a:lnTo>
                        <a:pt x="344" y="375"/>
                      </a:lnTo>
                      <a:cubicBezTo>
                        <a:pt x="344" y="387"/>
                        <a:pt x="352" y="395"/>
                        <a:pt x="369" y="401"/>
                      </a:cubicBezTo>
                      <a:lnTo>
                        <a:pt x="369" y="401"/>
                      </a:lnTo>
                      <a:cubicBezTo>
                        <a:pt x="377" y="404"/>
                        <a:pt x="385" y="405"/>
                        <a:pt x="394" y="405"/>
                      </a:cubicBezTo>
                      <a:lnTo>
                        <a:pt x="394" y="405"/>
                      </a:lnTo>
                      <a:cubicBezTo>
                        <a:pt x="402" y="405"/>
                        <a:pt x="409" y="404"/>
                        <a:pt x="418" y="401"/>
                      </a:cubicBezTo>
                      <a:lnTo>
                        <a:pt x="418" y="401"/>
                      </a:lnTo>
                      <a:cubicBezTo>
                        <a:pt x="434" y="395"/>
                        <a:pt x="442" y="387"/>
                        <a:pt x="442" y="375"/>
                      </a:cubicBezTo>
                      <a:close/>
                      <a:moveTo>
                        <a:pt x="4409" y="307"/>
                      </a:moveTo>
                      <a:lnTo>
                        <a:pt x="4409" y="307"/>
                      </a:lnTo>
                      <a:cubicBezTo>
                        <a:pt x="4409" y="318"/>
                        <a:pt x="4417" y="327"/>
                        <a:pt x="4434" y="333"/>
                      </a:cubicBezTo>
                      <a:lnTo>
                        <a:pt x="4434" y="333"/>
                      </a:lnTo>
                      <a:cubicBezTo>
                        <a:pt x="4442" y="336"/>
                        <a:pt x="4449" y="337"/>
                        <a:pt x="4458" y="337"/>
                      </a:cubicBezTo>
                      <a:lnTo>
                        <a:pt x="4458" y="337"/>
                      </a:lnTo>
                      <a:cubicBezTo>
                        <a:pt x="4466" y="337"/>
                        <a:pt x="4474" y="336"/>
                        <a:pt x="4482" y="333"/>
                      </a:cubicBezTo>
                      <a:lnTo>
                        <a:pt x="4482" y="333"/>
                      </a:lnTo>
                      <a:cubicBezTo>
                        <a:pt x="4499" y="327"/>
                        <a:pt x="4512" y="318"/>
                        <a:pt x="4524" y="307"/>
                      </a:cubicBezTo>
                      <a:lnTo>
                        <a:pt x="4524" y="307"/>
                      </a:lnTo>
                      <a:cubicBezTo>
                        <a:pt x="4535" y="296"/>
                        <a:pt x="4548" y="287"/>
                        <a:pt x="4565" y="281"/>
                      </a:cubicBezTo>
                      <a:lnTo>
                        <a:pt x="4614" y="264"/>
                      </a:lnTo>
                      <a:lnTo>
                        <a:pt x="4614" y="264"/>
                      </a:lnTo>
                      <a:cubicBezTo>
                        <a:pt x="4630" y="258"/>
                        <a:pt x="4644" y="250"/>
                        <a:pt x="4654" y="238"/>
                      </a:cubicBezTo>
                      <a:lnTo>
                        <a:pt x="4654" y="238"/>
                      </a:lnTo>
                      <a:cubicBezTo>
                        <a:pt x="4666" y="227"/>
                        <a:pt x="4679" y="218"/>
                        <a:pt x="4696" y="213"/>
                      </a:cubicBezTo>
                      <a:lnTo>
                        <a:pt x="4696" y="213"/>
                      </a:lnTo>
                      <a:cubicBezTo>
                        <a:pt x="4704" y="210"/>
                        <a:pt x="4712" y="208"/>
                        <a:pt x="4720" y="208"/>
                      </a:cubicBezTo>
                      <a:lnTo>
                        <a:pt x="4720" y="277"/>
                      </a:lnTo>
                      <a:lnTo>
                        <a:pt x="4720" y="277"/>
                      </a:lnTo>
                      <a:cubicBezTo>
                        <a:pt x="4712" y="277"/>
                        <a:pt x="4704" y="278"/>
                        <a:pt x="4696" y="281"/>
                      </a:cubicBezTo>
                      <a:lnTo>
                        <a:pt x="4696" y="281"/>
                      </a:lnTo>
                      <a:cubicBezTo>
                        <a:pt x="4679" y="287"/>
                        <a:pt x="4666" y="296"/>
                        <a:pt x="4654" y="307"/>
                      </a:cubicBezTo>
                      <a:lnTo>
                        <a:pt x="4654" y="307"/>
                      </a:lnTo>
                      <a:cubicBezTo>
                        <a:pt x="4644" y="318"/>
                        <a:pt x="4630" y="327"/>
                        <a:pt x="4614" y="333"/>
                      </a:cubicBezTo>
                      <a:lnTo>
                        <a:pt x="4565" y="349"/>
                      </a:lnTo>
                      <a:lnTo>
                        <a:pt x="4565" y="349"/>
                      </a:lnTo>
                      <a:cubicBezTo>
                        <a:pt x="4548" y="355"/>
                        <a:pt x="4535" y="364"/>
                        <a:pt x="4524" y="375"/>
                      </a:cubicBezTo>
                      <a:lnTo>
                        <a:pt x="4524" y="375"/>
                      </a:lnTo>
                      <a:cubicBezTo>
                        <a:pt x="4512" y="387"/>
                        <a:pt x="4499" y="395"/>
                        <a:pt x="4482" y="401"/>
                      </a:cubicBezTo>
                      <a:lnTo>
                        <a:pt x="4434" y="418"/>
                      </a:lnTo>
                      <a:lnTo>
                        <a:pt x="4434" y="418"/>
                      </a:lnTo>
                      <a:cubicBezTo>
                        <a:pt x="4417" y="424"/>
                        <a:pt x="4403" y="432"/>
                        <a:pt x="4393" y="444"/>
                      </a:cubicBezTo>
                      <a:lnTo>
                        <a:pt x="4393" y="444"/>
                      </a:lnTo>
                      <a:cubicBezTo>
                        <a:pt x="4381" y="455"/>
                        <a:pt x="4368" y="463"/>
                        <a:pt x="4351" y="469"/>
                      </a:cubicBezTo>
                      <a:lnTo>
                        <a:pt x="4302" y="486"/>
                      </a:lnTo>
                      <a:lnTo>
                        <a:pt x="4302" y="486"/>
                      </a:lnTo>
                      <a:cubicBezTo>
                        <a:pt x="4286" y="492"/>
                        <a:pt x="4272" y="500"/>
                        <a:pt x="4261" y="512"/>
                      </a:cubicBezTo>
                      <a:lnTo>
                        <a:pt x="4261" y="512"/>
                      </a:lnTo>
                      <a:cubicBezTo>
                        <a:pt x="4250" y="523"/>
                        <a:pt x="4236" y="531"/>
                        <a:pt x="4221" y="538"/>
                      </a:cubicBezTo>
                      <a:lnTo>
                        <a:pt x="4171" y="555"/>
                      </a:lnTo>
                      <a:lnTo>
                        <a:pt x="4171" y="555"/>
                      </a:lnTo>
                      <a:cubicBezTo>
                        <a:pt x="4155" y="560"/>
                        <a:pt x="4141" y="569"/>
                        <a:pt x="4131" y="580"/>
                      </a:cubicBezTo>
                      <a:lnTo>
                        <a:pt x="4131" y="580"/>
                      </a:lnTo>
                      <a:cubicBezTo>
                        <a:pt x="4119" y="591"/>
                        <a:pt x="4106" y="600"/>
                        <a:pt x="4090" y="605"/>
                      </a:cubicBezTo>
                      <a:lnTo>
                        <a:pt x="4040" y="623"/>
                      </a:lnTo>
                      <a:lnTo>
                        <a:pt x="4040" y="623"/>
                      </a:lnTo>
                      <a:cubicBezTo>
                        <a:pt x="4024" y="629"/>
                        <a:pt x="4010" y="637"/>
                        <a:pt x="3999" y="648"/>
                      </a:cubicBezTo>
                      <a:lnTo>
                        <a:pt x="3999" y="648"/>
                      </a:lnTo>
                      <a:cubicBezTo>
                        <a:pt x="3988" y="660"/>
                        <a:pt x="3974" y="668"/>
                        <a:pt x="3958" y="674"/>
                      </a:cubicBezTo>
                      <a:lnTo>
                        <a:pt x="3958" y="674"/>
                      </a:lnTo>
                      <a:cubicBezTo>
                        <a:pt x="3950" y="677"/>
                        <a:pt x="3941" y="678"/>
                        <a:pt x="3933" y="678"/>
                      </a:cubicBezTo>
                      <a:lnTo>
                        <a:pt x="3933" y="678"/>
                      </a:lnTo>
                      <a:cubicBezTo>
                        <a:pt x="3926" y="678"/>
                        <a:pt x="3917" y="677"/>
                        <a:pt x="3909" y="674"/>
                      </a:cubicBezTo>
                      <a:lnTo>
                        <a:pt x="3909" y="674"/>
                      </a:lnTo>
                      <a:cubicBezTo>
                        <a:pt x="3892" y="668"/>
                        <a:pt x="3879" y="660"/>
                        <a:pt x="3868" y="648"/>
                      </a:cubicBezTo>
                      <a:lnTo>
                        <a:pt x="3868" y="648"/>
                      </a:lnTo>
                      <a:cubicBezTo>
                        <a:pt x="3857" y="637"/>
                        <a:pt x="3843" y="629"/>
                        <a:pt x="3827" y="623"/>
                      </a:cubicBezTo>
                      <a:lnTo>
                        <a:pt x="3778" y="605"/>
                      </a:lnTo>
                      <a:lnTo>
                        <a:pt x="3778" y="605"/>
                      </a:lnTo>
                      <a:cubicBezTo>
                        <a:pt x="3762" y="600"/>
                        <a:pt x="3748" y="591"/>
                        <a:pt x="3737" y="580"/>
                      </a:cubicBezTo>
                      <a:lnTo>
                        <a:pt x="3737" y="580"/>
                      </a:lnTo>
                      <a:cubicBezTo>
                        <a:pt x="3726" y="569"/>
                        <a:pt x="3712" y="560"/>
                        <a:pt x="3696" y="555"/>
                      </a:cubicBezTo>
                      <a:lnTo>
                        <a:pt x="3647" y="538"/>
                      </a:lnTo>
                      <a:lnTo>
                        <a:pt x="3647" y="538"/>
                      </a:lnTo>
                      <a:cubicBezTo>
                        <a:pt x="3630" y="531"/>
                        <a:pt x="3617" y="523"/>
                        <a:pt x="3606" y="512"/>
                      </a:cubicBezTo>
                      <a:lnTo>
                        <a:pt x="3606" y="512"/>
                      </a:lnTo>
                      <a:cubicBezTo>
                        <a:pt x="3595" y="500"/>
                        <a:pt x="3581" y="492"/>
                        <a:pt x="3564" y="486"/>
                      </a:cubicBezTo>
                      <a:lnTo>
                        <a:pt x="3516" y="469"/>
                      </a:lnTo>
                      <a:lnTo>
                        <a:pt x="3516" y="469"/>
                      </a:lnTo>
                      <a:cubicBezTo>
                        <a:pt x="3499" y="463"/>
                        <a:pt x="3486" y="455"/>
                        <a:pt x="3475" y="444"/>
                      </a:cubicBezTo>
                      <a:lnTo>
                        <a:pt x="3475" y="444"/>
                      </a:lnTo>
                      <a:cubicBezTo>
                        <a:pt x="3463" y="432"/>
                        <a:pt x="3450" y="424"/>
                        <a:pt x="3433" y="418"/>
                      </a:cubicBezTo>
                      <a:lnTo>
                        <a:pt x="3385" y="401"/>
                      </a:lnTo>
                      <a:lnTo>
                        <a:pt x="3385" y="401"/>
                      </a:lnTo>
                      <a:cubicBezTo>
                        <a:pt x="3368" y="395"/>
                        <a:pt x="3354" y="387"/>
                        <a:pt x="3344" y="375"/>
                      </a:cubicBezTo>
                      <a:lnTo>
                        <a:pt x="3344" y="375"/>
                      </a:lnTo>
                      <a:cubicBezTo>
                        <a:pt x="3332" y="364"/>
                        <a:pt x="3319" y="355"/>
                        <a:pt x="3302" y="349"/>
                      </a:cubicBezTo>
                      <a:lnTo>
                        <a:pt x="3253" y="333"/>
                      </a:lnTo>
                      <a:lnTo>
                        <a:pt x="3253" y="333"/>
                      </a:lnTo>
                      <a:cubicBezTo>
                        <a:pt x="3237" y="327"/>
                        <a:pt x="3223" y="318"/>
                        <a:pt x="3212" y="307"/>
                      </a:cubicBezTo>
                      <a:lnTo>
                        <a:pt x="3212" y="307"/>
                      </a:lnTo>
                      <a:cubicBezTo>
                        <a:pt x="3201" y="296"/>
                        <a:pt x="3188" y="287"/>
                        <a:pt x="3171" y="281"/>
                      </a:cubicBezTo>
                      <a:lnTo>
                        <a:pt x="3171" y="281"/>
                      </a:lnTo>
                      <a:cubicBezTo>
                        <a:pt x="3163" y="278"/>
                        <a:pt x="3155" y="277"/>
                        <a:pt x="3147" y="277"/>
                      </a:cubicBezTo>
                      <a:lnTo>
                        <a:pt x="3147" y="277"/>
                      </a:lnTo>
                      <a:cubicBezTo>
                        <a:pt x="3139" y="277"/>
                        <a:pt x="3130" y="278"/>
                        <a:pt x="3122" y="281"/>
                      </a:cubicBezTo>
                      <a:lnTo>
                        <a:pt x="3122" y="281"/>
                      </a:lnTo>
                      <a:cubicBezTo>
                        <a:pt x="3106" y="287"/>
                        <a:pt x="3092" y="296"/>
                        <a:pt x="3081" y="307"/>
                      </a:cubicBezTo>
                      <a:lnTo>
                        <a:pt x="3081" y="307"/>
                      </a:lnTo>
                      <a:cubicBezTo>
                        <a:pt x="3070" y="318"/>
                        <a:pt x="3056" y="327"/>
                        <a:pt x="3040" y="333"/>
                      </a:cubicBezTo>
                      <a:lnTo>
                        <a:pt x="2990" y="349"/>
                      </a:lnTo>
                      <a:lnTo>
                        <a:pt x="2990" y="349"/>
                      </a:lnTo>
                      <a:cubicBezTo>
                        <a:pt x="2975" y="355"/>
                        <a:pt x="2961" y="364"/>
                        <a:pt x="2950" y="375"/>
                      </a:cubicBezTo>
                      <a:lnTo>
                        <a:pt x="2950" y="375"/>
                      </a:lnTo>
                      <a:cubicBezTo>
                        <a:pt x="2939" y="387"/>
                        <a:pt x="2926" y="395"/>
                        <a:pt x="2909" y="401"/>
                      </a:cubicBezTo>
                      <a:lnTo>
                        <a:pt x="2860" y="418"/>
                      </a:lnTo>
                      <a:lnTo>
                        <a:pt x="2860" y="418"/>
                      </a:lnTo>
                      <a:cubicBezTo>
                        <a:pt x="2844" y="424"/>
                        <a:pt x="2830" y="432"/>
                        <a:pt x="2819" y="444"/>
                      </a:cubicBezTo>
                      <a:lnTo>
                        <a:pt x="2819" y="444"/>
                      </a:lnTo>
                      <a:cubicBezTo>
                        <a:pt x="2808" y="455"/>
                        <a:pt x="2795" y="463"/>
                        <a:pt x="2778" y="469"/>
                      </a:cubicBezTo>
                      <a:lnTo>
                        <a:pt x="2729" y="486"/>
                      </a:lnTo>
                      <a:lnTo>
                        <a:pt x="2729" y="486"/>
                      </a:lnTo>
                      <a:cubicBezTo>
                        <a:pt x="2712" y="492"/>
                        <a:pt x="2699" y="500"/>
                        <a:pt x="2687" y="512"/>
                      </a:cubicBezTo>
                      <a:lnTo>
                        <a:pt x="2687" y="512"/>
                      </a:lnTo>
                      <a:cubicBezTo>
                        <a:pt x="2677" y="523"/>
                        <a:pt x="2663" y="531"/>
                        <a:pt x="2647" y="538"/>
                      </a:cubicBezTo>
                      <a:lnTo>
                        <a:pt x="2598" y="555"/>
                      </a:lnTo>
                      <a:lnTo>
                        <a:pt x="2598" y="555"/>
                      </a:lnTo>
                      <a:cubicBezTo>
                        <a:pt x="2581" y="560"/>
                        <a:pt x="2568" y="569"/>
                        <a:pt x="2557" y="580"/>
                      </a:cubicBezTo>
                      <a:lnTo>
                        <a:pt x="2557" y="580"/>
                      </a:lnTo>
                      <a:cubicBezTo>
                        <a:pt x="2545" y="591"/>
                        <a:pt x="2533" y="600"/>
                        <a:pt x="2516" y="605"/>
                      </a:cubicBezTo>
                      <a:lnTo>
                        <a:pt x="2467" y="623"/>
                      </a:lnTo>
                      <a:lnTo>
                        <a:pt x="2467" y="623"/>
                      </a:lnTo>
                      <a:cubicBezTo>
                        <a:pt x="2450" y="629"/>
                        <a:pt x="2437" y="637"/>
                        <a:pt x="2426" y="648"/>
                      </a:cubicBezTo>
                      <a:lnTo>
                        <a:pt x="2426" y="648"/>
                      </a:lnTo>
                      <a:cubicBezTo>
                        <a:pt x="2414" y="660"/>
                        <a:pt x="2401" y="668"/>
                        <a:pt x="2384" y="674"/>
                      </a:cubicBezTo>
                      <a:lnTo>
                        <a:pt x="2384" y="674"/>
                      </a:lnTo>
                      <a:cubicBezTo>
                        <a:pt x="2376" y="677"/>
                        <a:pt x="2368" y="678"/>
                        <a:pt x="2360" y="678"/>
                      </a:cubicBezTo>
                      <a:lnTo>
                        <a:pt x="2360" y="678"/>
                      </a:lnTo>
                      <a:cubicBezTo>
                        <a:pt x="2352" y="678"/>
                        <a:pt x="2343" y="677"/>
                        <a:pt x="2335" y="674"/>
                      </a:cubicBezTo>
                      <a:lnTo>
                        <a:pt x="2335" y="674"/>
                      </a:lnTo>
                      <a:cubicBezTo>
                        <a:pt x="2319" y="668"/>
                        <a:pt x="2306" y="660"/>
                        <a:pt x="2294" y="648"/>
                      </a:cubicBezTo>
                      <a:lnTo>
                        <a:pt x="2294" y="648"/>
                      </a:lnTo>
                      <a:cubicBezTo>
                        <a:pt x="2283" y="637"/>
                        <a:pt x="2270" y="629"/>
                        <a:pt x="2253" y="623"/>
                      </a:cubicBezTo>
                      <a:lnTo>
                        <a:pt x="2204" y="605"/>
                      </a:lnTo>
                      <a:lnTo>
                        <a:pt x="2204" y="605"/>
                      </a:lnTo>
                      <a:cubicBezTo>
                        <a:pt x="2188" y="600"/>
                        <a:pt x="2174" y="591"/>
                        <a:pt x="2164" y="580"/>
                      </a:cubicBezTo>
                      <a:lnTo>
                        <a:pt x="2164" y="580"/>
                      </a:lnTo>
                      <a:cubicBezTo>
                        <a:pt x="2152" y="569"/>
                        <a:pt x="2139" y="560"/>
                        <a:pt x="2123" y="555"/>
                      </a:cubicBezTo>
                      <a:lnTo>
                        <a:pt x="2073" y="538"/>
                      </a:lnTo>
                      <a:lnTo>
                        <a:pt x="2073" y="538"/>
                      </a:lnTo>
                      <a:cubicBezTo>
                        <a:pt x="2057" y="531"/>
                        <a:pt x="2043" y="523"/>
                        <a:pt x="2032" y="512"/>
                      </a:cubicBezTo>
                      <a:lnTo>
                        <a:pt x="2032" y="512"/>
                      </a:lnTo>
                      <a:cubicBezTo>
                        <a:pt x="2021" y="500"/>
                        <a:pt x="2007" y="492"/>
                        <a:pt x="1991" y="486"/>
                      </a:cubicBezTo>
                      <a:lnTo>
                        <a:pt x="1942" y="469"/>
                      </a:lnTo>
                      <a:lnTo>
                        <a:pt x="1942" y="469"/>
                      </a:lnTo>
                      <a:cubicBezTo>
                        <a:pt x="1926" y="463"/>
                        <a:pt x="1912" y="455"/>
                        <a:pt x="1901" y="444"/>
                      </a:cubicBezTo>
                      <a:lnTo>
                        <a:pt x="1901" y="444"/>
                      </a:lnTo>
                      <a:cubicBezTo>
                        <a:pt x="1890" y="432"/>
                        <a:pt x="1876" y="424"/>
                        <a:pt x="1860" y="418"/>
                      </a:cubicBezTo>
                      <a:lnTo>
                        <a:pt x="1811" y="401"/>
                      </a:lnTo>
                      <a:lnTo>
                        <a:pt x="1811" y="401"/>
                      </a:lnTo>
                      <a:cubicBezTo>
                        <a:pt x="1795" y="395"/>
                        <a:pt x="1781" y="387"/>
                        <a:pt x="1770" y="375"/>
                      </a:cubicBezTo>
                      <a:lnTo>
                        <a:pt x="1770" y="375"/>
                      </a:lnTo>
                      <a:cubicBezTo>
                        <a:pt x="1759" y="364"/>
                        <a:pt x="1745" y="355"/>
                        <a:pt x="1729" y="349"/>
                      </a:cubicBezTo>
                      <a:lnTo>
                        <a:pt x="1680" y="333"/>
                      </a:lnTo>
                      <a:lnTo>
                        <a:pt x="1680" y="333"/>
                      </a:lnTo>
                      <a:cubicBezTo>
                        <a:pt x="1663" y="327"/>
                        <a:pt x="1650" y="318"/>
                        <a:pt x="1639" y="307"/>
                      </a:cubicBezTo>
                      <a:lnTo>
                        <a:pt x="1639" y="307"/>
                      </a:lnTo>
                      <a:cubicBezTo>
                        <a:pt x="1628" y="296"/>
                        <a:pt x="1614" y="287"/>
                        <a:pt x="1598" y="281"/>
                      </a:cubicBezTo>
                      <a:lnTo>
                        <a:pt x="1598" y="281"/>
                      </a:lnTo>
                      <a:cubicBezTo>
                        <a:pt x="1590" y="278"/>
                        <a:pt x="1582" y="277"/>
                        <a:pt x="1573" y="277"/>
                      </a:cubicBezTo>
                      <a:lnTo>
                        <a:pt x="1573" y="277"/>
                      </a:lnTo>
                      <a:cubicBezTo>
                        <a:pt x="1565" y="277"/>
                        <a:pt x="1557" y="278"/>
                        <a:pt x="1549" y="281"/>
                      </a:cubicBezTo>
                      <a:lnTo>
                        <a:pt x="1549" y="281"/>
                      </a:lnTo>
                      <a:cubicBezTo>
                        <a:pt x="1532" y="287"/>
                        <a:pt x="1519" y="296"/>
                        <a:pt x="1508" y="307"/>
                      </a:cubicBezTo>
                      <a:lnTo>
                        <a:pt x="1508" y="307"/>
                      </a:lnTo>
                      <a:cubicBezTo>
                        <a:pt x="1497" y="318"/>
                        <a:pt x="1483" y="327"/>
                        <a:pt x="1467" y="333"/>
                      </a:cubicBezTo>
                      <a:lnTo>
                        <a:pt x="1418" y="349"/>
                      </a:lnTo>
                      <a:lnTo>
                        <a:pt x="1418" y="349"/>
                      </a:lnTo>
                      <a:cubicBezTo>
                        <a:pt x="1401" y="355"/>
                        <a:pt x="1388" y="364"/>
                        <a:pt x="1377" y="375"/>
                      </a:cubicBezTo>
                      <a:lnTo>
                        <a:pt x="1377" y="375"/>
                      </a:lnTo>
                      <a:cubicBezTo>
                        <a:pt x="1366" y="387"/>
                        <a:pt x="1352" y="395"/>
                        <a:pt x="1336" y="401"/>
                      </a:cubicBezTo>
                      <a:lnTo>
                        <a:pt x="1287" y="418"/>
                      </a:lnTo>
                      <a:lnTo>
                        <a:pt x="1287" y="418"/>
                      </a:lnTo>
                      <a:cubicBezTo>
                        <a:pt x="1270" y="424"/>
                        <a:pt x="1256" y="432"/>
                        <a:pt x="1246" y="444"/>
                      </a:cubicBezTo>
                      <a:lnTo>
                        <a:pt x="1246" y="444"/>
                      </a:lnTo>
                      <a:cubicBezTo>
                        <a:pt x="1235" y="455"/>
                        <a:pt x="1221" y="463"/>
                        <a:pt x="1205" y="469"/>
                      </a:cubicBezTo>
                      <a:lnTo>
                        <a:pt x="1155" y="486"/>
                      </a:lnTo>
                      <a:lnTo>
                        <a:pt x="1155" y="486"/>
                      </a:lnTo>
                      <a:cubicBezTo>
                        <a:pt x="1139" y="492"/>
                        <a:pt x="1125" y="500"/>
                        <a:pt x="1114" y="512"/>
                      </a:cubicBezTo>
                      <a:lnTo>
                        <a:pt x="1114" y="512"/>
                      </a:lnTo>
                      <a:cubicBezTo>
                        <a:pt x="1104" y="523"/>
                        <a:pt x="1089" y="531"/>
                        <a:pt x="1074" y="538"/>
                      </a:cubicBezTo>
                      <a:lnTo>
                        <a:pt x="1024" y="555"/>
                      </a:lnTo>
                      <a:lnTo>
                        <a:pt x="1024" y="555"/>
                      </a:lnTo>
                      <a:cubicBezTo>
                        <a:pt x="1008" y="560"/>
                        <a:pt x="994" y="569"/>
                        <a:pt x="984" y="580"/>
                      </a:cubicBezTo>
                      <a:lnTo>
                        <a:pt x="984" y="580"/>
                      </a:lnTo>
                      <a:cubicBezTo>
                        <a:pt x="972" y="591"/>
                        <a:pt x="959" y="600"/>
                        <a:pt x="943" y="605"/>
                      </a:cubicBezTo>
                      <a:lnTo>
                        <a:pt x="893" y="623"/>
                      </a:lnTo>
                      <a:lnTo>
                        <a:pt x="893" y="623"/>
                      </a:lnTo>
                      <a:cubicBezTo>
                        <a:pt x="877" y="629"/>
                        <a:pt x="863" y="637"/>
                        <a:pt x="852" y="648"/>
                      </a:cubicBezTo>
                      <a:lnTo>
                        <a:pt x="852" y="648"/>
                      </a:lnTo>
                      <a:cubicBezTo>
                        <a:pt x="841" y="660"/>
                        <a:pt x="828" y="668"/>
                        <a:pt x="811" y="674"/>
                      </a:cubicBezTo>
                      <a:lnTo>
                        <a:pt x="811" y="674"/>
                      </a:lnTo>
                      <a:cubicBezTo>
                        <a:pt x="803" y="677"/>
                        <a:pt x="794" y="678"/>
                        <a:pt x="787" y="678"/>
                      </a:cubicBezTo>
                      <a:lnTo>
                        <a:pt x="787" y="678"/>
                      </a:lnTo>
                      <a:cubicBezTo>
                        <a:pt x="779" y="678"/>
                        <a:pt x="770" y="677"/>
                        <a:pt x="762" y="674"/>
                      </a:cubicBezTo>
                      <a:lnTo>
                        <a:pt x="762" y="674"/>
                      </a:lnTo>
                      <a:cubicBezTo>
                        <a:pt x="745" y="668"/>
                        <a:pt x="732" y="660"/>
                        <a:pt x="721" y="648"/>
                      </a:cubicBezTo>
                      <a:lnTo>
                        <a:pt x="721" y="648"/>
                      </a:lnTo>
                      <a:cubicBezTo>
                        <a:pt x="710" y="637"/>
                        <a:pt x="697" y="629"/>
                        <a:pt x="680" y="623"/>
                      </a:cubicBezTo>
                      <a:lnTo>
                        <a:pt x="631" y="605"/>
                      </a:lnTo>
                      <a:lnTo>
                        <a:pt x="631" y="605"/>
                      </a:lnTo>
                      <a:cubicBezTo>
                        <a:pt x="615" y="600"/>
                        <a:pt x="601" y="591"/>
                        <a:pt x="590" y="580"/>
                      </a:cubicBezTo>
                      <a:lnTo>
                        <a:pt x="590" y="580"/>
                      </a:lnTo>
                      <a:cubicBezTo>
                        <a:pt x="579" y="569"/>
                        <a:pt x="566" y="560"/>
                        <a:pt x="549" y="555"/>
                      </a:cubicBezTo>
                      <a:lnTo>
                        <a:pt x="500" y="538"/>
                      </a:lnTo>
                      <a:lnTo>
                        <a:pt x="500" y="538"/>
                      </a:lnTo>
                      <a:cubicBezTo>
                        <a:pt x="483" y="531"/>
                        <a:pt x="470" y="523"/>
                        <a:pt x="459" y="512"/>
                      </a:cubicBezTo>
                      <a:lnTo>
                        <a:pt x="459" y="512"/>
                      </a:lnTo>
                      <a:cubicBezTo>
                        <a:pt x="448" y="500"/>
                        <a:pt x="434" y="492"/>
                        <a:pt x="418" y="486"/>
                      </a:cubicBezTo>
                      <a:lnTo>
                        <a:pt x="369" y="469"/>
                      </a:lnTo>
                      <a:lnTo>
                        <a:pt x="369" y="469"/>
                      </a:lnTo>
                      <a:cubicBezTo>
                        <a:pt x="352" y="463"/>
                        <a:pt x="339" y="455"/>
                        <a:pt x="328" y="444"/>
                      </a:cubicBezTo>
                      <a:lnTo>
                        <a:pt x="328" y="444"/>
                      </a:lnTo>
                      <a:cubicBezTo>
                        <a:pt x="317" y="432"/>
                        <a:pt x="303" y="424"/>
                        <a:pt x="287" y="418"/>
                      </a:cubicBezTo>
                      <a:lnTo>
                        <a:pt x="238" y="401"/>
                      </a:lnTo>
                      <a:lnTo>
                        <a:pt x="238" y="401"/>
                      </a:lnTo>
                      <a:cubicBezTo>
                        <a:pt x="221" y="395"/>
                        <a:pt x="207" y="387"/>
                        <a:pt x="197" y="375"/>
                      </a:cubicBezTo>
                      <a:lnTo>
                        <a:pt x="197" y="375"/>
                      </a:lnTo>
                      <a:cubicBezTo>
                        <a:pt x="186" y="364"/>
                        <a:pt x="172" y="355"/>
                        <a:pt x="156" y="349"/>
                      </a:cubicBezTo>
                      <a:lnTo>
                        <a:pt x="106" y="333"/>
                      </a:lnTo>
                      <a:lnTo>
                        <a:pt x="106" y="333"/>
                      </a:lnTo>
                      <a:cubicBezTo>
                        <a:pt x="90" y="327"/>
                        <a:pt x="76" y="318"/>
                        <a:pt x="65" y="307"/>
                      </a:cubicBezTo>
                      <a:lnTo>
                        <a:pt x="65" y="307"/>
                      </a:lnTo>
                      <a:cubicBezTo>
                        <a:pt x="55" y="296"/>
                        <a:pt x="41" y="287"/>
                        <a:pt x="24" y="281"/>
                      </a:cubicBezTo>
                      <a:lnTo>
                        <a:pt x="24" y="281"/>
                      </a:lnTo>
                      <a:cubicBezTo>
                        <a:pt x="16" y="278"/>
                        <a:pt x="8" y="277"/>
                        <a:pt x="0" y="277"/>
                      </a:cubicBezTo>
                      <a:lnTo>
                        <a:pt x="0" y="208"/>
                      </a:lnTo>
                      <a:lnTo>
                        <a:pt x="0" y="208"/>
                      </a:lnTo>
                      <a:cubicBezTo>
                        <a:pt x="8" y="208"/>
                        <a:pt x="16" y="210"/>
                        <a:pt x="24" y="213"/>
                      </a:cubicBezTo>
                      <a:lnTo>
                        <a:pt x="24" y="213"/>
                      </a:lnTo>
                      <a:cubicBezTo>
                        <a:pt x="41" y="218"/>
                        <a:pt x="55" y="227"/>
                        <a:pt x="65" y="238"/>
                      </a:cubicBezTo>
                      <a:lnTo>
                        <a:pt x="65" y="238"/>
                      </a:lnTo>
                      <a:cubicBezTo>
                        <a:pt x="76" y="250"/>
                        <a:pt x="90" y="258"/>
                        <a:pt x="106" y="264"/>
                      </a:cubicBezTo>
                      <a:lnTo>
                        <a:pt x="156" y="281"/>
                      </a:lnTo>
                      <a:lnTo>
                        <a:pt x="156" y="281"/>
                      </a:lnTo>
                      <a:cubicBezTo>
                        <a:pt x="172" y="287"/>
                        <a:pt x="186" y="296"/>
                        <a:pt x="197" y="307"/>
                      </a:cubicBezTo>
                      <a:lnTo>
                        <a:pt x="197" y="307"/>
                      </a:lnTo>
                      <a:cubicBezTo>
                        <a:pt x="207" y="318"/>
                        <a:pt x="221" y="327"/>
                        <a:pt x="238" y="333"/>
                      </a:cubicBezTo>
                      <a:lnTo>
                        <a:pt x="238" y="333"/>
                      </a:lnTo>
                      <a:cubicBezTo>
                        <a:pt x="245" y="336"/>
                        <a:pt x="254" y="337"/>
                        <a:pt x="262" y="337"/>
                      </a:cubicBezTo>
                      <a:lnTo>
                        <a:pt x="262" y="337"/>
                      </a:lnTo>
                      <a:cubicBezTo>
                        <a:pt x="270" y="337"/>
                        <a:pt x="278" y="336"/>
                        <a:pt x="287" y="333"/>
                      </a:cubicBezTo>
                      <a:lnTo>
                        <a:pt x="287" y="333"/>
                      </a:lnTo>
                      <a:cubicBezTo>
                        <a:pt x="303" y="327"/>
                        <a:pt x="311" y="318"/>
                        <a:pt x="311" y="307"/>
                      </a:cubicBezTo>
                      <a:lnTo>
                        <a:pt x="311" y="307"/>
                      </a:lnTo>
                      <a:cubicBezTo>
                        <a:pt x="311" y="296"/>
                        <a:pt x="303" y="287"/>
                        <a:pt x="287" y="281"/>
                      </a:cubicBezTo>
                      <a:lnTo>
                        <a:pt x="238" y="264"/>
                      </a:lnTo>
                      <a:lnTo>
                        <a:pt x="238" y="264"/>
                      </a:lnTo>
                      <a:cubicBezTo>
                        <a:pt x="221" y="258"/>
                        <a:pt x="207" y="250"/>
                        <a:pt x="197" y="238"/>
                      </a:cubicBezTo>
                      <a:lnTo>
                        <a:pt x="197" y="238"/>
                      </a:lnTo>
                      <a:cubicBezTo>
                        <a:pt x="186" y="227"/>
                        <a:pt x="172" y="218"/>
                        <a:pt x="156" y="213"/>
                      </a:cubicBezTo>
                      <a:lnTo>
                        <a:pt x="106" y="196"/>
                      </a:lnTo>
                      <a:lnTo>
                        <a:pt x="106" y="196"/>
                      </a:lnTo>
                      <a:cubicBezTo>
                        <a:pt x="90" y="190"/>
                        <a:pt x="76" y="182"/>
                        <a:pt x="65" y="170"/>
                      </a:cubicBezTo>
                      <a:lnTo>
                        <a:pt x="65" y="170"/>
                      </a:lnTo>
                      <a:cubicBezTo>
                        <a:pt x="55" y="159"/>
                        <a:pt x="41" y="150"/>
                        <a:pt x="24" y="145"/>
                      </a:cubicBezTo>
                      <a:lnTo>
                        <a:pt x="24" y="145"/>
                      </a:lnTo>
                      <a:cubicBezTo>
                        <a:pt x="16" y="142"/>
                        <a:pt x="8" y="141"/>
                        <a:pt x="0" y="141"/>
                      </a:cubicBezTo>
                      <a:lnTo>
                        <a:pt x="0" y="0"/>
                      </a:lnTo>
                      <a:lnTo>
                        <a:pt x="1573" y="0"/>
                      </a:lnTo>
                      <a:lnTo>
                        <a:pt x="3147" y="0"/>
                      </a:lnTo>
                      <a:lnTo>
                        <a:pt x="4720" y="0"/>
                      </a:lnTo>
                      <a:lnTo>
                        <a:pt x="4720" y="141"/>
                      </a:lnTo>
                      <a:lnTo>
                        <a:pt x="4720" y="141"/>
                      </a:lnTo>
                      <a:cubicBezTo>
                        <a:pt x="4712" y="141"/>
                        <a:pt x="4704" y="142"/>
                        <a:pt x="4696" y="145"/>
                      </a:cubicBezTo>
                      <a:lnTo>
                        <a:pt x="4696" y="145"/>
                      </a:lnTo>
                      <a:cubicBezTo>
                        <a:pt x="4679" y="150"/>
                        <a:pt x="4666" y="159"/>
                        <a:pt x="4654" y="170"/>
                      </a:cubicBezTo>
                      <a:lnTo>
                        <a:pt x="4654" y="170"/>
                      </a:lnTo>
                      <a:cubicBezTo>
                        <a:pt x="4644" y="182"/>
                        <a:pt x="4630" y="190"/>
                        <a:pt x="4614" y="196"/>
                      </a:cubicBezTo>
                      <a:lnTo>
                        <a:pt x="4565" y="213"/>
                      </a:lnTo>
                      <a:lnTo>
                        <a:pt x="4565" y="213"/>
                      </a:lnTo>
                      <a:cubicBezTo>
                        <a:pt x="4548" y="218"/>
                        <a:pt x="4535" y="227"/>
                        <a:pt x="4524" y="238"/>
                      </a:cubicBezTo>
                      <a:lnTo>
                        <a:pt x="4524" y="238"/>
                      </a:lnTo>
                      <a:cubicBezTo>
                        <a:pt x="4512" y="250"/>
                        <a:pt x="4499" y="258"/>
                        <a:pt x="4482" y="264"/>
                      </a:cubicBezTo>
                      <a:lnTo>
                        <a:pt x="4434" y="281"/>
                      </a:lnTo>
                      <a:lnTo>
                        <a:pt x="4434" y="281"/>
                      </a:lnTo>
                      <a:cubicBezTo>
                        <a:pt x="4417" y="287"/>
                        <a:pt x="4409" y="296"/>
                        <a:pt x="4409" y="30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789" name="Group 1788">
                <a:extLst>
                  <a:ext uri="{FF2B5EF4-FFF2-40B4-BE49-F238E27FC236}">
                    <a16:creationId xmlns:a16="http://schemas.microsoft.com/office/drawing/2014/main" id="{8A7DFBD4-CBC6-9043-A082-CAE29D6B77BE}"/>
                  </a:ext>
                </a:extLst>
              </p:cNvPr>
              <p:cNvGrpSpPr/>
              <p:nvPr/>
            </p:nvGrpSpPr>
            <p:grpSpPr>
              <a:xfrm>
                <a:off x="1054100" y="6292462"/>
                <a:ext cx="1701862" cy="547602"/>
                <a:chOff x="1054100" y="6770773"/>
                <a:chExt cx="1701862" cy="547602"/>
              </a:xfrm>
            </p:grpSpPr>
            <p:sp>
              <p:nvSpPr>
                <p:cNvPr id="1790" name="Freeform 142">
                  <a:extLst>
                    <a:ext uri="{FF2B5EF4-FFF2-40B4-BE49-F238E27FC236}">
                      <a16:creationId xmlns:a16="http://schemas.microsoft.com/office/drawing/2014/main" id="{4C29DB29-3731-AC43-8F4C-937293524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7925" y="6797675"/>
                  <a:ext cx="319088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1 w 886"/>
                    <a:gd name="T5" fmla="*/ 8 h 270"/>
                    <a:gd name="T6" fmla="*/ 861 w 886"/>
                    <a:gd name="T7" fmla="*/ 8 h 270"/>
                    <a:gd name="T8" fmla="*/ 804 w 886"/>
                    <a:gd name="T9" fmla="*/ 0 h 270"/>
                    <a:gd name="T10" fmla="*/ 83 w 886"/>
                    <a:gd name="T11" fmla="*/ 0 h 270"/>
                    <a:gd name="T12" fmla="*/ 83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4 w 886"/>
                    <a:gd name="T25" fmla="*/ 77 h 270"/>
                    <a:gd name="T26" fmla="*/ 74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1 w 886"/>
                    <a:gd name="T91" fmla="*/ 59 h 270"/>
                    <a:gd name="T92" fmla="*/ 861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6" y="0"/>
                        <a:pt x="804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1" y="0"/>
                        <a:pt x="42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9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40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2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9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7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8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20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9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1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6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2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91" name="Freeform 143">
                  <a:extLst>
                    <a:ext uri="{FF2B5EF4-FFF2-40B4-BE49-F238E27FC236}">
                      <a16:creationId xmlns:a16="http://schemas.microsoft.com/office/drawing/2014/main" id="{DD7F33BE-2B9D-6548-B24A-F94994C5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4663" y="6797675"/>
                  <a:ext cx="319087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0 w 886"/>
                    <a:gd name="T5" fmla="*/ 8 h 270"/>
                    <a:gd name="T6" fmla="*/ 860 w 886"/>
                    <a:gd name="T7" fmla="*/ 8 h 270"/>
                    <a:gd name="T8" fmla="*/ 803 w 886"/>
                    <a:gd name="T9" fmla="*/ 0 h 270"/>
                    <a:gd name="T10" fmla="*/ 82 w 886"/>
                    <a:gd name="T11" fmla="*/ 0 h 270"/>
                    <a:gd name="T12" fmla="*/ 82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3 w 886"/>
                    <a:gd name="T25" fmla="*/ 77 h 270"/>
                    <a:gd name="T26" fmla="*/ 73 w 886"/>
                    <a:gd name="T27" fmla="*/ 77 h 270"/>
                    <a:gd name="T28" fmla="*/ 114 w 886"/>
                    <a:gd name="T29" fmla="*/ 102 h 270"/>
                    <a:gd name="T30" fmla="*/ 114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7 w 886"/>
                    <a:gd name="T53" fmla="*/ 265 h 270"/>
                    <a:gd name="T54" fmla="*/ 417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8 w 886"/>
                    <a:gd name="T71" fmla="*/ 196 h 270"/>
                    <a:gd name="T72" fmla="*/ 598 w 886"/>
                    <a:gd name="T73" fmla="*/ 196 h 270"/>
                    <a:gd name="T74" fmla="*/ 639 w 886"/>
                    <a:gd name="T75" fmla="*/ 170 h 270"/>
                    <a:gd name="T76" fmla="*/ 639 w 886"/>
                    <a:gd name="T77" fmla="*/ 170 h 270"/>
                    <a:gd name="T78" fmla="*/ 680 w 886"/>
                    <a:gd name="T79" fmla="*/ 145 h 270"/>
                    <a:gd name="T80" fmla="*/ 729 w 886"/>
                    <a:gd name="T81" fmla="*/ 128 h 270"/>
                    <a:gd name="T82" fmla="*/ 729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0 w 886"/>
                    <a:gd name="T91" fmla="*/ 59 h 270"/>
                    <a:gd name="T92" fmla="*/ 860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0" y="8"/>
                      </a:cubicBezTo>
                      <a:lnTo>
                        <a:pt x="860" y="8"/>
                      </a:lnTo>
                      <a:cubicBezTo>
                        <a:pt x="844" y="3"/>
                        <a:pt x="825" y="0"/>
                        <a:pt x="803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3" y="77"/>
                      </a:lnTo>
                      <a:lnTo>
                        <a:pt x="73" y="77"/>
                      </a:lnTo>
                      <a:cubicBezTo>
                        <a:pt x="90" y="82"/>
                        <a:pt x="104" y="91"/>
                        <a:pt x="114" y="102"/>
                      </a:cubicBezTo>
                      <a:lnTo>
                        <a:pt x="114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1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2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2" y="259"/>
                        <a:pt x="417" y="265"/>
                      </a:cubicBezTo>
                      <a:lnTo>
                        <a:pt x="417" y="265"/>
                      </a:lnTo>
                      <a:cubicBezTo>
                        <a:pt x="426" y="268"/>
                        <a:pt x="434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3" y="259"/>
                        <a:pt x="497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8" y="196"/>
                      </a:lnTo>
                      <a:lnTo>
                        <a:pt x="598" y="196"/>
                      </a:lnTo>
                      <a:cubicBezTo>
                        <a:pt x="615" y="190"/>
                        <a:pt x="628" y="182"/>
                        <a:pt x="639" y="170"/>
                      </a:cubicBezTo>
                      <a:lnTo>
                        <a:pt x="639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29" y="128"/>
                      </a:lnTo>
                      <a:lnTo>
                        <a:pt x="729" y="128"/>
                      </a:lnTo>
                      <a:cubicBezTo>
                        <a:pt x="745" y="122"/>
                        <a:pt x="759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0" y="59"/>
                      </a:lnTo>
                      <a:lnTo>
                        <a:pt x="860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92" name="Freeform 144">
                  <a:extLst>
                    <a:ext uri="{FF2B5EF4-FFF2-40B4-BE49-F238E27FC236}">
                      <a16:creationId xmlns:a16="http://schemas.microsoft.com/office/drawing/2014/main" id="{8880FE13-0771-5E44-B17E-16E6B8BE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1400" y="6797675"/>
                  <a:ext cx="319088" cy="96838"/>
                </a:xfrm>
                <a:custGeom>
                  <a:avLst/>
                  <a:gdLst>
                    <a:gd name="T0" fmla="*/ 885 w 886"/>
                    <a:gd name="T1" fmla="*/ 34 h 270"/>
                    <a:gd name="T2" fmla="*/ 885 w 886"/>
                    <a:gd name="T3" fmla="*/ 34 h 270"/>
                    <a:gd name="T4" fmla="*/ 861 w 886"/>
                    <a:gd name="T5" fmla="*/ 8 h 270"/>
                    <a:gd name="T6" fmla="*/ 861 w 886"/>
                    <a:gd name="T7" fmla="*/ 8 h 270"/>
                    <a:gd name="T8" fmla="*/ 804 w 886"/>
                    <a:gd name="T9" fmla="*/ 0 h 270"/>
                    <a:gd name="T10" fmla="*/ 83 w 886"/>
                    <a:gd name="T11" fmla="*/ 0 h 270"/>
                    <a:gd name="T12" fmla="*/ 83 w 886"/>
                    <a:gd name="T13" fmla="*/ 0 h 270"/>
                    <a:gd name="T14" fmla="*/ 25 w 886"/>
                    <a:gd name="T15" fmla="*/ 8 h 270"/>
                    <a:gd name="T16" fmla="*/ 25 w 886"/>
                    <a:gd name="T17" fmla="*/ 8 h 270"/>
                    <a:gd name="T18" fmla="*/ 0 w 886"/>
                    <a:gd name="T19" fmla="*/ 34 h 270"/>
                    <a:gd name="T20" fmla="*/ 0 w 886"/>
                    <a:gd name="T21" fmla="*/ 34 h 270"/>
                    <a:gd name="T22" fmla="*/ 25 w 886"/>
                    <a:gd name="T23" fmla="*/ 59 h 270"/>
                    <a:gd name="T24" fmla="*/ 74 w 886"/>
                    <a:gd name="T25" fmla="*/ 77 h 270"/>
                    <a:gd name="T26" fmla="*/ 74 w 886"/>
                    <a:gd name="T27" fmla="*/ 77 h 270"/>
                    <a:gd name="T28" fmla="*/ 115 w 886"/>
                    <a:gd name="T29" fmla="*/ 102 h 270"/>
                    <a:gd name="T30" fmla="*/ 115 w 886"/>
                    <a:gd name="T31" fmla="*/ 102 h 270"/>
                    <a:gd name="T32" fmla="*/ 156 w 886"/>
                    <a:gd name="T33" fmla="*/ 128 h 270"/>
                    <a:gd name="T34" fmla="*/ 205 w 886"/>
                    <a:gd name="T35" fmla="*/ 145 h 270"/>
                    <a:gd name="T36" fmla="*/ 205 w 886"/>
                    <a:gd name="T37" fmla="*/ 145 h 270"/>
                    <a:gd name="T38" fmla="*/ 246 w 886"/>
                    <a:gd name="T39" fmla="*/ 170 h 270"/>
                    <a:gd name="T40" fmla="*/ 246 w 886"/>
                    <a:gd name="T41" fmla="*/ 170 h 270"/>
                    <a:gd name="T42" fmla="*/ 287 w 886"/>
                    <a:gd name="T43" fmla="*/ 196 h 270"/>
                    <a:gd name="T44" fmla="*/ 336 w 886"/>
                    <a:gd name="T45" fmla="*/ 213 h 270"/>
                    <a:gd name="T46" fmla="*/ 336 w 886"/>
                    <a:gd name="T47" fmla="*/ 213 h 270"/>
                    <a:gd name="T48" fmla="*/ 377 w 886"/>
                    <a:gd name="T49" fmla="*/ 239 h 270"/>
                    <a:gd name="T50" fmla="*/ 377 w 886"/>
                    <a:gd name="T51" fmla="*/ 239 h 270"/>
                    <a:gd name="T52" fmla="*/ 418 w 886"/>
                    <a:gd name="T53" fmla="*/ 265 h 270"/>
                    <a:gd name="T54" fmla="*/ 418 w 886"/>
                    <a:gd name="T55" fmla="*/ 265 h 270"/>
                    <a:gd name="T56" fmla="*/ 443 w 886"/>
                    <a:gd name="T57" fmla="*/ 269 h 270"/>
                    <a:gd name="T58" fmla="*/ 443 w 886"/>
                    <a:gd name="T59" fmla="*/ 269 h 270"/>
                    <a:gd name="T60" fmla="*/ 467 w 886"/>
                    <a:gd name="T61" fmla="*/ 265 h 270"/>
                    <a:gd name="T62" fmla="*/ 467 w 886"/>
                    <a:gd name="T63" fmla="*/ 265 h 270"/>
                    <a:gd name="T64" fmla="*/ 508 w 886"/>
                    <a:gd name="T65" fmla="*/ 239 h 270"/>
                    <a:gd name="T66" fmla="*/ 508 w 886"/>
                    <a:gd name="T67" fmla="*/ 239 h 270"/>
                    <a:gd name="T68" fmla="*/ 549 w 886"/>
                    <a:gd name="T69" fmla="*/ 213 h 270"/>
                    <a:gd name="T70" fmla="*/ 599 w 886"/>
                    <a:gd name="T71" fmla="*/ 196 h 270"/>
                    <a:gd name="T72" fmla="*/ 599 w 886"/>
                    <a:gd name="T73" fmla="*/ 196 h 270"/>
                    <a:gd name="T74" fmla="*/ 640 w 886"/>
                    <a:gd name="T75" fmla="*/ 170 h 270"/>
                    <a:gd name="T76" fmla="*/ 640 w 886"/>
                    <a:gd name="T77" fmla="*/ 170 h 270"/>
                    <a:gd name="T78" fmla="*/ 680 w 886"/>
                    <a:gd name="T79" fmla="*/ 145 h 270"/>
                    <a:gd name="T80" fmla="*/ 730 w 886"/>
                    <a:gd name="T81" fmla="*/ 128 h 270"/>
                    <a:gd name="T82" fmla="*/ 730 w 886"/>
                    <a:gd name="T83" fmla="*/ 128 h 270"/>
                    <a:gd name="T84" fmla="*/ 770 w 886"/>
                    <a:gd name="T85" fmla="*/ 102 h 270"/>
                    <a:gd name="T86" fmla="*/ 770 w 886"/>
                    <a:gd name="T87" fmla="*/ 102 h 270"/>
                    <a:gd name="T88" fmla="*/ 811 w 886"/>
                    <a:gd name="T89" fmla="*/ 77 h 270"/>
                    <a:gd name="T90" fmla="*/ 861 w 886"/>
                    <a:gd name="T91" fmla="*/ 59 h 270"/>
                    <a:gd name="T92" fmla="*/ 861 w 886"/>
                    <a:gd name="T93" fmla="*/ 59 h 270"/>
                    <a:gd name="T94" fmla="*/ 885 w 886"/>
                    <a:gd name="T95" fmla="*/ 3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6" h="270">
                      <a:moveTo>
                        <a:pt x="885" y="34"/>
                      </a:moveTo>
                      <a:lnTo>
                        <a:pt x="885" y="34"/>
                      </a:lnTo>
                      <a:cubicBezTo>
                        <a:pt x="885" y="23"/>
                        <a:pt x="877" y="14"/>
                        <a:pt x="861" y="8"/>
                      </a:cubicBezTo>
                      <a:lnTo>
                        <a:pt x="861" y="8"/>
                      </a:lnTo>
                      <a:cubicBezTo>
                        <a:pt x="844" y="3"/>
                        <a:pt x="825" y="0"/>
                        <a:pt x="804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3"/>
                        <a:pt x="0" y="34"/>
                      </a:cubicBezTo>
                      <a:lnTo>
                        <a:pt x="0" y="34"/>
                      </a:lnTo>
                      <a:cubicBezTo>
                        <a:pt x="0" y="45"/>
                        <a:pt x="8" y="54"/>
                        <a:pt x="25" y="59"/>
                      </a:cubicBezTo>
                      <a:lnTo>
                        <a:pt x="74" y="77"/>
                      </a:lnTo>
                      <a:lnTo>
                        <a:pt x="74" y="77"/>
                      </a:lnTo>
                      <a:cubicBezTo>
                        <a:pt x="90" y="82"/>
                        <a:pt x="104" y="91"/>
                        <a:pt x="115" y="102"/>
                      </a:cubicBezTo>
                      <a:lnTo>
                        <a:pt x="115" y="102"/>
                      </a:lnTo>
                      <a:cubicBezTo>
                        <a:pt x="126" y="114"/>
                        <a:pt x="139" y="122"/>
                        <a:pt x="156" y="128"/>
                      </a:cubicBezTo>
                      <a:lnTo>
                        <a:pt x="205" y="145"/>
                      </a:lnTo>
                      <a:lnTo>
                        <a:pt x="205" y="145"/>
                      </a:lnTo>
                      <a:cubicBezTo>
                        <a:pt x="222" y="150"/>
                        <a:pt x="235" y="159"/>
                        <a:pt x="246" y="170"/>
                      </a:cubicBezTo>
                      <a:lnTo>
                        <a:pt x="246" y="170"/>
                      </a:lnTo>
                      <a:cubicBezTo>
                        <a:pt x="257" y="182"/>
                        <a:pt x="271" y="190"/>
                        <a:pt x="287" y="196"/>
                      </a:cubicBezTo>
                      <a:lnTo>
                        <a:pt x="336" y="213"/>
                      </a:lnTo>
                      <a:lnTo>
                        <a:pt x="336" y="213"/>
                      </a:lnTo>
                      <a:cubicBezTo>
                        <a:pt x="353" y="219"/>
                        <a:pt x="366" y="228"/>
                        <a:pt x="377" y="239"/>
                      </a:cubicBezTo>
                      <a:lnTo>
                        <a:pt x="377" y="239"/>
                      </a:lnTo>
                      <a:cubicBezTo>
                        <a:pt x="388" y="250"/>
                        <a:pt x="402" y="259"/>
                        <a:pt x="418" y="265"/>
                      </a:cubicBezTo>
                      <a:lnTo>
                        <a:pt x="418" y="265"/>
                      </a:lnTo>
                      <a:cubicBezTo>
                        <a:pt x="427" y="268"/>
                        <a:pt x="435" y="269"/>
                        <a:pt x="443" y="269"/>
                      </a:cubicBezTo>
                      <a:lnTo>
                        <a:pt x="443" y="269"/>
                      </a:lnTo>
                      <a:cubicBezTo>
                        <a:pt x="451" y="269"/>
                        <a:pt x="459" y="268"/>
                        <a:pt x="467" y="265"/>
                      </a:cubicBezTo>
                      <a:lnTo>
                        <a:pt x="467" y="265"/>
                      </a:lnTo>
                      <a:cubicBezTo>
                        <a:pt x="484" y="259"/>
                        <a:pt x="498" y="250"/>
                        <a:pt x="508" y="239"/>
                      </a:cubicBezTo>
                      <a:lnTo>
                        <a:pt x="508" y="239"/>
                      </a:lnTo>
                      <a:cubicBezTo>
                        <a:pt x="519" y="228"/>
                        <a:pt x="533" y="219"/>
                        <a:pt x="549" y="213"/>
                      </a:cubicBezTo>
                      <a:lnTo>
                        <a:pt x="599" y="196"/>
                      </a:lnTo>
                      <a:lnTo>
                        <a:pt x="599" y="196"/>
                      </a:lnTo>
                      <a:cubicBezTo>
                        <a:pt x="615" y="190"/>
                        <a:pt x="628" y="182"/>
                        <a:pt x="640" y="170"/>
                      </a:cubicBezTo>
                      <a:lnTo>
                        <a:pt x="640" y="170"/>
                      </a:lnTo>
                      <a:cubicBezTo>
                        <a:pt x="650" y="159"/>
                        <a:pt x="664" y="150"/>
                        <a:pt x="680" y="145"/>
                      </a:cubicBezTo>
                      <a:lnTo>
                        <a:pt x="730" y="128"/>
                      </a:lnTo>
                      <a:lnTo>
                        <a:pt x="730" y="128"/>
                      </a:lnTo>
                      <a:cubicBezTo>
                        <a:pt x="745" y="122"/>
                        <a:pt x="760" y="114"/>
                        <a:pt x="770" y="102"/>
                      </a:cubicBezTo>
                      <a:lnTo>
                        <a:pt x="770" y="102"/>
                      </a:lnTo>
                      <a:cubicBezTo>
                        <a:pt x="781" y="91"/>
                        <a:pt x="795" y="82"/>
                        <a:pt x="811" y="77"/>
                      </a:cubicBezTo>
                      <a:lnTo>
                        <a:pt x="861" y="59"/>
                      </a:lnTo>
                      <a:lnTo>
                        <a:pt x="861" y="59"/>
                      </a:lnTo>
                      <a:cubicBezTo>
                        <a:pt x="877" y="54"/>
                        <a:pt x="885" y="45"/>
                        <a:pt x="885" y="34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793" name="Freeform 145">
                  <a:extLst>
                    <a:ext uri="{FF2B5EF4-FFF2-40B4-BE49-F238E27FC236}">
                      <a16:creationId xmlns:a16="http://schemas.microsoft.com/office/drawing/2014/main" id="{0A37E673-3DB2-8246-80E4-F2EAA7955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7034213"/>
                  <a:ext cx="1700213" cy="284162"/>
                </a:xfrm>
                <a:custGeom>
                  <a:avLst/>
                  <a:gdLst>
                    <a:gd name="T0" fmla="*/ 4097 w 4721"/>
                    <a:gd name="T1" fmla="*/ 197 h 788"/>
                    <a:gd name="T2" fmla="*/ 3933 w 4721"/>
                    <a:gd name="T3" fmla="*/ 131 h 788"/>
                    <a:gd name="T4" fmla="*/ 3737 w 4721"/>
                    <a:gd name="T5" fmla="*/ 197 h 788"/>
                    <a:gd name="T6" fmla="*/ 3606 w 4721"/>
                    <a:gd name="T7" fmla="*/ 197 h 788"/>
                    <a:gd name="T8" fmla="*/ 3475 w 4721"/>
                    <a:gd name="T9" fmla="*/ 197 h 788"/>
                    <a:gd name="T10" fmla="*/ 3148 w 4721"/>
                    <a:gd name="T11" fmla="*/ 525 h 788"/>
                    <a:gd name="T12" fmla="*/ 3163 w 4721"/>
                    <a:gd name="T13" fmla="*/ 639 h 788"/>
                    <a:gd name="T14" fmla="*/ 3393 w 4721"/>
                    <a:gd name="T15" fmla="*/ 639 h 788"/>
                    <a:gd name="T16" fmla="*/ 3541 w 4721"/>
                    <a:gd name="T17" fmla="*/ 558 h 788"/>
                    <a:gd name="T18" fmla="*/ 3672 w 4721"/>
                    <a:gd name="T19" fmla="*/ 623 h 788"/>
                    <a:gd name="T20" fmla="*/ 3081 w 4721"/>
                    <a:gd name="T21" fmla="*/ 327 h 788"/>
                    <a:gd name="T22" fmla="*/ 3180 w 4721"/>
                    <a:gd name="T23" fmla="*/ 197 h 788"/>
                    <a:gd name="T24" fmla="*/ 3016 w 4721"/>
                    <a:gd name="T25" fmla="*/ 131 h 788"/>
                    <a:gd name="T26" fmla="*/ 2754 w 4721"/>
                    <a:gd name="T27" fmla="*/ 262 h 788"/>
                    <a:gd name="T28" fmla="*/ 2459 w 4721"/>
                    <a:gd name="T29" fmla="*/ 590 h 788"/>
                    <a:gd name="T30" fmla="*/ 2623 w 4721"/>
                    <a:gd name="T31" fmla="*/ 655 h 788"/>
                    <a:gd name="T32" fmla="*/ 2820 w 4721"/>
                    <a:gd name="T33" fmla="*/ 590 h 788"/>
                    <a:gd name="T34" fmla="*/ 3081 w 4721"/>
                    <a:gd name="T35" fmla="*/ 327 h 788"/>
                    <a:gd name="T36" fmla="*/ 2524 w 4721"/>
                    <a:gd name="T37" fmla="*/ 197 h 788"/>
                    <a:gd name="T38" fmla="*/ 2361 w 4721"/>
                    <a:gd name="T39" fmla="*/ 131 h 788"/>
                    <a:gd name="T40" fmla="*/ 2164 w 4721"/>
                    <a:gd name="T41" fmla="*/ 197 h 788"/>
                    <a:gd name="T42" fmla="*/ 2033 w 4721"/>
                    <a:gd name="T43" fmla="*/ 197 h 788"/>
                    <a:gd name="T44" fmla="*/ 1901 w 4721"/>
                    <a:gd name="T45" fmla="*/ 197 h 788"/>
                    <a:gd name="T46" fmla="*/ 1639 w 4721"/>
                    <a:gd name="T47" fmla="*/ 459 h 788"/>
                    <a:gd name="T48" fmla="*/ 1541 w 4721"/>
                    <a:gd name="T49" fmla="*/ 590 h 788"/>
                    <a:gd name="T50" fmla="*/ 1705 w 4721"/>
                    <a:gd name="T51" fmla="*/ 655 h 788"/>
                    <a:gd name="T52" fmla="*/ 1901 w 4721"/>
                    <a:gd name="T53" fmla="*/ 590 h 788"/>
                    <a:gd name="T54" fmla="*/ 2033 w 4721"/>
                    <a:gd name="T55" fmla="*/ 590 h 788"/>
                    <a:gd name="T56" fmla="*/ 2230 w 4721"/>
                    <a:gd name="T57" fmla="*/ 525 h 788"/>
                    <a:gd name="T58" fmla="*/ 1246 w 4721"/>
                    <a:gd name="T59" fmla="*/ 590 h 788"/>
                    <a:gd name="T60" fmla="*/ 1607 w 4721"/>
                    <a:gd name="T61" fmla="*/ 197 h 788"/>
                    <a:gd name="T62" fmla="*/ 1443 w 4721"/>
                    <a:gd name="T63" fmla="*/ 131 h 788"/>
                    <a:gd name="T64" fmla="*/ 1181 w 4721"/>
                    <a:gd name="T65" fmla="*/ 262 h 788"/>
                    <a:gd name="T66" fmla="*/ 918 w 4721"/>
                    <a:gd name="T67" fmla="*/ 525 h 788"/>
                    <a:gd name="T68" fmla="*/ 935 w 4721"/>
                    <a:gd name="T69" fmla="*/ 639 h 788"/>
                    <a:gd name="T70" fmla="*/ 1164 w 4721"/>
                    <a:gd name="T71" fmla="*/ 639 h 788"/>
                    <a:gd name="T72" fmla="*/ 0 w 4721"/>
                    <a:gd name="T73" fmla="*/ 787 h 788"/>
                    <a:gd name="T74" fmla="*/ 17 w 4721"/>
                    <a:gd name="T75" fmla="*/ 639 h 788"/>
                    <a:gd name="T76" fmla="*/ 246 w 4721"/>
                    <a:gd name="T77" fmla="*/ 639 h 788"/>
                    <a:gd name="T78" fmla="*/ 394 w 4721"/>
                    <a:gd name="T79" fmla="*/ 558 h 788"/>
                    <a:gd name="T80" fmla="*/ 525 w 4721"/>
                    <a:gd name="T81" fmla="*/ 623 h 788"/>
                    <a:gd name="T82" fmla="*/ 951 w 4721"/>
                    <a:gd name="T83" fmla="*/ 197 h 788"/>
                    <a:gd name="T84" fmla="*/ 787 w 4721"/>
                    <a:gd name="T85" fmla="*/ 131 h 788"/>
                    <a:gd name="T86" fmla="*/ 590 w 4721"/>
                    <a:gd name="T87" fmla="*/ 197 h 788"/>
                    <a:gd name="T88" fmla="*/ 459 w 4721"/>
                    <a:gd name="T89" fmla="*/ 197 h 788"/>
                    <a:gd name="T90" fmla="*/ 328 w 4721"/>
                    <a:gd name="T91" fmla="*/ 197 h 788"/>
                    <a:gd name="T92" fmla="*/ 34 w 4721"/>
                    <a:gd name="T93" fmla="*/ 197 h 788"/>
                    <a:gd name="T94" fmla="*/ 4720 w 4721"/>
                    <a:gd name="T95" fmla="*/ 0 h 788"/>
                    <a:gd name="T96" fmla="*/ 4705 w 4721"/>
                    <a:gd name="T97" fmla="*/ 148 h 788"/>
                    <a:gd name="T98" fmla="*/ 4474 w 4721"/>
                    <a:gd name="T99" fmla="*/ 148 h 788"/>
                    <a:gd name="T100" fmla="*/ 4196 w 4721"/>
                    <a:gd name="T101" fmla="*/ 394 h 788"/>
                    <a:gd name="T102" fmla="*/ 4032 w 4721"/>
                    <a:gd name="T103" fmla="*/ 590 h 788"/>
                    <a:gd name="T104" fmla="*/ 4196 w 4721"/>
                    <a:gd name="T105" fmla="*/ 655 h 788"/>
                    <a:gd name="T106" fmla="*/ 4458 w 4721"/>
                    <a:gd name="T107" fmla="*/ 525 h 788"/>
                    <a:gd name="T108" fmla="*/ 4720 w 4721"/>
                    <a:gd name="T109" fmla="*/ 525 h 788"/>
                    <a:gd name="T110" fmla="*/ 4720 w 4721"/>
                    <a:gd name="T111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721" h="788">
                      <a:moveTo>
                        <a:pt x="3868" y="459"/>
                      </a:moveTo>
                      <a:lnTo>
                        <a:pt x="4065" y="262"/>
                      </a:lnTo>
                      <a:lnTo>
                        <a:pt x="4065" y="262"/>
                      </a:lnTo>
                      <a:cubicBezTo>
                        <a:pt x="4087" y="240"/>
                        <a:pt x="4097" y="219"/>
                        <a:pt x="4097" y="197"/>
                      </a:cubicBezTo>
                      <a:lnTo>
                        <a:pt x="4097" y="197"/>
                      </a:lnTo>
                      <a:cubicBezTo>
                        <a:pt x="4097" y="175"/>
                        <a:pt x="4081" y="159"/>
                        <a:pt x="4049" y="148"/>
                      </a:cubicBezTo>
                      <a:lnTo>
                        <a:pt x="4049" y="148"/>
                      </a:lnTo>
                      <a:cubicBezTo>
                        <a:pt x="4016" y="137"/>
                        <a:pt x="3978" y="131"/>
                        <a:pt x="3933" y="131"/>
                      </a:cubicBezTo>
                      <a:lnTo>
                        <a:pt x="3933" y="131"/>
                      </a:lnTo>
                      <a:cubicBezTo>
                        <a:pt x="3890" y="131"/>
                        <a:pt x="3852" y="137"/>
                        <a:pt x="3819" y="148"/>
                      </a:cubicBezTo>
                      <a:lnTo>
                        <a:pt x="3819" y="148"/>
                      </a:lnTo>
                      <a:cubicBezTo>
                        <a:pt x="3787" y="159"/>
                        <a:pt x="3759" y="175"/>
                        <a:pt x="3737" y="197"/>
                      </a:cubicBezTo>
                      <a:lnTo>
                        <a:pt x="3737" y="197"/>
                      </a:lnTo>
                      <a:cubicBezTo>
                        <a:pt x="3715" y="219"/>
                        <a:pt x="3694" y="230"/>
                        <a:pt x="3672" y="230"/>
                      </a:cubicBezTo>
                      <a:lnTo>
                        <a:pt x="3672" y="230"/>
                      </a:lnTo>
                      <a:cubicBezTo>
                        <a:pt x="3650" y="230"/>
                        <a:pt x="3628" y="219"/>
                        <a:pt x="3606" y="197"/>
                      </a:cubicBezTo>
                      <a:lnTo>
                        <a:pt x="3606" y="197"/>
                      </a:lnTo>
                      <a:cubicBezTo>
                        <a:pt x="3584" y="175"/>
                        <a:pt x="3562" y="164"/>
                        <a:pt x="3541" y="164"/>
                      </a:cubicBezTo>
                      <a:lnTo>
                        <a:pt x="3541" y="164"/>
                      </a:lnTo>
                      <a:cubicBezTo>
                        <a:pt x="3519" y="164"/>
                        <a:pt x="3497" y="175"/>
                        <a:pt x="3475" y="197"/>
                      </a:cubicBezTo>
                      <a:lnTo>
                        <a:pt x="3409" y="262"/>
                      </a:lnTo>
                      <a:lnTo>
                        <a:pt x="3213" y="459"/>
                      </a:lnTo>
                      <a:lnTo>
                        <a:pt x="3148" y="525"/>
                      </a:lnTo>
                      <a:lnTo>
                        <a:pt x="3148" y="525"/>
                      </a:lnTo>
                      <a:cubicBezTo>
                        <a:pt x="3125" y="546"/>
                        <a:pt x="3114" y="568"/>
                        <a:pt x="3114" y="590"/>
                      </a:cubicBezTo>
                      <a:lnTo>
                        <a:pt x="3114" y="590"/>
                      </a:lnTo>
                      <a:cubicBezTo>
                        <a:pt x="3114" y="612"/>
                        <a:pt x="3131" y="629"/>
                        <a:pt x="3163" y="639"/>
                      </a:cubicBezTo>
                      <a:lnTo>
                        <a:pt x="3163" y="639"/>
                      </a:lnTo>
                      <a:cubicBezTo>
                        <a:pt x="3196" y="650"/>
                        <a:pt x="3235" y="655"/>
                        <a:pt x="3278" y="655"/>
                      </a:cubicBezTo>
                      <a:lnTo>
                        <a:pt x="3278" y="655"/>
                      </a:lnTo>
                      <a:cubicBezTo>
                        <a:pt x="3322" y="655"/>
                        <a:pt x="3360" y="650"/>
                        <a:pt x="3393" y="639"/>
                      </a:cubicBezTo>
                      <a:lnTo>
                        <a:pt x="3393" y="639"/>
                      </a:lnTo>
                      <a:cubicBezTo>
                        <a:pt x="3426" y="629"/>
                        <a:pt x="3453" y="612"/>
                        <a:pt x="3475" y="590"/>
                      </a:cubicBezTo>
                      <a:lnTo>
                        <a:pt x="3475" y="590"/>
                      </a:lnTo>
                      <a:cubicBezTo>
                        <a:pt x="3497" y="568"/>
                        <a:pt x="3519" y="558"/>
                        <a:pt x="3541" y="558"/>
                      </a:cubicBezTo>
                      <a:lnTo>
                        <a:pt x="3541" y="558"/>
                      </a:lnTo>
                      <a:cubicBezTo>
                        <a:pt x="3562" y="558"/>
                        <a:pt x="3584" y="568"/>
                        <a:pt x="3606" y="590"/>
                      </a:cubicBezTo>
                      <a:lnTo>
                        <a:pt x="3606" y="590"/>
                      </a:lnTo>
                      <a:cubicBezTo>
                        <a:pt x="3628" y="612"/>
                        <a:pt x="3650" y="623"/>
                        <a:pt x="3672" y="623"/>
                      </a:cubicBezTo>
                      <a:lnTo>
                        <a:pt x="3672" y="623"/>
                      </a:lnTo>
                      <a:cubicBezTo>
                        <a:pt x="3694" y="623"/>
                        <a:pt x="3715" y="612"/>
                        <a:pt x="3737" y="590"/>
                      </a:cubicBezTo>
                      <a:lnTo>
                        <a:pt x="3803" y="525"/>
                      </a:lnTo>
                      <a:lnTo>
                        <a:pt x="3868" y="459"/>
                      </a:lnTo>
                      <a:close/>
                      <a:moveTo>
                        <a:pt x="3081" y="327"/>
                      </a:moveTo>
                      <a:lnTo>
                        <a:pt x="3148" y="262"/>
                      </a:lnTo>
                      <a:lnTo>
                        <a:pt x="3148" y="262"/>
                      </a:lnTo>
                      <a:cubicBezTo>
                        <a:pt x="3169" y="240"/>
                        <a:pt x="3180" y="219"/>
                        <a:pt x="3180" y="197"/>
                      </a:cubicBezTo>
                      <a:lnTo>
                        <a:pt x="3180" y="197"/>
                      </a:lnTo>
                      <a:cubicBezTo>
                        <a:pt x="3180" y="175"/>
                        <a:pt x="3163" y="159"/>
                        <a:pt x="3131" y="148"/>
                      </a:cubicBezTo>
                      <a:lnTo>
                        <a:pt x="3131" y="148"/>
                      </a:lnTo>
                      <a:cubicBezTo>
                        <a:pt x="3098" y="137"/>
                        <a:pt x="3060" y="131"/>
                        <a:pt x="3016" y="131"/>
                      </a:cubicBezTo>
                      <a:lnTo>
                        <a:pt x="3016" y="131"/>
                      </a:lnTo>
                      <a:cubicBezTo>
                        <a:pt x="2973" y="131"/>
                        <a:pt x="2935" y="137"/>
                        <a:pt x="2902" y="148"/>
                      </a:cubicBezTo>
                      <a:lnTo>
                        <a:pt x="2902" y="148"/>
                      </a:lnTo>
                      <a:cubicBezTo>
                        <a:pt x="2868" y="159"/>
                        <a:pt x="2842" y="175"/>
                        <a:pt x="2820" y="197"/>
                      </a:cubicBezTo>
                      <a:lnTo>
                        <a:pt x="2754" y="262"/>
                      </a:lnTo>
                      <a:lnTo>
                        <a:pt x="2557" y="459"/>
                      </a:lnTo>
                      <a:lnTo>
                        <a:pt x="2492" y="525"/>
                      </a:lnTo>
                      <a:lnTo>
                        <a:pt x="2492" y="525"/>
                      </a:lnTo>
                      <a:cubicBezTo>
                        <a:pt x="2469" y="546"/>
                        <a:pt x="2459" y="568"/>
                        <a:pt x="2459" y="590"/>
                      </a:cubicBezTo>
                      <a:lnTo>
                        <a:pt x="2459" y="590"/>
                      </a:lnTo>
                      <a:cubicBezTo>
                        <a:pt x="2459" y="612"/>
                        <a:pt x="2475" y="629"/>
                        <a:pt x="2508" y="639"/>
                      </a:cubicBezTo>
                      <a:lnTo>
                        <a:pt x="2508" y="639"/>
                      </a:lnTo>
                      <a:cubicBezTo>
                        <a:pt x="2540" y="650"/>
                        <a:pt x="2579" y="655"/>
                        <a:pt x="2623" y="655"/>
                      </a:cubicBezTo>
                      <a:lnTo>
                        <a:pt x="2623" y="655"/>
                      </a:lnTo>
                      <a:cubicBezTo>
                        <a:pt x="2667" y="655"/>
                        <a:pt x="2704" y="650"/>
                        <a:pt x="2738" y="639"/>
                      </a:cubicBezTo>
                      <a:lnTo>
                        <a:pt x="2738" y="639"/>
                      </a:lnTo>
                      <a:cubicBezTo>
                        <a:pt x="2771" y="629"/>
                        <a:pt x="2797" y="612"/>
                        <a:pt x="2820" y="590"/>
                      </a:cubicBezTo>
                      <a:lnTo>
                        <a:pt x="2885" y="525"/>
                      </a:lnTo>
                      <a:lnTo>
                        <a:pt x="2950" y="459"/>
                      </a:lnTo>
                      <a:lnTo>
                        <a:pt x="3016" y="394"/>
                      </a:lnTo>
                      <a:lnTo>
                        <a:pt x="3081" y="327"/>
                      </a:lnTo>
                      <a:close/>
                      <a:moveTo>
                        <a:pt x="2426" y="327"/>
                      </a:moveTo>
                      <a:lnTo>
                        <a:pt x="2492" y="262"/>
                      </a:lnTo>
                      <a:lnTo>
                        <a:pt x="2492" y="262"/>
                      </a:lnTo>
                      <a:cubicBezTo>
                        <a:pt x="2513" y="240"/>
                        <a:pt x="2524" y="219"/>
                        <a:pt x="2524" y="197"/>
                      </a:cubicBezTo>
                      <a:lnTo>
                        <a:pt x="2524" y="197"/>
                      </a:lnTo>
                      <a:cubicBezTo>
                        <a:pt x="2524" y="175"/>
                        <a:pt x="2508" y="159"/>
                        <a:pt x="2475" y="148"/>
                      </a:cubicBezTo>
                      <a:lnTo>
                        <a:pt x="2475" y="148"/>
                      </a:lnTo>
                      <a:cubicBezTo>
                        <a:pt x="2443" y="137"/>
                        <a:pt x="2404" y="131"/>
                        <a:pt x="2361" y="131"/>
                      </a:cubicBezTo>
                      <a:lnTo>
                        <a:pt x="2361" y="131"/>
                      </a:lnTo>
                      <a:cubicBezTo>
                        <a:pt x="2317" y="131"/>
                        <a:pt x="2279" y="137"/>
                        <a:pt x="2246" y="148"/>
                      </a:cubicBezTo>
                      <a:lnTo>
                        <a:pt x="2246" y="148"/>
                      </a:lnTo>
                      <a:cubicBezTo>
                        <a:pt x="2213" y="159"/>
                        <a:pt x="2186" y="175"/>
                        <a:pt x="2164" y="197"/>
                      </a:cubicBezTo>
                      <a:lnTo>
                        <a:pt x="2164" y="197"/>
                      </a:lnTo>
                      <a:cubicBezTo>
                        <a:pt x="2142" y="219"/>
                        <a:pt x="2120" y="230"/>
                        <a:pt x="2098" y="230"/>
                      </a:cubicBezTo>
                      <a:lnTo>
                        <a:pt x="2098" y="230"/>
                      </a:lnTo>
                      <a:cubicBezTo>
                        <a:pt x="2076" y="230"/>
                        <a:pt x="2055" y="219"/>
                        <a:pt x="2033" y="197"/>
                      </a:cubicBezTo>
                      <a:lnTo>
                        <a:pt x="2033" y="197"/>
                      </a:lnTo>
                      <a:cubicBezTo>
                        <a:pt x="2011" y="175"/>
                        <a:pt x="1989" y="164"/>
                        <a:pt x="1967" y="164"/>
                      </a:cubicBezTo>
                      <a:lnTo>
                        <a:pt x="1967" y="164"/>
                      </a:lnTo>
                      <a:cubicBezTo>
                        <a:pt x="1945" y="164"/>
                        <a:pt x="1924" y="175"/>
                        <a:pt x="1901" y="197"/>
                      </a:cubicBezTo>
                      <a:lnTo>
                        <a:pt x="1836" y="262"/>
                      </a:lnTo>
                      <a:lnTo>
                        <a:pt x="1771" y="327"/>
                      </a:lnTo>
                      <a:lnTo>
                        <a:pt x="1705" y="394"/>
                      </a:lnTo>
                      <a:lnTo>
                        <a:pt x="1639" y="459"/>
                      </a:lnTo>
                      <a:lnTo>
                        <a:pt x="1574" y="525"/>
                      </a:lnTo>
                      <a:lnTo>
                        <a:pt x="1574" y="525"/>
                      </a:lnTo>
                      <a:cubicBezTo>
                        <a:pt x="1552" y="546"/>
                        <a:pt x="1541" y="568"/>
                        <a:pt x="1541" y="590"/>
                      </a:cubicBezTo>
                      <a:lnTo>
                        <a:pt x="1541" y="590"/>
                      </a:lnTo>
                      <a:cubicBezTo>
                        <a:pt x="1541" y="612"/>
                        <a:pt x="1557" y="629"/>
                        <a:pt x="1591" y="639"/>
                      </a:cubicBezTo>
                      <a:lnTo>
                        <a:pt x="1591" y="639"/>
                      </a:lnTo>
                      <a:cubicBezTo>
                        <a:pt x="1623" y="650"/>
                        <a:pt x="1662" y="655"/>
                        <a:pt x="1705" y="655"/>
                      </a:cubicBezTo>
                      <a:lnTo>
                        <a:pt x="1705" y="655"/>
                      </a:lnTo>
                      <a:cubicBezTo>
                        <a:pt x="1749" y="655"/>
                        <a:pt x="1787" y="650"/>
                        <a:pt x="1820" y="639"/>
                      </a:cubicBezTo>
                      <a:lnTo>
                        <a:pt x="1820" y="639"/>
                      </a:lnTo>
                      <a:cubicBezTo>
                        <a:pt x="1852" y="629"/>
                        <a:pt x="1880" y="612"/>
                        <a:pt x="1901" y="590"/>
                      </a:cubicBezTo>
                      <a:lnTo>
                        <a:pt x="1901" y="590"/>
                      </a:lnTo>
                      <a:cubicBezTo>
                        <a:pt x="1924" y="568"/>
                        <a:pt x="1945" y="558"/>
                        <a:pt x="1967" y="558"/>
                      </a:cubicBezTo>
                      <a:lnTo>
                        <a:pt x="1967" y="558"/>
                      </a:lnTo>
                      <a:cubicBezTo>
                        <a:pt x="1989" y="558"/>
                        <a:pt x="2011" y="568"/>
                        <a:pt x="2033" y="590"/>
                      </a:cubicBezTo>
                      <a:lnTo>
                        <a:pt x="2033" y="590"/>
                      </a:lnTo>
                      <a:cubicBezTo>
                        <a:pt x="2055" y="612"/>
                        <a:pt x="2076" y="623"/>
                        <a:pt x="2098" y="623"/>
                      </a:cubicBezTo>
                      <a:lnTo>
                        <a:pt x="2098" y="623"/>
                      </a:lnTo>
                      <a:cubicBezTo>
                        <a:pt x="2120" y="623"/>
                        <a:pt x="2142" y="612"/>
                        <a:pt x="2164" y="590"/>
                      </a:cubicBezTo>
                      <a:lnTo>
                        <a:pt x="2230" y="525"/>
                      </a:lnTo>
                      <a:lnTo>
                        <a:pt x="2295" y="459"/>
                      </a:lnTo>
                      <a:lnTo>
                        <a:pt x="2361" y="394"/>
                      </a:lnTo>
                      <a:lnTo>
                        <a:pt x="2426" y="327"/>
                      </a:lnTo>
                      <a:close/>
                      <a:moveTo>
                        <a:pt x="1246" y="590"/>
                      </a:moveTo>
                      <a:lnTo>
                        <a:pt x="1574" y="262"/>
                      </a:lnTo>
                      <a:lnTo>
                        <a:pt x="1574" y="262"/>
                      </a:lnTo>
                      <a:cubicBezTo>
                        <a:pt x="1595" y="240"/>
                        <a:pt x="1607" y="219"/>
                        <a:pt x="1607" y="197"/>
                      </a:cubicBezTo>
                      <a:lnTo>
                        <a:pt x="1607" y="197"/>
                      </a:lnTo>
                      <a:cubicBezTo>
                        <a:pt x="1607" y="175"/>
                        <a:pt x="1591" y="159"/>
                        <a:pt x="1557" y="148"/>
                      </a:cubicBezTo>
                      <a:lnTo>
                        <a:pt x="1557" y="148"/>
                      </a:lnTo>
                      <a:cubicBezTo>
                        <a:pt x="1524" y="137"/>
                        <a:pt x="1486" y="131"/>
                        <a:pt x="1443" y="131"/>
                      </a:cubicBezTo>
                      <a:lnTo>
                        <a:pt x="1443" y="131"/>
                      </a:lnTo>
                      <a:cubicBezTo>
                        <a:pt x="1399" y="131"/>
                        <a:pt x="1360" y="137"/>
                        <a:pt x="1328" y="148"/>
                      </a:cubicBezTo>
                      <a:lnTo>
                        <a:pt x="1328" y="148"/>
                      </a:lnTo>
                      <a:cubicBezTo>
                        <a:pt x="1295" y="159"/>
                        <a:pt x="1268" y="175"/>
                        <a:pt x="1246" y="197"/>
                      </a:cubicBezTo>
                      <a:lnTo>
                        <a:pt x="1181" y="262"/>
                      </a:lnTo>
                      <a:lnTo>
                        <a:pt x="1115" y="327"/>
                      </a:lnTo>
                      <a:lnTo>
                        <a:pt x="1050" y="394"/>
                      </a:lnTo>
                      <a:lnTo>
                        <a:pt x="983" y="459"/>
                      </a:lnTo>
                      <a:lnTo>
                        <a:pt x="918" y="525"/>
                      </a:lnTo>
                      <a:lnTo>
                        <a:pt x="918" y="525"/>
                      </a:lnTo>
                      <a:cubicBezTo>
                        <a:pt x="896" y="546"/>
                        <a:pt x="886" y="568"/>
                        <a:pt x="886" y="590"/>
                      </a:cubicBezTo>
                      <a:lnTo>
                        <a:pt x="886" y="590"/>
                      </a:lnTo>
                      <a:cubicBezTo>
                        <a:pt x="886" y="612"/>
                        <a:pt x="902" y="629"/>
                        <a:pt x="935" y="639"/>
                      </a:cubicBezTo>
                      <a:lnTo>
                        <a:pt x="935" y="639"/>
                      </a:lnTo>
                      <a:cubicBezTo>
                        <a:pt x="968" y="650"/>
                        <a:pt x="1006" y="655"/>
                        <a:pt x="1050" y="655"/>
                      </a:cubicBezTo>
                      <a:lnTo>
                        <a:pt x="1050" y="655"/>
                      </a:lnTo>
                      <a:cubicBezTo>
                        <a:pt x="1093" y="655"/>
                        <a:pt x="1131" y="650"/>
                        <a:pt x="1164" y="639"/>
                      </a:cubicBezTo>
                      <a:lnTo>
                        <a:pt x="1164" y="639"/>
                      </a:lnTo>
                      <a:cubicBezTo>
                        <a:pt x="1197" y="629"/>
                        <a:pt x="1224" y="612"/>
                        <a:pt x="1246" y="590"/>
                      </a:cubicBezTo>
                      <a:close/>
                      <a:moveTo>
                        <a:pt x="4720" y="787"/>
                      </a:moveTo>
                      <a:lnTo>
                        <a:pt x="0" y="787"/>
                      </a:lnTo>
                      <a:lnTo>
                        <a:pt x="0" y="633"/>
                      </a:lnTo>
                      <a:lnTo>
                        <a:pt x="0" y="633"/>
                      </a:lnTo>
                      <a:cubicBezTo>
                        <a:pt x="5" y="635"/>
                        <a:pt x="11" y="637"/>
                        <a:pt x="17" y="639"/>
                      </a:cubicBezTo>
                      <a:lnTo>
                        <a:pt x="17" y="639"/>
                      </a:lnTo>
                      <a:cubicBezTo>
                        <a:pt x="50" y="650"/>
                        <a:pt x="88" y="655"/>
                        <a:pt x="131" y="655"/>
                      </a:cubicBezTo>
                      <a:lnTo>
                        <a:pt x="131" y="655"/>
                      </a:lnTo>
                      <a:cubicBezTo>
                        <a:pt x="175" y="655"/>
                        <a:pt x="213" y="650"/>
                        <a:pt x="246" y="639"/>
                      </a:cubicBezTo>
                      <a:lnTo>
                        <a:pt x="246" y="639"/>
                      </a:lnTo>
                      <a:cubicBezTo>
                        <a:pt x="279" y="629"/>
                        <a:pt x="306" y="612"/>
                        <a:pt x="328" y="590"/>
                      </a:cubicBezTo>
                      <a:lnTo>
                        <a:pt x="328" y="590"/>
                      </a:lnTo>
                      <a:cubicBezTo>
                        <a:pt x="350" y="568"/>
                        <a:pt x="372" y="558"/>
                        <a:pt x="394" y="558"/>
                      </a:cubicBezTo>
                      <a:lnTo>
                        <a:pt x="394" y="558"/>
                      </a:lnTo>
                      <a:cubicBezTo>
                        <a:pt x="416" y="558"/>
                        <a:pt x="437" y="568"/>
                        <a:pt x="459" y="590"/>
                      </a:cubicBezTo>
                      <a:lnTo>
                        <a:pt x="459" y="590"/>
                      </a:lnTo>
                      <a:cubicBezTo>
                        <a:pt x="481" y="612"/>
                        <a:pt x="503" y="623"/>
                        <a:pt x="525" y="623"/>
                      </a:cubicBezTo>
                      <a:lnTo>
                        <a:pt x="525" y="623"/>
                      </a:lnTo>
                      <a:cubicBezTo>
                        <a:pt x="547" y="623"/>
                        <a:pt x="569" y="612"/>
                        <a:pt x="590" y="590"/>
                      </a:cubicBezTo>
                      <a:lnTo>
                        <a:pt x="918" y="262"/>
                      </a:lnTo>
                      <a:lnTo>
                        <a:pt x="918" y="262"/>
                      </a:lnTo>
                      <a:cubicBezTo>
                        <a:pt x="940" y="240"/>
                        <a:pt x="951" y="219"/>
                        <a:pt x="951" y="197"/>
                      </a:cubicBezTo>
                      <a:lnTo>
                        <a:pt x="951" y="197"/>
                      </a:lnTo>
                      <a:cubicBezTo>
                        <a:pt x="951" y="175"/>
                        <a:pt x="935" y="159"/>
                        <a:pt x="902" y="148"/>
                      </a:cubicBezTo>
                      <a:lnTo>
                        <a:pt x="902" y="148"/>
                      </a:lnTo>
                      <a:cubicBezTo>
                        <a:pt x="869" y="137"/>
                        <a:pt x="831" y="131"/>
                        <a:pt x="787" y="131"/>
                      </a:cubicBezTo>
                      <a:lnTo>
                        <a:pt x="787" y="131"/>
                      </a:lnTo>
                      <a:cubicBezTo>
                        <a:pt x="744" y="131"/>
                        <a:pt x="705" y="137"/>
                        <a:pt x="673" y="148"/>
                      </a:cubicBezTo>
                      <a:lnTo>
                        <a:pt x="673" y="148"/>
                      </a:lnTo>
                      <a:cubicBezTo>
                        <a:pt x="640" y="159"/>
                        <a:pt x="612" y="175"/>
                        <a:pt x="590" y="197"/>
                      </a:cubicBezTo>
                      <a:lnTo>
                        <a:pt x="590" y="197"/>
                      </a:lnTo>
                      <a:cubicBezTo>
                        <a:pt x="569" y="219"/>
                        <a:pt x="547" y="230"/>
                        <a:pt x="525" y="230"/>
                      </a:cubicBezTo>
                      <a:lnTo>
                        <a:pt x="525" y="230"/>
                      </a:lnTo>
                      <a:cubicBezTo>
                        <a:pt x="503" y="230"/>
                        <a:pt x="481" y="219"/>
                        <a:pt x="459" y="197"/>
                      </a:cubicBezTo>
                      <a:lnTo>
                        <a:pt x="459" y="197"/>
                      </a:lnTo>
                      <a:cubicBezTo>
                        <a:pt x="437" y="175"/>
                        <a:pt x="416" y="164"/>
                        <a:pt x="394" y="164"/>
                      </a:cubicBezTo>
                      <a:lnTo>
                        <a:pt x="394" y="164"/>
                      </a:lnTo>
                      <a:cubicBezTo>
                        <a:pt x="372" y="164"/>
                        <a:pt x="350" y="175"/>
                        <a:pt x="328" y="197"/>
                      </a:cubicBezTo>
                      <a:lnTo>
                        <a:pt x="0" y="525"/>
                      </a:ln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3" y="240"/>
                        <a:pt x="34" y="219"/>
                        <a:pt x="34" y="197"/>
                      </a:cubicBezTo>
                      <a:lnTo>
                        <a:pt x="34" y="197"/>
                      </a:lnTo>
                      <a:cubicBezTo>
                        <a:pt x="34" y="179"/>
                        <a:pt x="22" y="165"/>
                        <a:pt x="0" y="154"/>
                      </a:cubicBezTo>
                      <a:lnTo>
                        <a:pt x="0" y="0"/>
                      </a:lnTo>
                      <a:lnTo>
                        <a:pt x="4720" y="0"/>
                      </a:lnTo>
                      <a:lnTo>
                        <a:pt x="4720" y="154"/>
                      </a:lnTo>
                      <a:lnTo>
                        <a:pt x="4720" y="154"/>
                      </a:lnTo>
                      <a:cubicBezTo>
                        <a:pt x="4716" y="152"/>
                        <a:pt x="4710" y="150"/>
                        <a:pt x="4705" y="148"/>
                      </a:cubicBezTo>
                      <a:lnTo>
                        <a:pt x="4705" y="148"/>
                      </a:lnTo>
                      <a:cubicBezTo>
                        <a:pt x="4671" y="137"/>
                        <a:pt x="4634" y="131"/>
                        <a:pt x="4589" y="131"/>
                      </a:cubicBezTo>
                      <a:lnTo>
                        <a:pt x="4589" y="131"/>
                      </a:lnTo>
                      <a:cubicBezTo>
                        <a:pt x="4546" y="131"/>
                        <a:pt x="4507" y="137"/>
                        <a:pt x="4474" y="148"/>
                      </a:cubicBezTo>
                      <a:lnTo>
                        <a:pt x="4474" y="148"/>
                      </a:lnTo>
                      <a:cubicBezTo>
                        <a:pt x="4442" y="159"/>
                        <a:pt x="4415" y="175"/>
                        <a:pt x="4393" y="197"/>
                      </a:cubicBezTo>
                      <a:lnTo>
                        <a:pt x="4327" y="262"/>
                      </a:lnTo>
                      <a:lnTo>
                        <a:pt x="4261" y="327"/>
                      </a:lnTo>
                      <a:lnTo>
                        <a:pt x="4196" y="394"/>
                      </a:lnTo>
                      <a:lnTo>
                        <a:pt x="4065" y="525"/>
                      </a:lnTo>
                      <a:lnTo>
                        <a:pt x="4065" y="525"/>
                      </a:lnTo>
                      <a:cubicBezTo>
                        <a:pt x="4043" y="546"/>
                        <a:pt x="4032" y="568"/>
                        <a:pt x="4032" y="590"/>
                      </a:cubicBezTo>
                      <a:lnTo>
                        <a:pt x="4032" y="590"/>
                      </a:lnTo>
                      <a:cubicBezTo>
                        <a:pt x="4032" y="612"/>
                        <a:pt x="4049" y="629"/>
                        <a:pt x="4081" y="639"/>
                      </a:cubicBezTo>
                      <a:lnTo>
                        <a:pt x="4081" y="639"/>
                      </a:lnTo>
                      <a:cubicBezTo>
                        <a:pt x="4114" y="650"/>
                        <a:pt x="4153" y="655"/>
                        <a:pt x="4196" y="655"/>
                      </a:cubicBezTo>
                      <a:lnTo>
                        <a:pt x="4196" y="655"/>
                      </a:lnTo>
                      <a:cubicBezTo>
                        <a:pt x="4240" y="655"/>
                        <a:pt x="4278" y="650"/>
                        <a:pt x="4311" y="639"/>
                      </a:cubicBezTo>
                      <a:lnTo>
                        <a:pt x="4311" y="639"/>
                      </a:lnTo>
                      <a:cubicBezTo>
                        <a:pt x="4343" y="629"/>
                        <a:pt x="4371" y="612"/>
                        <a:pt x="4393" y="590"/>
                      </a:cubicBezTo>
                      <a:lnTo>
                        <a:pt x="4458" y="525"/>
                      </a:lnTo>
                      <a:lnTo>
                        <a:pt x="4524" y="459"/>
                      </a:lnTo>
                      <a:lnTo>
                        <a:pt x="4720" y="262"/>
                      </a:lnTo>
                      <a:lnTo>
                        <a:pt x="4720" y="525"/>
                      </a:lnTo>
                      <a:lnTo>
                        <a:pt x="4720" y="525"/>
                      </a:lnTo>
                      <a:cubicBezTo>
                        <a:pt x="4699" y="546"/>
                        <a:pt x="4688" y="568"/>
                        <a:pt x="4688" y="590"/>
                      </a:cubicBezTo>
                      <a:lnTo>
                        <a:pt x="4688" y="590"/>
                      </a:lnTo>
                      <a:cubicBezTo>
                        <a:pt x="4688" y="607"/>
                        <a:pt x="4699" y="622"/>
                        <a:pt x="4720" y="633"/>
                      </a:cubicBezTo>
                      <a:lnTo>
                        <a:pt x="4720" y="78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4" name="Freeform 576">
                  <a:extLst>
                    <a:ext uri="{FF2B5EF4-FFF2-40B4-BE49-F238E27FC236}">
                      <a16:creationId xmlns:a16="http://schemas.microsoft.com/office/drawing/2014/main" id="{F9315F92-20C4-164D-8F96-0CD689607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5750" y="6770773"/>
                  <a:ext cx="1700212" cy="244475"/>
                </a:xfrm>
                <a:custGeom>
                  <a:avLst/>
                  <a:gdLst>
                    <a:gd name="T0" fmla="*/ 3606 w 4721"/>
                    <a:gd name="T1" fmla="*/ 170 h 679"/>
                    <a:gd name="T2" fmla="*/ 3933 w 4721"/>
                    <a:gd name="T3" fmla="*/ 337 h 679"/>
                    <a:gd name="T4" fmla="*/ 4302 w 4721"/>
                    <a:gd name="T5" fmla="*/ 145 h 679"/>
                    <a:gd name="T6" fmla="*/ 4302 w 4721"/>
                    <a:gd name="T7" fmla="*/ 401 h 679"/>
                    <a:gd name="T8" fmla="*/ 4146 w 4721"/>
                    <a:gd name="T9" fmla="*/ 444 h 679"/>
                    <a:gd name="T10" fmla="*/ 4040 w 4721"/>
                    <a:gd name="T11" fmla="*/ 486 h 679"/>
                    <a:gd name="T12" fmla="*/ 3933 w 4721"/>
                    <a:gd name="T13" fmla="*/ 550 h 679"/>
                    <a:gd name="T14" fmla="*/ 3827 w 4721"/>
                    <a:gd name="T15" fmla="*/ 486 h 679"/>
                    <a:gd name="T16" fmla="*/ 3721 w 4721"/>
                    <a:gd name="T17" fmla="*/ 444 h 679"/>
                    <a:gd name="T18" fmla="*/ 3721 w 4721"/>
                    <a:gd name="T19" fmla="*/ 444 h 679"/>
                    <a:gd name="T20" fmla="*/ 3564 w 4721"/>
                    <a:gd name="T21" fmla="*/ 401 h 679"/>
                    <a:gd name="T22" fmla="*/ 3171 w 4721"/>
                    <a:gd name="T23" fmla="*/ 145 h 679"/>
                    <a:gd name="T24" fmla="*/ 2860 w 4721"/>
                    <a:gd name="T25" fmla="*/ 281 h 679"/>
                    <a:gd name="T26" fmla="*/ 3081 w 4721"/>
                    <a:gd name="T27" fmla="*/ 238 h 679"/>
                    <a:gd name="T28" fmla="*/ 3385 w 4721"/>
                    <a:gd name="T29" fmla="*/ 333 h 679"/>
                    <a:gd name="T30" fmla="*/ 1917 w 4721"/>
                    <a:gd name="T31" fmla="*/ 102 h 679"/>
                    <a:gd name="T32" fmla="*/ 2294 w 4721"/>
                    <a:gd name="T33" fmla="*/ 307 h 679"/>
                    <a:gd name="T34" fmla="*/ 2598 w 4721"/>
                    <a:gd name="T35" fmla="*/ 213 h 679"/>
                    <a:gd name="T36" fmla="*/ 2729 w 4721"/>
                    <a:gd name="T37" fmla="*/ 349 h 679"/>
                    <a:gd name="T38" fmla="*/ 2622 w 4721"/>
                    <a:gd name="T39" fmla="*/ 414 h 679"/>
                    <a:gd name="T40" fmla="*/ 2516 w 4721"/>
                    <a:gd name="T41" fmla="*/ 486 h 679"/>
                    <a:gd name="T42" fmla="*/ 2409 w 4721"/>
                    <a:gd name="T43" fmla="*/ 580 h 679"/>
                    <a:gd name="T44" fmla="*/ 2384 w 4721"/>
                    <a:gd name="T45" fmla="*/ 605 h 679"/>
                    <a:gd name="T46" fmla="*/ 2229 w 4721"/>
                    <a:gd name="T47" fmla="*/ 541 h 679"/>
                    <a:gd name="T48" fmla="*/ 2073 w 4721"/>
                    <a:gd name="T49" fmla="*/ 469 h 679"/>
                    <a:gd name="T50" fmla="*/ 1917 w 4721"/>
                    <a:gd name="T51" fmla="*/ 375 h 679"/>
                    <a:gd name="T52" fmla="*/ 1729 w 4721"/>
                    <a:gd name="T53" fmla="*/ 213 h 679"/>
                    <a:gd name="T54" fmla="*/ 1418 w 4721"/>
                    <a:gd name="T55" fmla="*/ 213 h 679"/>
                    <a:gd name="T56" fmla="*/ 1377 w 4721"/>
                    <a:gd name="T57" fmla="*/ 307 h 679"/>
                    <a:gd name="T58" fmla="*/ 1729 w 4721"/>
                    <a:gd name="T59" fmla="*/ 281 h 679"/>
                    <a:gd name="T60" fmla="*/ 1148 w 4721"/>
                    <a:gd name="T61" fmla="*/ 68 h 679"/>
                    <a:gd name="T62" fmla="*/ 590 w 4721"/>
                    <a:gd name="T63" fmla="*/ 238 h 679"/>
                    <a:gd name="T64" fmla="*/ 893 w 4721"/>
                    <a:gd name="T65" fmla="*/ 281 h 679"/>
                    <a:gd name="T66" fmla="*/ 1229 w 4721"/>
                    <a:gd name="T67" fmla="*/ 375 h 679"/>
                    <a:gd name="T68" fmla="*/ 1205 w 4721"/>
                    <a:gd name="T69" fmla="*/ 401 h 679"/>
                    <a:gd name="T70" fmla="*/ 1049 w 4721"/>
                    <a:gd name="T71" fmla="*/ 473 h 679"/>
                    <a:gd name="T72" fmla="*/ 893 w 4721"/>
                    <a:gd name="T73" fmla="*/ 538 h 679"/>
                    <a:gd name="T74" fmla="*/ 738 w 4721"/>
                    <a:gd name="T75" fmla="*/ 580 h 679"/>
                    <a:gd name="T76" fmla="*/ 631 w 4721"/>
                    <a:gd name="T77" fmla="*/ 486 h 679"/>
                    <a:gd name="T78" fmla="*/ 524 w 4721"/>
                    <a:gd name="T79" fmla="*/ 414 h 679"/>
                    <a:gd name="T80" fmla="*/ 418 w 4721"/>
                    <a:gd name="T81" fmla="*/ 349 h 679"/>
                    <a:gd name="T82" fmla="*/ 4409 w 4721"/>
                    <a:gd name="T83" fmla="*/ 307 h 679"/>
                    <a:gd name="T84" fmla="*/ 4696 w 4721"/>
                    <a:gd name="T85" fmla="*/ 213 h 679"/>
                    <a:gd name="T86" fmla="*/ 4434 w 4721"/>
                    <a:gd name="T87" fmla="*/ 418 h 679"/>
                    <a:gd name="T88" fmla="*/ 4040 w 4721"/>
                    <a:gd name="T89" fmla="*/ 623 h 679"/>
                    <a:gd name="T90" fmla="*/ 3737 w 4721"/>
                    <a:gd name="T91" fmla="*/ 580 h 679"/>
                    <a:gd name="T92" fmla="*/ 3344 w 4721"/>
                    <a:gd name="T93" fmla="*/ 375 h 679"/>
                    <a:gd name="T94" fmla="*/ 2990 w 4721"/>
                    <a:gd name="T95" fmla="*/ 349 h 679"/>
                    <a:gd name="T96" fmla="*/ 2598 w 4721"/>
                    <a:gd name="T97" fmla="*/ 555 h 679"/>
                    <a:gd name="T98" fmla="*/ 2294 w 4721"/>
                    <a:gd name="T99" fmla="*/ 648 h 679"/>
                    <a:gd name="T100" fmla="*/ 1901 w 4721"/>
                    <a:gd name="T101" fmla="*/ 444 h 679"/>
                    <a:gd name="T102" fmla="*/ 1573 w 4721"/>
                    <a:gd name="T103" fmla="*/ 277 h 679"/>
                    <a:gd name="T104" fmla="*/ 1205 w 4721"/>
                    <a:gd name="T105" fmla="*/ 469 h 679"/>
                    <a:gd name="T106" fmla="*/ 811 w 4721"/>
                    <a:gd name="T107" fmla="*/ 674 h 679"/>
                    <a:gd name="T108" fmla="*/ 500 w 4721"/>
                    <a:gd name="T109" fmla="*/ 538 h 679"/>
                    <a:gd name="T110" fmla="*/ 106 w 4721"/>
                    <a:gd name="T111" fmla="*/ 333 h 679"/>
                    <a:gd name="T112" fmla="*/ 197 w 4721"/>
                    <a:gd name="T113" fmla="*/ 307 h 679"/>
                    <a:gd name="T114" fmla="*/ 156 w 4721"/>
                    <a:gd name="T115" fmla="*/ 213 h 679"/>
                    <a:gd name="T116" fmla="*/ 4696 w 4721"/>
                    <a:gd name="T117" fmla="*/ 145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721" h="679">
                      <a:moveTo>
                        <a:pt x="4376" y="102"/>
                      </a:moveTo>
                      <a:lnTo>
                        <a:pt x="4376" y="102"/>
                      </a:lnTo>
                      <a:cubicBezTo>
                        <a:pt x="4376" y="91"/>
                        <a:pt x="4368" y="82"/>
                        <a:pt x="4351" y="76"/>
                      </a:cubicBezTo>
                      <a:lnTo>
                        <a:pt x="4351" y="76"/>
                      </a:lnTo>
                      <a:cubicBezTo>
                        <a:pt x="4335" y="71"/>
                        <a:pt x="4316" y="68"/>
                        <a:pt x="4294" y="68"/>
                      </a:cubicBezTo>
                      <a:lnTo>
                        <a:pt x="3573" y="68"/>
                      </a:lnTo>
                      <a:lnTo>
                        <a:pt x="3573" y="68"/>
                      </a:lnTo>
                      <a:cubicBezTo>
                        <a:pt x="3551" y="68"/>
                        <a:pt x="3532" y="71"/>
                        <a:pt x="3516" y="76"/>
                      </a:cubicBezTo>
                      <a:lnTo>
                        <a:pt x="3516" y="76"/>
                      </a:lnTo>
                      <a:cubicBezTo>
                        <a:pt x="3499" y="82"/>
                        <a:pt x="3491" y="91"/>
                        <a:pt x="3491" y="102"/>
                      </a:cubicBezTo>
                      <a:lnTo>
                        <a:pt x="3491" y="102"/>
                      </a:lnTo>
                      <a:cubicBezTo>
                        <a:pt x="3491" y="113"/>
                        <a:pt x="3499" y="122"/>
                        <a:pt x="3516" y="127"/>
                      </a:cubicBezTo>
                      <a:lnTo>
                        <a:pt x="3564" y="145"/>
                      </a:lnTo>
                      <a:lnTo>
                        <a:pt x="3564" y="145"/>
                      </a:lnTo>
                      <a:cubicBezTo>
                        <a:pt x="3581" y="150"/>
                        <a:pt x="3595" y="159"/>
                        <a:pt x="3606" y="170"/>
                      </a:cubicBezTo>
                      <a:lnTo>
                        <a:pt x="3606" y="170"/>
                      </a:lnTo>
                      <a:cubicBezTo>
                        <a:pt x="3617" y="182"/>
                        <a:pt x="3630" y="190"/>
                        <a:pt x="3647" y="196"/>
                      </a:cubicBezTo>
                      <a:lnTo>
                        <a:pt x="3696" y="213"/>
                      </a:lnTo>
                      <a:lnTo>
                        <a:pt x="3696" y="213"/>
                      </a:lnTo>
                      <a:cubicBezTo>
                        <a:pt x="3712" y="218"/>
                        <a:pt x="3726" y="227"/>
                        <a:pt x="3737" y="238"/>
                      </a:cubicBezTo>
                      <a:lnTo>
                        <a:pt x="3737" y="238"/>
                      </a:lnTo>
                      <a:cubicBezTo>
                        <a:pt x="3748" y="250"/>
                        <a:pt x="3762" y="258"/>
                        <a:pt x="3778" y="264"/>
                      </a:cubicBezTo>
                      <a:lnTo>
                        <a:pt x="3827" y="281"/>
                      </a:lnTo>
                      <a:lnTo>
                        <a:pt x="3827" y="281"/>
                      </a:lnTo>
                      <a:cubicBezTo>
                        <a:pt x="3843" y="287"/>
                        <a:pt x="3857" y="296"/>
                        <a:pt x="3868" y="307"/>
                      </a:cubicBezTo>
                      <a:lnTo>
                        <a:pt x="3868" y="307"/>
                      </a:lnTo>
                      <a:cubicBezTo>
                        <a:pt x="3879" y="318"/>
                        <a:pt x="3892" y="327"/>
                        <a:pt x="3909" y="333"/>
                      </a:cubicBezTo>
                      <a:lnTo>
                        <a:pt x="3909" y="333"/>
                      </a:lnTo>
                      <a:cubicBezTo>
                        <a:pt x="3917" y="336"/>
                        <a:pt x="3926" y="337"/>
                        <a:pt x="3933" y="337"/>
                      </a:cubicBezTo>
                      <a:lnTo>
                        <a:pt x="3933" y="337"/>
                      </a:lnTo>
                      <a:cubicBezTo>
                        <a:pt x="3941" y="337"/>
                        <a:pt x="3950" y="336"/>
                        <a:pt x="3958" y="333"/>
                      </a:cubicBezTo>
                      <a:lnTo>
                        <a:pt x="3958" y="333"/>
                      </a:lnTo>
                      <a:cubicBezTo>
                        <a:pt x="3974" y="327"/>
                        <a:pt x="3988" y="318"/>
                        <a:pt x="3999" y="307"/>
                      </a:cubicBezTo>
                      <a:lnTo>
                        <a:pt x="3999" y="307"/>
                      </a:lnTo>
                      <a:cubicBezTo>
                        <a:pt x="4010" y="296"/>
                        <a:pt x="4024" y="287"/>
                        <a:pt x="4040" y="281"/>
                      </a:cubicBezTo>
                      <a:lnTo>
                        <a:pt x="4090" y="264"/>
                      </a:lnTo>
                      <a:lnTo>
                        <a:pt x="4090" y="264"/>
                      </a:lnTo>
                      <a:cubicBezTo>
                        <a:pt x="4106" y="258"/>
                        <a:pt x="4119" y="250"/>
                        <a:pt x="4131" y="238"/>
                      </a:cubicBezTo>
                      <a:lnTo>
                        <a:pt x="4131" y="238"/>
                      </a:lnTo>
                      <a:cubicBezTo>
                        <a:pt x="4141" y="227"/>
                        <a:pt x="4155" y="218"/>
                        <a:pt x="4171" y="213"/>
                      </a:cubicBezTo>
                      <a:lnTo>
                        <a:pt x="4221" y="196"/>
                      </a:lnTo>
                      <a:lnTo>
                        <a:pt x="4221" y="196"/>
                      </a:lnTo>
                      <a:cubicBezTo>
                        <a:pt x="4236" y="190"/>
                        <a:pt x="4250" y="182"/>
                        <a:pt x="4261" y="170"/>
                      </a:cubicBezTo>
                      <a:lnTo>
                        <a:pt x="4261" y="170"/>
                      </a:lnTo>
                      <a:cubicBezTo>
                        <a:pt x="4272" y="159"/>
                        <a:pt x="4286" y="150"/>
                        <a:pt x="4302" y="145"/>
                      </a:cubicBezTo>
                      <a:lnTo>
                        <a:pt x="4351" y="127"/>
                      </a:lnTo>
                      <a:lnTo>
                        <a:pt x="4351" y="127"/>
                      </a:lnTo>
                      <a:cubicBezTo>
                        <a:pt x="4368" y="122"/>
                        <a:pt x="4376" y="113"/>
                        <a:pt x="4376" y="102"/>
                      </a:cubicBezTo>
                      <a:close/>
                      <a:moveTo>
                        <a:pt x="4376" y="375"/>
                      </a:moveTo>
                      <a:lnTo>
                        <a:pt x="4376" y="375"/>
                      </a:lnTo>
                      <a:cubicBezTo>
                        <a:pt x="4376" y="364"/>
                        <a:pt x="4368" y="355"/>
                        <a:pt x="4351" y="349"/>
                      </a:cubicBezTo>
                      <a:lnTo>
                        <a:pt x="4351" y="349"/>
                      </a:lnTo>
                      <a:cubicBezTo>
                        <a:pt x="4343" y="347"/>
                        <a:pt x="4335" y="345"/>
                        <a:pt x="4327" y="345"/>
                      </a:cubicBezTo>
                      <a:lnTo>
                        <a:pt x="4327" y="345"/>
                      </a:lnTo>
                      <a:cubicBezTo>
                        <a:pt x="4318" y="345"/>
                        <a:pt x="4310" y="347"/>
                        <a:pt x="4302" y="349"/>
                      </a:cubicBezTo>
                      <a:lnTo>
                        <a:pt x="4302" y="349"/>
                      </a:lnTo>
                      <a:cubicBezTo>
                        <a:pt x="4286" y="355"/>
                        <a:pt x="4277" y="364"/>
                        <a:pt x="4277" y="375"/>
                      </a:cubicBezTo>
                      <a:lnTo>
                        <a:pt x="4277" y="375"/>
                      </a:lnTo>
                      <a:cubicBezTo>
                        <a:pt x="4277" y="387"/>
                        <a:pt x="4286" y="395"/>
                        <a:pt x="4302" y="401"/>
                      </a:cubicBezTo>
                      <a:lnTo>
                        <a:pt x="4302" y="401"/>
                      </a:lnTo>
                      <a:cubicBezTo>
                        <a:pt x="4310" y="404"/>
                        <a:pt x="4318" y="405"/>
                        <a:pt x="4327" y="405"/>
                      </a:cubicBezTo>
                      <a:lnTo>
                        <a:pt x="4327" y="405"/>
                      </a:lnTo>
                      <a:cubicBezTo>
                        <a:pt x="4335" y="405"/>
                        <a:pt x="4343" y="404"/>
                        <a:pt x="4351" y="401"/>
                      </a:cubicBezTo>
                      <a:lnTo>
                        <a:pt x="4351" y="401"/>
                      </a:lnTo>
                      <a:cubicBezTo>
                        <a:pt x="4368" y="395"/>
                        <a:pt x="4376" y="387"/>
                        <a:pt x="4376" y="375"/>
                      </a:cubicBezTo>
                      <a:close/>
                      <a:moveTo>
                        <a:pt x="4245" y="444"/>
                      </a:moveTo>
                      <a:lnTo>
                        <a:pt x="4245" y="444"/>
                      </a:lnTo>
                      <a:cubicBezTo>
                        <a:pt x="4245" y="432"/>
                        <a:pt x="4236" y="424"/>
                        <a:pt x="4221" y="418"/>
                      </a:cubicBezTo>
                      <a:lnTo>
                        <a:pt x="4221" y="418"/>
                      </a:lnTo>
                      <a:cubicBezTo>
                        <a:pt x="4212" y="415"/>
                        <a:pt x="4204" y="414"/>
                        <a:pt x="4196" y="414"/>
                      </a:cubicBezTo>
                      <a:lnTo>
                        <a:pt x="4196" y="414"/>
                      </a:lnTo>
                      <a:cubicBezTo>
                        <a:pt x="4187" y="414"/>
                        <a:pt x="4179" y="415"/>
                        <a:pt x="4171" y="418"/>
                      </a:cubicBezTo>
                      <a:lnTo>
                        <a:pt x="4171" y="418"/>
                      </a:lnTo>
                      <a:cubicBezTo>
                        <a:pt x="4155" y="424"/>
                        <a:pt x="4146" y="432"/>
                        <a:pt x="4146" y="444"/>
                      </a:cubicBezTo>
                      <a:lnTo>
                        <a:pt x="4146" y="444"/>
                      </a:lnTo>
                      <a:cubicBezTo>
                        <a:pt x="4146" y="455"/>
                        <a:pt x="4155" y="463"/>
                        <a:pt x="4171" y="469"/>
                      </a:cubicBezTo>
                      <a:lnTo>
                        <a:pt x="4171" y="469"/>
                      </a:lnTo>
                      <a:cubicBezTo>
                        <a:pt x="4179" y="472"/>
                        <a:pt x="4187" y="473"/>
                        <a:pt x="4196" y="473"/>
                      </a:cubicBezTo>
                      <a:lnTo>
                        <a:pt x="4196" y="473"/>
                      </a:lnTo>
                      <a:cubicBezTo>
                        <a:pt x="4204" y="473"/>
                        <a:pt x="4212" y="472"/>
                        <a:pt x="4221" y="469"/>
                      </a:cubicBezTo>
                      <a:lnTo>
                        <a:pt x="4221" y="469"/>
                      </a:lnTo>
                      <a:cubicBezTo>
                        <a:pt x="4236" y="463"/>
                        <a:pt x="4245" y="455"/>
                        <a:pt x="4245" y="444"/>
                      </a:cubicBezTo>
                      <a:close/>
                      <a:moveTo>
                        <a:pt x="4113" y="512"/>
                      </a:moveTo>
                      <a:lnTo>
                        <a:pt x="4113" y="512"/>
                      </a:lnTo>
                      <a:cubicBezTo>
                        <a:pt x="4113" y="500"/>
                        <a:pt x="4106" y="492"/>
                        <a:pt x="4090" y="486"/>
                      </a:cubicBezTo>
                      <a:lnTo>
                        <a:pt x="4090" y="486"/>
                      </a:lnTo>
                      <a:cubicBezTo>
                        <a:pt x="4081" y="483"/>
                        <a:pt x="4072" y="482"/>
                        <a:pt x="4064" y="482"/>
                      </a:cubicBezTo>
                      <a:lnTo>
                        <a:pt x="4064" y="482"/>
                      </a:lnTo>
                      <a:cubicBezTo>
                        <a:pt x="4057" y="482"/>
                        <a:pt x="4048" y="483"/>
                        <a:pt x="4040" y="486"/>
                      </a:cubicBezTo>
                      <a:lnTo>
                        <a:pt x="4040" y="486"/>
                      </a:lnTo>
                      <a:cubicBezTo>
                        <a:pt x="4024" y="492"/>
                        <a:pt x="4015" y="500"/>
                        <a:pt x="4015" y="512"/>
                      </a:cubicBezTo>
                      <a:lnTo>
                        <a:pt x="4015" y="512"/>
                      </a:lnTo>
                      <a:cubicBezTo>
                        <a:pt x="4015" y="523"/>
                        <a:pt x="4024" y="531"/>
                        <a:pt x="4040" y="538"/>
                      </a:cubicBezTo>
                      <a:lnTo>
                        <a:pt x="4040" y="538"/>
                      </a:lnTo>
                      <a:cubicBezTo>
                        <a:pt x="4048" y="540"/>
                        <a:pt x="4057" y="541"/>
                        <a:pt x="4064" y="541"/>
                      </a:cubicBezTo>
                      <a:lnTo>
                        <a:pt x="4064" y="541"/>
                      </a:lnTo>
                      <a:cubicBezTo>
                        <a:pt x="4072" y="541"/>
                        <a:pt x="4081" y="540"/>
                        <a:pt x="4090" y="538"/>
                      </a:cubicBezTo>
                      <a:lnTo>
                        <a:pt x="4090" y="538"/>
                      </a:lnTo>
                      <a:cubicBezTo>
                        <a:pt x="4106" y="531"/>
                        <a:pt x="4113" y="523"/>
                        <a:pt x="4113" y="512"/>
                      </a:cubicBezTo>
                      <a:close/>
                      <a:moveTo>
                        <a:pt x="3982" y="580"/>
                      </a:moveTo>
                      <a:lnTo>
                        <a:pt x="3982" y="580"/>
                      </a:lnTo>
                      <a:cubicBezTo>
                        <a:pt x="3982" y="569"/>
                        <a:pt x="3974" y="560"/>
                        <a:pt x="3958" y="555"/>
                      </a:cubicBezTo>
                      <a:lnTo>
                        <a:pt x="3958" y="555"/>
                      </a:lnTo>
                      <a:cubicBezTo>
                        <a:pt x="3950" y="551"/>
                        <a:pt x="3941" y="550"/>
                        <a:pt x="3933" y="550"/>
                      </a:cubicBezTo>
                      <a:lnTo>
                        <a:pt x="3933" y="550"/>
                      </a:lnTo>
                      <a:cubicBezTo>
                        <a:pt x="3926" y="550"/>
                        <a:pt x="3917" y="551"/>
                        <a:pt x="3909" y="555"/>
                      </a:cubicBezTo>
                      <a:lnTo>
                        <a:pt x="3909" y="555"/>
                      </a:lnTo>
                      <a:cubicBezTo>
                        <a:pt x="3892" y="560"/>
                        <a:pt x="3884" y="569"/>
                        <a:pt x="3884" y="580"/>
                      </a:cubicBezTo>
                      <a:lnTo>
                        <a:pt x="3884" y="580"/>
                      </a:lnTo>
                      <a:cubicBezTo>
                        <a:pt x="3884" y="591"/>
                        <a:pt x="3892" y="600"/>
                        <a:pt x="3909" y="605"/>
                      </a:cubicBezTo>
                      <a:lnTo>
                        <a:pt x="3909" y="605"/>
                      </a:lnTo>
                      <a:cubicBezTo>
                        <a:pt x="3917" y="608"/>
                        <a:pt x="3926" y="610"/>
                        <a:pt x="3933" y="610"/>
                      </a:cubicBezTo>
                      <a:lnTo>
                        <a:pt x="3933" y="610"/>
                      </a:lnTo>
                      <a:cubicBezTo>
                        <a:pt x="3941" y="610"/>
                        <a:pt x="3950" y="608"/>
                        <a:pt x="3958" y="605"/>
                      </a:cubicBezTo>
                      <a:lnTo>
                        <a:pt x="3958" y="605"/>
                      </a:lnTo>
                      <a:cubicBezTo>
                        <a:pt x="3974" y="600"/>
                        <a:pt x="3982" y="591"/>
                        <a:pt x="3982" y="580"/>
                      </a:cubicBezTo>
                      <a:close/>
                      <a:moveTo>
                        <a:pt x="3851" y="512"/>
                      </a:moveTo>
                      <a:lnTo>
                        <a:pt x="3851" y="512"/>
                      </a:lnTo>
                      <a:cubicBezTo>
                        <a:pt x="3851" y="500"/>
                        <a:pt x="3843" y="492"/>
                        <a:pt x="3827" y="486"/>
                      </a:cubicBezTo>
                      <a:lnTo>
                        <a:pt x="3827" y="486"/>
                      </a:lnTo>
                      <a:cubicBezTo>
                        <a:pt x="3819" y="483"/>
                        <a:pt x="3810" y="482"/>
                        <a:pt x="3802" y="482"/>
                      </a:cubicBezTo>
                      <a:lnTo>
                        <a:pt x="3802" y="482"/>
                      </a:lnTo>
                      <a:cubicBezTo>
                        <a:pt x="3794" y="482"/>
                        <a:pt x="3786" y="483"/>
                        <a:pt x="3778" y="486"/>
                      </a:cubicBezTo>
                      <a:lnTo>
                        <a:pt x="3778" y="486"/>
                      </a:lnTo>
                      <a:cubicBezTo>
                        <a:pt x="3762" y="492"/>
                        <a:pt x="3753" y="500"/>
                        <a:pt x="3753" y="512"/>
                      </a:cubicBezTo>
                      <a:lnTo>
                        <a:pt x="3753" y="512"/>
                      </a:lnTo>
                      <a:cubicBezTo>
                        <a:pt x="3753" y="523"/>
                        <a:pt x="3762" y="531"/>
                        <a:pt x="3778" y="538"/>
                      </a:cubicBezTo>
                      <a:lnTo>
                        <a:pt x="3778" y="538"/>
                      </a:lnTo>
                      <a:cubicBezTo>
                        <a:pt x="3786" y="540"/>
                        <a:pt x="3794" y="541"/>
                        <a:pt x="3802" y="541"/>
                      </a:cubicBezTo>
                      <a:lnTo>
                        <a:pt x="3802" y="541"/>
                      </a:lnTo>
                      <a:cubicBezTo>
                        <a:pt x="3810" y="541"/>
                        <a:pt x="3819" y="540"/>
                        <a:pt x="3827" y="538"/>
                      </a:cubicBezTo>
                      <a:lnTo>
                        <a:pt x="3827" y="538"/>
                      </a:lnTo>
                      <a:cubicBezTo>
                        <a:pt x="3843" y="531"/>
                        <a:pt x="3851" y="523"/>
                        <a:pt x="3851" y="512"/>
                      </a:cubicBezTo>
                      <a:close/>
                      <a:moveTo>
                        <a:pt x="3721" y="444"/>
                      </a:moveTo>
                      <a:lnTo>
                        <a:pt x="3721" y="444"/>
                      </a:lnTo>
                      <a:cubicBezTo>
                        <a:pt x="3721" y="432"/>
                        <a:pt x="3712" y="424"/>
                        <a:pt x="3696" y="418"/>
                      </a:cubicBezTo>
                      <a:lnTo>
                        <a:pt x="3696" y="418"/>
                      </a:lnTo>
                      <a:cubicBezTo>
                        <a:pt x="3688" y="415"/>
                        <a:pt x="3679" y="414"/>
                        <a:pt x="3671" y="414"/>
                      </a:cubicBezTo>
                      <a:lnTo>
                        <a:pt x="3671" y="414"/>
                      </a:lnTo>
                      <a:cubicBezTo>
                        <a:pt x="3663" y="414"/>
                        <a:pt x="3655" y="415"/>
                        <a:pt x="3647" y="418"/>
                      </a:cubicBezTo>
                      <a:lnTo>
                        <a:pt x="3647" y="418"/>
                      </a:lnTo>
                      <a:cubicBezTo>
                        <a:pt x="3630" y="424"/>
                        <a:pt x="3622" y="432"/>
                        <a:pt x="3622" y="444"/>
                      </a:cubicBezTo>
                      <a:lnTo>
                        <a:pt x="3622" y="444"/>
                      </a:lnTo>
                      <a:cubicBezTo>
                        <a:pt x="3622" y="455"/>
                        <a:pt x="3630" y="463"/>
                        <a:pt x="3647" y="469"/>
                      </a:cubicBezTo>
                      <a:lnTo>
                        <a:pt x="3647" y="469"/>
                      </a:lnTo>
                      <a:cubicBezTo>
                        <a:pt x="3655" y="472"/>
                        <a:pt x="3663" y="473"/>
                        <a:pt x="3671" y="473"/>
                      </a:cubicBezTo>
                      <a:lnTo>
                        <a:pt x="3671" y="473"/>
                      </a:lnTo>
                      <a:cubicBezTo>
                        <a:pt x="3679" y="473"/>
                        <a:pt x="3688" y="472"/>
                        <a:pt x="3696" y="469"/>
                      </a:cubicBezTo>
                      <a:lnTo>
                        <a:pt x="3696" y="469"/>
                      </a:lnTo>
                      <a:cubicBezTo>
                        <a:pt x="3712" y="463"/>
                        <a:pt x="3721" y="455"/>
                        <a:pt x="3721" y="444"/>
                      </a:cubicBezTo>
                      <a:close/>
                      <a:moveTo>
                        <a:pt x="3589" y="375"/>
                      </a:moveTo>
                      <a:lnTo>
                        <a:pt x="3589" y="375"/>
                      </a:lnTo>
                      <a:cubicBezTo>
                        <a:pt x="3589" y="364"/>
                        <a:pt x="3581" y="355"/>
                        <a:pt x="3564" y="349"/>
                      </a:cubicBezTo>
                      <a:lnTo>
                        <a:pt x="3564" y="349"/>
                      </a:lnTo>
                      <a:cubicBezTo>
                        <a:pt x="3556" y="347"/>
                        <a:pt x="3548" y="345"/>
                        <a:pt x="3540" y="345"/>
                      </a:cubicBezTo>
                      <a:lnTo>
                        <a:pt x="3540" y="345"/>
                      </a:lnTo>
                      <a:cubicBezTo>
                        <a:pt x="3532" y="345"/>
                        <a:pt x="3524" y="347"/>
                        <a:pt x="3516" y="349"/>
                      </a:cubicBezTo>
                      <a:lnTo>
                        <a:pt x="3516" y="349"/>
                      </a:lnTo>
                      <a:cubicBezTo>
                        <a:pt x="3499" y="355"/>
                        <a:pt x="3491" y="364"/>
                        <a:pt x="3491" y="375"/>
                      </a:cubicBezTo>
                      <a:lnTo>
                        <a:pt x="3491" y="375"/>
                      </a:lnTo>
                      <a:cubicBezTo>
                        <a:pt x="3491" y="387"/>
                        <a:pt x="3499" y="395"/>
                        <a:pt x="3516" y="401"/>
                      </a:cubicBezTo>
                      <a:lnTo>
                        <a:pt x="3516" y="401"/>
                      </a:lnTo>
                      <a:cubicBezTo>
                        <a:pt x="3524" y="404"/>
                        <a:pt x="3532" y="405"/>
                        <a:pt x="3540" y="405"/>
                      </a:cubicBezTo>
                      <a:lnTo>
                        <a:pt x="3540" y="405"/>
                      </a:lnTo>
                      <a:cubicBezTo>
                        <a:pt x="3548" y="405"/>
                        <a:pt x="3556" y="404"/>
                        <a:pt x="3564" y="401"/>
                      </a:cubicBezTo>
                      <a:lnTo>
                        <a:pt x="3564" y="401"/>
                      </a:lnTo>
                      <a:cubicBezTo>
                        <a:pt x="3581" y="395"/>
                        <a:pt x="3589" y="387"/>
                        <a:pt x="3589" y="375"/>
                      </a:cubicBezTo>
                      <a:close/>
                      <a:moveTo>
                        <a:pt x="3458" y="307"/>
                      </a:moveTo>
                      <a:lnTo>
                        <a:pt x="3458" y="307"/>
                      </a:lnTo>
                      <a:cubicBezTo>
                        <a:pt x="3458" y="296"/>
                        <a:pt x="3450" y="287"/>
                        <a:pt x="3433" y="281"/>
                      </a:cubicBezTo>
                      <a:lnTo>
                        <a:pt x="3385" y="264"/>
                      </a:lnTo>
                      <a:lnTo>
                        <a:pt x="3385" y="264"/>
                      </a:lnTo>
                      <a:cubicBezTo>
                        <a:pt x="3368" y="258"/>
                        <a:pt x="3354" y="250"/>
                        <a:pt x="3344" y="238"/>
                      </a:cubicBezTo>
                      <a:lnTo>
                        <a:pt x="3344" y="238"/>
                      </a:lnTo>
                      <a:cubicBezTo>
                        <a:pt x="3332" y="227"/>
                        <a:pt x="3319" y="218"/>
                        <a:pt x="3302" y="213"/>
                      </a:cubicBezTo>
                      <a:lnTo>
                        <a:pt x="3253" y="196"/>
                      </a:lnTo>
                      <a:lnTo>
                        <a:pt x="3253" y="196"/>
                      </a:lnTo>
                      <a:cubicBezTo>
                        <a:pt x="3237" y="190"/>
                        <a:pt x="3223" y="182"/>
                        <a:pt x="3212" y="170"/>
                      </a:cubicBezTo>
                      <a:lnTo>
                        <a:pt x="3212" y="170"/>
                      </a:lnTo>
                      <a:cubicBezTo>
                        <a:pt x="3201" y="159"/>
                        <a:pt x="3188" y="150"/>
                        <a:pt x="3171" y="145"/>
                      </a:cubicBezTo>
                      <a:lnTo>
                        <a:pt x="3171" y="145"/>
                      </a:lnTo>
                      <a:cubicBezTo>
                        <a:pt x="3163" y="142"/>
                        <a:pt x="3155" y="141"/>
                        <a:pt x="3147" y="141"/>
                      </a:cubicBezTo>
                      <a:lnTo>
                        <a:pt x="3147" y="141"/>
                      </a:lnTo>
                      <a:cubicBezTo>
                        <a:pt x="3139" y="141"/>
                        <a:pt x="3130" y="142"/>
                        <a:pt x="3122" y="145"/>
                      </a:cubicBezTo>
                      <a:lnTo>
                        <a:pt x="3122" y="145"/>
                      </a:lnTo>
                      <a:cubicBezTo>
                        <a:pt x="3106" y="150"/>
                        <a:pt x="3092" y="159"/>
                        <a:pt x="3081" y="170"/>
                      </a:cubicBezTo>
                      <a:lnTo>
                        <a:pt x="3081" y="170"/>
                      </a:lnTo>
                      <a:cubicBezTo>
                        <a:pt x="3070" y="182"/>
                        <a:pt x="3056" y="190"/>
                        <a:pt x="3040" y="196"/>
                      </a:cubicBezTo>
                      <a:lnTo>
                        <a:pt x="2990" y="213"/>
                      </a:lnTo>
                      <a:lnTo>
                        <a:pt x="2990" y="213"/>
                      </a:lnTo>
                      <a:cubicBezTo>
                        <a:pt x="2975" y="218"/>
                        <a:pt x="2961" y="227"/>
                        <a:pt x="2950" y="238"/>
                      </a:cubicBezTo>
                      <a:lnTo>
                        <a:pt x="2950" y="238"/>
                      </a:lnTo>
                      <a:cubicBezTo>
                        <a:pt x="2939" y="250"/>
                        <a:pt x="2926" y="258"/>
                        <a:pt x="2909" y="264"/>
                      </a:cubicBezTo>
                      <a:lnTo>
                        <a:pt x="2860" y="281"/>
                      </a:lnTo>
                      <a:lnTo>
                        <a:pt x="2860" y="281"/>
                      </a:lnTo>
                      <a:cubicBezTo>
                        <a:pt x="2844" y="287"/>
                        <a:pt x="2836" y="296"/>
                        <a:pt x="2836" y="307"/>
                      </a:cubicBezTo>
                      <a:lnTo>
                        <a:pt x="2836" y="307"/>
                      </a:lnTo>
                      <a:cubicBezTo>
                        <a:pt x="2836" y="318"/>
                        <a:pt x="2844" y="327"/>
                        <a:pt x="2860" y="333"/>
                      </a:cubicBezTo>
                      <a:lnTo>
                        <a:pt x="2860" y="333"/>
                      </a:lnTo>
                      <a:cubicBezTo>
                        <a:pt x="2868" y="336"/>
                        <a:pt x="2876" y="337"/>
                        <a:pt x="2884" y="337"/>
                      </a:cubicBezTo>
                      <a:lnTo>
                        <a:pt x="2884" y="337"/>
                      </a:lnTo>
                      <a:cubicBezTo>
                        <a:pt x="2893" y="337"/>
                        <a:pt x="2901" y="336"/>
                        <a:pt x="2909" y="333"/>
                      </a:cubicBezTo>
                      <a:lnTo>
                        <a:pt x="2909" y="333"/>
                      </a:lnTo>
                      <a:cubicBezTo>
                        <a:pt x="2926" y="327"/>
                        <a:pt x="2939" y="318"/>
                        <a:pt x="2950" y="307"/>
                      </a:cubicBezTo>
                      <a:lnTo>
                        <a:pt x="2950" y="307"/>
                      </a:lnTo>
                      <a:cubicBezTo>
                        <a:pt x="2961" y="296"/>
                        <a:pt x="2975" y="287"/>
                        <a:pt x="2990" y="281"/>
                      </a:cubicBezTo>
                      <a:lnTo>
                        <a:pt x="3040" y="264"/>
                      </a:lnTo>
                      <a:lnTo>
                        <a:pt x="3040" y="264"/>
                      </a:lnTo>
                      <a:cubicBezTo>
                        <a:pt x="3056" y="258"/>
                        <a:pt x="3070" y="250"/>
                        <a:pt x="3081" y="238"/>
                      </a:cubicBezTo>
                      <a:lnTo>
                        <a:pt x="3081" y="238"/>
                      </a:lnTo>
                      <a:cubicBezTo>
                        <a:pt x="3092" y="227"/>
                        <a:pt x="3106" y="218"/>
                        <a:pt x="3122" y="213"/>
                      </a:cubicBezTo>
                      <a:lnTo>
                        <a:pt x="3122" y="213"/>
                      </a:lnTo>
                      <a:cubicBezTo>
                        <a:pt x="3130" y="210"/>
                        <a:pt x="3139" y="208"/>
                        <a:pt x="3147" y="208"/>
                      </a:cubicBezTo>
                      <a:lnTo>
                        <a:pt x="3147" y="208"/>
                      </a:lnTo>
                      <a:cubicBezTo>
                        <a:pt x="3155" y="208"/>
                        <a:pt x="3163" y="210"/>
                        <a:pt x="3171" y="213"/>
                      </a:cubicBezTo>
                      <a:lnTo>
                        <a:pt x="3171" y="213"/>
                      </a:lnTo>
                      <a:cubicBezTo>
                        <a:pt x="3188" y="218"/>
                        <a:pt x="3201" y="227"/>
                        <a:pt x="3212" y="238"/>
                      </a:cubicBezTo>
                      <a:lnTo>
                        <a:pt x="3212" y="238"/>
                      </a:lnTo>
                      <a:cubicBezTo>
                        <a:pt x="3223" y="250"/>
                        <a:pt x="3237" y="258"/>
                        <a:pt x="3253" y="264"/>
                      </a:cubicBezTo>
                      <a:lnTo>
                        <a:pt x="3302" y="281"/>
                      </a:lnTo>
                      <a:lnTo>
                        <a:pt x="3302" y="281"/>
                      </a:lnTo>
                      <a:cubicBezTo>
                        <a:pt x="3319" y="287"/>
                        <a:pt x="3332" y="296"/>
                        <a:pt x="3344" y="307"/>
                      </a:cubicBezTo>
                      <a:lnTo>
                        <a:pt x="3344" y="307"/>
                      </a:lnTo>
                      <a:cubicBezTo>
                        <a:pt x="3354" y="318"/>
                        <a:pt x="3368" y="327"/>
                        <a:pt x="3385" y="333"/>
                      </a:cubicBezTo>
                      <a:lnTo>
                        <a:pt x="3385" y="333"/>
                      </a:lnTo>
                      <a:cubicBezTo>
                        <a:pt x="3392" y="336"/>
                        <a:pt x="3401" y="337"/>
                        <a:pt x="3409" y="337"/>
                      </a:cubicBezTo>
                      <a:lnTo>
                        <a:pt x="3409" y="337"/>
                      </a:lnTo>
                      <a:cubicBezTo>
                        <a:pt x="3417" y="337"/>
                        <a:pt x="3425" y="336"/>
                        <a:pt x="3433" y="333"/>
                      </a:cubicBezTo>
                      <a:lnTo>
                        <a:pt x="3433" y="333"/>
                      </a:lnTo>
                      <a:cubicBezTo>
                        <a:pt x="3450" y="327"/>
                        <a:pt x="3458" y="318"/>
                        <a:pt x="3458" y="307"/>
                      </a:cubicBezTo>
                      <a:close/>
                      <a:moveTo>
                        <a:pt x="2803" y="102"/>
                      </a:moveTo>
                      <a:lnTo>
                        <a:pt x="2803" y="102"/>
                      </a:lnTo>
                      <a:cubicBezTo>
                        <a:pt x="2803" y="91"/>
                        <a:pt x="2795" y="82"/>
                        <a:pt x="2778" y="76"/>
                      </a:cubicBezTo>
                      <a:lnTo>
                        <a:pt x="2778" y="76"/>
                      </a:lnTo>
                      <a:cubicBezTo>
                        <a:pt x="2762" y="71"/>
                        <a:pt x="2743" y="68"/>
                        <a:pt x="2721" y="68"/>
                      </a:cubicBezTo>
                      <a:lnTo>
                        <a:pt x="2000" y="68"/>
                      </a:lnTo>
                      <a:lnTo>
                        <a:pt x="2000" y="68"/>
                      </a:lnTo>
                      <a:cubicBezTo>
                        <a:pt x="1977" y="68"/>
                        <a:pt x="1959" y="71"/>
                        <a:pt x="1942" y="76"/>
                      </a:cubicBezTo>
                      <a:lnTo>
                        <a:pt x="1942" y="76"/>
                      </a:lnTo>
                      <a:cubicBezTo>
                        <a:pt x="1926" y="82"/>
                        <a:pt x="1917" y="91"/>
                        <a:pt x="1917" y="102"/>
                      </a:cubicBezTo>
                      <a:lnTo>
                        <a:pt x="1917" y="102"/>
                      </a:lnTo>
                      <a:cubicBezTo>
                        <a:pt x="1917" y="113"/>
                        <a:pt x="1926" y="122"/>
                        <a:pt x="1942" y="127"/>
                      </a:cubicBezTo>
                      <a:lnTo>
                        <a:pt x="1991" y="145"/>
                      </a:lnTo>
                      <a:lnTo>
                        <a:pt x="1991" y="145"/>
                      </a:lnTo>
                      <a:cubicBezTo>
                        <a:pt x="2007" y="150"/>
                        <a:pt x="2021" y="159"/>
                        <a:pt x="2032" y="170"/>
                      </a:cubicBezTo>
                      <a:lnTo>
                        <a:pt x="2032" y="170"/>
                      </a:lnTo>
                      <a:cubicBezTo>
                        <a:pt x="2043" y="182"/>
                        <a:pt x="2057" y="190"/>
                        <a:pt x="2073" y="196"/>
                      </a:cubicBezTo>
                      <a:lnTo>
                        <a:pt x="2123" y="213"/>
                      </a:lnTo>
                      <a:lnTo>
                        <a:pt x="2123" y="213"/>
                      </a:lnTo>
                      <a:cubicBezTo>
                        <a:pt x="2139" y="218"/>
                        <a:pt x="2152" y="227"/>
                        <a:pt x="2164" y="238"/>
                      </a:cubicBezTo>
                      <a:lnTo>
                        <a:pt x="2164" y="238"/>
                      </a:lnTo>
                      <a:cubicBezTo>
                        <a:pt x="2174" y="250"/>
                        <a:pt x="2188" y="258"/>
                        <a:pt x="2204" y="264"/>
                      </a:cubicBezTo>
                      <a:lnTo>
                        <a:pt x="2253" y="281"/>
                      </a:lnTo>
                      <a:lnTo>
                        <a:pt x="2253" y="281"/>
                      </a:lnTo>
                      <a:cubicBezTo>
                        <a:pt x="2270" y="287"/>
                        <a:pt x="2283" y="296"/>
                        <a:pt x="2294" y="307"/>
                      </a:cubicBezTo>
                      <a:lnTo>
                        <a:pt x="2294" y="307"/>
                      </a:lnTo>
                      <a:cubicBezTo>
                        <a:pt x="2306" y="318"/>
                        <a:pt x="2319" y="327"/>
                        <a:pt x="2335" y="333"/>
                      </a:cubicBezTo>
                      <a:lnTo>
                        <a:pt x="2335" y="333"/>
                      </a:lnTo>
                      <a:cubicBezTo>
                        <a:pt x="2343" y="336"/>
                        <a:pt x="2352" y="337"/>
                        <a:pt x="2360" y="337"/>
                      </a:cubicBezTo>
                      <a:lnTo>
                        <a:pt x="2360" y="337"/>
                      </a:lnTo>
                      <a:cubicBezTo>
                        <a:pt x="2368" y="337"/>
                        <a:pt x="2376" y="336"/>
                        <a:pt x="2384" y="333"/>
                      </a:cubicBezTo>
                      <a:lnTo>
                        <a:pt x="2384" y="333"/>
                      </a:lnTo>
                      <a:cubicBezTo>
                        <a:pt x="2401" y="327"/>
                        <a:pt x="2414" y="318"/>
                        <a:pt x="2426" y="307"/>
                      </a:cubicBezTo>
                      <a:lnTo>
                        <a:pt x="2426" y="307"/>
                      </a:lnTo>
                      <a:cubicBezTo>
                        <a:pt x="2437" y="296"/>
                        <a:pt x="2450" y="287"/>
                        <a:pt x="2467" y="281"/>
                      </a:cubicBezTo>
                      <a:lnTo>
                        <a:pt x="2516" y="264"/>
                      </a:lnTo>
                      <a:lnTo>
                        <a:pt x="2516" y="264"/>
                      </a:lnTo>
                      <a:cubicBezTo>
                        <a:pt x="2533" y="258"/>
                        <a:pt x="2545" y="250"/>
                        <a:pt x="2557" y="238"/>
                      </a:cubicBezTo>
                      <a:lnTo>
                        <a:pt x="2557" y="238"/>
                      </a:lnTo>
                      <a:cubicBezTo>
                        <a:pt x="2568" y="227"/>
                        <a:pt x="2581" y="218"/>
                        <a:pt x="2598" y="213"/>
                      </a:cubicBezTo>
                      <a:lnTo>
                        <a:pt x="2647" y="196"/>
                      </a:lnTo>
                      <a:lnTo>
                        <a:pt x="2647" y="196"/>
                      </a:lnTo>
                      <a:cubicBezTo>
                        <a:pt x="2663" y="190"/>
                        <a:pt x="2677" y="182"/>
                        <a:pt x="2687" y="170"/>
                      </a:cubicBezTo>
                      <a:lnTo>
                        <a:pt x="2687" y="170"/>
                      </a:lnTo>
                      <a:cubicBezTo>
                        <a:pt x="2699" y="159"/>
                        <a:pt x="2712" y="150"/>
                        <a:pt x="2729" y="145"/>
                      </a:cubicBezTo>
                      <a:lnTo>
                        <a:pt x="2778" y="127"/>
                      </a:lnTo>
                      <a:lnTo>
                        <a:pt x="2778" y="127"/>
                      </a:lnTo>
                      <a:cubicBezTo>
                        <a:pt x="2795" y="122"/>
                        <a:pt x="2803" y="113"/>
                        <a:pt x="2803" y="102"/>
                      </a:cubicBezTo>
                      <a:close/>
                      <a:moveTo>
                        <a:pt x="2803" y="375"/>
                      </a:moveTo>
                      <a:lnTo>
                        <a:pt x="2803" y="375"/>
                      </a:lnTo>
                      <a:cubicBezTo>
                        <a:pt x="2803" y="364"/>
                        <a:pt x="2795" y="355"/>
                        <a:pt x="2778" y="349"/>
                      </a:cubicBezTo>
                      <a:lnTo>
                        <a:pt x="2778" y="349"/>
                      </a:lnTo>
                      <a:cubicBezTo>
                        <a:pt x="2770" y="347"/>
                        <a:pt x="2762" y="345"/>
                        <a:pt x="2753" y="345"/>
                      </a:cubicBezTo>
                      <a:lnTo>
                        <a:pt x="2753" y="345"/>
                      </a:lnTo>
                      <a:cubicBezTo>
                        <a:pt x="2745" y="345"/>
                        <a:pt x="2737" y="347"/>
                        <a:pt x="2729" y="349"/>
                      </a:cubicBezTo>
                      <a:lnTo>
                        <a:pt x="2729" y="349"/>
                      </a:lnTo>
                      <a:cubicBezTo>
                        <a:pt x="2712" y="355"/>
                        <a:pt x="2704" y="364"/>
                        <a:pt x="2704" y="375"/>
                      </a:cubicBezTo>
                      <a:lnTo>
                        <a:pt x="2704" y="375"/>
                      </a:lnTo>
                      <a:cubicBezTo>
                        <a:pt x="2704" y="387"/>
                        <a:pt x="2712" y="395"/>
                        <a:pt x="2729" y="401"/>
                      </a:cubicBezTo>
                      <a:lnTo>
                        <a:pt x="2729" y="401"/>
                      </a:lnTo>
                      <a:cubicBezTo>
                        <a:pt x="2737" y="404"/>
                        <a:pt x="2745" y="405"/>
                        <a:pt x="2753" y="405"/>
                      </a:cubicBezTo>
                      <a:lnTo>
                        <a:pt x="2753" y="405"/>
                      </a:lnTo>
                      <a:cubicBezTo>
                        <a:pt x="2762" y="405"/>
                        <a:pt x="2770" y="404"/>
                        <a:pt x="2778" y="401"/>
                      </a:cubicBezTo>
                      <a:lnTo>
                        <a:pt x="2778" y="401"/>
                      </a:lnTo>
                      <a:cubicBezTo>
                        <a:pt x="2795" y="395"/>
                        <a:pt x="2803" y="387"/>
                        <a:pt x="2803" y="375"/>
                      </a:cubicBezTo>
                      <a:close/>
                      <a:moveTo>
                        <a:pt x="2672" y="444"/>
                      </a:moveTo>
                      <a:lnTo>
                        <a:pt x="2672" y="444"/>
                      </a:lnTo>
                      <a:cubicBezTo>
                        <a:pt x="2672" y="432"/>
                        <a:pt x="2663" y="424"/>
                        <a:pt x="2647" y="418"/>
                      </a:cubicBezTo>
                      <a:lnTo>
                        <a:pt x="2647" y="418"/>
                      </a:lnTo>
                      <a:cubicBezTo>
                        <a:pt x="2639" y="415"/>
                        <a:pt x="2631" y="414"/>
                        <a:pt x="2622" y="414"/>
                      </a:cubicBezTo>
                      <a:lnTo>
                        <a:pt x="2622" y="414"/>
                      </a:lnTo>
                      <a:cubicBezTo>
                        <a:pt x="2614" y="414"/>
                        <a:pt x="2606" y="415"/>
                        <a:pt x="2598" y="418"/>
                      </a:cubicBezTo>
                      <a:lnTo>
                        <a:pt x="2598" y="418"/>
                      </a:lnTo>
                      <a:cubicBezTo>
                        <a:pt x="2581" y="424"/>
                        <a:pt x="2573" y="432"/>
                        <a:pt x="2573" y="444"/>
                      </a:cubicBezTo>
                      <a:lnTo>
                        <a:pt x="2573" y="444"/>
                      </a:lnTo>
                      <a:cubicBezTo>
                        <a:pt x="2573" y="455"/>
                        <a:pt x="2581" y="463"/>
                        <a:pt x="2598" y="469"/>
                      </a:cubicBezTo>
                      <a:lnTo>
                        <a:pt x="2598" y="469"/>
                      </a:lnTo>
                      <a:cubicBezTo>
                        <a:pt x="2606" y="472"/>
                        <a:pt x="2614" y="473"/>
                        <a:pt x="2622" y="473"/>
                      </a:cubicBezTo>
                      <a:lnTo>
                        <a:pt x="2622" y="473"/>
                      </a:lnTo>
                      <a:cubicBezTo>
                        <a:pt x="2631" y="473"/>
                        <a:pt x="2639" y="472"/>
                        <a:pt x="2647" y="469"/>
                      </a:cubicBezTo>
                      <a:lnTo>
                        <a:pt x="2647" y="469"/>
                      </a:lnTo>
                      <a:cubicBezTo>
                        <a:pt x="2663" y="463"/>
                        <a:pt x="2672" y="455"/>
                        <a:pt x="2672" y="444"/>
                      </a:cubicBezTo>
                      <a:close/>
                      <a:moveTo>
                        <a:pt x="2540" y="512"/>
                      </a:moveTo>
                      <a:lnTo>
                        <a:pt x="2540" y="512"/>
                      </a:lnTo>
                      <a:cubicBezTo>
                        <a:pt x="2540" y="500"/>
                        <a:pt x="2533" y="492"/>
                        <a:pt x="2516" y="486"/>
                      </a:cubicBezTo>
                      <a:lnTo>
                        <a:pt x="2516" y="486"/>
                      </a:lnTo>
                      <a:cubicBezTo>
                        <a:pt x="2508" y="483"/>
                        <a:pt x="2499" y="482"/>
                        <a:pt x="2491" y="482"/>
                      </a:cubicBezTo>
                      <a:lnTo>
                        <a:pt x="2491" y="482"/>
                      </a:lnTo>
                      <a:cubicBezTo>
                        <a:pt x="2483" y="482"/>
                        <a:pt x="2475" y="483"/>
                        <a:pt x="2467" y="486"/>
                      </a:cubicBezTo>
                      <a:lnTo>
                        <a:pt x="2467" y="486"/>
                      </a:lnTo>
                      <a:cubicBezTo>
                        <a:pt x="2450" y="492"/>
                        <a:pt x="2442" y="500"/>
                        <a:pt x="2442" y="512"/>
                      </a:cubicBezTo>
                      <a:lnTo>
                        <a:pt x="2442" y="512"/>
                      </a:lnTo>
                      <a:cubicBezTo>
                        <a:pt x="2442" y="523"/>
                        <a:pt x="2450" y="531"/>
                        <a:pt x="2467" y="538"/>
                      </a:cubicBezTo>
                      <a:lnTo>
                        <a:pt x="2467" y="538"/>
                      </a:lnTo>
                      <a:cubicBezTo>
                        <a:pt x="2475" y="540"/>
                        <a:pt x="2483" y="541"/>
                        <a:pt x="2491" y="541"/>
                      </a:cubicBezTo>
                      <a:lnTo>
                        <a:pt x="2491" y="541"/>
                      </a:lnTo>
                      <a:cubicBezTo>
                        <a:pt x="2499" y="541"/>
                        <a:pt x="2508" y="540"/>
                        <a:pt x="2516" y="538"/>
                      </a:cubicBezTo>
                      <a:lnTo>
                        <a:pt x="2516" y="538"/>
                      </a:lnTo>
                      <a:cubicBezTo>
                        <a:pt x="2533" y="531"/>
                        <a:pt x="2540" y="523"/>
                        <a:pt x="2540" y="512"/>
                      </a:cubicBezTo>
                      <a:close/>
                      <a:moveTo>
                        <a:pt x="2409" y="580"/>
                      </a:moveTo>
                      <a:lnTo>
                        <a:pt x="2409" y="580"/>
                      </a:lnTo>
                      <a:cubicBezTo>
                        <a:pt x="2409" y="569"/>
                        <a:pt x="2401" y="560"/>
                        <a:pt x="2384" y="555"/>
                      </a:cubicBezTo>
                      <a:lnTo>
                        <a:pt x="2384" y="555"/>
                      </a:lnTo>
                      <a:cubicBezTo>
                        <a:pt x="2376" y="551"/>
                        <a:pt x="2368" y="550"/>
                        <a:pt x="2360" y="550"/>
                      </a:cubicBezTo>
                      <a:lnTo>
                        <a:pt x="2360" y="550"/>
                      </a:lnTo>
                      <a:cubicBezTo>
                        <a:pt x="2352" y="550"/>
                        <a:pt x="2343" y="551"/>
                        <a:pt x="2335" y="555"/>
                      </a:cubicBezTo>
                      <a:lnTo>
                        <a:pt x="2335" y="555"/>
                      </a:lnTo>
                      <a:cubicBezTo>
                        <a:pt x="2319" y="560"/>
                        <a:pt x="2311" y="569"/>
                        <a:pt x="2311" y="580"/>
                      </a:cubicBezTo>
                      <a:lnTo>
                        <a:pt x="2311" y="580"/>
                      </a:lnTo>
                      <a:cubicBezTo>
                        <a:pt x="2311" y="591"/>
                        <a:pt x="2319" y="600"/>
                        <a:pt x="2335" y="605"/>
                      </a:cubicBezTo>
                      <a:lnTo>
                        <a:pt x="2335" y="605"/>
                      </a:lnTo>
                      <a:cubicBezTo>
                        <a:pt x="2343" y="608"/>
                        <a:pt x="2352" y="610"/>
                        <a:pt x="2360" y="610"/>
                      </a:cubicBezTo>
                      <a:lnTo>
                        <a:pt x="2360" y="610"/>
                      </a:lnTo>
                      <a:cubicBezTo>
                        <a:pt x="2368" y="610"/>
                        <a:pt x="2376" y="608"/>
                        <a:pt x="2384" y="605"/>
                      </a:cubicBezTo>
                      <a:lnTo>
                        <a:pt x="2384" y="605"/>
                      </a:lnTo>
                      <a:cubicBezTo>
                        <a:pt x="2401" y="600"/>
                        <a:pt x="2409" y="591"/>
                        <a:pt x="2409" y="580"/>
                      </a:cubicBezTo>
                      <a:close/>
                      <a:moveTo>
                        <a:pt x="2278" y="512"/>
                      </a:moveTo>
                      <a:lnTo>
                        <a:pt x="2278" y="512"/>
                      </a:lnTo>
                      <a:cubicBezTo>
                        <a:pt x="2278" y="500"/>
                        <a:pt x="2270" y="492"/>
                        <a:pt x="2253" y="486"/>
                      </a:cubicBezTo>
                      <a:lnTo>
                        <a:pt x="2253" y="486"/>
                      </a:lnTo>
                      <a:cubicBezTo>
                        <a:pt x="2245" y="483"/>
                        <a:pt x="2237" y="482"/>
                        <a:pt x="2229" y="482"/>
                      </a:cubicBezTo>
                      <a:lnTo>
                        <a:pt x="2229" y="482"/>
                      </a:lnTo>
                      <a:cubicBezTo>
                        <a:pt x="2221" y="482"/>
                        <a:pt x="2212" y="483"/>
                        <a:pt x="2204" y="486"/>
                      </a:cubicBezTo>
                      <a:lnTo>
                        <a:pt x="2204" y="486"/>
                      </a:lnTo>
                      <a:cubicBezTo>
                        <a:pt x="2188" y="492"/>
                        <a:pt x="2179" y="500"/>
                        <a:pt x="2179" y="512"/>
                      </a:cubicBezTo>
                      <a:lnTo>
                        <a:pt x="2179" y="512"/>
                      </a:lnTo>
                      <a:cubicBezTo>
                        <a:pt x="2179" y="523"/>
                        <a:pt x="2188" y="531"/>
                        <a:pt x="2204" y="538"/>
                      </a:cubicBezTo>
                      <a:lnTo>
                        <a:pt x="2204" y="538"/>
                      </a:lnTo>
                      <a:cubicBezTo>
                        <a:pt x="2212" y="540"/>
                        <a:pt x="2221" y="541"/>
                        <a:pt x="2229" y="541"/>
                      </a:cubicBezTo>
                      <a:lnTo>
                        <a:pt x="2229" y="541"/>
                      </a:lnTo>
                      <a:cubicBezTo>
                        <a:pt x="2237" y="541"/>
                        <a:pt x="2245" y="540"/>
                        <a:pt x="2253" y="538"/>
                      </a:cubicBezTo>
                      <a:lnTo>
                        <a:pt x="2253" y="538"/>
                      </a:lnTo>
                      <a:cubicBezTo>
                        <a:pt x="2270" y="531"/>
                        <a:pt x="2278" y="523"/>
                        <a:pt x="2278" y="512"/>
                      </a:cubicBezTo>
                      <a:close/>
                      <a:moveTo>
                        <a:pt x="2147" y="444"/>
                      </a:moveTo>
                      <a:lnTo>
                        <a:pt x="2147" y="444"/>
                      </a:lnTo>
                      <a:cubicBezTo>
                        <a:pt x="2147" y="432"/>
                        <a:pt x="2139" y="424"/>
                        <a:pt x="2123" y="418"/>
                      </a:cubicBezTo>
                      <a:lnTo>
                        <a:pt x="2123" y="418"/>
                      </a:lnTo>
                      <a:cubicBezTo>
                        <a:pt x="2114" y="415"/>
                        <a:pt x="2106" y="414"/>
                        <a:pt x="2098" y="414"/>
                      </a:cubicBezTo>
                      <a:lnTo>
                        <a:pt x="2098" y="414"/>
                      </a:lnTo>
                      <a:cubicBezTo>
                        <a:pt x="2090" y="414"/>
                        <a:pt x="2081" y="415"/>
                        <a:pt x="2073" y="418"/>
                      </a:cubicBezTo>
                      <a:lnTo>
                        <a:pt x="2073" y="418"/>
                      </a:lnTo>
                      <a:cubicBezTo>
                        <a:pt x="2057" y="424"/>
                        <a:pt x="2048" y="432"/>
                        <a:pt x="2048" y="444"/>
                      </a:cubicBezTo>
                      <a:lnTo>
                        <a:pt x="2048" y="444"/>
                      </a:lnTo>
                      <a:cubicBezTo>
                        <a:pt x="2048" y="455"/>
                        <a:pt x="2057" y="463"/>
                        <a:pt x="2073" y="469"/>
                      </a:cubicBezTo>
                      <a:lnTo>
                        <a:pt x="2073" y="469"/>
                      </a:lnTo>
                      <a:cubicBezTo>
                        <a:pt x="2081" y="472"/>
                        <a:pt x="2090" y="473"/>
                        <a:pt x="2098" y="473"/>
                      </a:cubicBezTo>
                      <a:lnTo>
                        <a:pt x="2098" y="473"/>
                      </a:lnTo>
                      <a:cubicBezTo>
                        <a:pt x="2106" y="473"/>
                        <a:pt x="2114" y="472"/>
                        <a:pt x="2123" y="469"/>
                      </a:cubicBezTo>
                      <a:lnTo>
                        <a:pt x="2123" y="469"/>
                      </a:lnTo>
                      <a:cubicBezTo>
                        <a:pt x="2139" y="463"/>
                        <a:pt x="2147" y="455"/>
                        <a:pt x="2147" y="444"/>
                      </a:cubicBezTo>
                      <a:close/>
                      <a:moveTo>
                        <a:pt x="2016" y="375"/>
                      </a:moveTo>
                      <a:lnTo>
                        <a:pt x="2016" y="375"/>
                      </a:lnTo>
                      <a:cubicBezTo>
                        <a:pt x="2016" y="364"/>
                        <a:pt x="2007" y="355"/>
                        <a:pt x="1991" y="349"/>
                      </a:cubicBezTo>
                      <a:lnTo>
                        <a:pt x="1991" y="349"/>
                      </a:lnTo>
                      <a:cubicBezTo>
                        <a:pt x="1983" y="347"/>
                        <a:pt x="1975" y="345"/>
                        <a:pt x="1967" y="345"/>
                      </a:cubicBezTo>
                      <a:lnTo>
                        <a:pt x="1967" y="345"/>
                      </a:lnTo>
                      <a:cubicBezTo>
                        <a:pt x="1959" y="345"/>
                        <a:pt x="1950" y="347"/>
                        <a:pt x="1942" y="349"/>
                      </a:cubicBezTo>
                      <a:lnTo>
                        <a:pt x="1942" y="349"/>
                      </a:lnTo>
                      <a:cubicBezTo>
                        <a:pt x="1926" y="355"/>
                        <a:pt x="1917" y="364"/>
                        <a:pt x="1917" y="375"/>
                      </a:cubicBezTo>
                      <a:lnTo>
                        <a:pt x="1917" y="375"/>
                      </a:lnTo>
                      <a:cubicBezTo>
                        <a:pt x="1917" y="387"/>
                        <a:pt x="1926" y="395"/>
                        <a:pt x="1942" y="401"/>
                      </a:cubicBezTo>
                      <a:lnTo>
                        <a:pt x="1942" y="401"/>
                      </a:lnTo>
                      <a:cubicBezTo>
                        <a:pt x="1950" y="404"/>
                        <a:pt x="1959" y="405"/>
                        <a:pt x="1967" y="405"/>
                      </a:cubicBezTo>
                      <a:lnTo>
                        <a:pt x="1967" y="405"/>
                      </a:lnTo>
                      <a:cubicBezTo>
                        <a:pt x="1975" y="405"/>
                        <a:pt x="1983" y="404"/>
                        <a:pt x="1991" y="401"/>
                      </a:cubicBezTo>
                      <a:lnTo>
                        <a:pt x="1991" y="401"/>
                      </a:lnTo>
                      <a:cubicBezTo>
                        <a:pt x="2007" y="395"/>
                        <a:pt x="2016" y="387"/>
                        <a:pt x="2016" y="375"/>
                      </a:cubicBezTo>
                      <a:close/>
                      <a:moveTo>
                        <a:pt x="1885" y="307"/>
                      </a:moveTo>
                      <a:lnTo>
                        <a:pt x="1885" y="307"/>
                      </a:lnTo>
                      <a:cubicBezTo>
                        <a:pt x="1885" y="296"/>
                        <a:pt x="1876" y="287"/>
                        <a:pt x="1860" y="281"/>
                      </a:cubicBezTo>
                      <a:lnTo>
                        <a:pt x="1811" y="264"/>
                      </a:lnTo>
                      <a:lnTo>
                        <a:pt x="1811" y="264"/>
                      </a:lnTo>
                      <a:cubicBezTo>
                        <a:pt x="1795" y="258"/>
                        <a:pt x="1781" y="250"/>
                        <a:pt x="1770" y="238"/>
                      </a:cubicBezTo>
                      <a:lnTo>
                        <a:pt x="1770" y="238"/>
                      </a:lnTo>
                      <a:cubicBezTo>
                        <a:pt x="1759" y="227"/>
                        <a:pt x="1745" y="218"/>
                        <a:pt x="1729" y="213"/>
                      </a:cubicBezTo>
                      <a:lnTo>
                        <a:pt x="1680" y="196"/>
                      </a:lnTo>
                      <a:lnTo>
                        <a:pt x="1680" y="196"/>
                      </a:lnTo>
                      <a:cubicBezTo>
                        <a:pt x="1663" y="190"/>
                        <a:pt x="1650" y="182"/>
                        <a:pt x="1639" y="170"/>
                      </a:cubicBezTo>
                      <a:lnTo>
                        <a:pt x="1639" y="170"/>
                      </a:lnTo>
                      <a:cubicBezTo>
                        <a:pt x="1628" y="159"/>
                        <a:pt x="1614" y="150"/>
                        <a:pt x="1598" y="145"/>
                      </a:cubicBezTo>
                      <a:lnTo>
                        <a:pt x="1598" y="145"/>
                      </a:lnTo>
                      <a:cubicBezTo>
                        <a:pt x="1590" y="142"/>
                        <a:pt x="1582" y="141"/>
                        <a:pt x="1573" y="141"/>
                      </a:cubicBezTo>
                      <a:lnTo>
                        <a:pt x="1573" y="141"/>
                      </a:lnTo>
                      <a:cubicBezTo>
                        <a:pt x="1565" y="141"/>
                        <a:pt x="1557" y="142"/>
                        <a:pt x="1549" y="145"/>
                      </a:cubicBezTo>
                      <a:lnTo>
                        <a:pt x="1549" y="145"/>
                      </a:lnTo>
                      <a:cubicBezTo>
                        <a:pt x="1532" y="150"/>
                        <a:pt x="1519" y="159"/>
                        <a:pt x="1508" y="170"/>
                      </a:cubicBezTo>
                      <a:lnTo>
                        <a:pt x="1508" y="170"/>
                      </a:lnTo>
                      <a:cubicBezTo>
                        <a:pt x="1497" y="182"/>
                        <a:pt x="1483" y="190"/>
                        <a:pt x="1467" y="196"/>
                      </a:cubicBezTo>
                      <a:lnTo>
                        <a:pt x="1418" y="213"/>
                      </a:lnTo>
                      <a:lnTo>
                        <a:pt x="1418" y="213"/>
                      </a:lnTo>
                      <a:cubicBezTo>
                        <a:pt x="1401" y="218"/>
                        <a:pt x="1388" y="227"/>
                        <a:pt x="1377" y="238"/>
                      </a:cubicBezTo>
                      <a:lnTo>
                        <a:pt x="1377" y="238"/>
                      </a:lnTo>
                      <a:cubicBezTo>
                        <a:pt x="1366" y="250"/>
                        <a:pt x="1352" y="258"/>
                        <a:pt x="1336" y="264"/>
                      </a:cubicBezTo>
                      <a:lnTo>
                        <a:pt x="1287" y="281"/>
                      </a:lnTo>
                      <a:lnTo>
                        <a:pt x="1287" y="281"/>
                      </a:lnTo>
                      <a:cubicBezTo>
                        <a:pt x="1270" y="287"/>
                        <a:pt x="1262" y="296"/>
                        <a:pt x="1262" y="307"/>
                      </a:cubicBezTo>
                      <a:lnTo>
                        <a:pt x="1262" y="307"/>
                      </a:lnTo>
                      <a:cubicBezTo>
                        <a:pt x="1262" y="318"/>
                        <a:pt x="1270" y="327"/>
                        <a:pt x="1287" y="333"/>
                      </a:cubicBezTo>
                      <a:lnTo>
                        <a:pt x="1287" y="333"/>
                      </a:lnTo>
                      <a:cubicBezTo>
                        <a:pt x="1295" y="336"/>
                        <a:pt x="1303" y="337"/>
                        <a:pt x="1311" y="337"/>
                      </a:cubicBezTo>
                      <a:lnTo>
                        <a:pt x="1311" y="337"/>
                      </a:lnTo>
                      <a:cubicBezTo>
                        <a:pt x="1319" y="337"/>
                        <a:pt x="1327" y="336"/>
                        <a:pt x="1336" y="333"/>
                      </a:cubicBezTo>
                      <a:lnTo>
                        <a:pt x="1336" y="333"/>
                      </a:lnTo>
                      <a:cubicBezTo>
                        <a:pt x="1352" y="327"/>
                        <a:pt x="1366" y="318"/>
                        <a:pt x="1377" y="307"/>
                      </a:cubicBezTo>
                      <a:lnTo>
                        <a:pt x="1377" y="307"/>
                      </a:lnTo>
                      <a:cubicBezTo>
                        <a:pt x="1388" y="296"/>
                        <a:pt x="1401" y="287"/>
                        <a:pt x="1418" y="281"/>
                      </a:cubicBezTo>
                      <a:lnTo>
                        <a:pt x="1467" y="264"/>
                      </a:lnTo>
                      <a:lnTo>
                        <a:pt x="1467" y="264"/>
                      </a:lnTo>
                      <a:cubicBezTo>
                        <a:pt x="1483" y="258"/>
                        <a:pt x="1497" y="250"/>
                        <a:pt x="1508" y="238"/>
                      </a:cubicBezTo>
                      <a:lnTo>
                        <a:pt x="1508" y="238"/>
                      </a:lnTo>
                      <a:cubicBezTo>
                        <a:pt x="1519" y="227"/>
                        <a:pt x="1532" y="218"/>
                        <a:pt x="1549" y="213"/>
                      </a:cubicBezTo>
                      <a:lnTo>
                        <a:pt x="1549" y="213"/>
                      </a:lnTo>
                      <a:cubicBezTo>
                        <a:pt x="1557" y="210"/>
                        <a:pt x="1565" y="208"/>
                        <a:pt x="1573" y="208"/>
                      </a:cubicBezTo>
                      <a:lnTo>
                        <a:pt x="1573" y="208"/>
                      </a:lnTo>
                      <a:cubicBezTo>
                        <a:pt x="1582" y="208"/>
                        <a:pt x="1590" y="210"/>
                        <a:pt x="1598" y="213"/>
                      </a:cubicBezTo>
                      <a:lnTo>
                        <a:pt x="1598" y="213"/>
                      </a:lnTo>
                      <a:cubicBezTo>
                        <a:pt x="1614" y="218"/>
                        <a:pt x="1628" y="227"/>
                        <a:pt x="1639" y="238"/>
                      </a:cubicBezTo>
                      <a:lnTo>
                        <a:pt x="1639" y="238"/>
                      </a:lnTo>
                      <a:cubicBezTo>
                        <a:pt x="1650" y="250"/>
                        <a:pt x="1663" y="258"/>
                        <a:pt x="1680" y="264"/>
                      </a:cubicBezTo>
                      <a:lnTo>
                        <a:pt x="1729" y="281"/>
                      </a:lnTo>
                      <a:lnTo>
                        <a:pt x="1729" y="281"/>
                      </a:lnTo>
                      <a:cubicBezTo>
                        <a:pt x="1745" y="287"/>
                        <a:pt x="1759" y="296"/>
                        <a:pt x="1770" y="307"/>
                      </a:cubicBezTo>
                      <a:lnTo>
                        <a:pt x="1770" y="307"/>
                      </a:lnTo>
                      <a:cubicBezTo>
                        <a:pt x="1781" y="318"/>
                        <a:pt x="1795" y="327"/>
                        <a:pt x="1811" y="333"/>
                      </a:cubicBezTo>
                      <a:lnTo>
                        <a:pt x="1811" y="333"/>
                      </a:lnTo>
                      <a:cubicBezTo>
                        <a:pt x="1819" y="336"/>
                        <a:pt x="1827" y="337"/>
                        <a:pt x="1835" y="337"/>
                      </a:cubicBezTo>
                      <a:lnTo>
                        <a:pt x="1835" y="337"/>
                      </a:lnTo>
                      <a:cubicBezTo>
                        <a:pt x="1844" y="337"/>
                        <a:pt x="1852" y="336"/>
                        <a:pt x="1860" y="333"/>
                      </a:cubicBezTo>
                      <a:lnTo>
                        <a:pt x="1860" y="333"/>
                      </a:lnTo>
                      <a:cubicBezTo>
                        <a:pt x="1876" y="327"/>
                        <a:pt x="1885" y="318"/>
                        <a:pt x="1885" y="307"/>
                      </a:cubicBezTo>
                      <a:lnTo>
                        <a:pt x="1229" y="102"/>
                      </a:lnTo>
                      <a:lnTo>
                        <a:pt x="1229" y="102"/>
                      </a:lnTo>
                      <a:cubicBezTo>
                        <a:pt x="1229" y="91"/>
                        <a:pt x="1221" y="82"/>
                        <a:pt x="1205" y="76"/>
                      </a:cubicBezTo>
                      <a:lnTo>
                        <a:pt x="1205" y="76"/>
                      </a:lnTo>
                      <a:cubicBezTo>
                        <a:pt x="1188" y="71"/>
                        <a:pt x="1169" y="68"/>
                        <a:pt x="1148" y="68"/>
                      </a:cubicBezTo>
                      <a:lnTo>
                        <a:pt x="426" y="68"/>
                      </a:lnTo>
                      <a:lnTo>
                        <a:pt x="426" y="68"/>
                      </a:lnTo>
                      <a:cubicBezTo>
                        <a:pt x="404" y="68"/>
                        <a:pt x="385" y="71"/>
                        <a:pt x="369" y="76"/>
                      </a:cubicBezTo>
                      <a:lnTo>
                        <a:pt x="369" y="76"/>
                      </a:lnTo>
                      <a:cubicBezTo>
                        <a:pt x="352" y="82"/>
                        <a:pt x="344" y="91"/>
                        <a:pt x="344" y="102"/>
                      </a:cubicBezTo>
                      <a:lnTo>
                        <a:pt x="344" y="102"/>
                      </a:lnTo>
                      <a:cubicBezTo>
                        <a:pt x="344" y="113"/>
                        <a:pt x="352" y="122"/>
                        <a:pt x="369" y="127"/>
                      </a:cubicBezTo>
                      <a:lnTo>
                        <a:pt x="418" y="145"/>
                      </a:lnTo>
                      <a:lnTo>
                        <a:pt x="418" y="145"/>
                      </a:lnTo>
                      <a:cubicBezTo>
                        <a:pt x="434" y="150"/>
                        <a:pt x="448" y="159"/>
                        <a:pt x="459" y="170"/>
                      </a:cubicBezTo>
                      <a:lnTo>
                        <a:pt x="459" y="170"/>
                      </a:lnTo>
                      <a:cubicBezTo>
                        <a:pt x="470" y="182"/>
                        <a:pt x="483" y="190"/>
                        <a:pt x="500" y="196"/>
                      </a:cubicBezTo>
                      <a:lnTo>
                        <a:pt x="549" y="213"/>
                      </a:lnTo>
                      <a:lnTo>
                        <a:pt x="549" y="213"/>
                      </a:lnTo>
                      <a:cubicBezTo>
                        <a:pt x="566" y="218"/>
                        <a:pt x="579" y="227"/>
                        <a:pt x="590" y="238"/>
                      </a:cubicBezTo>
                      <a:lnTo>
                        <a:pt x="590" y="238"/>
                      </a:lnTo>
                      <a:cubicBezTo>
                        <a:pt x="601" y="250"/>
                        <a:pt x="615" y="258"/>
                        <a:pt x="631" y="264"/>
                      </a:cubicBezTo>
                      <a:lnTo>
                        <a:pt x="680" y="281"/>
                      </a:lnTo>
                      <a:lnTo>
                        <a:pt x="680" y="281"/>
                      </a:lnTo>
                      <a:cubicBezTo>
                        <a:pt x="697" y="287"/>
                        <a:pt x="710" y="296"/>
                        <a:pt x="721" y="307"/>
                      </a:cubicBezTo>
                      <a:lnTo>
                        <a:pt x="721" y="307"/>
                      </a:lnTo>
                      <a:cubicBezTo>
                        <a:pt x="732" y="318"/>
                        <a:pt x="745" y="327"/>
                        <a:pt x="762" y="333"/>
                      </a:cubicBezTo>
                      <a:lnTo>
                        <a:pt x="762" y="333"/>
                      </a:lnTo>
                      <a:cubicBezTo>
                        <a:pt x="770" y="336"/>
                        <a:pt x="779" y="337"/>
                        <a:pt x="787" y="337"/>
                      </a:cubicBezTo>
                      <a:lnTo>
                        <a:pt x="787" y="337"/>
                      </a:lnTo>
                      <a:cubicBezTo>
                        <a:pt x="794" y="337"/>
                        <a:pt x="803" y="336"/>
                        <a:pt x="811" y="333"/>
                      </a:cubicBezTo>
                      <a:lnTo>
                        <a:pt x="811" y="333"/>
                      </a:lnTo>
                      <a:cubicBezTo>
                        <a:pt x="828" y="327"/>
                        <a:pt x="841" y="318"/>
                        <a:pt x="852" y="307"/>
                      </a:cubicBezTo>
                      <a:lnTo>
                        <a:pt x="852" y="307"/>
                      </a:lnTo>
                      <a:cubicBezTo>
                        <a:pt x="863" y="296"/>
                        <a:pt x="877" y="287"/>
                        <a:pt x="893" y="281"/>
                      </a:cubicBezTo>
                      <a:lnTo>
                        <a:pt x="943" y="264"/>
                      </a:lnTo>
                      <a:lnTo>
                        <a:pt x="943" y="264"/>
                      </a:lnTo>
                      <a:cubicBezTo>
                        <a:pt x="959" y="258"/>
                        <a:pt x="972" y="250"/>
                        <a:pt x="984" y="238"/>
                      </a:cubicBezTo>
                      <a:lnTo>
                        <a:pt x="984" y="238"/>
                      </a:lnTo>
                      <a:cubicBezTo>
                        <a:pt x="994" y="227"/>
                        <a:pt x="1008" y="218"/>
                        <a:pt x="1024" y="213"/>
                      </a:cubicBezTo>
                      <a:lnTo>
                        <a:pt x="1074" y="196"/>
                      </a:lnTo>
                      <a:lnTo>
                        <a:pt x="1074" y="196"/>
                      </a:lnTo>
                      <a:cubicBezTo>
                        <a:pt x="1089" y="190"/>
                        <a:pt x="1104" y="182"/>
                        <a:pt x="1114" y="170"/>
                      </a:cubicBezTo>
                      <a:lnTo>
                        <a:pt x="1114" y="170"/>
                      </a:lnTo>
                      <a:cubicBezTo>
                        <a:pt x="1125" y="159"/>
                        <a:pt x="1139" y="150"/>
                        <a:pt x="1155" y="145"/>
                      </a:cubicBezTo>
                      <a:lnTo>
                        <a:pt x="1205" y="127"/>
                      </a:lnTo>
                      <a:lnTo>
                        <a:pt x="1205" y="127"/>
                      </a:lnTo>
                      <a:cubicBezTo>
                        <a:pt x="1221" y="122"/>
                        <a:pt x="1229" y="113"/>
                        <a:pt x="1229" y="102"/>
                      </a:cubicBezTo>
                      <a:lnTo>
                        <a:pt x="1885" y="307"/>
                      </a:lnTo>
                      <a:close/>
                      <a:moveTo>
                        <a:pt x="1229" y="375"/>
                      </a:moveTo>
                      <a:lnTo>
                        <a:pt x="1229" y="375"/>
                      </a:lnTo>
                      <a:cubicBezTo>
                        <a:pt x="1229" y="364"/>
                        <a:pt x="1221" y="355"/>
                        <a:pt x="1205" y="349"/>
                      </a:cubicBezTo>
                      <a:lnTo>
                        <a:pt x="1205" y="349"/>
                      </a:lnTo>
                      <a:cubicBezTo>
                        <a:pt x="1196" y="347"/>
                        <a:pt x="1188" y="345"/>
                        <a:pt x="1180" y="345"/>
                      </a:cubicBezTo>
                      <a:lnTo>
                        <a:pt x="1180" y="345"/>
                      </a:lnTo>
                      <a:cubicBezTo>
                        <a:pt x="1172" y="345"/>
                        <a:pt x="1164" y="347"/>
                        <a:pt x="1155" y="349"/>
                      </a:cubicBezTo>
                      <a:lnTo>
                        <a:pt x="1155" y="349"/>
                      </a:lnTo>
                      <a:cubicBezTo>
                        <a:pt x="1139" y="355"/>
                        <a:pt x="1131" y="364"/>
                        <a:pt x="1131" y="375"/>
                      </a:cubicBezTo>
                      <a:lnTo>
                        <a:pt x="1131" y="375"/>
                      </a:lnTo>
                      <a:cubicBezTo>
                        <a:pt x="1131" y="387"/>
                        <a:pt x="1139" y="395"/>
                        <a:pt x="1155" y="401"/>
                      </a:cubicBezTo>
                      <a:lnTo>
                        <a:pt x="1155" y="401"/>
                      </a:lnTo>
                      <a:cubicBezTo>
                        <a:pt x="1164" y="404"/>
                        <a:pt x="1172" y="405"/>
                        <a:pt x="1180" y="405"/>
                      </a:cubicBezTo>
                      <a:lnTo>
                        <a:pt x="1180" y="405"/>
                      </a:lnTo>
                      <a:cubicBezTo>
                        <a:pt x="1188" y="405"/>
                        <a:pt x="1196" y="404"/>
                        <a:pt x="1205" y="401"/>
                      </a:cubicBezTo>
                      <a:lnTo>
                        <a:pt x="1205" y="401"/>
                      </a:lnTo>
                      <a:cubicBezTo>
                        <a:pt x="1221" y="395"/>
                        <a:pt x="1229" y="387"/>
                        <a:pt x="1229" y="375"/>
                      </a:cubicBezTo>
                      <a:close/>
                      <a:moveTo>
                        <a:pt x="1098" y="444"/>
                      </a:moveTo>
                      <a:lnTo>
                        <a:pt x="1098" y="444"/>
                      </a:lnTo>
                      <a:cubicBezTo>
                        <a:pt x="1098" y="432"/>
                        <a:pt x="1089" y="424"/>
                        <a:pt x="1074" y="418"/>
                      </a:cubicBezTo>
                      <a:lnTo>
                        <a:pt x="1074" y="418"/>
                      </a:lnTo>
                      <a:cubicBezTo>
                        <a:pt x="1065" y="415"/>
                        <a:pt x="1057" y="414"/>
                        <a:pt x="1049" y="414"/>
                      </a:cubicBezTo>
                      <a:lnTo>
                        <a:pt x="1049" y="414"/>
                      </a:lnTo>
                      <a:cubicBezTo>
                        <a:pt x="1041" y="414"/>
                        <a:pt x="1033" y="415"/>
                        <a:pt x="1024" y="418"/>
                      </a:cubicBezTo>
                      <a:lnTo>
                        <a:pt x="1024" y="418"/>
                      </a:lnTo>
                      <a:cubicBezTo>
                        <a:pt x="1008" y="424"/>
                        <a:pt x="1000" y="432"/>
                        <a:pt x="1000" y="444"/>
                      </a:cubicBezTo>
                      <a:lnTo>
                        <a:pt x="1000" y="444"/>
                      </a:lnTo>
                      <a:cubicBezTo>
                        <a:pt x="1000" y="455"/>
                        <a:pt x="1008" y="463"/>
                        <a:pt x="1024" y="469"/>
                      </a:cubicBezTo>
                      <a:lnTo>
                        <a:pt x="1024" y="469"/>
                      </a:lnTo>
                      <a:cubicBezTo>
                        <a:pt x="1033" y="472"/>
                        <a:pt x="1041" y="473"/>
                        <a:pt x="1049" y="473"/>
                      </a:cubicBezTo>
                      <a:lnTo>
                        <a:pt x="1049" y="473"/>
                      </a:lnTo>
                      <a:cubicBezTo>
                        <a:pt x="1057" y="473"/>
                        <a:pt x="1065" y="472"/>
                        <a:pt x="1074" y="469"/>
                      </a:cubicBezTo>
                      <a:lnTo>
                        <a:pt x="1074" y="469"/>
                      </a:lnTo>
                      <a:cubicBezTo>
                        <a:pt x="1089" y="463"/>
                        <a:pt x="1098" y="455"/>
                        <a:pt x="1098" y="444"/>
                      </a:cubicBezTo>
                      <a:close/>
                      <a:moveTo>
                        <a:pt x="967" y="512"/>
                      </a:moveTo>
                      <a:lnTo>
                        <a:pt x="967" y="512"/>
                      </a:lnTo>
                      <a:cubicBezTo>
                        <a:pt x="967" y="500"/>
                        <a:pt x="959" y="492"/>
                        <a:pt x="943" y="486"/>
                      </a:cubicBezTo>
                      <a:lnTo>
                        <a:pt x="943" y="486"/>
                      </a:lnTo>
                      <a:cubicBezTo>
                        <a:pt x="934" y="483"/>
                        <a:pt x="925" y="482"/>
                        <a:pt x="918" y="482"/>
                      </a:cubicBezTo>
                      <a:lnTo>
                        <a:pt x="918" y="482"/>
                      </a:lnTo>
                      <a:cubicBezTo>
                        <a:pt x="910" y="482"/>
                        <a:pt x="902" y="483"/>
                        <a:pt x="893" y="486"/>
                      </a:cubicBezTo>
                      <a:lnTo>
                        <a:pt x="893" y="486"/>
                      </a:lnTo>
                      <a:cubicBezTo>
                        <a:pt x="877" y="492"/>
                        <a:pt x="869" y="500"/>
                        <a:pt x="869" y="512"/>
                      </a:cubicBezTo>
                      <a:lnTo>
                        <a:pt x="869" y="512"/>
                      </a:lnTo>
                      <a:cubicBezTo>
                        <a:pt x="869" y="523"/>
                        <a:pt x="877" y="531"/>
                        <a:pt x="893" y="538"/>
                      </a:cubicBezTo>
                      <a:lnTo>
                        <a:pt x="893" y="538"/>
                      </a:lnTo>
                      <a:cubicBezTo>
                        <a:pt x="902" y="540"/>
                        <a:pt x="910" y="541"/>
                        <a:pt x="918" y="541"/>
                      </a:cubicBezTo>
                      <a:lnTo>
                        <a:pt x="918" y="541"/>
                      </a:lnTo>
                      <a:cubicBezTo>
                        <a:pt x="925" y="541"/>
                        <a:pt x="934" y="540"/>
                        <a:pt x="943" y="538"/>
                      </a:cubicBezTo>
                      <a:lnTo>
                        <a:pt x="943" y="538"/>
                      </a:lnTo>
                      <a:cubicBezTo>
                        <a:pt x="959" y="531"/>
                        <a:pt x="967" y="523"/>
                        <a:pt x="967" y="512"/>
                      </a:cubicBezTo>
                      <a:close/>
                      <a:moveTo>
                        <a:pt x="836" y="580"/>
                      </a:moveTo>
                      <a:lnTo>
                        <a:pt x="836" y="580"/>
                      </a:lnTo>
                      <a:cubicBezTo>
                        <a:pt x="836" y="569"/>
                        <a:pt x="828" y="560"/>
                        <a:pt x="811" y="555"/>
                      </a:cubicBezTo>
                      <a:lnTo>
                        <a:pt x="811" y="555"/>
                      </a:lnTo>
                      <a:cubicBezTo>
                        <a:pt x="803" y="551"/>
                        <a:pt x="794" y="550"/>
                        <a:pt x="787" y="550"/>
                      </a:cubicBezTo>
                      <a:lnTo>
                        <a:pt x="787" y="550"/>
                      </a:lnTo>
                      <a:cubicBezTo>
                        <a:pt x="779" y="550"/>
                        <a:pt x="770" y="551"/>
                        <a:pt x="762" y="555"/>
                      </a:cubicBezTo>
                      <a:lnTo>
                        <a:pt x="762" y="555"/>
                      </a:lnTo>
                      <a:cubicBezTo>
                        <a:pt x="745" y="560"/>
                        <a:pt x="738" y="569"/>
                        <a:pt x="738" y="580"/>
                      </a:cubicBezTo>
                      <a:lnTo>
                        <a:pt x="738" y="580"/>
                      </a:lnTo>
                      <a:cubicBezTo>
                        <a:pt x="738" y="591"/>
                        <a:pt x="745" y="600"/>
                        <a:pt x="762" y="605"/>
                      </a:cubicBezTo>
                      <a:lnTo>
                        <a:pt x="762" y="605"/>
                      </a:lnTo>
                      <a:cubicBezTo>
                        <a:pt x="770" y="608"/>
                        <a:pt x="779" y="610"/>
                        <a:pt x="787" y="610"/>
                      </a:cubicBezTo>
                      <a:lnTo>
                        <a:pt x="787" y="610"/>
                      </a:lnTo>
                      <a:cubicBezTo>
                        <a:pt x="794" y="610"/>
                        <a:pt x="803" y="608"/>
                        <a:pt x="811" y="605"/>
                      </a:cubicBezTo>
                      <a:lnTo>
                        <a:pt x="811" y="605"/>
                      </a:lnTo>
                      <a:cubicBezTo>
                        <a:pt x="828" y="600"/>
                        <a:pt x="836" y="591"/>
                        <a:pt x="836" y="580"/>
                      </a:cubicBezTo>
                      <a:close/>
                      <a:moveTo>
                        <a:pt x="705" y="512"/>
                      </a:moveTo>
                      <a:lnTo>
                        <a:pt x="705" y="512"/>
                      </a:lnTo>
                      <a:cubicBezTo>
                        <a:pt x="705" y="500"/>
                        <a:pt x="697" y="492"/>
                        <a:pt x="680" y="486"/>
                      </a:cubicBezTo>
                      <a:lnTo>
                        <a:pt x="680" y="486"/>
                      </a:lnTo>
                      <a:cubicBezTo>
                        <a:pt x="672" y="483"/>
                        <a:pt x="664" y="482"/>
                        <a:pt x="655" y="482"/>
                      </a:cubicBezTo>
                      <a:lnTo>
                        <a:pt x="655" y="482"/>
                      </a:lnTo>
                      <a:cubicBezTo>
                        <a:pt x="647" y="482"/>
                        <a:pt x="639" y="483"/>
                        <a:pt x="631" y="486"/>
                      </a:cubicBezTo>
                      <a:lnTo>
                        <a:pt x="631" y="486"/>
                      </a:lnTo>
                      <a:cubicBezTo>
                        <a:pt x="615" y="492"/>
                        <a:pt x="606" y="500"/>
                        <a:pt x="606" y="512"/>
                      </a:cubicBezTo>
                      <a:lnTo>
                        <a:pt x="606" y="512"/>
                      </a:lnTo>
                      <a:cubicBezTo>
                        <a:pt x="606" y="523"/>
                        <a:pt x="615" y="531"/>
                        <a:pt x="631" y="538"/>
                      </a:cubicBezTo>
                      <a:lnTo>
                        <a:pt x="631" y="538"/>
                      </a:lnTo>
                      <a:cubicBezTo>
                        <a:pt x="639" y="540"/>
                        <a:pt x="647" y="541"/>
                        <a:pt x="655" y="541"/>
                      </a:cubicBezTo>
                      <a:lnTo>
                        <a:pt x="655" y="541"/>
                      </a:lnTo>
                      <a:cubicBezTo>
                        <a:pt x="664" y="541"/>
                        <a:pt x="672" y="540"/>
                        <a:pt x="680" y="538"/>
                      </a:cubicBezTo>
                      <a:lnTo>
                        <a:pt x="680" y="538"/>
                      </a:lnTo>
                      <a:cubicBezTo>
                        <a:pt x="697" y="531"/>
                        <a:pt x="705" y="523"/>
                        <a:pt x="705" y="512"/>
                      </a:cubicBezTo>
                      <a:close/>
                      <a:moveTo>
                        <a:pt x="574" y="444"/>
                      </a:moveTo>
                      <a:lnTo>
                        <a:pt x="574" y="444"/>
                      </a:lnTo>
                      <a:cubicBezTo>
                        <a:pt x="574" y="432"/>
                        <a:pt x="566" y="424"/>
                        <a:pt x="549" y="418"/>
                      </a:cubicBezTo>
                      <a:lnTo>
                        <a:pt x="549" y="418"/>
                      </a:lnTo>
                      <a:cubicBezTo>
                        <a:pt x="541" y="415"/>
                        <a:pt x="533" y="414"/>
                        <a:pt x="524" y="414"/>
                      </a:cubicBezTo>
                      <a:lnTo>
                        <a:pt x="524" y="414"/>
                      </a:lnTo>
                      <a:cubicBezTo>
                        <a:pt x="516" y="414"/>
                        <a:pt x="508" y="415"/>
                        <a:pt x="500" y="418"/>
                      </a:cubicBezTo>
                      <a:lnTo>
                        <a:pt x="500" y="418"/>
                      </a:lnTo>
                      <a:cubicBezTo>
                        <a:pt x="483" y="424"/>
                        <a:pt x="475" y="432"/>
                        <a:pt x="475" y="444"/>
                      </a:cubicBezTo>
                      <a:lnTo>
                        <a:pt x="475" y="444"/>
                      </a:lnTo>
                      <a:cubicBezTo>
                        <a:pt x="475" y="455"/>
                        <a:pt x="483" y="463"/>
                        <a:pt x="500" y="469"/>
                      </a:cubicBezTo>
                      <a:lnTo>
                        <a:pt x="500" y="469"/>
                      </a:lnTo>
                      <a:cubicBezTo>
                        <a:pt x="508" y="472"/>
                        <a:pt x="516" y="473"/>
                        <a:pt x="524" y="473"/>
                      </a:cubicBezTo>
                      <a:lnTo>
                        <a:pt x="524" y="473"/>
                      </a:lnTo>
                      <a:cubicBezTo>
                        <a:pt x="533" y="473"/>
                        <a:pt x="541" y="472"/>
                        <a:pt x="549" y="469"/>
                      </a:cubicBezTo>
                      <a:lnTo>
                        <a:pt x="549" y="469"/>
                      </a:lnTo>
                      <a:cubicBezTo>
                        <a:pt x="566" y="463"/>
                        <a:pt x="574" y="455"/>
                        <a:pt x="574" y="444"/>
                      </a:cubicBezTo>
                      <a:close/>
                      <a:moveTo>
                        <a:pt x="442" y="375"/>
                      </a:moveTo>
                      <a:lnTo>
                        <a:pt x="442" y="375"/>
                      </a:lnTo>
                      <a:cubicBezTo>
                        <a:pt x="442" y="364"/>
                        <a:pt x="434" y="355"/>
                        <a:pt x="418" y="349"/>
                      </a:cubicBezTo>
                      <a:lnTo>
                        <a:pt x="418" y="349"/>
                      </a:lnTo>
                      <a:cubicBezTo>
                        <a:pt x="409" y="347"/>
                        <a:pt x="402" y="345"/>
                        <a:pt x="394" y="345"/>
                      </a:cubicBezTo>
                      <a:lnTo>
                        <a:pt x="394" y="345"/>
                      </a:lnTo>
                      <a:cubicBezTo>
                        <a:pt x="385" y="345"/>
                        <a:pt x="377" y="347"/>
                        <a:pt x="369" y="349"/>
                      </a:cubicBezTo>
                      <a:lnTo>
                        <a:pt x="369" y="349"/>
                      </a:lnTo>
                      <a:cubicBezTo>
                        <a:pt x="352" y="355"/>
                        <a:pt x="344" y="364"/>
                        <a:pt x="344" y="375"/>
                      </a:cubicBezTo>
                      <a:lnTo>
                        <a:pt x="344" y="375"/>
                      </a:lnTo>
                      <a:cubicBezTo>
                        <a:pt x="344" y="387"/>
                        <a:pt x="352" y="395"/>
                        <a:pt x="369" y="401"/>
                      </a:cubicBezTo>
                      <a:lnTo>
                        <a:pt x="369" y="401"/>
                      </a:lnTo>
                      <a:cubicBezTo>
                        <a:pt x="377" y="404"/>
                        <a:pt x="385" y="405"/>
                        <a:pt x="394" y="405"/>
                      </a:cubicBezTo>
                      <a:lnTo>
                        <a:pt x="394" y="405"/>
                      </a:lnTo>
                      <a:cubicBezTo>
                        <a:pt x="402" y="405"/>
                        <a:pt x="409" y="404"/>
                        <a:pt x="418" y="401"/>
                      </a:cubicBezTo>
                      <a:lnTo>
                        <a:pt x="418" y="401"/>
                      </a:lnTo>
                      <a:cubicBezTo>
                        <a:pt x="434" y="395"/>
                        <a:pt x="442" y="387"/>
                        <a:pt x="442" y="375"/>
                      </a:cubicBezTo>
                      <a:close/>
                      <a:moveTo>
                        <a:pt x="4409" y="307"/>
                      </a:moveTo>
                      <a:lnTo>
                        <a:pt x="4409" y="307"/>
                      </a:lnTo>
                      <a:cubicBezTo>
                        <a:pt x="4409" y="318"/>
                        <a:pt x="4417" y="327"/>
                        <a:pt x="4434" y="333"/>
                      </a:cubicBezTo>
                      <a:lnTo>
                        <a:pt x="4434" y="333"/>
                      </a:lnTo>
                      <a:cubicBezTo>
                        <a:pt x="4442" y="336"/>
                        <a:pt x="4449" y="337"/>
                        <a:pt x="4458" y="337"/>
                      </a:cubicBezTo>
                      <a:lnTo>
                        <a:pt x="4458" y="337"/>
                      </a:lnTo>
                      <a:cubicBezTo>
                        <a:pt x="4466" y="337"/>
                        <a:pt x="4474" y="336"/>
                        <a:pt x="4482" y="333"/>
                      </a:cubicBezTo>
                      <a:lnTo>
                        <a:pt x="4482" y="333"/>
                      </a:lnTo>
                      <a:cubicBezTo>
                        <a:pt x="4499" y="327"/>
                        <a:pt x="4512" y="318"/>
                        <a:pt x="4524" y="307"/>
                      </a:cubicBezTo>
                      <a:lnTo>
                        <a:pt x="4524" y="307"/>
                      </a:lnTo>
                      <a:cubicBezTo>
                        <a:pt x="4535" y="296"/>
                        <a:pt x="4548" y="287"/>
                        <a:pt x="4565" y="281"/>
                      </a:cubicBezTo>
                      <a:lnTo>
                        <a:pt x="4614" y="264"/>
                      </a:lnTo>
                      <a:lnTo>
                        <a:pt x="4614" y="264"/>
                      </a:lnTo>
                      <a:cubicBezTo>
                        <a:pt x="4630" y="258"/>
                        <a:pt x="4644" y="250"/>
                        <a:pt x="4654" y="238"/>
                      </a:cubicBezTo>
                      <a:lnTo>
                        <a:pt x="4654" y="238"/>
                      </a:lnTo>
                      <a:cubicBezTo>
                        <a:pt x="4666" y="227"/>
                        <a:pt x="4679" y="218"/>
                        <a:pt x="4696" y="213"/>
                      </a:cubicBezTo>
                      <a:lnTo>
                        <a:pt x="4696" y="213"/>
                      </a:lnTo>
                      <a:cubicBezTo>
                        <a:pt x="4704" y="210"/>
                        <a:pt x="4712" y="208"/>
                        <a:pt x="4720" y="208"/>
                      </a:cubicBezTo>
                      <a:lnTo>
                        <a:pt x="4720" y="277"/>
                      </a:lnTo>
                      <a:lnTo>
                        <a:pt x="4720" y="277"/>
                      </a:lnTo>
                      <a:cubicBezTo>
                        <a:pt x="4712" y="277"/>
                        <a:pt x="4704" y="278"/>
                        <a:pt x="4696" y="281"/>
                      </a:cubicBezTo>
                      <a:lnTo>
                        <a:pt x="4696" y="281"/>
                      </a:lnTo>
                      <a:cubicBezTo>
                        <a:pt x="4679" y="287"/>
                        <a:pt x="4666" y="296"/>
                        <a:pt x="4654" y="307"/>
                      </a:cubicBezTo>
                      <a:lnTo>
                        <a:pt x="4654" y="307"/>
                      </a:lnTo>
                      <a:cubicBezTo>
                        <a:pt x="4644" y="318"/>
                        <a:pt x="4630" y="327"/>
                        <a:pt x="4614" y="333"/>
                      </a:cubicBezTo>
                      <a:lnTo>
                        <a:pt x="4565" y="349"/>
                      </a:lnTo>
                      <a:lnTo>
                        <a:pt x="4565" y="349"/>
                      </a:lnTo>
                      <a:cubicBezTo>
                        <a:pt x="4548" y="355"/>
                        <a:pt x="4535" y="364"/>
                        <a:pt x="4524" y="375"/>
                      </a:cubicBezTo>
                      <a:lnTo>
                        <a:pt x="4524" y="375"/>
                      </a:lnTo>
                      <a:cubicBezTo>
                        <a:pt x="4512" y="387"/>
                        <a:pt x="4499" y="395"/>
                        <a:pt x="4482" y="401"/>
                      </a:cubicBezTo>
                      <a:lnTo>
                        <a:pt x="4434" y="418"/>
                      </a:lnTo>
                      <a:lnTo>
                        <a:pt x="4434" y="418"/>
                      </a:lnTo>
                      <a:cubicBezTo>
                        <a:pt x="4417" y="424"/>
                        <a:pt x="4403" y="432"/>
                        <a:pt x="4393" y="444"/>
                      </a:cubicBezTo>
                      <a:lnTo>
                        <a:pt x="4393" y="444"/>
                      </a:lnTo>
                      <a:cubicBezTo>
                        <a:pt x="4381" y="455"/>
                        <a:pt x="4368" y="463"/>
                        <a:pt x="4351" y="469"/>
                      </a:cubicBezTo>
                      <a:lnTo>
                        <a:pt x="4302" y="486"/>
                      </a:lnTo>
                      <a:lnTo>
                        <a:pt x="4302" y="486"/>
                      </a:lnTo>
                      <a:cubicBezTo>
                        <a:pt x="4286" y="492"/>
                        <a:pt x="4272" y="500"/>
                        <a:pt x="4261" y="512"/>
                      </a:cubicBezTo>
                      <a:lnTo>
                        <a:pt x="4261" y="512"/>
                      </a:lnTo>
                      <a:cubicBezTo>
                        <a:pt x="4250" y="523"/>
                        <a:pt x="4236" y="531"/>
                        <a:pt x="4221" y="538"/>
                      </a:cubicBezTo>
                      <a:lnTo>
                        <a:pt x="4171" y="555"/>
                      </a:lnTo>
                      <a:lnTo>
                        <a:pt x="4171" y="555"/>
                      </a:lnTo>
                      <a:cubicBezTo>
                        <a:pt x="4155" y="560"/>
                        <a:pt x="4141" y="569"/>
                        <a:pt x="4131" y="580"/>
                      </a:cubicBezTo>
                      <a:lnTo>
                        <a:pt x="4131" y="580"/>
                      </a:lnTo>
                      <a:cubicBezTo>
                        <a:pt x="4119" y="591"/>
                        <a:pt x="4106" y="600"/>
                        <a:pt x="4090" y="605"/>
                      </a:cubicBezTo>
                      <a:lnTo>
                        <a:pt x="4040" y="623"/>
                      </a:lnTo>
                      <a:lnTo>
                        <a:pt x="4040" y="623"/>
                      </a:lnTo>
                      <a:cubicBezTo>
                        <a:pt x="4024" y="629"/>
                        <a:pt x="4010" y="637"/>
                        <a:pt x="3999" y="648"/>
                      </a:cubicBezTo>
                      <a:lnTo>
                        <a:pt x="3999" y="648"/>
                      </a:lnTo>
                      <a:cubicBezTo>
                        <a:pt x="3988" y="660"/>
                        <a:pt x="3974" y="668"/>
                        <a:pt x="3958" y="674"/>
                      </a:cubicBezTo>
                      <a:lnTo>
                        <a:pt x="3958" y="674"/>
                      </a:lnTo>
                      <a:cubicBezTo>
                        <a:pt x="3950" y="677"/>
                        <a:pt x="3941" y="678"/>
                        <a:pt x="3933" y="678"/>
                      </a:cubicBezTo>
                      <a:lnTo>
                        <a:pt x="3933" y="678"/>
                      </a:lnTo>
                      <a:cubicBezTo>
                        <a:pt x="3926" y="678"/>
                        <a:pt x="3917" y="677"/>
                        <a:pt x="3909" y="674"/>
                      </a:cubicBezTo>
                      <a:lnTo>
                        <a:pt x="3909" y="674"/>
                      </a:lnTo>
                      <a:cubicBezTo>
                        <a:pt x="3892" y="668"/>
                        <a:pt x="3879" y="660"/>
                        <a:pt x="3868" y="648"/>
                      </a:cubicBezTo>
                      <a:lnTo>
                        <a:pt x="3868" y="648"/>
                      </a:lnTo>
                      <a:cubicBezTo>
                        <a:pt x="3857" y="637"/>
                        <a:pt x="3843" y="629"/>
                        <a:pt x="3827" y="623"/>
                      </a:cubicBezTo>
                      <a:lnTo>
                        <a:pt x="3778" y="605"/>
                      </a:lnTo>
                      <a:lnTo>
                        <a:pt x="3778" y="605"/>
                      </a:lnTo>
                      <a:cubicBezTo>
                        <a:pt x="3762" y="600"/>
                        <a:pt x="3748" y="591"/>
                        <a:pt x="3737" y="580"/>
                      </a:cubicBezTo>
                      <a:lnTo>
                        <a:pt x="3737" y="580"/>
                      </a:lnTo>
                      <a:cubicBezTo>
                        <a:pt x="3726" y="569"/>
                        <a:pt x="3712" y="560"/>
                        <a:pt x="3696" y="555"/>
                      </a:cubicBezTo>
                      <a:lnTo>
                        <a:pt x="3647" y="538"/>
                      </a:lnTo>
                      <a:lnTo>
                        <a:pt x="3647" y="538"/>
                      </a:lnTo>
                      <a:cubicBezTo>
                        <a:pt x="3630" y="531"/>
                        <a:pt x="3617" y="523"/>
                        <a:pt x="3606" y="512"/>
                      </a:cubicBezTo>
                      <a:lnTo>
                        <a:pt x="3606" y="512"/>
                      </a:lnTo>
                      <a:cubicBezTo>
                        <a:pt x="3595" y="500"/>
                        <a:pt x="3581" y="492"/>
                        <a:pt x="3564" y="486"/>
                      </a:cubicBezTo>
                      <a:lnTo>
                        <a:pt x="3516" y="469"/>
                      </a:lnTo>
                      <a:lnTo>
                        <a:pt x="3516" y="469"/>
                      </a:lnTo>
                      <a:cubicBezTo>
                        <a:pt x="3499" y="463"/>
                        <a:pt x="3486" y="455"/>
                        <a:pt x="3475" y="444"/>
                      </a:cubicBezTo>
                      <a:lnTo>
                        <a:pt x="3475" y="444"/>
                      </a:lnTo>
                      <a:cubicBezTo>
                        <a:pt x="3463" y="432"/>
                        <a:pt x="3450" y="424"/>
                        <a:pt x="3433" y="418"/>
                      </a:cubicBezTo>
                      <a:lnTo>
                        <a:pt x="3385" y="401"/>
                      </a:lnTo>
                      <a:lnTo>
                        <a:pt x="3385" y="401"/>
                      </a:lnTo>
                      <a:cubicBezTo>
                        <a:pt x="3368" y="395"/>
                        <a:pt x="3354" y="387"/>
                        <a:pt x="3344" y="375"/>
                      </a:cubicBezTo>
                      <a:lnTo>
                        <a:pt x="3344" y="375"/>
                      </a:lnTo>
                      <a:cubicBezTo>
                        <a:pt x="3332" y="364"/>
                        <a:pt x="3319" y="355"/>
                        <a:pt x="3302" y="349"/>
                      </a:cubicBezTo>
                      <a:lnTo>
                        <a:pt x="3253" y="333"/>
                      </a:lnTo>
                      <a:lnTo>
                        <a:pt x="3253" y="333"/>
                      </a:lnTo>
                      <a:cubicBezTo>
                        <a:pt x="3237" y="327"/>
                        <a:pt x="3223" y="318"/>
                        <a:pt x="3212" y="307"/>
                      </a:cubicBezTo>
                      <a:lnTo>
                        <a:pt x="3212" y="307"/>
                      </a:lnTo>
                      <a:cubicBezTo>
                        <a:pt x="3201" y="296"/>
                        <a:pt x="3188" y="287"/>
                        <a:pt x="3171" y="281"/>
                      </a:cubicBezTo>
                      <a:lnTo>
                        <a:pt x="3171" y="281"/>
                      </a:lnTo>
                      <a:cubicBezTo>
                        <a:pt x="3163" y="278"/>
                        <a:pt x="3155" y="277"/>
                        <a:pt x="3147" y="277"/>
                      </a:cubicBezTo>
                      <a:lnTo>
                        <a:pt x="3147" y="277"/>
                      </a:lnTo>
                      <a:cubicBezTo>
                        <a:pt x="3139" y="277"/>
                        <a:pt x="3130" y="278"/>
                        <a:pt x="3122" y="281"/>
                      </a:cubicBezTo>
                      <a:lnTo>
                        <a:pt x="3122" y="281"/>
                      </a:lnTo>
                      <a:cubicBezTo>
                        <a:pt x="3106" y="287"/>
                        <a:pt x="3092" y="296"/>
                        <a:pt x="3081" y="307"/>
                      </a:cubicBezTo>
                      <a:lnTo>
                        <a:pt x="3081" y="307"/>
                      </a:lnTo>
                      <a:cubicBezTo>
                        <a:pt x="3070" y="318"/>
                        <a:pt x="3056" y="327"/>
                        <a:pt x="3040" y="333"/>
                      </a:cubicBezTo>
                      <a:lnTo>
                        <a:pt x="2990" y="349"/>
                      </a:lnTo>
                      <a:lnTo>
                        <a:pt x="2990" y="349"/>
                      </a:lnTo>
                      <a:cubicBezTo>
                        <a:pt x="2975" y="355"/>
                        <a:pt x="2961" y="364"/>
                        <a:pt x="2950" y="375"/>
                      </a:cubicBezTo>
                      <a:lnTo>
                        <a:pt x="2950" y="375"/>
                      </a:lnTo>
                      <a:cubicBezTo>
                        <a:pt x="2939" y="387"/>
                        <a:pt x="2926" y="395"/>
                        <a:pt x="2909" y="401"/>
                      </a:cubicBezTo>
                      <a:lnTo>
                        <a:pt x="2860" y="418"/>
                      </a:lnTo>
                      <a:lnTo>
                        <a:pt x="2860" y="418"/>
                      </a:lnTo>
                      <a:cubicBezTo>
                        <a:pt x="2844" y="424"/>
                        <a:pt x="2830" y="432"/>
                        <a:pt x="2819" y="444"/>
                      </a:cubicBezTo>
                      <a:lnTo>
                        <a:pt x="2819" y="444"/>
                      </a:lnTo>
                      <a:cubicBezTo>
                        <a:pt x="2808" y="455"/>
                        <a:pt x="2795" y="463"/>
                        <a:pt x="2778" y="469"/>
                      </a:cubicBezTo>
                      <a:lnTo>
                        <a:pt x="2729" y="486"/>
                      </a:lnTo>
                      <a:lnTo>
                        <a:pt x="2729" y="486"/>
                      </a:lnTo>
                      <a:cubicBezTo>
                        <a:pt x="2712" y="492"/>
                        <a:pt x="2699" y="500"/>
                        <a:pt x="2687" y="512"/>
                      </a:cubicBezTo>
                      <a:lnTo>
                        <a:pt x="2687" y="512"/>
                      </a:lnTo>
                      <a:cubicBezTo>
                        <a:pt x="2677" y="523"/>
                        <a:pt x="2663" y="531"/>
                        <a:pt x="2647" y="538"/>
                      </a:cubicBezTo>
                      <a:lnTo>
                        <a:pt x="2598" y="555"/>
                      </a:lnTo>
                      <a:lnTo>
                        <a:pt x="2598" y="555"/>
                      </a:lnTo>
                      <a:cubicBezTo>
                        <a:pt x="2581" y="560"/>
                        <a:pt x="2568" y="569"/>
                        <a:pt x="2557" y="580"/>
                      </a:cubicBezTo>
                      <a:lnTo>
                        <a:pt x="2557" y="580"/>
                      </a:lnTo>
                      <a:cubicBezTo>
                        <a:pt x="2545" y="591"/>
                        <a:pt x="2533" y="600"/>
                        <a:pt x="2516" y="605"/>
                      </a:cubicBezTo>
                      <a:lnTo>
                        <a:pt x="2467" y="623"/>
                      </a:lnTo>
                      <a:lnTo>
                        <a:pt x="2467" y="623"/>
                      </a:lnTo>
                      <a:cubicBezTo>
                        <a:pt x="2450" y="629"/>
                        <a:pt x="2437" y="637"/>
                        <a:pt x="2426" y="648"/>
                      </a:cubicBezTo>
                      <a:lnTo>
                        <a:pt x="2426" y="648"/>
                      </a:lnTo>
                      <a:cubicBezTo>
                        <a:pt x="2414" y="660"/>
                        <a:pt x="2401" y="668"/>
                        <a:pt x="2384" y="674"/>
                      </a:cubicBezTo>
                      <a:lnTo>
                        <a:pt x="2384" y="674"/>
                      </a:lnTo>
                      <a:cubicBezTo>
                        <a:pt x="2376" y="677"/>
                        <a:pt x="2368" y="678"/>
                        <a:pt x="2360" y="678"/>
                      </a:cubicBezTo>
                      <a:lnTo>
                        <a:pt x="2360" y="678"/>
                      </a:lnTo>
                      <a:cubicBezTo>
                        <a:pt x="2352" y="678"/>
                        <a:pt x="2343" y="677"/>
                        <a:pt x="2335" y="674"/>
                      </a:cubicBezTo>
                      <a:lnTo>
                        <a:pt x="2335" y="674"/>
                      </a:lnTo>
                      <a:cubicBezTo>
                        <a:pt x="2319" y="668"/>
                        <a:pt x="2306" y="660"/>
                        <a:pt x="2294" y="648"/>
                      </a:cubicBezTo>
                      <a:lnTo>
                        <a:pt x="2294" y="648"/>
                      </a:lnTo>
                      <a:cubicBezTo>
                        <a:pt x="2283" y="637"/>
                        <a:pt x="2270" y="629"/>
                        <a:pt x="2253" y="623"/>
                      </a:cubicBezTo>
                      <a:lnTo>
                        <a:pt x="2204" y="605"/>
                      </a:lnTo>
                      <a:lnTo>
                        <a:pt x="2204" y="605"/>
                      </a:lnTo>
                      <a:cubicBezTo>
                        <a:pt x="2188" y="600"/>
                        <a:pt x="2174" y="591"/>
                        <a:pt x="2164" y="580"/>
                      </a:cubicBezTo>
                      <a:lnTo>
                        <a:pt x="2164" y="580"/>
                      </a:lnTo>
                      <a:cubicBezTo>
                        <a:pt x="2152" y="569"/>
                        <a:pt x="2139" y="560"/>
                        <a:pt x="2123" y="555"/>
                      </a:cubicBezTo>
                      <a:lnTo>
                        <a:pt x="2073" y="538"/>
                      </a:lnTo>
                      <a:lnTo>
                        <a:pt x="2073" y="538"/>
                      </a:lnTo>
                      <a:cubicBezTo>
                        <a:pt x="2057" y="531"/>
                        <a:pt x="2043" y="523"/>
                        <a:pt x="2032" y="512"/>
                      </a:cubicBezTo>
                      <a:lnTo>
                        <a:pt x="2032" y="512"/>
                      </a:lnTo>
                      <a:cubicBezTo>
                        <a:pt x="2021" y="500"/>
                        <a:pt x="2007" y="492"/>
                        <a:pt x="1991" y="486"/>
                      </a:cubicBezTo>
                      <a:lnTo>
                        <a:pt x="1942" y="469"/>
                      </a:lnTo>
                      <a:lnTo>
                        <a:pt x="1942" y="469"/>
                      </a:lnTo>
                      <a:cubicBezTo>
                        <a:pt x="1926" y="463"/>
                        <a:pt x="1912" y="455"/>
                        <a:pt x="1901" y="444"/>
                      </a:cubicBezTo>
                      <a:lnTo>
                        <a:pt x="1901" y="444"/>
                      </a:lnTo>
                      <a:cubicBezTo>
                        <a:pt x="1890" y="432"/>
                        <a:pt x="1876" y="424"/>
                        <a:pt x="1860" y="418"/>
                      </a:cubicBezTo>
                      <a:lnTo>
                        <a:pt x="1811" y="401"/>
                      </a:lnTo>
                      <a:lnTo>
                        <a:pt x="1811" y="401"/>
                      </a:lnTo>
                      <a:cubicBezTo>
                        <a:pt x="1795" y="395"/>
                        <a:pt x="1781" y="387"/>
                        <a:pt x="1770" y="375"/>
                      </a:cubicBezTo>
                      <a:lnTo>
                        <a:pt x="1770" y="375"/>
                      </a:lnTo>
                      <a:cubicBezTo>
                        <a:pt x="1759" y="364"/>
                        <a:pt x="1745" y="355"/>
                        <a:pt x="1729" y="349"/>
                      </a:cubicBezTo>
                      <a:lnTo>
                        <a:pt x="1680" y="333"/>
                      </a:lnTo>
                      <a:lnTo>
                        <a:pt x="1680" y="333"/>
                      </a:lnTo>
                      <a:cubicBezTo>
                        <a:pt x="1663" y="327"/>
                        <a:pt x="1650" y="318"/>
                        <a:pt x="1639" y="307"/>
                      </a:cubicBezTo>
                      <a:lnTo>
                        <a:pt x="1639" y="307"/>
                      </a:lnTo>
                      <a:cubicBezTo>
                        <a:pt x="1628" y="296"/>
                        <a:pt x="1614" y="287"/>
                        <a:pt x="1598" y="281"/>
                      </a:cubicBezTo>
                      <a:lnTo>
                        <a:pt x="1598" y="281"/>
                      </a:lnTo>
                      <a:cubicBezTo>
                        <a:pt x="1590" y="278"/>
                        <a:pt x="1582" y="277"/>
                        <a:pt x="1573" y="277"/>
                      </a:cubicBezTo>
                      <a:lnTo>
                        <a:pt x="1573" y="277"/>
                      </a:lnTo>
                      <a:cubicBezTo>
                        <a:pt x="1565" y="277"/>
                        <a:pt x="1557" y="278"/>
                        <a:pt x="1549" y="281"/>
                      </a:cubicBezTo>
                      <a:lnTo>
                        <a:pt x="1549" y="281"/>
                      </a:lnTo>
                      <a:cubicBezTo>
                        <a:pt x="1532" y="287"/>
                        <a:pt x="1519" y="296"/>
                        <a:pt x="1508" y="307"/>
                      </a:cubicBezTo>
                      <a:lnTo>
                        <a:pt x="1508" y="307"/>
                      </a:lnTo>
                      <a:cubicBezTo>
                        <a:pt x="1497" y="318"/>
                        <a:pt x="1483" y="327"/>
                        <a:pt x="1467" y="333"/>
                      </a:cubicBezTo>
                      <a:lnTo>
                        <a:pt x="1418" y="349"/>
                      </a:lnTo>
                      <a:lnTo>
                        <a:pt x="1418" y="349"/>
                      </a:lnTo>
                      <a:cubicBezTo>
                        <a:pt x="1401" y="355"/>
                        <a:pt x="1388" y="364"/>
                        <a:pt x="1377" y="375"/>
                      </a:cubicBezTo>
                      <a:lnTo>
                        <a:pt x="1377" y="375"/>
                      </a:lnTo>
                      <a:cubicBezTo>
                        <a:pt x="1366" y="387"/>
                        <a:pt x="1352" y="395"/>
                        <a:pt x="1336" y="401"/>
                      </a:cubicBezTo>
                      <a:lnTo>
                        <a:pt x="1287" y="418"/>
                      </a:lnTo>
                      <a:lnTo>
                        <a:pt x="1287" y="418"/>
                      </a:lnTo>
                      <a:cubicBezTo>
                        <a:pt x="1270" y="424"/>
                        <a:pt x="1256" y="432"/>
                        <a:pt x="1246" y="444"/>
                      </a:cubicBezTo>
                      <a:lnTo>
                        <a:pt x="1246" y="444"/>
                      </a:lnTo>
                      <a:cubicBezTo>
                        <a:pt x="1235" y="455"/>
                        <a:pt x="1221" y="463"/>
                        <a:pt x="1205" y="469"/>
                      </a:cubicBezTo>
                      <a:lnTo>
                        <a:pt x="1155" y="486"/>
                      </a:lnTo>
                      <a:lnTo>
                        <a:pt x="1155" y="486"/>
                      </a:lnTo>
                      <a:cubicBezTo>
                        <a:pt x="1139" y="492"/>
                        <a:pt x="1125" y="500"/>
                        <a:pt x="1114" y="512"/>
                      </a:cubicBezTo>
                      <a:lnTo>
                        <a:pt x="1114" y="512"/>
                      </a:lnTo>
                      <a:cubicBezTo>
                        <a:pt x="1104" y="523"/>
                        <a:pt x="1089" y="531"/>
                        <a:pt x="1074" y="538"/>
                      </a:cubicBezTo>
                      <a:lnTo>
                        <a:pt x="1024" y="555"/>
                      </a:lnTo>
                      <a:lnTo>
                        <a:pt x="1024" y="555"/>
                      </a:lnTo>
                      <a:cubicBezTo>
                        <a:pt x="1008" y="560"/>
                        <a:pt x="994" y="569"/>
                        <a:pt x="984" y="580"/>
                      </a:cubicBezTo>
                      <a:lnTo>
                        <a:pt x="984" y="580"/>
                      </a:lnTo>
                      <a:cubicBezTo>
                        <a:pt x="972" y="591"/>
                        <a:pt x="959" y="600"/>
                        <a:pt x="943" y="605"/>
                      </a:cubicBezTo>
                      <a:lnTo>
                        <a:pt x="893" y="623"/>
                      </a:lnTo>
                      <a:lnTo>
                        <a:pt x="893" y="623"/>
                      </a:lnTo>
                      <a:cubicBezTo>
                        <a:pt x="877" y="629"/>
                        <a:pt x="863" y="637"/>
                        <a:pt x="852" y="648"/>
                      </a:cubicBezTo>
                      <a:lnTo>
                        <a:pt x="852" y="648"/>
                      </a:lnTo>
                      <a:cubicBezTo>
                        <a:pt x="841" y="660"/>
                        <a:pt x="828" y="668"/>
                        <a:pt x="811" y="674"/>
                      </a:cubicBezTo>
                      <a:lnTo>
                        <a:pt x="811" y="674"/>
                      </a:lnTo>
                      <a:cubicBezTo>
                        <a:pt x="803" y="677"/>
                        <a:pt x="794" y="678"/>
                        <a:pt x="787" y="678"/>
                      </a:cubicBezTo>
                      <a:lnTo>
                        <a:pt x="787" y="678"/>
                      </a:lnTo>
                      <a:cubicBezTo>
                        <a:pt x="779" y="678"/>
                        <a:pt x="770" y="677"/>
                        <a:pt x="762" y="674"/>
                      </a:cubicBezTo>
                      <a:lnTo>
                        <a:pt x="762" y="674"/>
                      </a:lnTo>
                      <a:cubicBezTo>
                        <a:pt x="745" y="668"/>
                        <a:pt x="732" y="660"/>
                        <a:pt x="721" y="648"/>
                      </a:cubicBezTo>
                      <a:lnTo>
                        <a:pt x="721" y="648"/>
                      </a:lnTo>
                      <a:cubicBezTo>
                        <a:pt x="710" y="637"/>
                        <a:pt x="697" y="629"/>
                        <a:pt x="680" y="623"/>
                      </a:cubicBezTo>
                      <a:lnTo>
                        <a:pt x="631" y="605"/>
                      </a:lnTo>
                      <a:lnTo>
                        <a:pt x="631" y="605"/>
                      </a:lnTo>
                      <a:cubicBezTo>
                        <a:pt x="615" y="600"/>
                        <a:pt x="601" y="591"/>
                        <a:pt x="590" y="580"/>
                      </a:cubicBezTo>
                      <a:lnTo>
                        <a:pt x="590" y="580"/>
                      </a:lnTo>
                      <a:cubicBezTo>
                        <a:pt x="579" y="569"/>
                        <a:pt x="566" y="560"/>
                        <a:pt x="549" y="555"/>
                      </a:cubicBezTo>
                      <a:lnTo>
                        <a:pt x="500" y="538"/>
                      </a:lnTo>
                      <a:lnTo>
                        <a:pt x="500" y="538"/>
                      </a:lnTo>
                      <a:cubicBezTo>
                        <a:pt x="483" y="531"/>
                        <a:pt x="470" y="523"/>
                        <a:pt x="459" y="512"/>
                      </a:cubicBezTo>
                      <a:lnTo>
                        <a:pt x="459" y="512"/>
                      </a:lnTo>
                      <a:cubicBezTo>
                        <a:pt x="448" y="500"/>
                        <a:pt x="434" y="492"/>
                        <a:pt x="418" y="486"/>
                      </a:cubicBezTo>
                      <a:lnTo>
                        <a:pt x="369" y="469"/>
                      </a:lnTo>
                      <a:lnTo>
                        <a:pt x="369" y="469"/>
                      </a:lnTo>
                      <a:cubicBezTo>
                        <a:pt x="352" y="463"/>
                        <a:pt x="339" y="455"/>
                        <a:pt x="328" y="444"/>
                      </a:cubicBezTo>
                      <a:lnTo>
                        <a:pt x="328" y="444"/>
                      </a:lnTo>
                      <a:cubicBezTo>
                        <a:pt x="317" y="432"/>
                        <a:pt x="303" y="424"/>
                        <a:pt x="287" y="418"/>
                      </a:cubicBezTo>
                      <a:lnTo>
                        <a:pt x="238" y="401"/>
                      </a:lnTo>
                      <a:lnTo>
                        <a:pt x="238" y="401"/>
                      </a:lnTo>
                      <a:cubicBezTo>
                        <a:pt x="221" y="395"/>
                        <a:pt x="207" y="387"/>
                        <a:pt x="197" y="375"/>
                      </a:cubicBezTo>
                      <a:lnTo>
                        <a:pt x="197" y="375"/>
                      </a:lnTo>
                      <a:cubicBezTo>
                        <a:pt x="186" y="364"/>
                        <a:pt x="172" y="355"/>
                        <a:pt x="156" y="349"/>
                      </a:cubicBezTo>
                      <a:lnTo>
                        <a:pt x="106" y="333"/>
                      </a:lnTo>
                      <a:lnTo>
                        <a:pt x="106" y="333"/>
                      </a:lnTo>
                      <a:cubicBezTo>
                        <a:pt x="90" y="327"/>
                        <a:pt x="76" y="318"/>
                        <a:pt x="65" y="307"/>
                      </a:cubicBezTo>
                      <a:lnTo>
                        <a:pt x="65" y="307"/>
                      </a:lnTo>
                      <a:cubicBezTo>
                        <a:pt x="55" y="296"/>
                        <a:pt x="41" y="287"/>
                        <a:pt x="24" y="281"/>
                      </a:cubicBezTo>
                      <a:lnTo>
                        <a:pt x="24" y="281"/>
                      </a:lnTo>
                      <a:cubicBezTo>
                        <a:pt x="16" y="278"/>
                        <a:pt x="8" y="277"/>
                        <a:pt x="0" y="277"/>
                      </a:cubicBezTo>
                      <a:lnTo>
                        <a:pt x="0" y="208"/>
                      </a:lnTo>
                      <a:lnTo>
                        <a:pt x="0" y="208"/>
                      </a:lnTo>
                      <a:cubicBezTo>
                        <a:pt x="8" y="208"/>
                        <a:pt x="16" y="210"/>
                        <a:pt x="24" y="213"/>
                      </a:cubicBezTo>
                      <a:lnTo>
                        <a:pt x="24" y="213"/>
                      </a:lnTo>
                      <a:cubicBezTo>
                        <a:pt x="41" y="218"/>
                        <a:pt x="55" y="227"/>
                        <a:pt x="65" y="238"/>
                      </a:cubicBezTo>
                      <a:lnTo>
                        <a:pt x="65" y="238"/>
                      </a:lnTo>
                      <a:cubicBezTo>
                        <a:pt x="76" y="250"/>
                        <a:pt x="90" y="258"/>
                        <a:pt x="106" y="264"/>
                      </a:cubicBezTo>
                      <a:lnTo>
                        <a:pt x="156" y="281"/>
                      </a:lnTo>
                      <a:lnTo>
                        <a:pt x="156" y="281"/>
                      </a:lnTo>
                      <a:cubicBezTo>
                        <a:pt x="172" y="287"/>
                        <a:pt x="186" y="296"/>
                        <a:pt x="197" y="307"/>
                      </a:cubicBezTo>
                      <a:lnTo>
                        <a:pt x="197" y="307"/>
                      </a:lnTo>
                      <a:cubicBezTo>
                        <a:pt x="207" y="318"/>
                        <a:pt x="221" y="327"/>
                        <a:pt x="238" y="333"/>
                      </a:cubicBezTo>
                      <a:lnTo>
                        <a:pt x="238" y="333"/>
                      </a:lnTo>
                      <a:cubicBezTo>
                        <a:pt x="245" y="336"/>
                        <a:pt x="254" y="337"/>
                        <a:pt x="262" y="337"/>
                      </a:cubicBezTo>
                      <a:lnTo>
                        <a:pt x="262" y="337"/>
                      </a:lnTo>
                      <a:cubicBezTo>
                        <a:pt x="270" y="337"/>
                        <a:pt x="278" y="336"/>
                        <a:pt x="287" y="333"/>
                      </a:cubicBezTo>
                      <a:lnTo>
                        <a:pt x="287" y="333"/>
                      </a:lnTo>
                      <a:cubicBezTo>
                        <a:pt x="303" y="327"/>
                        <a:pt x="311" y="318"/>
                        <a:pt x="311" y="307"/>
                      </a:cubicBezTo>
                      <a:lnTo>
                        <a:pt x="311" y="307"/>
                      </a:lnTo>
                      <a:cubicBezTo>
                        <a:pt x="311" y="296"/>
                        <a:pt x="303" y="287"/>
                        <a:pt x="287" y="281"/>
                      </a:cubicBezTo>
                      <a:lnTo>
                        <a:pt x="238" y="264"/>
                      </a:lnTo>
                      <a:lnTo>
                        <a:pt x="238" y="264"/>
                      </a:lnTo>
                      <a:cubicBezTo>
                        <a:pt x="221" y="258"/>
                        <a:pt x="207" y="250"/>
                        <a:pt x="197" y="238"/>
                      </a:cubicBezTo>
                      <a:lnTo>
                        <a:pt x="197" y="238"/>
                      </a:lnTo>
                      <a:cubicBezTo>
                        <a:pt x="186" y="227"/>
                        <a:pt x="172" y="218"/>
                        <a:pt x="156" y="213"/>
                      </a:cubicBezTo>
                      <a:lnTo>
                        <a:pt x="106" y="196"/>
                      </a:lnTo>
                      <a:lnTo>
                        <a:pt x="106" y="196"/>
                      </a:lnTo>
                      <a:cubicBezTo>
                        <a:pt x="90" y="190"/>
                        <a:pt x="76" y="182"/>
                        <a:pt x="65" y="170"/>
                      </a:cubicBezTo>
                      <a:lnTo>
                        <a:pt x="65" y="170"/>
                      </a:lnTo>
                      <a:cubicBezTo>
                        <a:pt x="55" y="159"/>
                        <a:pt x="41" y="150"/>
                        <a:pt x="24" y="145"/>
                      </a:cubicBezTo>
                      <a:lnTo>
                        <a:pt x="24" y="145"/>
                      </a:lnTo>
                      <a:cubicBezTo>
                        <a:pt x="16" y="142"/>
                        <a:pt x="8" y="141"/>
                        <a:pt x="0" y="141"/>
                      </a:cubicBezTo>
                      <a:lnTo>
                        <a:pt x="0" y="0"/>
                      </a:lnTo>
                      <a:lnTo>
                        <a:pt x="1573" y="0"/>
                      </a:lnTo>
                      <a:lnTo>
                        <a:pt x="3147" y="0"/>
                      </a:lnTo>
                      <a:lnTo>
                        <a:pt x="4720" y="0"/>
                      </a:lnTo>
                      <a:lnTo>
                        <a:pt x="4720" y="141"/>
                      </a:lnTo>
                      <a:lnTo>
                        <a:pt x="4720" y="141"/>
                      </a:lnTo>
                      <a:cubicBezTo>
                        <a:pt x="4712" y="141"/>
                        <a:pt x="4704" y="142"/>
                        <a:pt x="4696" y="145"/>
                      </a:cubicBezTo>
                      <a:lnTo>
                        <a:pt x="4696" y="145"/>
                      </a:lnTo>
                      <a:cubicBezTo>
                        <a:pt x="4679" y="150"/>
                        <a:pt x="4666" y="159"/>
                        <a:pt x="4654" y="170"/>
                      </a:cubicBezTo>
                      <a:lnTo>
                        <a:pt x="4654" y="170"/>
                      </a:lnTo>
                      <a:cubicBezTo>
                        <a:pt x="4644" y="182"/>
                        <a:pt x="4630" y="190"/>
                        <a:pt x="4614" y="196"/>
                      </a:cubicBezTo>
                      <a:lnTo>
                        <a:pt x="4565" y="213"/>
                      </a:lnTo>
                      <a:lnTo>
                        <a:pt x="4565" y="213"/>
                      </a:lnTo>
                      <a:cubicBezTo>
                        <a:pt x="4548" y="218"/>
                        <a:pt x="4535" y="227"/>
                        <a:pt x="4524" y="238"/>
                      </a:cubicBezTo>
                      <a:lnTo>
                        <a:pt x="4524" y="238"/>
                      </a:lnTo>
                      <a:cubicBezTo>
                        <a:pt x="4512" y="250"/>
                        <a:pt x="4499" y="258"/>
                        <a:pt x="4482" y="264"/>
                      </a:cubicBezTo>
                      <a:lnTo>
                        <a:pt x="4434" y="281"/>
                      </a:lnTo>
                      <a:lnTo>
                        <a:pt x="4434" y="281"/>
                      </a:lnTo>
                      <a:cubicBezTo>
                        <a:pt x="4417" y="287"/>
                        <a:pt x="4409" y="296"/>
                        <a:pt x="4409" y="30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C08ED7-BDEA-4053-954A-8ECE04A9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010" y="4504971"/>
            <a:ext cx="1816890" cy="1805570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26FD3029-E11E-44AA-9DAB-47F89AE53194}"/>
              </a:ext>
            </a:extLst>
          </p:cNvPr>
          <p:cNvSpPr txBox="1"/>
          <p:nvPr/>
        </p:nvSpPr>
        <p:spPr>
          <a:xfrm>
            <a:off x="5556738" y="2458716"/>
            <a:ext cx="6213944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500"/>
              </a:lnSpc>
            </a:pPr>
            <a:r>
              <a:rPr lang="en-US" sz="6000" b="1" spc="187" dirty="0">
                <a:solidFill>
                  <a:schemeClr val="tx2"/>
                </a:solidFill>
                <a:latin typeface="Encode Sans" pitchFamily="2" charset="77"/>
                <a:ea typeface="Source Sans Pro" panose="020B0503030403020204" pitchFamily="34" charset="0"/>
                <a:cs typeface="Nunito Black" charset="0"/>
              </a:rPr>
              <a:t>OFFLINE WALLET SYSTEM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8FF131B-2746-47F8-8B20-1E8412F53834}"/>
              </a:ext>
            </a:extLst>
          </p:cNvPr>
          <p:cNvSpPr txBox="1"/>
          <p:nvPr/>
        </p:nvSpPr>
        <p:spPr>
          <a:xfrm>
            <a:off x="4252500" y="539516"/>
            <a:ext cx="660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spc="200" dirty="0">
                <a:latin typeface="Encode Sans" pitchFamily="2" charset="77"/>
                <a:ea typeface="Nunito Bold" charset="0"/>
                <a:cs typeface="Nunito Bold" charset="0"/>
              </a:rPr>
              <a:t>HACKOVER_OOZE</a:t>
            </a:r>
          </a:p>
          <a:p>
            <a:pPr algn="ctr"/>
            <a:r>
              <a:rPr lang="en-US" sz="5400" i="1" spc="200" dirty="0">
                <a:latin typeface="Encode Sans" pitchFamily="2" charset="77"/>
                <a:ea typeface="Nunito Bold" charset="0"/>
                <a:cs typeface="Nunito Bold" charset="0"/>
              </a:rPr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33930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2DA5380-0F41-8C45-8124-955C538D6ACE}"/>
              </a:ext>
            </a:extLst>
          </p:cNvPr>
          <p:cNvGrpSpPr/>
          <p:nvPr/>
        </p:nvGrpSpPr>
        <p:grpSpPr>
          <a:xfrm>
            <a:off x="117474" y="4659223"/>
            <a:ext cx="1700213" cy="838200"/>
            <a:chOff x="1054100" y="3084513"/>
            <a:chExt cx="1700213" cy="838200"/>
          </a:xfrm>
        </p:grpSpPr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A4E22B97-6459-5640-88E1-2EAFA8B6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813" y="3309938"/>
              <a:ext cx="71437" cy="42862"/>
            </a:xfrm>
            <a:custGeom>
              <a:avLst/>
              <a:gdLst>
                <a:gd name="T0" fmla="*/ 50 w 198"/>
                <a:gd name="T1" fmla="*/ 110 h 121"/>
                <a:gd name="T2" fmla="*/ 50 w 198"/>
                <a:gd name="T3" fmla="*/ 110 h 121"/>
                <a:gd name="T4" fmla="*/ 148 w 198"/>
                <a:gd name="T5" fmla="*/ 110 h 121"/>
                <a:gd name="T6" fmla="*/ 148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8 w 198"/>
                <a:gd name="T13" fmla="*/ 11 h 121"/>
                <a:gd name="T14" fmla="*/ 148 w 198"/>
                <a:gd name="T15" fmla="*/ 11 h 121"/>
                <a:gd name="T16" fmla="*/ 50 w 198"/>
                <a:gd name="T17" fmla="*/ 11 h 121"/>
                <a:gd name="T18" fmla="*/ 50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50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50" y="110"/>
                  </a:moveTo>
                  <a:lnTo>
                    <a:pt x="50" y="110"/>
                  </a:lnTo>
                  <a:cubicBezTo>
                    <a:pt x="82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  <a:lnTo>
                    <a:pt x="148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FE48F0E2-FD50-2049-9CA6-002674AAD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3309938"/>
              <a:ext cx="71437" cy="42862"/>
            </a:xfrm>
            <a:custGeom>
              <a:avLst/>
              <a:gdLst>
                <a:gd name="T0" fmla="*/ 50 w 197"/>
                <a:gd name="T1" fmla="*/ 110 h 121"/>
                <a:gd name="T2" fmla="*/ 50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50 w 197"/>
                <a:gd name="T17" fmla="*/ 11 h 121"/>
                <a:gd name="T18" fmla="*/ 50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50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50" y="110"/>
                  </a:move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66">
              <a:extLst>
                <a:ext uri="{FF2B5EF4-FFF2-40B4-BE49-F238E27FC236}">
                  <a16:creationId xmlns:a16="http://schemas.microsoft.com/office/drawing/2014/main" id="{66277562-A2E1-8B47-9C7F-4E4ECFC6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178175"/>
              <a:ext cx="119062" cy="82550"/>
            </a:xfrm>
            <a:custGeom>
              <a:avLst/>
              <a:gdLst>
                <a:gd name="T0" fmla="*/ 278 w 329"/>
                <a:gd name="T1" fmla="*/ 213 h 231"/>
                <a:gd name="T2" fmla="*/ 278 w 329"/>
                <a:gd name="T3" fmla="*/ 213 h 231"/>
                <a:gd name="T4" fmla="*/ 279 w 329"/>
                <a:gd name="T5" fmla="*/ 213 h 231"/>
                <a:gd name="T6" fmla="*/ 279 w 329"/>
                <a:gd name="T7" fmla="*/ 213 h 231"/>
                <a:gd name="T8" fmla="*/ 328 w 329"/>
                <a:gd name="T9" fmla="*/ 164 h 231"/>
                <a:gd name="T10" fmla="*/ 328 w 329"/>
                <a:gd name="T11" fmla="*/ 164 h 231"/>
                <a:gd name="T12" fmla="*/ 295 w 329"/>
                <a:gd name="T13" fmla="*/ 99 h 231"/>
                <a:gd name="T14" fmla="*/ 278 w 329"/>
                <a:gd name="T15" fmla="*/ 81 h 231"/>
                <a:gd name="T16" fmla="*/ 229 w 329"/>
                <a:gd name="T17" fmla="*/ 33 h 231"/>
                <a:gd name="T18" fmla="*/ 229 w 329"/>
                <a:gd name="T19" fmla="*/ 33 h 231"/>
                <a:gd name="T20" fmla="*/ 164 w 329"/>
                <a:gd name="T21" fmla="*/ 0 h 231"/>
                <a:gd name="T22" fmla="*/ 164 w 329"/>
                <a:gd name="T23" fmla="*/ 0 h 231"/>
                <a:gd name="T24" fmla="*/ 98 w 329"/>
                <a:gd name="T25" fmla="*/ 33 h 231"/>
                <a:gd name="T26" fmla="*/ 33 w 329"/>
                <a:gd name="T27" fmla="*/ 99 h 231"/>
                <a:gd name="T28" fmla="*/ 33 w 329"/>
                <a:gd name="T29" fmla="*/ 99 h 231"/>
                <a:gd name="T30" fmla="*/ 0 w 329"/>
                <a:gd name="T31" fmla="*/ 164 h 231"/>
                <a:gd name="T32" fmla="*/ 0 w 329"/>
                <a:gd name="T33" fmla="*/ 164 h 231"/>
                <a:gd name="T34" fmla="*/ 49 w 329"/>
                <a:gd name="T35" fmla="*/ 213 h 231"/>
                <a:gd name="T36" fmla="*/ 49 w 329"/>
                <a:gd name="T37" fmla="*/ 213 h 231"/>
                <a:gd name="T38" fmla="*/ 164 w 329"/>
                <a:gd name="T39" fmla="*/ 230 h 231"/>
                <a:gd name="T40" fmla="*/ 164 w 329"/>
                <a:gd name="T41" fmla="*/ 230 h 231"/>
                <a:gd name="T42" fmla="*/ 278 w 329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278" y="213"/>
                  </a:moveTo>
                  <a:lnTo>
                    <a:pt x="278" y="213"/>
                  </a:lnTo>
                  <a:lnTo>
                    <a:pt x="279" y="213"/>
                  </a:lnTo>
                  <a:lnTo>
                    <a:pt x="279" y="213"/>
                  </a:lnTo>
                  <a:cubicBezTo>
                    <a:pt x="312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7" y="120"/>
                    <a:pt x="295" y="99"/>
                  </a:cubicBezTo>
                  <a:lnTo>
                    <a:pt x="278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8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2" y="0"/>
                    <a:pt x="120" y="11"/>
                    <a:pt x="98" y="33"/>
                  </a:cubicBezTo>
                  <a:lnTo>
                    <a:pt x="33" y="99"/>
                  </a:lnTo>
                  <a:lnTo>
                    <a:pt x="33" y="99"/>
                  </a:lnTo>
                  <a:cubicBezTo>
                    <a:pt x="11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9" y="213"/>
                  </a:cubicBezTo>
                  <a:lnTo>
                    <a:pt x="49" y="213"/>
                  </a:lnTo>
                  <a:cubicBezTo>
                    <a:pt x="82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8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67">
              <a:extLst>
                <a:ext uri="{FF2B5EF4-FFF2-40B4-BE49-F238E27FC236}">
                  <a16:creationId xmlns:a16="http://schemas.microsoft.com/office/drawing/2014/main" id="{D5798335-21CC-C643-BB4F-B46A1720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5" y="3178175"/>
              <a:ext cx="117475" cy="82550"/>
            </a:xfrm>
            <a:custGeom>
              <a:avLst/>
              <a:gdLst>
                <a:gd name="T0" fmla="*/ 49 w 328"/>
                <a:gd name="T1" fmla="*/ 213 h 231"/>
                <a:gd name="T2" fmla="*/ 49 w 328"/>
                <a:gd name="T3" fmla="*/ 213 h 231"/>
                <a:gd name="T4" fmla="*/ 164 w 328"/>
                <a:gd name="T5" fmla="*/ 230 h 231"/>
                <a:gd name="T6" fmla="*/ 164 w 328"/>
                <a:gd name="T7" fmla="*/ 230 h 231"/>
                <a:gd name="T8" fmla="*/ 277 w 328"/>
                <a:gd name="T9" fmla="*/ 213 h 231"/>
                <a:gd name="T10" fmla="*/ 277 w 328"/>
                <a:gd name="T11" fmla="*/ 213 h 231"/>
                <a:gd name="T12" fmla="*/ 278 w 328"/>
                <a:gd name="T13" fmla="*/ 213 h 231"/>
                <a:gd name="T14" fmla="*/ 278 w 328"/>
                <a:gd name="T15" fmla="*/ 213 h 231"/>
                <a:gd name="T16" fmla="*/ 327 w 328"/>
                <a:gd name="T17" fmla="*/ 164 h 231"/>
                <a:gd name="T18" fmla="*/ 327 w 328"/>
                <a:gd name="T19" fmla="*/ 164 h 231"/>
                <a:gd name="T20" fmla="*/ 294 w 328"/>
                <a:gd name="T21" fmla="*/ 99 h 231"/>
                <a:gd name="T22" fmla="*/ 277 w 328"/>
                <a:gd name="T23" fmla="*/ 81 h 231"/>
                <a:gd name="T24" fmla="*/ 229 w 328"/>
                <a:gd name="T25" fmla="*/ 33 h 231"/>
                <a:gd name="T26" fmla="*/ 229 w 328"/>
                <a:gd name="T27" fmla="*/ 33 h 231"/>
                <a:gd name="T28" fmla="*/ 164 w 328"/>
                <a:gd name="T29" fmla="*/ 0 h 231"/>
                <a:gd name="T30" fmla="*/ 164 w 328"/>
                <a:gd name="T31" fmla="*/ 0 h 231"/>
                <a:gd name="T32" fmla="*/ 98 w 328"/>
                <a:gd name="T33" fmla="*/ 33 h 231"/>
                <a:gd name="T34" fmla="*/ 32 w 328"/>
                <a:gd name="T35" fmla="*/ 99 h 231"/>
                <a:gd name="T36" fmla="*/ 32 w 328"/>
                <a:gd name="T37" fmla="*/ 99 h 231"/>
                <a:gd name="T38" fmla="*/ 0 w 328"/>
                <a:gd name="T39" fmla="*/ 164 h 231"/>
                <a:gd name="T40" fmla="*/ 0 w 328"/>
                <a:gd name="T41" fmla="*/ 164 h 231"/>
                <a:gd name="T42" fmla="*/ 49 w 328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8" h="231">
                  <a:moveTo>
                    <a:pt x="49" y="213"/>
                  </a:moveTo>
                  <a:lnTo>
                    <a:pt x="49" y="213"/>
                  </a:lnTo>
                  <a:cubicBezTo>
                    <a:pt x="81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6" y="230"/>
                    <a:pt x="245" y="224"/>
                    <a:pt x="277" y="213"/>
                  </a:cubicBezTo>
                  <a:lnTo>
                    <a:pt x="277" y="213"/>
                  </a:lnTo>
                  <a:lnTo>
                    <a:pt x="278" y="213"/>
                  </a:lnTo>
                  <a:lnTo>
                    <a:pt x="278" y="213"/>
                  </a:lnTo>
                  <a:cubicBezTo>
                    <a:pt x="311" y="202"/>
                    <a:pt x="327" y="186"/>
                    <a:pt x="327" y="164"/>
                  </a:cubicBezTo>
                  <a:lnTo>
                    <a:pt x="327" y="164"/>
                  </a:lnTo>
                  <a:cubicBezTo>
                    <a:pt x="327" y="142"/>
                    <a:pt x="316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5" y="0"/>
                    <a:pt x="164" y="0"/>
                  </a:cubicBezTo>
                  <a:lnTo>
                    <a:pt x="164" y="0"/>
                  </a:lnTo>
                  <a:cubicBezTo>
                    <a:pt x="141" y="0"/>
                    <a:pt x="120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9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68">
              <a:extLst>
                <a:ext uri="{FF2B5EF4-FFF2-40B4-BE49-F238E27FC236}">
                  <a16:creationId xmlns:a16="http://schemas.microsoft.com/office/drawing/2014/main" id="{5B8A3640-AEE8-5240-A997-50DBFA64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384016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16 w 67"/>
                <a:gd name="T5" fmla="*/ 4 h 67"/>
                <a:gd name="T6" fmla="*/ 16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6 w 67"/>
                <a:gd name="T13" fmla="*/ 63 h 67"/>
                <a:gd name="T14" fmla="*/ 16 w 67"/>
                <a:gd name="T15" fmla="*/ 63 h 67"/>
                <a:gd name="T16" fmla="*/ 33 w 67"/>
                <a:gd name="T17" fmla="*/ 66 h 67"/>
                <a:gd name="T18" fmla="*/ 33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3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26" y="0"/>
                    <a:pt x="20" y="1"/>
                    <a:pt x="16" y="4"/>
                  </a:cubicBezTo>
                  <a:lnTo>
                    <a:pt x="16" y="4"/>
                  </a:lnTo>
                  <a:cubicBezTo>
                    <a:pt x="6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6" y="58"/>
                    <a:pt x="16" y="63"/>
                  </a:cubicBezTo>
                  <a:lnTo>
                    <a:pt x="16" y="63"/>
                  </a:lnTo>
                  <a:cubicBezTo>
                    <a:pt x="20" y="64"/>
                    <a:pt x="26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69">
              <a:extLst>
                <a:ext uri="{FF2B5EF4-FFF2-40B4-BE49-F238E27FC236}">
                  <a16:creationId xmlns:a16="http://schemas.microsoft.com/office/drawing/2014/main" id="{9463336D-DA7C-094B-ADFA-2AC38C423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813" y="3792538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D4A3D84E-37FD-314F-8F25-333E9A6F5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309938"/>
              <a:ext cx="71438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71">
              <a:extLst>
                <a:ext uri="{FF2B5EF4-FFF2-40B4-BE49-F238E27FC236}">
                  <a16:creationId xmlns:a16="http://schemas.microsoft.com/office/drawing/2014/main" id="{6EE69A7B-4AB6-054F-AB37-4A1034255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84016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72">
              <a:extLst>
                <a:ext uri="{FF2B5EF4-FFF2-40B4-BE49-F238E27FC236}">
                  <a16:creationId xmlns:a16="http://schemas.microsoft.com/office/drawing/2014/main" id="{6127D950-470E-7A40-BA38-97C66628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73">
              <a:extLst>
                <a:ext uri="{FF2B5EF4-FFF2-40B4-BE49-F238E27FC236}">
                  <a16:creationId xmlns:a16="http://schemas.microsoft.com/office/drawing/2014/main" id="{14FB7380-F2F9-8846-A8FB-CCBFD2DB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698875"/>
              <a:ext cx="23813" cy="23813"/>
            </a:xfrm>
            <a:custGeom>
              <a:avLst/>
              <a:gdLst>
                <a:gd name="T0" fmla="*/ 32 w 66"/>
                <a:gd name="T1" fmla="*/ 66 h 67"/>
                <a:gd name="T2" fmla="*/ 32 w 66"/>
                <a:gd name="T3" fmla="*/ 66 h 67"/>
                <a:gd name="T4" fmla="*/ 65 w 66"/>
                <a:gd name="T5" fmla="*/ 33 h 67"/>
                <a:gd name="T6" fmla="*/ 65 w 66"/>
                <a:gd name="T7" fmla="*/ 33 h 67"/>
                <a:gd name="T8" fmla="*/ 32 w 66"/>
                <a:gd name="T9" fmla="*/ 0 h 67"/>
                <a:gd name="T10" fmla="*/ 32 w 66"/>
                <a:gd name="T11" fmla="*/ 0 h 67"/>
                <a:gd name="T12" fmla="*/ 0 w 66"/>
                <a:gd name="T13" fmla="*/ 33 h 67"/>
                <a:gd name="T14" fmla="*/ 0 w 66"/>
                <a:gd name="T15" fmla="*/ 33 h 67"/>
                <a:gd name="T16" fmla="*/ 32 w 66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66"/>
                  </a:move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0"/>
                    <a:pt x="54" y="0"/>
                    <a:pt x="32" y="0"/>
                  </a:cubicBez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74">
              <a:extLst>
                <a:ext uri="{FF2B5EF4-FFF2-40B4-BE49-F238E27FC236}">
                  <a16:creationId xmlns:a16="http://schemas.microsoft.com/office/drawing/2014/main" id="{C6E1EAF4-1C68-7741-8C68-A26AEEBF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0" y="3309938"/>
              <a:ext cx="71438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1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1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93E9DB9A-D4E6-B247-85A5-2C8B630D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3309938"/>
              <a:ext cx="71438" cy="42862"/>
            </a:xfrm>
            <a:custGeom>
              <a:avLst/>
              <a:gdLst>
                <a:gd name="T0" fmla="*/ 147 w 197"/>
                <a:gd name="T1" fmla="*/ 11 h 121"/>
                <a:gd name="T2" fmla="*/ 147 w 197"/>
                <a:gd name="T3" fmla="*/ 11 h 121"/>
                <a:gd name="T4" fmla="*/ 49 w 197"/>
                <a:gd name="T5" fmla="*/ 11 h 121"/>
                <a:gd name="T6" fmla="*/ 49 w 197"/>
                <a:gd name="T7" fmla="*/ 11 h 121"/>
                <a:gd name="T8" fmla="*/ 0 w 197"/>
                <a:gd name="T9" fmla="*/ 60 h 121"/>
                <a:gd name="T10" fmla="*/ 0 w 197"/>
                <a:gd name="T11" fmla="*/ 60 h 121"/>
                <a:gd name="T12" fmla="*/ 49 w 197"/>
                <a:gd name="T13" fmla="*/ 110 h 121"/>
                <a:gd name="T14" fmla="*/ 49 w 197"/>
                <a:gd name="T15" fmla="*/ 110 h 121"/>
                <a:gd name="T16" fmla="*/ 147 w 197"/>
                <a:gd name="T17" fmla="*/ 110 h 121"/>
                <a:gd name="T18" fmla="*/ 147 w 197"/>
                <a:gd name="T19" fmla="*/ 110 h 121"/>
                <a:gd name="T20" fmla="*/ 196 w 197"/>
                <a:gd name="T21" fmla="*/ 60 h 121"/>
                <a:gd name="T22" fmla="*/ 196 w 197"/>
                <a:gd name="T23" fmla="*/ 60 h 121"/>
                <a:gd name="T24" fmla="*/ 147 w 197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147" y="11"/>
                  </a:move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A42C5532-3BD9-3545-81F1-E98C0877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3403600"/>
              <a:ext cx="247650" cy="236538"/>
            </a:xfrm>
            <a:custGeom>
              <a:avLst/>
              <a:gdLst>
                <a:gd name="T0" fmla="*/ 197 w 690"/>
                <a:gd name="T1" fmla="*/ 590 h 656"/>
                <a:gd name="T2" fmla="*/ 656 w 690"/>
                <a:gd name="T3" fmla="*/ 131 h 656"/>
                <a:gd name="T4" fmla="*/ 656 w 690"/>
                <a:gd name="T5" fmla="*/ 131 h 656"/>
                <a:gd name="T6" fmla="*/ 689 w 690"/>
                <a:gd name="T7" fmla="*/ 66 h 656"/>
                <a:gd name="T8" fmla="*/ 689 w 690"/>
                <a:gd name="T9" fmla="*/ 66 h 656"/>
                <a:gd name="T10" fmla="*/ 639 w 690"/>
                <a:gd name="T11" fmla="*/ 16 h 656"/>
                <a:gd name="T12" fmla="*/ 639 w 690"/>
                <a:gd name="T13" fmla="*/ 16 h 656"/>
                <a:gd name="T14" fmla="*/ 525 w 690"/>
                <a:gd name="T15" fmla="*/ 0 h 656"/>
                <a:gd name="T16" fmla="*/ 525 w 690"/>
                <a:gd name="T17" fmla="*/ 0 h 656"/>
                <a:gd name="T18" fmla="*/ 410 w 690"/>
                <a:gd name="T19" fmla="*/ 16 h 656"/>
                <a:gd name="T20" fmla="*/ 410 w 690"/>
                <a:gd name="T21" fmla="*/ 16 h 656"/>
                <a:gd name="T22" fmla="*/ 328 w 690"/>
                <a:gd name="T23" fmla="*/ 66 h 656"/>
                <a:gd name="T24" fmla="*/ 262 w 690"/>
                <a:gd name="T25" fmla="*/ 131 h 656"/>
                <a:gd name="T26" fmla="*/ 197 w 690"/>
                <a:gd name="T27" fmla="*/ 197 h 656"/>
                <a:gd name="T28" fmla="*/ 131 w 690"/>
                <a:gd name="T29" fmla="*/ 262 h 656"/>
                <a:gd name="T30" fmla="*/ 65 w 690"/>
                <a:gd name="T31" fmla="*/ 328 h 656"/>
                <a:gd name="T32" fmla="*/ 65 w 690"/>
                <a:gd name="T33" fmla="*/ 328 h 656"/>
                <a:gd name="T34" fmla="*/ 0 w 690"/>
                <a:gd name="T35" fmla="*/ 361 h 656"/>
                <a:gd name="T36" fmla="*/ 0 w 690"/>
                <a:gd name="T37" fmla="*/ 655 h 656"/>
                <a:gd name="T38" fmla="*/ 0 w 690"/>
                <a:gd name="T39" fmla="*/ 655 h 656"/>
                <a:gd name="T40" fmla="*/ 115 w 690"/>
                <a:gd name="T41" fmla="*/ 640 h 656"/>
                <a:gd name="T42" fmla="*/ 115 w 690"/>
                <a:gd name="T43" fmla="*/ 640 h 656"/>
                <a:gd name="T44" fmla="*/ 197 w 690"/>
                <a:gd name="T45" fmla="*/ 59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" h="656">
                  <a:moveTo>
                    <a:pt x="197" y="590"/>
                  </a:moveTo>
                  <a:lnTo>
                    <a:pt x="656" y="131"/>
                  </a:lnTo>
                  <a:lnTo>
                    <a:pt x="656" y="131"/>
                  </a:lnTo>
                  <a:cubicBezTo>
                    <a:pt x="678" y="109"/>
                    <a:pt x="689" y="87"/>
                    <a:pt x="689" y="66"/>
                  </a:cubicBezTo>
                  <a:lnTo>
                    <a:pt x="689" y="66"/>
                  </a:lnTo>
                  <a:cubicBezTo>
                    <a:pt x="689" y="44"/>
                    <a:pt x="672" y="27"/>
                    <a:pt x="639" y="16"/>
                  </a:cubicBezTo>
                  <a:lnTo>
                    <a:pt x="639" y="16"/>
                  </a:lnTo>
                  <a:cubicBezTo>
                    <a:pt x="606" y="6"/>
                    <a:pt x="568" y="0"/>
                    <a:pt x="525" y="0"/>
                  </a:cubicBezTo>
                  <a:lnTo>
                    <a:pt x="525" y="0"/>
                  </a:lnTo>
                  <a:cubicBezTo>
                    <a:pt x="481" y="0"/>
                    <a:pt x="443" y="6"/>
                    <a:pt x="410" y="16"/>
                  </a:cubicBezTo>
                  <a:lnTo>
                    <a:pt x="410" y="16"/>
                  </a:lnTo>
                  <a:cubicBezTo>
                    <a:pt x="377" y="27"/>
                    <a:pt x="350" y="44"/>
                    <a:pt x="328" y="66"/>
                  </a:cubicBezTo>
                  <a:lnTo>
                    <a:pt x="262" y="131"/>
                  </a:lnTo>
                  <a:lnTo>
                    <a:pt x="197" y="197"/>
                  </a:lnTo>
                  <a:lnTo>
                    <a:pt x="131" y="262"/>
                  </a:lnTo>
                  <a:lnTo>
                    <a:pt x="65" y="328"/>
                  </a:lnTo>
                  <a:lnTo>
                    <a:pt x="65" y="328"/>
                  </a:lnTo>
                  <a:cubicBezTo>
                    <a:pt x="44" y="350"/>
                    <a:pt x="22" y="361"/>
                    <a:pt x="0" y="361"/>
                  </a:cubicBezTo>
                  <a:lnTo>
                    <a:pt x="0" y="655"/>
                  </a:lnTo>
                  <a:lnTo>
                    <a:pt x="0" y="655"/>
                  </a:lnTo>
                  <a:cubicBezTo>
                    <a:pt x="44" y="655"/>
                    <a:pt x="82" y="651"/>
                    <a:pt x="115" y="640"/>
                  </a:cubicBezTo>
                  <a:lnTo>
                    <a:pt x="115" y="640"/>
                  </a:lnTo>
                  <a:cubicBezTo>
                    <a:pt x="148" y="629"/>
                    <a:pt x="175" y="612"/>
                    <a:pt x="197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CA59840D-31FC-B248-8380-05F72D45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403600"/>
              <a:ext cx="247650" cy="236538"/>
            </a:xfrm>
            <a:custGeom>
              <a:avLst/>
              <a:gdLst>
                <a:gd name="T0" fmla="*/ 558 w 689"/>
                <a:gd name="T1" fmla="*/ 262 h 656"/>
                <a:gd name="T2" fmla="*/ 492 w 689"/>
                <a:gd name="T3" fmla="*/ 197 h 656"/>
                <a:gd name="T4" fmla="*/ 426 w 689"/>
                <a:gd name="T5" fmla="*/ 131 h 656"/>
                <a:gd name="T6" fmla="*/ 361 w 689"/>
                <a:gd name="T7" fmla="*/ 66 h 656"/>
                <a:gd name="T8" fmla="*/ 361 w 689"/>
                <a:gd name="T9" fmla="*/ 66 h 656"/>
                <a:gd name="T10" fmla="*/ 279 w 689"/>
                <a:gd name="T11" fmla="*/ 16 h 656"/>
                <a:gd name="T12" fmla="*/ 279 w 689"/>
                <a:gd name="T13" fmla="*/ 16 h 656"/>
                <a:gd name="T14" fmla="*/ 164 w 689"/>
                <a:gd name="T15" fmla="*/ 0 h 656"/>
                <a:gd name="T16" fmla="*/ 164 w 689"/>
                <a:gd name="T17" fmla="*/ 0 h 656"/>
                <a:gd name="T18" fmla="*/ 49 w 689"/>
                <a:gd name="T19" fmla="*/ 16 h 656"/>
                <a:gd name="T20" fmla="*/ 49 w 689"/>
                <a:gd name="T21" fmla="*/ 16 h 656"/>
                <a:gd name="T22" fmla="*/ 16 w 689"/>
                <a:gd name="T23" fmla="*/ 35 h 656"/>
                <a:gd name="T24" fmla="*/ 16 w 689"/>
                <a:gd name="T25" fmla="*/ 35 h 656"/>
                <a:gd name="T26" fmla="*/ 0 w 689"/>
                <a:gd name="T27" fmla="*/ 66 h 656"/>
                <a:gd name="T28" fmla="*/ 0 w 689"/>
                <a:gd name="T29" fmla="*/ 66 h 656"/>
                <a:gd name="T30" fmla="*/ 16 w 689"/>
                <a:gd name="T31" fmla="*/ 111 h 656"/>
                <a:gd name="T32" fmla="*/ 16 w 689"/>
                <a:gd name="T33" fmla="*/ 111 h 656"/>
                <a:gd name="T34" fmla="*/ 32 w 689"/>
                <a:gd name="T35" fmla="*/ 131 h 656"/>
                <a:gd name="T36" fmla="*/ 164 w 689"/>
                <a:gd name="T37" fmla="*/ 262 h 656"/>
                <a:gd name="T38" fmla="*/ 230 w 689"/>
                <a:gd name="T39" fmla="*/ 328 h 656"/>
                <a:gd name="T40" fmla="*/ 295 w 689"/>
                <a:gd name="T41" fmla="*/ 394 h 656"/>
                <a:gd name="T42" fmla="*/ 492 w 689"/>
                <a:gd name="T43" fmla="*/ 590 h 656"/>
                <a:gd name="T44" fmla="*/ 492 w 689"/>
                <a:gd name="T45" fmla="*/ 590 h 656"/>
                <a:gd name="T46" fmla="*/ 574 w 689"/>
                <a:gd name="T47" fmla="*/ 640 h 656"/>
                <a:gd name="T48" fmla="*/ 574 w 689"/>
                <a:gd name="T49" fmla="*/ 640 h 656"/>
                <a:gd name="T50" fmla="*/ 688 w 689"/>
                <a:gd name="T51" fmla="*/ 655 h 656"/>
                <a:gd name="T52" fmla="*/ 688 w 689"/>
                <a:gd name="T53" fmla="*/ 361 h 656"/>
                <a:gd name="T54" fmla="*/ 688 w 689"/>
                <a:gd name="T55" fmla="*/ 361 h 656"/>
                <a:gd name="T56" fmla="*/ 623 w 689"/>
                <a:gd name="T57" fmla="*/ 328 h 656"/>
                <a:gd name="T58" fmla="*/ 558 w 689"/>
                <a:gd name="T59" fmla="*/ 26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656">
                  <a:moveTo>
                    <a:pt x="558" y="262"/>
                  </a:moveTo>
                  <a:lnTo>
                    <a:pt x="492" y="197"/>
                  </a:lnTo>
                  <a:lnTo>
                    <a:pt x="426" y="131"/>
                  </a:lnTo>
                  <a:lnTo>
                    <a:pt x="361" y="66"/>
                  </a:lnTo>
                  <a:lnTo>
                    <a:pt x="361" y="66"/>
                  </a:lnTo>
                  <a:cubicBezTo>
                    <a:pt x="339" y="44"/>
                    <a:pt x="312" y="27"/>
                    <a:pt x="279" y="16"/>
                  </a:cubicBezTo>
                  <a:lnTo>
                    <a:pt x="279" y="16"/>
                  </a:lnTo>
                  <a:cubicBezTo>
                    <a:pt x="246" y="6"/>
                    <a:pt x="208" y="0"/>
                    <a:pt x="164" y="0"/>
                  </a:cubicBezTo>
                  <a:lnTo>
                    <a:pt x="164" y="0"/>
                  </a:lnTo>
                  <a:cubicBezTo>
                    <a:pt x="121" y="0"/>
                    <a:pt x="82" y="6"/>
                    <a:pt x="49" y="16"/>
                  </a:cubicBezTo>
                  <a:lnTo>
                    <a:pt x="49" y="16"/>
                  </a:lnTo>
                  <a:cubicBezTo>
                    <a:pt x="35" y="21"/>
                    <a:pt x="24" y="27"/>
                    <a:pt x="16" y="35"/>
                  </a:cubicBezTo>
                  <a:lnTo>
                    <a:pt x="16" y="35"/>
                  </a:lnTo>
                  <a:cubicBezTo>
                    <a:pt x="6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6" y="96"/>
                    <a:pt x="16" y="111"/>
                  </a:cubicBezTo>
                  <a:lnTo>
                    <a:pt x="16" y="111"/>
                  </a:lnTo>
                  <a:cubicBezTo>
                    <a:pt x="20" y="117"/>
                    <a:pt x="26" y="125"/>
                    <a:pt x="32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4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361"/>
                  </a:ln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03F96C04-98CD-244A-BD45-5FDC52E94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744913"/>
              <a:ext cx="23813" cy="23812"/>
            </a:xfrm>
            <a:custGeom>
              <a:avLst/>
              <a:gdLst>
                <a:gd name="T0" fmla="*/ 32 w 66"/>
                <a:gd name="T1" fmla="*/ 66 h 67"/>
                <a:gd name="T2" fmla="*/ 32 w 66"/>
                <a:gd name="T3" fmla="*/ 66 h 67"/>
                <a:gd name="T4" fmla="*/ 65 w 66"/>
                <a:gd name="T5" fmla="*/ 33 h 67"/>
                <a:gd name="T6" fmla="*/ 65 w 66"/>
                <a:gd name="T7" fmla="*/ 33 h 67"/>
                <a:gd name="T8" fmla="*/ 32 w 66"/>
                <a:gd name="T9" fmla="*/ 0 h 67"/>
                <a:gd name="T10" fmla="*/ 32 w 66"/>
                <a:gd name="T11" fmla="*/ 0 h 67"/>
                <a:gd name="T12" fmla="*/ 0 w 66"/>
                <a:gd name="T13" fmla="*/ 33 h 67"/>
                <a:gd name="T14" fmla="*/ 0 w 66"/>
                <a:gd name="T15" fmla="*/ 33 h 67"/>
                <a:gd name="T16" fmla="*/ 32 w 66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66"/>
                  </a:move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5254CF01-1079-C34C-A6ED-2780AB9A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" y="3698875"/>
              <a:ext cx="23813" cy="23813"/>
            </a:xfrm>
            <a:custGeom>
              <a:avLst/>
              <a:gdLst>
                <a:gd name="T0" fmla="*/ 33 w 68"/>
                <a:gd name="T1" fmla="*/ 0 h 67"/>
                <a:gd name="T2" fmla="*/ 33 w 68"/>
                <a:gd name="T3" fmla="*/ 0 h 67"/>
                <a:gd name="T4" fmla="*/ 0 w 68"/>
                <a:gd name="T5" fmla="*/ 33 h 67"/>
                <a:gd name="T6" fmla="*/ 0 w 68"/>
                <a:gd name="T7" fmla="*/ 33 h 67"/>
                <a:gd name="T8" fmla="*/ 33 w 68"/>
                <a:gd name="T9" fmla="*/ 66 h 67"/>
                <a:gd name="T10" fmla="*/ 33 w 68"/>
                <a:gd name="T11" fmla="*/ 66 h 67"/>
                <a:gd name="T12" fmla="*/ 67 w 68"/>
                <a:gd name="T13" fmla="*/ 33 h 67"/>
                <a:gd name="T14" fmla="*/ 67 w 68"/>
                <a:gd name="T15" fmla="*/ 33 h 67"/>
                <a:gd name="T16" fmla="*/ 33 w 68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6" y="66"/>
                    <a:pt x="67" y="55"/>
                    <a:pt x="67" y="33"/>
                  </a:cubicBezTo>
                  <a:lnTo>
                    <a:pt x="67" y="33"/>
                  </a:lnTo>
                  <a:cubicBezTo>
                    <a:pt x="67" y="10"/>
                    <a:pt x="56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89965234-B97B-D844-9CF1-6B601A6B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5A6F7974-9291-F347-9AD7-7283BDA3E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42DDDB49-014D-8C43-9011-42B6FDBD6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84016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83">
              <a:extLst>
                <a:ext uri="{FF2B5EF4-FFF2-40B4-BE49-F238E27FC236}">
                  <a16:creationId xmlns:a16="http://schemas.microsoft.com/office/drawing/2014/main" id="{4E530891-D348-5D47-A32F-5C215AD3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517A7BBB-9D23-BD48-A286-B180515F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BA7AD53C-AA35-D84D-82C8-67495E81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7 w 1378"/>
                <a:gd name="T5" fmla="*/ 16 h 656"/>
                <a:gd name="T6" fmla="*/ 1327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8 w 1378"/>
                <a:gd name="T13" fmla="*/ 16 h 656"/>
                <a:gd name="T14" fmla="*/ 1098 w 1378"/>
                <a:gd name="T15" fmla="*/ 16 h 656"/>
                <a:gd name="T16" fmla="*/ 1016 w 1378"/>
                <a:gd name="T17" fmla="*/ 66 h 656"/>
                <a:gd name="T18" fmla="*/ 950 w 1378"/>
                <a:gd name="T19" fmla="*/ 131 h 656"/>
                <a:gd name="T20" fmla="*/ 885 w 1378"/>
                <a:gd name="T21" fmla="*/ 197 h 656"/>
                <a:gd name="T22" fmla="*/ 819 w 1378"/>
                <a:gd name="T23" fmla="*/ 262 h 656"/>
                <a:gd name="T24" fmla="*/ 753 w 1378"/>
                <a:gd name="T25" fmla="*/ 328 h 656"/>
                <a:gd name="T26" fmla="*/ 753 w 1378"/>
                <a:gd name="T27" fmla="*/ 328 h 656"/>
                <a:gd name="T28" fmla="*/ 688 w 1378"/>
                <a:gd name="T29" fmla="*/ 361 h 656"/>
                <a:gd name="T30" fmla="*/ 688 w 1378"/>
                <a:gd name="T31" fmla="*/ 361 h 656"/>
                <a:gd name="T32" fmla="*/ 623 w 1378"/>
                <a:gd name="T33" fmla="*/ 328 h 656"/>
                <a:gd name="T34" fmla="*/ 558 w 1378"/>
                <a:gd name="T35" fmla="*/ 262 h 656"/>
                <a:gd name="T36" fmla="*/ 491 w 1378"/>
                <a:gd name="T37" fmla="*/ 197 h 656"/>
                <a:gd name="T38" fmla="*/ 426 w 1378"/>
                <a:gd name="T39" fmla="*/ 131 h 656"/>
                <a:gd name="T40" fmla="*/ 360 w 1378"/>
                <a:gd name="T41" fmla="*/ 66 h 656"/>
                <a:gd name="T42" fmla="*/ 360 w 1378"/>
                <a:gd name="T43" fmla="*/ 66 h 656"/>
                <a:gd name="T44" fmla="*/ 278 w 1378"/>
                <a:gd name="T45" fmla="*/ 16 h 656"/>
                <a:gd name="T46" fmla="*/ 278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49 w 1378"/>
                <a:gd name="T53" fmla="*/ 16 h 656"/>
                <a:gd name="T54" fmla="*/ 49 w 1378"/>
                <a:gd name="T55" fmla="*/ 16 h 656"/>
                <a:gd name="T56" fmla="*/ 15 w 1378"/>
                <a:gd name="T57" fmla="*/ 35 h 656"/>
                <a:gd name="T58" fmla="*/ 15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5 w 1378"/>
                <a:gd name="T65" fmla="*/ 111 h 656"/>
                <a:gd name="T66" fmla="*/ 15 w 1378"/>
                <a:gd name="T67" fmla="*/ 111 h 656"/>
                <a:gd name="T68" fmla="*/ 32 w 1378"/>
                <a:gd name="T69" fmla="*/ 131 h 656"/>
                <a:gd name="T70" fmla="*/ 164 w 1378"/>
                <a:gd name="T71" fmla="*/ 262 h 656"/>
                <a:gd name="T72" fmla="*/ 229 w 1378"/>
                <a:gd name="T73" fmla="*/ 328 h 656"/>
                <a:gd name="T74" fmla="*/ 295 w 1378"/>
                <a:gd name="T75" fmla="*/ 394 h 656"/>
                <a:gd name="T76" fmla="*/ 491 w 1378"/>
                <a:gd name="T77" fmla="*/ 590 h 656"/>
                <a:gd name="T78" fmla="*/ 491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8 w 1378"/>
                <a:gd name="T85" fmla="*/ 655 h 656"/>
                <a:gd name="T86" fmla="*/ 688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5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60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3" y="0"/>
                  </a:cubicBezTo>
                  <a:lnTo>
                    <a:pt x="1213" y="0"/>
                  </a:lnTo>
                  <a:cubicBezTo>
                    <a:pt x="1169" y="0"/>
                    <a:pt x="1130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7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3" y="328"/>
                  </a:lnTo>
                  <a:lnTo>
                    <a:pt x="753" y="328"/>
                  </a:lnTo>
                  <a:cubicBezTo>
                    <a:pt x="732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6" y="361"/>
                    <a:pt x="645" y="350"/>
                    <a:pt x="623" y="328"/>
                  </a:cubicBezTo>
                  <a:lnTo>
                    <a:pt x="558" y="262"/>
                  </a:lnTo>
                  <a:lnTo>
                    <a:pt x="491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9" y="44"/>
                    <a:pt x="312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4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5" y="125"/>
                    <a:pt x="32" y="131"/>
                  </a:cubicBezTo>
                  <a:lnTo>
                    <a:pt x="164" y="262"/>
                  </a:lnTo>
                  <a:lnTo>
                    <a:pt x="229" y="328"/>
                  </a:lnTo>
                  <a:lnTo>
                    <a:pt x="295" y="394"/>
                  </a:lnTo>
                  <a:lnTo>
                    <a:pt x="491" y="590"/>
                  </a:lnTo>
                  <a:lnTo>
                    <a:pt x="491" y="590"/>
                  </a:lnTo>
                  <a:cubicBezTo>
                    <a:pt x="513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5" y="629"/>
                    <a:pt x="863" y="612"/>
                    <a:pt x="885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C141018B-58A4-F24F-A49E-B6E034D1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840163"/>
              <a:ext cx="23812" cy="23812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16 w 67"/>
                <a:gd name="T5" fmla="*/ 4 h 67"/>
                <a:gd name="T6" fmla="*/ 16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6 w 67"/>
                <a:gd name="T13" fmla="*/ 63 h 67"/>
                <a:gd name="T14" fmla="*/ 16 w 67"/>
                <a:gd name="T15" fmla="*/ 63 h 67"/>
                <a:gd name="T16" fmla="*/ 32 w 67"/>
                <a:gd name="T17" fmla="*/ 66 h 67"/>
                <a:gd name="T18" fmla="*/ 32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2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26" y="0"/>
                    <a:pt x="20" y="1"/>
                    <a:pt x="16" y="4"/>
                  </a:cubicBezTo>
                  <a:lnTo>
                    <a:pt x="16" y="4"/>
                  </a:lnTo>
                  <a:cubicBezTo>
                    <a:pt x="6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6" y="58"/>
                    <a:pt x="16" y="63"/>
                  </a:cubicBezTo>
                  <a:lnTo>
                    <a:pt x="16" y="63"/>
                  </a:lnTo>
                  <a:cubicBezTo>
                    <a:pt x="20" y="64"/>
                    <a:pt x="26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531894C7-95F4-E341-8FB4-F99D4B91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3309938"/>
              <a:ext cx="71438" cy="42862"/>
            </a:xfrm>
            <a:custGeom>
              <a:avLst/>
              <a:gdLst>
                <a:gd name="T0" fmla="*/ 148 w 198"/>
                <a:gd name="T1" fmla="*/ 11 h 121"/>
                <a:gd name="T2" fmla="*/ 148 w 198"/>
                <a:gd name="T3" fmla="*/ 11 h 121"/>
                <a:gd name="T4" fmla="*/ 49 w 198"/>
                <a:gd name="T5" fmla="*/ 11 h 121"/>
                <a:gd name="T6" fmla="*/ 49 w 198"/>
                <a:gd name="T7" fmla="*/ 11 h 121"/>
                <a:gd name="T8" fmla="*/ 0 w 198"/>
                <a:gd name="T9" fmla="*/ 60 h 121"/>
                <a:gd name="T10" fmla="*/ 0 w 198"/>
                <a:gd name="T11" fmla="*/ 60 h 121"/>
                <a:gd name="T12" fmla="*/ 49 w 198"/>
                <a:gd name="T13" fmla="*/ 110 h 121"/>
                <a:gd name="T14" fmla="*/ 49 w 198"/>
                <a:gd name="T15" fmla="*/ 110 h 121"/>
                <a:gd name="T16" fmla="*/ 148 w 198"/>
                <a:gd name="T17" fmla="*/ 110 h 121"/>
                <a:gd name="T18" fmla="*/ 148 w 198"/>
                <a:gd name="T19" fmla="*/ 110 h 121"/>
                <a:gd name="T20" fmla="*/ 197 w 198"/>
                <a:gd name="T21" fmla="*/ 60 h 121"/>
                <a:gd name="T22" fmla="*/ 197 w 198"/>
                <a:gd name="T23" fmla="*/ 60 h 121"/>
                <a:gd name="T24" fmla="*/ 148 w 198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148" y="11"/>
                  </a:moveTo>
                  <a:lnTo>
                    <a:pt x="148" y="11"/>
                  </a:lnTo>
                  <a:cubicBezTo>
                    <a:pt x="115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  <a:lnTo>
                    <a:pt x="49" y="110"/>
                  </a:lnTo>
                  <a:cubicBezTo>
                    <a:pt x="82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88">
              <a:extLst>
                <a:ext uri="{FF2B5EF4-FFF2-40B4-BE49-F238E27FC236}">
                  <a16:creationId xmlns:a16="http://schemas.microsoft.com/office/drawing/2014/main" id="{7F2284AA-0C6C-E046-958E-761B70B1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698875"/>
              <a:ext cx="23813" cy="23813"/>
            </a:xfrm>
            <a:custGeom>
              <a:avLst/>
              <a:gdLst>
                <a:gd name="T0" fmla="*/ 33 w 68"/>
                <a:gd name="T1" fmla="*/ 0 h 67"/>
                <a:gd name="T2" fmla="*/ 33 w 68"/>
                <a:gd name="T3" fmla="*/ 0 h 67"/>
                <a:gd name="T4" fmla="*/ 0 w 68"/>
                <a:gd name="T5" fmla="*/ 33 h 67"/>
                <a:gd name="T6" fmla="*/ 0 w 68"/>
                <a:gd name="T7" fmla="*/ 33 h 67"/>
                <a:gd name="T8" fmla="*/ 33 w 68"/>
                <a:gd name="T9" fmla="*/ 66 h 67"/>
                <a:gd name="T10" fmla="*/ 33 w 68"/>
                <a:gd name="T11" fmla="*/ 66 h 67"/>
                <a:gd name="T12" fmla="*/ 67 w 68"/>
                <a:gd name="T13" fmla="*/ 33 h 67"/>
                <a:gd name="T14" fmla="*/ 67 w 68"/>
                <a:gd name="T15" fmla="*/ 33 h 67"/>
                <a:gd name="T16" fmla="*/ 33 w 68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7" y="55"/>
                    <a:pt x="67" y="33"/>
                  </a:cubicBezTo>
                  <a:lnTo>
                    <a:pt x="67" y="33"/>
                  </a:lnTo>
                  <a:cubicBezTo>
                    <a:pt x="67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89">
              <a:extLst>
                <a:ext uri="{FF2B5EF4-FFF2-40B4-BE49-F238E27FC236}">
                  <a16:creationId xmlns:a16="http://schemas.microsoft.com/office/drawing/2014/main" id="{6347304A-5D9F-FA45-9B06-2BF40C7C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178175"/>
              <a:ext cx="119062" cy="82550"/>
            </a:xfrm>
            <a:custGeom>
              <a:avLst/>
              <a:gdLst>
                <a:gd name="T0" fmla="*/ 278 w 329"/>
                <a:gd name="T1" fmla="*/ 81 h 231"/>
                <a:gd name="T2" fmla="*/ 229 w 329"/>
                <a:gd name="T3" fmla="*/ 33 h 231"/>
                <a:gd name="T4" fmla="*/ 229 w 329"/>
                <a:gd name="T5" fmla="*/ 33 h 231"/>
                <a:gd name="T6" fmla="*/ 164 w 329"/>
                <a:gd name="T7" fmla="*/ 0 h 231"/>
                <a:gd name="T8" fmla="*/ 164 w 329"/>
                <a:gd name="T9" fmla="*/ 0 h 231"/>
                <a:gd name="T10" fmla="*/ 98 w 329"/>
                <a:gd name="T11" fmla="*/ 33 h 231"/>
                <a:gd name="T12" fmla="*/ 33 w 329"/>
                <a:gd name="T13" fmla="*/ 99 h 231"/>
                <a:gd name="T14" fmla="*/ 33 w 329"/>
                <a:gd name="T15" fmla="*/ 99 h 231"/>
                <a:gd name="T16" fmla="*/ 0 w 329"/>
                <a:gd name="T17" fmla="*/ 164 h 231"/>
                <a:gd name="T18" fmla="*/ 0 w 329"/>
                <a:gd name="T19" fmla="*/ 164 h 231"/>
                <a:gd name="T20" fmla="*/ 49 w 329"/>
                <a:gd name="T21" fmla="*/ 213 h 231"/>
                <a:gd name="T22" fmla="*/ 49 w 329"/>
                <a:gd name="T23" fmla="*/ 213 h 231"/>
                <a:gd name="T24" fmla="*/ 164 w 329"/>
                <a:gd name="T25" fmla="*/ 230 h 231"/>
                <a:gd name="T26" fmla="*/ 164 w 329"/>
                <a:gd name="T27" fmla="*/ 230 h 231"/>
                <a:gd name="T28" fmla="*/ 278 w 329"/>
                <a:gd name="T29" fmla="*/ 213 h 231"/>
                <a:gd name="T30" fmla="*/ 278 w 329"/>
                <a:gd name="T31" fmla="*/ 213 h 231"/>
                <a:gd name="T32" fmla="*/ 279 w 329"/>
                <a:gd name="T33" fmla="*/ 213 h 231"/>
                <a:gd name="T34" fmla="*/ 279 w 329"/>
                <a:gd name="T35" fmla="*/ 213 h 231"/>
                <a:gd name="T36" fmla="*/ 328 w 329"/>
                <a:gd name="T37" fmla="*/ 164 h 231"/>
                <a:gd name="T38" fmla="*/ 328 w 329"/>
                <a:gd name="T39" fmla="*/ 164 h 231"/>
                <a:gd name="T40" fmla="*/ 294 w 329"/>
                <a:gd name="T41" fmla="*/ 99 h 231"/>
                <a:gd name="T42" fmla="*/ 278 w 329"/>
                <a:gd name="T43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278" y="81"/>
                  </a:moveTo>
                  <a:lnTo>
                    <a:pt x="229" y="33"/>
                  </a:lnTo>
                  <a:lnTo>
                    <a:pt x="229" y="33"/>
                  </a:lnTo>
                  <a:cubicBezTo>
                    <a:pt x="208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2" y="0"/>
                    <a:pt x="120" y="11"/>
                    <a:pt x="98" y="33"/>
                  </a:cubicBezTo>
                  <a:lnTo>
                    <a:pt x="33" y="99"/>
                  </a:lnTo>
                  <a:lnTo>
                    <a:pt x="33" y="99"/>
                  </a:lnTo>
                  <a:cubicBezTo>
                    <a:pt x="11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9" y="213"/>
                  </a:cubicBezTo>
                  <a:lnTo>
                    <a:pt x="49" y="213"/>
                  </a:lnTo>
                  <a:cubicBezTo>
                    <a:pt x="82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8" y="213"/>
                  </a:cubicBezTo>
                  <a:lnTo>
                    <a:pt x="278" y="213"/>
                  </a:lnTo>
                  <a:lnTo>
                    <a:pt x="279" y="213"/>
                  </a:lnTo>
                  <a:lnTo>
                    <a:pt x="279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7" y="120"/>
                    <a:pt x="294" y="99"/>
                  </a:cubicBezTo>
                  <a:lnTo>
                    <a:pt x="278" y="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90">
              <a:extLst>
                <a:ext uri="{FF2B5EF4-FFF2-40B4-BE49-F238E27FC236}">
                  <a16:creationId xmlns:a16="http://schemas.microsoft.com/office/drawing/2014/main" id="{8578125E-A641-F34E-8BDB-3C33E6E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91">
              <a:extLst>
                <a:ext uri="{FF2B5EF4-FFF2-40B4-BE49-F238E27FC236}">
                  <a16:creationId xmlns:a16="http://schemas.microsoft.com/office/drawing/2014/main" id="{88377191-DECC-E147-9E18-8D420E3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13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92">
              <a:extLst>
                <a:ext uri="{FF2B5EF4-FFF2-40B4-BE49-F238E27FC236}">
                  <a16:creationId xmlns:a16="http://schemas.microsoft.com/office/drawing/2014/main" id="{0BC86FA6-E3DD-444E-BBCA-08CB4764C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8 w 1378"/>
                <a:gd name="T5" fmla="*/ 16 h 656"/>
                <a:gd name="T6" fmla="*/ 1328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9 w 1378"/>
                <a:gd name="T13" fmla="*/ 16 h 656"/>
                <a:gd name="T14" fmla="*/ 1099 w 1378"/>
                <a:gd name="T15" fmla="*/ 16 h 656"/>
                <a:gd name="T16" fmla="*/ 1016 w 1378"/>
                <a:gd name="T17" fmla="*/ 66 h 656"/>
                <a:gd name="T18" fmla="*/ 951 w 1378"/>
                <a:gd name="T19" fmla="*/ 131 h 656"/>
                <a:gd name="T20" fmla="*/ 886 w 1378"/>
                <a:gd name="T21" fmla="*/ 197 h 656"/>
                <a:gd name="T22" fmla="*/ 820 w 1378"/>
                <a:gd name="T23" fmla="*/ 262 h 656"/>
                <a:gd name="T24" fmla="*/ 754 w 1378"/>
                <a:gd name="T25" fmla="*/ 328 h 656"/>
                <a:gd name="T26" fmla="*/ 754 w 1378"/>
                <a:gd name="T27" fmla="*/ 328 h 656"/>
                <a:gd name="T28" fmla="*/ 689 w 1378"/>
                <a:gd name="T29" fmla="*/ 361 h 656"/>
                <a:gd name="T30" fmla="*/ 689 w 1378"/>
                <a:gd name="T31" fmla="*/ 361 h 656"/>
                <a:gd name="T32" fmla="*/ 624 w 1378"/>
                <a:gd name="T33" fmla="*/ 328 h 656"/>
                <a:gd name="T34" fmla="*/ 558 w 1378"/>
                <a:gd name="T35" fmla="*/ 262 h 656"/>
                <a:gd name="T36" fmla="*/ 492 w 1378"/>
                <a:gd name="T37" fmla="*/ 197 h 656"/>
                <a:gd name="T38" fmla="*/ 427 w 1378"/>
                <a:gd name="T39" fmla="*/ 131 h 656"/>
                <a:gd name="T40" fmla="*/ 361 w 1378"/>
                <a:gd name="T41" fmla="*/ 66 h 656"/>
                <a:gd name="T42" fmla="*/ 361 w 1378"/>
                <a:gd name="T43" fmla="*/ 66 h 656"/>
                <a:gd name="T44" fmla="*/ 279 w 1378"/>
                <a:gd name="T45" fmla="*/ 16 h 656"/>
                <a:gd name="T46" fmla="*/ 279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50 w 1378"/>
                <a:gd name="T53" fmla="*/ 16 h 656"/>
                <a:gd name="T54" fmla="*/ 50 w 1378"/>
                <a:gd name="T55" fmla="*/ 16 h 656"/>
                <a:gd name="T56" fmla="*/ 16 w 1378"/>
                <a:gd name="T57" fmla="*/ 35 h 656"/>
                <a:gd name="T58" fmla="*/ 16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6 w 1378"/>
                <a:gd name="T65" fmla="*/ 111 h 656"/>
                <a:gd name="T66" fmla="*/ 16 w 1378"/>
                <a:gd name="T67" fmla="*/ 111 h 656"/>
                <a:gd name="T68" fmla="*/ 33 w 1378"/>
                <a:gd name="T69" fmla="*/ 131 h 656"/>
                <a:gd name="T70" fmla="*/ 164 w 1378"/>
                <a:gd name="T71" fmla="*/ 262 h 656"/>
                <a:gd name="T72" fmla="*/ 230 w 1378"/>
                <a:gd name="T73" fmla="*/ 328 h 656"/>
                <a:gd name="T74" fmla="*/ 295 w 1378"/>
                <a:gd name="T75" fmla="*/ 394 h 656"/>
                <a:gd name="T76" fmla="*/ 492 w 1378"/>
                <a:gd name="T77" fmla="*/ 590 h 656"/>
                <a:gd name="T78" fmla="*/ 492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9 w 1378"/>
                <a:gd name="T85" fmla="*/ 655 h 656"/>
                <a:gd name="T86" fmla="*/ 689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6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61" y="27"/>
                    <a:pt x="1328" y="16"/>
                  </a:cubicBezTo>
                  <a:lnTo>
                    <a:pt x="1328" y="16"/>
                  </a:lnTo>
                  <a:cubicBezTo>
                    <a:pt x="1295" y="6"/>
                    <a:pt x="1257" y="0"/>
                    <a:pt x="1213" y="0"/>
                  </a:cubicBezTo>
                  <a:lnTo>
                    <a:pt x="1213" y="0"/>
                  </a:lnTo>
                  <a:cubicBezTo>
                    <a:pt x="1170" y="0"/>
                    <a:pt x="1131" y="6"/>
                    <a:pt x="1099" y="16"/>
                  </a:cubicBezTo>
                  <a:lnTo>
                    <a:pt x="1099" y="16"/>
                  </a:lnTo>
                  <a:cubicBezTo>
                    <a:pt x="1066" y="27"/>
                    <a:pt x="1038" y="44"/>
                    <a:pt x="1016" y="66"/>
                  </a:cubicBezTo>
                  <a:lnTo>
                    <a:pt x="951" y="131"/>
                  </a:lnTo>
                  <a:lnTo>
                    <a:pt x="886" y="197"/>
                  </a:lnTo>
                  <a:lnTo>
                    <a:pt x="820" y="262"/>
                  </a:lnTo>
                  <a:lnTo>
                    <a:pt x="754" y="328"/>
                  </a:lnTo>
                  <a:lnTo>
                    <a:pt x="754" y="328"/>
                  </a:lnTo>
                  <a:cubicBezTo>
                    <a:pt x="732" y="350"/>
                    <a:pt x="710" y="361"/>
                    <a:pt x="689" y="361"/>
                  </a:cubicBezTo>
                  <a:lnTo>
                    <a:pt x="689" y="361"/>
                  </a:lnTo>
                  <a:cubicBezTo>
                    <a:pt x="667" y="361"/>
                    <a:pt x="645" y="350"/>
                    <a:pt x="624" y="328"/>
                  </a:cubicBezTo>
                  <a:lnTo>
                    <a:pt x="558" y="262"/>
                  </a:lnTo>
                  <a:lnTo>
                    <a:pt x="492" y="197"/>
                  </a:lnTo>
                  <a:lnTo>
                    <a:pt x="427" y="131"/>
                  </a:lnTo>
                  <a:lnTo>
                    <a:pt x="361" y="66"/>
                  </a:lnTo>
                  <a:lnTo>
                    <a:pt x="361" y="66"/>
                  </a:lnTo>
                  <a:cubicBezTo>
                    <a:pt x="339" y="44"/>
                    <a:pt x="312" y="27"/>
                    <a:pt x="279" y="16"/>
                  </a:cubicBezTo>
                  <a:lnTo>
                    <a:pt x="279" y="16"/>
                  </a:lnTo>
                  <a:cubicBezTo>
                    <a:pt x="246" y="6"/>
                    <a:pt x="208" y="0"/>
                    <a:pt x="164" y="0"/>
                  </a:cubicBezTo>
                  <a:lnTo>
                    <a:pt x="164" y="0"/>
                  </a:lnTo>
                  <a:cubicBezTo>
                    <a:pt x="121" y="0"/>
                    <a:pt x="82" y="6"/>
                    <a:pt x="50" y="16"/>
                  </a:cubicBezTo>
                  <a:lnTo>
                    <a:pt x="50" y="16"/>
                  </a:lnTo>
                  <a:cubicBezTo>
                    <a:pt x="35" y="21"/>
                    <a:pt x="24" y="27"/>
                    <a:pt x="16" y="35"/>
                  </a:cubicBezTo>
                  <a:lnTo>
                    <a:pt x="16" y="35"/>
                  </a:lnTo>
                  <a:cubicBezTo>
                    <a:pt x="6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6" y="96"/>
                    <a:pt x="16" y="111"/>
                  </a:cubicBezTo>
                  <a:lnTo>
                    <a:pt x="16" y="111"/>
                  </a:lnTo>
                  <a:cubicBezTo>
                    <a:pt x="20" y="117"/>
                    <a:pt x="26" y="125"/>
                    <a:pt x="33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4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9" y="655"/>
                  </a:cubicBezTo>
                  <a:lnTo>
                    <a:pt x="689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6" y="629"/>
                    <a:pt x="863" y="612"/>
                    <a:pt x="886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>
                <a:solidFill>
                  <a:schemeClr val="accent5"/>
                </a:solidFill>
              </a:endParaRPr>
            </a:p>
          </p:txBody>
        </p:sp>
        <p:sp>
          <p:nvSpPr>
            <p:cNvPr id="79" name="Freeform 93">
              <a:extLst>
                <a:ext uri="{FF2B5EF4-FFF2-40B4-BE49-F238E27FC236}">
                  <a16:creationId xmlns:a16="http://schemas.microsoft.com/office/drawing/2014/main" id="{D478B4C7-4F85-CB4E-A328-D4D77B1A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05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94">
              <a:extLst>
                <a:ext uri="{FF2B5EF4-FFF2-40B4-BE49-F238E27FC236}">
                  <a16:creationId xmlns:a16="http://schemas.microsoft.com/office/drawing/2014/main" id="{3FB82891-70A8-8240-94D2-CE3716B6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8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95">
              <a:extLst>
                <a:ext uri="{FF2B5EF4-FFF2-40B4-BE49-F238E27FC236}">
                  <a16:creationId xmlns:a16="http://schemas.microsoft.com/office/drawing/2014/main" id="{2068E551-08EB-A441-81CD-5E0714D9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3698875"/>
              <a:ext cx="23813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96">
              <a:extLst>
                <a:ext uri="{FF2B5EF4-FFF2-40B4-BE49-F238E27FC236}">
                  <a16:creationId xmlns:a16="http://schemas.microsoft.com/office/drawing/2014/main" id="{70440747-71AD-9B42-ACB0-D289227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3744913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97">
              <a:extLst>
                <a:ext uri="{FF2B5EF4-FFF2-40B4-BE49-F238E27FC236}">
                  <a16:creationId xmlns:a16="http://schemas.microsoft.com/office/drawing/2014/main" id="{FF56DE46-0567-3D49-B32B-4B63FDDE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88" y="3744913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98">
              <a:extLst>
                <a:ext uri="{FF2B5EF4-FFF2-40B4-BE49-F238E27FC236}">
                  <a16:creationId xmlns:a16="http://schemas.microsoft.com/office/drawing/2014/main" id="{5F2D1B37-CE0D-1E43-9A62-E15D3E12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74491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99">
              <a:extLst>
                <a:ext uri="{FF2B5EF4-FFF2-40B4-BE49-F238E27FC236}">
                  <a16:creationId xmlns:a16="http://schemas.microsoft.com/office/drawing/2014/main" id="{5A048A89-05DE-7942-96A7-AB3C522A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15 w 66"/>
                <a:gd name="T5" fmla="*/ 4 h 67"/>
                <a:gd name="T6" fmla="*/ 15 w 66"/>
                <a:gd name="T7" fmla="*/ 4 h 67"/>
                <a:gd name="T8" fmla="*/ 0 w 66"/>
                <a:gd name="T9" fmla="*/ 33 h 67"/>
                <a:gd name="T10" fmla="*/ 0 w 66"/>
                <a:gd name="T11" fmla="*/ 33 h 67"/>
                <a:gd name="T12" fmla="*/ 15 w 66"/>
                <a:gd name="T13" fmla="*/ 63 h 67"/>
                <a:gd name="T14" fmla="*/ 15 w 66"/>
                <a:gd name="T15" fmla="*/ 63 h 67"/>
                <a:gd name="T16" fmla="*/ 32 w 66"/>
                <a:gd name="T17" fmla="*/ 66 h 67"/>
                <a:gd name="T18" fmla="*/ 32 w 66"/>
                <a:gd name="T19" fmla="*/ 66 h 67"/>
                <a:gd name="T20" fmla="*/ 65 w 66"/>
                <a:gd name="T21" fmla="*/ 33 h 67"/>
                <a:gd name="T22" fmla="*/ 65 w 66"/>
                <a:gd name="T23" fmla="*/ 33 h 67"/>
                <a:gd name="T24" fmla="*/ 32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25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5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100">
              <a:extLst>
                <a:ext uri="{FF2B5EF4-FFF2-40B4-BE49-F238E27FC236}">
                  <a16:creationId xmlns:a16="http://schemas.microsoft.com/office/drawing/2014/main" id="{92E07B24-4B9B-3843-9DA6-9C671B4C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101">
              <a:extLst>
                <a:ext uri="{FF2B5EF4-FFF2-40B4-BE49-F238E27FC236}">
                  <a16:creationId xmlns:a16="http://schemas.microsoft.com/office/drawing/2014/main" id="{70B79059-50DE-284E-8116-E3F396B0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3084513"/>
              <a:ext cx="1700213" cy="838200"/>
            </a:xfrm>
            <a:custGeom>
              <a:avLst/>
              <a:gdLst>
                <a:gd name="T0" fmla="*/ 4064 w 4721"/>
                <a:gd name="T1" fmla="*/ 361 h 2329"/>
                <a:gd name="T2" fmla="*/ 4245 w 4721"/>
                <a:gd name="T3" fmla="*/ 1492 h 2329"/>
                <a:gd name="T4" fmla="*/ 3737 w 4721"/>
                <a:gd name="T5" fmla="*/ 1738 h 2329"/>
                <a:gd name="T6" fmla="*/ 3999 w 4721"/>
                <a:gd name="T7" fmla="*/ 1213 h 2329"/>
                <a:gd name="T8" fmla="*/ 4048 w 4721"/>
                <a:gd name="T9" fmla="*/ 2161 h 2329"/>
                <a:gd name="T10" fmla="*/ 3803 w 4721"/>
                <a:gd name="T11" fmla="*/ 2098 h 2329"/>
                <a:gd name="T12" fmla="*/ 3343 w 4721"/>
                <a:gd name="T13" fmla="*/ 1475 h 2329"/>
                <a:gd name="T14" fmla="*/ 2474 w 4721"/>
                <a:gd name="T15" fmla="*/ 996 h 2329"/>
                <a:gd name="T16" fmla="*/ 2950 w 4721"/>
                <a:gd name="T17" fmla="*/ 1082 h 2329"/>
                <a:gd name="T18" fmla="*/ 3672 w 4721"/>
                <a:gd name="T19" fmla="*/ 885 h 2329"/>
                <a:gd name="T20" fmla="*/ 3573 w 4721"/>
                <a:gd name="T21" fmla="*/ 1869 h 2329"/>
                <a:gd name="T22" fmla="*/ 2853 w 4721"/>
                <a:gd name="T23" fmla="*/ 1738 h 2329"/>
                <a:gd name="T24" fmla="*/ 2786 w 4721"/>
                <a:gd name="T25" fmla="*/ 1869 h 2329"/>
                <a:gd name="T26" fmla="*/ 2163 w 4721"/>
                <a:gd name="T27" fmla="*/ 1738 h 2329"/>
                <a:gd name="T28" fmla="*/ 2426 w 4721"/>
                <a:gd name="T29" fmla="*/ 1213 h 2329"/>
                <a:gd name="T30" fmla="*/ 2623 w 4721"/>
                <a:gd name="T31" fmla="*/ 1967 h 2329"/>
                <a:gd name="T32" fmla="*/ 2524 w 4721"/>
                <a:gd name="T33" fmla="*/ 2131 h 2329"/>
                <a:gd name="T34" fmla="*/ 2065 w 4721"/>
                <a:gd name="T35" fmla="*/ 2000 h 2329"/>
                <a:gd name="T36" fmla="*/ 1459 w 4721"/>
                <a:gd name="T37" fmla="*/ 1525 h 2329"/>
                <a:gd name="T38" fmla="*/ 935 w 4721"/>
                <a:gd name="T39" fmla="*/ 901 h 2329"/>
                <a:gd name="T40" fmla="*/ 1705 w 4721"/>
                <a:gd name="T41" fmla="*/ 1147 h 2329"/>
                <a:gd name="T42" fmla="*/ 1771 w 4721"/>
                <a:gd name="T43" fmla="*/ 1475 h 2329"/>
                <a:gd name="T44" fmla="*/ 1836 w 4721"/>
                <a:gd name="T45" fmla="*/ 1705 h 2329"/>
                <a:gd name="T46" fmla="*/ 1181 w 4721"/>
                <a:gd name="T47" fmla="*/ 1902 h 2329"/>
                <a:gd name="T48" fmla="*/ 901 w 4721"/>
                <a:gd name="T49" fmla="*/ 1821 h 2329"/>
                <a:gd name="T50" fmla="*/ 525 w 4721"/>
                <a:gd name="T51" fmla="*/ 1410 h 2329"/>
                <a:gd name="T52" fmla="*/ 1098 w 4721"/>
                <a:gd name="T53" fmla="*/ 1492 h 2329"/>
                <a:gd name="T54" fmla="*/ 901 w 4721"/>
                <a:gd name="T55" fmla="*/ 2161 h 2329"/>
                <a:gd name="T56" fmla="*/ 656 w 4721"/>
                <a:gd name="T57" fmla="*/ 2098 h 2329"/>
                <a:gd name="T58" fmla="*/ 672 w 4721"/>
                <a:gd name="T59" fmla="*/ 475 h 2329"/>
                <a:gd name="T60" fmla="*/ 951 w 4721"/>
                <a:gd name="T61" fmla="*/ 426 h 2329"/>
                <a:gd name="T62" fmla="*/ 1164 w 4721"/>
                <a:gd name="T63" fmla="*/ 738 h 2329"/>
                <a:gd name="T64" fmla="*/ 2081 w 4721"/>
                <a:gd name="T65" fmla="*/ 738 h 2329"/>
                <a:gd name="T66" fmla="*/ 2491 w 4721"/>
                <a:gd name="T67" fmla="*/ 361 h 2329"/>
                <a:gd name="T68" fmla="*/ 2639 w 4721"/>
                <a:gd name="T69" fmla="*/ 639 h 2329"/>
                <a:gd name="T70" fmla="*/ 3557 w 4721"/>
                <a:gd name="T71" fmla="*/ 639 h 2329"/>
                <a:gd name="T72" fmla="*/ 4360 w 4721"/>
                <a:gd name="T73" fmla="*/ 1869 h 2329"/>
                <a:gd name="T74" fmla="*/ 4426 w 4721"/>
                <a:gd name="T75" fmla="*/ 1738 h 2329"/>
                <a:gd name="T76" fmla="*/ 229 w 4721"/>
                <a:gd name="T77" fmla="*/ 1738 h 2329"/>
                <a:gd name="T78" fmla="*/ 508 w 4721"/>
                <a:gd name="T79" fmla="*/ 639 h 2329"/>
                <a:gd name="T80" fmla="*/ 4212 w 4721"/>
                <a:gd name="T81" fmla="*/ 738 h 2329"/>
                <a:gd name="T82" fmla="*/ 4655 w 4721"/>
                <a:gd name="T83" fmla="*/ 1213 h 2329"/>
                <a:gd name="T84" fmla="*/ 4590 w 4721"/>
                <a:gd name="T85" fmla="*/ 623 h 2329"/>
                <a:gd name="T86" fmla="*/ 3672 w 4721"/>
                <a:gd name="T87" fmla="*/ 229 h 2329"/>
                <a:gd name="T88" fmla="*/ 3279 w 4721"/>
                <a:gd name="T89" fmla="*/ 885 h 2329"/>
                <a:gd name="T90" fmla="*/ 3017 w 4721"/>
                <a:gd name="T91" fmla="*/ 623 h 2329"/>
                <a:gd name="T92" fmla="*/ 2098 w 4721"/>
                <a:gd name="T93" fmla="*/ 229 h 2329"/>
                <a:gd name="T94" fmla="*/ 1705 w 4721"/>
                <a:gd name="T95" fmla="*/ 885 h 2329"/>
                <a:gd name="T96" fmla="*/ 1443 w 4721"/>
                <a:gd name="T97" fmla="*/ 623 h 2329"/>
                <a:gd name="T98" fmla="*/ 525 w 4721"/>
                <a:gd name="T99" fmla="*/ 229 h 2329"/>
                <a:gd name="T100" fmla="*/ 131 w 4721"/>
                <a:gd name="T101" fmla="*/ 885 h 2329"/>
                <a:gd name="T102" fmla="*/ 525 w 4721"/>
                <a:gd name="T103" fmla="*/ 885 h 2329"/>
                <a:gd name="T104" fmla="*/ 65 w 4721"/>
                <a:gd name="T105" fmla="*/ 1738 h 2329"/>
                <a:gd name="T106" fmla="*/ 901 w 4721"/>
                <a:gd name="T107" fmla="*/ 2312 h 2329"/>
                <a:gd name="T108" fmla="*/ 1574 w 4721"/>
                <a:gd name="T109" fmla="*/ 1705 h 2329"/>
                <a:gd name="T110" fmla="*/ 2361 w 4721"/>
                <a:gd name="T111" fmla="*/ 2328 h 2329"/>
                <a:gd name="T112" fmla="*/ 3082 w 4721"/>
                <a:gd name="T113" fmla="*/ 1738 h 2329"/>
                <a:gd name="T114" fmla="*/ 3819 w 4721"/>
                <a:gd name="T115" fmla="*/ 2311 h 2329"/>
                <a:gd name="T116" fmla="*/ 4524 w 4721"/>
                <a:gd name="T117" fmla="*/ 1869 h 2329"/>
                <a:gd name="T118" fmla="*/ 4064 w 4721"/>
                <a:gd name="T119" fmla="*/ 1016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1" h="2329">
                  <a:moveTo>
                    <a:pt x="3934" y="492"/>
                  </a:moveTo>
                  <a:lnTo>
                    <a:pt x="3934" y="492"/>
                  </a:lnTo>
                  <a:cubicBezTo>
                    <a:pt x="3890" y="492"/>
                    <a:pt x="3852" y="486"/>
                    <a:pt x="3819" y="475"/>
                  </a:cubicBezTo>
                  <a:lnTo>
                    <a:pt x="3819" y="475"/>
                  </a:lnTo>
                  <a:cubicBezTo>
                    <a:pt x="3786" y="464"/>
                    <a:pt x="3770" y="448"/>
                    <a:pt x="3770" y="426"/>
                  </a:cubicBezTo>
                  <a:lnTo>
                    <a:pt x="3770" y="426"/>
                  </a:lnTo>
                  <a:cubicBezTo>
                    <a:pt x="3770" y="404"/>
                    <a:pt x="3781" y="382"/>
                    <a:pt x="3803" y="361"/>
                  </a:cubicBezTo>
                  <a:lnTo>
                    <a:pt x="3868" y="295"/>
                  </a:lnTo>
                  <a:lnTo>
                    <a:pt x="3868" y="295"/>
                  </a:lnTo>
                  <a:cubicBezTo>
                    <a:pt x="3890" y="273"/>
                    <a:pt x="3912" y="262"/>
                    <a:pt x="3934" y="262"/>
                  </a:cubicBezTo>
                  <a:lnTo>
                    <a:pt x="3934" y="262"/>
                  </a:lnTo>
                  <a:cubicBezTo>
                    <a:pt x="3956" y="262"/>
                    <a:pt x="3978" y="273"/>
                    <a:pt x="3999" y="295"/>
                  </a:cubicBezTo>
                  <a:lnTo>
                    <a:pt x="4048" y="343"/>
                  </a:lnTo>
                  <a:lnTo>
                    <a:pt x="4064" y="361"/>
                  </a:lnTo>
                  <a:lnTo>
                    <a:pt x="4064" y="361"/>
                  </a:lnTo>
                  <a:cubicBezTo>
                    <a:pt x="4087" y="382"/>
                    <a:pt x="4098" y="404"/>
                    <a:pt x="4098" y="426"/>
                  </a:cubicBezTo>
                  <a:lnTo>
                    <a:pt x="4098" y="426"/>
                  </a:lnTo>
                  <a:cubicBezTo>
                    <a:pt x="4098" y="448"/>
                    <a:pt x="4081" y="464"/>
                    <a:pt x="4049" y="475"/>
                  </a:cubicBezTo>
                  <a:lnTo>
                    <a:pt x="4049" y="475"/>
                  </a:lnTo>
                  <a:lnTo>
                    <a:pt x="4048" y="475"/>
                  </a:lnTo>
                  <a:lnTo>
                    <a:pt x="4048" y="475"/>
                  </a:lnTo>
                  <a:cubicBezTo>
                    <a:pt x="4015" y="486"/>
                    <a:pt x="3977" y="492"/>
                    <a:pt x="3934" y="492"/>
                  </a:cubicBezTo>
                  <a:close/>
                  <a:moveTo>
                    <a:pt x="4048" y="1262"/>
                  </a:moveTo>
                  <a:lnTo>
                    <a:pt x="4064" y="1279"/>
                  </a:lnTo>
                  <a:lnTo>
                    <a:pt x="4131" y="1344"/>
                  </a:lnTo>
                  <a:lnTo>
                    <a:pt x="4196" y="1410"/>
                  </a:lnTo>
                  <a:lnTo>
                    <a:pt x="4196" y="1410"/>
                  </a:lnTo>
                  <a:cubicBezTo>
                    <a:pt x="4218" y="1432"/>
                    <a:pt x="4235" y="1459"/>
                    <a:pt x="4245" y="1492"/>
                  </a:cubicBezTo>
                  <a:lnTo>
                    <a:pt x="4245" y="1492"/>
                  </a:lnTo>
                  <a:cubicBezTo>
                    <a:pt x="4256" y="1525"/>
                    <a:pt x="4256" y="1558"/>
                    <a:pt x="4245" y="1590"/>
                  </a:cubicBezTo>
                  <a:lnTo>
                    <a:pt x="4245" y="1590"/>
                  </a:lnTo>
                  <a:cubicBezTo>
                    <a:pt x="4235" y="1623"/>
                    <a:pt x="4218" y="1650"/>
                    <a:pt x="4196" y="1672"/>
                  </a:cubicBezTo>
                  <a:lnTo>
                    <a:pt x="4131" y="1738"/>
                  </a:lnTo>
                  <a:lnTo>
                    <a:pt x="4064" y="1803"/>
                  </a:lnTo>
                  <a:lnTo>
                    <a:pt x="4048" y="1821"/>
                  </a:lnTo>
                  <a:lnTo>
                    <a:pt x="3999" y="1869"/>
                  </a:lnTo>
                  <a:lnTo>
                    <a:pt x="3999" y="1869"/>
                  </a:lnTo>
                  <a:cubicBezTo>
                    <a:pt x="3978" y="1891"/>
                    <a:pt x="3956" y="1902"/>
                    <a:pt x="3934" y="1902"/>
                  </a:cubicBezTo>
                  <a:lnTo>
                    <a:pt x="3934" y="1902"/>
                  </a:lnTo>
                  <a:cubicBezTo>
                    <a:pt x="3912" y="1902"/>
                    <a:pt x="3890" y="1891"/>
                    <a:pt x="3868" y="1869"/>
                  </a:cubicBezTo>
                  <a:lnTo>
                    <a:pt x="3803" y="1803"/>
                  </a:lnTo>
                  <a:lnTo>
                    <a:pt x="3737" y="1738"/>
                  </a:lnTo>
                  <a:lnTo>
                    <a:pt x="3672" y="1672"/>
                  </a:lnTo>
                  <a:lnTo>
                    <a:pt x="3672" y="1672"/>
                  </a:lnTo>
                  <a:cubicBezTo>
                    <a:pt x="3650" y="1650"/>
                    <a:pt x="3633" y="1623"/>
                    <a:pt x="3622" y="1590"/>
                  </a:cubicBezTo>
                  <a:lnTo>
                    <a:pt x="3622" y="1590"/>
                  </a:lnTo>
                  <a:cubicBezTo>
                    <a:pt x="3611" y="1558"/>
                    <a:pt x="3611" y="1525"/>
                    <a:pt x="3622" y="1492"/>
                  </a:cubicBezTo>
                  <a:lnTo>
                    <a:pt x="3622" y="1492"/>
                  </a:lnTo>
                  <a:cubicBezTo>
                    <a:pt x="3633" y="1459"/>
                    <a:pt x="3650" y="1432"/>
                    <a:pt x="3672" y="1410"/>
                  </a:cubicBezTo>
                  <a:lnTo>
                    <a:pt x="3737" y="1344"/>
                  </a:lnTo>
                  <a:lnTo>
                    <a:pt x="3803" y="1279"/>
                  </a:lnTo>
                  <a:lnTo>
                    <a:pt x="3868" y="1213"/>
                  </a:lnTo>
                  <a:lnTo>
                    <a:pt x="3868" y="1213"/>
                  </a:lnTo>
                  <a:cubicBezTo>
                    <a:pt x="3890" y="1191"/>
                    <a:pt x="3912" y="1180"/>
                    <a:pt x="3934" y="1180"/>
                  </a:cubicBezTo>
                  <a:lnTo>
                    <a:pt x="3934" y="1180"/>
                  </a:lnTo>
                  <a:cubicBezTo>
                    <a:pt x="3956" y="1180"/>
                    <a:pt x="3978" y="1191"/>
                    <a:pt x="3999" y="1213"/>
                  </a:cubicBezTo>
                  <a:lnTo>
                    <a:pt x="4048" y="1262"/>
                  </a:lnTo>
                  <a:close/>
                  <a:moveTo>
                    <a:pt x="4196" y="2033"/>
                  </a:moveTo>
                  <a:lnTo>
                    <a:pt x="4196" y="2033"/>
                  </a:lnTo>
                  <a:cubicBezTo>
                    <a:pt x="4174" y="2033"/>
                    <a:pt x="4163" y="2022"/>
                    <a:pt x="4163" y="2000"/>
                  </a:cubicBezTo>
                  <a:lnTo>
                    <a:pt x="4163" y="2000"/>
                  </a:lnTo>
                  <a:cubicBezTo>
                    <a:pt x="4163" y="1978"/>
                    <a:pt x="4174" y="1967"/>
                    <a:pt x="4196" y="1967"/>
                  </a:cubicBezTo>
                  <a:lnTo>
                    <a:pt x="4196" y="1967"/>
                  </a:lnTo>
                  <a:cubicBezTo>
                    <a:pt x="4218" y="1967"/>
                    <a:pt x="4229" y="1978"/>
                    <a:pt x="4229" y="2000"/>
                  </a:cubicBezTo>
                  <a:lnTo>
                    <a:pt x="4229" y="2000"/>
                  </a:lnTo>
                  <a:cubicBezTo>
                    <a:pt x="4229" y="2022"/>
                    <a:pt x="4218" y="2033"/>
                    <a:pt x="4196" y="2033"/>
                  </a:cubicBezTo>
                  <a:close/>
                  <a:moveTo>
                    <a:pt x="4064" y="2164"/>
                  </a:moveTo>
                  <a:lnTo>
                    <a:pt x="4064" y="2164"/>
                  </a:lnTo>
                  <a:cubicBezTo>
                    <a:pt x="4058" y="2164"/>
                    <a:pt x="4052" y="2162"/>
                    <a:pt x="4048" y="2161"/>
                  </a:cubicBezTo>
                  <a:lnTo>
                    <a:pt x="4048" y="2161"/>
                  </a:lnTo>
                  <a:cubicBezTo>
                    <a:pt x="4038" y="2156"/>
                    <a:pt x="4032" y="2146"/>
                    <a:pt x="4032" y="2131"/>
                  </a:cubicBezTo>
                  <a:lnTo>
                    <a:pt x="4032" y="2131"/>
                  </a:lnTo>
                  <a:cubicBezTo>
                    <a:pt x="4032" y="2116"/>
                    <a:pt x="4038" y="2107"/>
                    <a:pt x="4048" y="2102"/>
                  </a:cubicBezTo>
                  <a:lnTo>
                    <a:pt x="4048" y="2102"/>
                  </a:lnTo>
                  <a:cubicBezTo>
                    <a:pt x="4052" y="2099"/>
                    <a:pt x="4058" y="2098"/>
                    <a:pt x="4064" y="2098"/>
                  </a:cubicBezTo>
                  <a:lnTo>
                    <a:pt x="4064" y="2098"/>
                  </a:lnTo>
                  <a:cubicBezTo>
                    <a:pt x="4087" y="2098"/>
                    <a:pt x="4098" y="2109"/>
                    <a:pt x="4098" y="2131"/>
                  </a:cubicBezTo>
                  <a:lnTo>
                    <a:pt x="4098" y="2131"/>
                  </a:lnTo>
                  <a:cubicBezTo>
                    <a:pt x="4098" y="2153"/>
                    <a:pt x="4087" y="2164"/>
                    <a:pt x="4064" y="2164"/>
                  </a:cubicBezTo>
                  <a:close/>
                  <a:moveTo>
                    <a:pt x="3803" y="2164"/>
                  </a:moveTo>
                  <a:lnTo>
                    <a:pt x="3803" y="2164"/>
                  </a:lnTo>
                  <a:cubicBezTo>
                    <a:pt x="3781" y="2164"/>
                    <a:pt x="3770" y="2153"/>
                    <a:pt x="3770" y="2131"/>
                  </a:cubicBezTo>
                  <a:lnTo>
                    <a:pt x="3770" y="2131"/>
                  </a:lnTo>
                  <a:cubicBezTo>
                    <a:pt x="3770" y="2109"/>
                    <a:pt x="3781" y="2098"/>
                    <a:pt x="3803" y="2098"/>
                  </a:cubicBezTo>
                  <a:lnTo>
                    <a:pt x="3803" y="2098"/>
                  </a:lnTo>
                  <a:cubicBezTo>
                    <a:pt x="3825" y="2098"/>
                    <a:pt x="3836" y="2109"/>
                    <a:pt x="3836" y="2131"/>
                  </a:cubicBezTo>
                  <a:lnTo>
                    <a:pt x="3836" y="2131"/>
                  </a:lnTo>
                  <a:cubicBezTo>
                    <a:pt x="3836" y="2153"/>
                    <a:pt x="3825" y="2164"/>
                    <a:pt x="3803" y="2164"/>
                  </a:cubicBezTo>
                  <a:close/>
                  <a:moveTo>
                    <a:pt x="3672" y="2033"/>
                  </a:moveTo>
                  <a:lnTo>
                    <a:pt x="3672" y="2033"/>
                  </a:lnTo>
                  <a:cubicBezTo>
                    <a:pt x="3650" y="2033"/>
                    <a:pt x="3639" y="2022"/>
                    <a:pt x="3639" y="2000"/>
                  </a:cubicBezTo>
                  <a:lnTo>
                    <a:pt x="3639" y="2000"/>
                  </a:lnTo>
                  <a:cubicBezTo>
                    <a:pt x="3639" y="1978"/>
                    <a:pt x="3650" y="1967"/>
                    <a:pt x="3672" y="1967"/>
                  </a:cubicBezTo>
                  <a:lnTo>
                    <a:pt x="3672" y="1967"/>
                  </a:lnTo>
                  <a:cubicBezTo>
                    <a:pt x="3693" y="1967"/>
                    <a:pt x="3704" y="1978"/>
                    <a:pt x="3704" y="2000"/>
                  </a:cubicBezTo>
                  <a:lnTo>
                    <a:pt x="3704" y="2000"/>
                  </a:lnTo>
                  <a:cubicBezTo>
                    <a:pt x="3704" y="2022"/>
                    <a:pt x="3693" y="2033"/>
                    <a:pt x="3672" y="2033"/>
                  </a:cubicBezTo>
                  <a:close/>
                  <a:moveTo>
                    <a:pt x="3343" y="1475"/>
                  </a:moveTo>
                  <a:lnTo>
                    <a:pt x="3343" y="1475"/>
                  </a:lnTo>
                  <a:cubicBezTo>
                    <a:pt x="3322" y="1497"/>
                    <a:pt x="3294" y="1514"/>
                    <a:pt x="3262" y="1525"/>
                  </a:cubicBezTo>
                  <a:lnTo>
                    <a:pt x="3262" y="1525"/>
                  </a:lnTo>
                  <a:cubicBezTo>
                    <a:pt x="3229" y="1536"/>
                    <a:pt x="3191" y="1540"/>
                    <a:pt x="3147" y="1540"/>
                  </a:cubicBezTo>
                  <a:lnTo>
                    <a:pt x="3147" y="1540"/>
                  </a:lnTo>
                  <a:cubicBezTo>
                    <a:pt x="3104" y="1540"/>
                    <a:pt x="3065" y="1536"/>
                    <a:pt x="3033" y="1525"/>
                  </a:cubicBezTo>
                  <a:lnTo>
                    <a:pt x="3033" y="1525"/>
                  </a:lnTo>
                  <a:cubicBezTo>
                    <a:pt x="3000" y="1514"/>
                    <a:pt x="2972" y="1497"/>
                    <a:pt x="2950" y="1475"/>
                  </a:cubicBezTo>
                  <a:lnTo>
                    <a:pt x="2754" y="1279"/>
                  </a:lnTo>
                  <a:lnTo>
                    <a:pt x="2688" y="1213"/>
                  </a:lnTo>
                  <a:lnTo>
                    <a:pt x="2623" y="1147"/>
                  </a:lnTo>
                  <a:lnTo>
                    <a:pt x="2491" y="1016"/>
                  </a:lnTo>
                  <a:lnTo>
                    <a:pt x="2491" y="1016"/>
                  </a:lnTo>
                  <a:cubicBezTo>
                    <a:pt x="2484" y="1010"/>
                    <a:pt x="2479" y="1002"/>
                    <a:pt x="2474" y="996"/>
                  </a:cubicBezTo>
                  <a:lnTo>
                    <a:pt x="2474" y="996"/>
                  </a:lnTo>
                  <a:cubicBezTo>
                    <a:pt x="2464" y="981"/>
                    <a:pt x="2459" y="966"/>
                    <a:pt x="2459" y="951"/>
                  </a:cubicBezTo>
                  <a:lnTo>
                    <a:pt x="2459" y="951"/>
                  </a:lnTo>
                  <a:cubicBezTo>
                    <a:pt x="2459" y="939"/>
                    <a:pt x="2464" y="929"/>
                    <a:pt x="2474" y="920"/>
                  </a:cubicBezTo>
                  <a:lnTo>
                    <a:pt x="2474" y="920"/>
                  </a:lnTo>
                  <a:cubicBezTo>
                    <a:pt x="2482" y="912"/>
                    <a:pt x="2493" y="906"/>
                    <a:pt x="2508" y="901"/>
                  </a:cubicBezTo>
                  <a:lnTo>
                    <a:pt x="2508" y="901"/>
                  </a:lnTo>
                  <a:cubicBezTo>
                    <a:pt x="2540" y="891"/>
                    <a:pt x="2579" y="885"/>
                    <a:pt x="2623" y="885"/>
                  </a:cubicBezTo>
                  <a:lnTo>
                    <a:pt x="2623" y="885"/>
                  </a:lnTo>
                  <a:cubicBezTo>
                    <a:pt x="2666" y="885"/>
                    <a:pt x="2705" y="891"/>
                    <a:pt x="2737" y="901"/>
                  </a:cubicBezTo>
                  <a:lnTo>
                    <a:pt x="2737" y="901"/>
                  </a:lnTo>
                  <a:cubicBezTo>
                    <a:pt x="2771" y="912"/>
                    <a:pt x="2798" y="929"/>
                    <a:pt x="2819" y="951"/>
                  </a:cubicBezTo>
                  <a:lnTo>
                    <a:pt x="2885" y="1016"/>
                  </a:lnTo>
                  <a:lnTo>
                    <a:pt x="2950" y="1082"/>
                  </a:lnTo>
                  <a:lnTo>
                    <a:pt x="3017" y="1147"/>
                  </a:lnTo>
                  <a:lnTo>
                    <a:pt x="3082" y="1213"/>
                  </a:lnTo>
                  <a:lnTo>
                    <a:pt x="3082" y="1213"/>
                  </a:lnTo>
                  <a:cubicBezTo>
                    <a:pt x="3104" y="1235"/>
                    <a:pt x="3125" y="1246"/>
                    <a:pt x="3147" y="1246"/>
                  </a:cubicBezTo>
                  <a:lnTo>
                    <a:pt x="3147" y="1246"/>
                  </a:lnTo>
                  <a:cubicBezTo>
                    <a:pt x="3169" y="1246"/>
                    <a:pt x="3191" y="1235"/>
                    <a:pt x="3212" y="1213"/>
                  </a:cubicBezTo>
                  <a:lnTo>
                    <a:pt x="3279" y="1147"/>
                  </a:lnTo>
                  <a:lnTo>
                    <a:pt x="3343" y="1082"/>
                  </a:lnTo>
                  <a:lnTo>
                    <a:pt x="3409" y="1016"/>
                  </a:lnTo>
                  <a:lnTo>
                    <a:pt x="3475" y="951"/>
                  </a:lnTo>
                  <a:lnTo>
                    <a:pt x="3475" y="951"/>
                  </a:lnTo>
                  <a:cubicBezTo>
                    <a:pt x="3496" y="929"/>
                    <a:pt x="3524" y="912"/>
                    <a:pt x="3557" y="901"/>
                  </a:cubicBezTo>
                  <a:lnTo>
                    <a:pt x="3557" y="901"/>
                  </a:lnTo>
                  <a:cubicBezTo>
                    <a:pt x="3589" y="891"/>
                    <a:pt x="3628" y="885"/>
                    <a:pt x="3672" y="885"/>
                  </a:cubicBezTo>
                  <a:lnTo>
                    <a:pt x="3672" y="885"/>
                  </a:lnTo>
                  <a:cubicBezTo>
                    <a:pt x="3715" y="885"/>
                    <a:pt x="3753" y="891"/>
                    <a:pt x="3786" y="901"/>
                  </a:cubicBezTo>
                  <a:lnTo>
                    <a:pt x="3786" y="901"/>
                  </a:lnTo>
                  <a:cubicBezTo>
                    <a:pt x="3819" y="912"/>
                    <a:pt x="3836" y="929"/>
                    <a:pt x="3836" y="951"/>
                  </a:cubicBezTo>
                  <a:lnTo>
                    <a:pt x="3836" y="951"/>
                  </a:lnTo>
                  <a:cubicBezTo>
                    <a:pt x="3836" y="972"/>
                    <a:pt x="3825" y="994"/>
                    <a:pt x="3803" y="1016"/>
                  </a:cubicBezTo>
                  <a:lnTo>
                    <a:pt x="3343" y="1475"/>
                  </a:lnTo>
                  <a:close/>
                  <a:moveTo>
                    <a:pt x="3540" y="1902"/>
                  </a:moveTo>
                  <a:lnTo>
                    <a:pt x="3540" y="1902"/>
                  </a:lnTo>
                  <a:cubicBezTo>
                    <a:pt x="3518" y="1902"/>
                    <a:pt x="3508" y="1891"/>
                    <a:pt x="3508" y="1869"/>
                  </a:cubicBezTo>
                  <a:lnTo>
                    <a:pt x="3508" y="1869"/>
                  </a:lnTo>
                  <a:cubicBezTo>
                    <a:pt x="3508" y="1847"/>
                    <a:pt x="3518" y="1836"/>
                    <a:pt x="3540" y="1836"/>
                  </a:cubicBezTo>
                  <a:lnTo>
                    <a:pt x="3540" y="1836"/>
                  </a:lnTo>
                  <a:cubicBezTo>
                    <a:pt x="3562" y="1836"/>
                    <a:pt x="3573" y="1847"/>
                    <a:pt x="3573" y="1869"/>
                  </a:cubicBezTo>
                  <a:lnTo>
                    <a:pt x="3573" y="1869"/>
                  </a:lnTo>
                  <a:cubicBezTo>
                    <a:pt x="3573" y="1891"/>
                    <a:pt x="3562" y="1902"/>
                    <a:pt x="3540" y="1902"/>
                  </a:cubicBezTo>
                  <a:close/>
                  <a:moveTo>
                    <a:pt x="3409" y="1771"/>
                  </a:moveTo>
                  <a:lnTo>
                    <a:pt x="3409" y="1771"/>
                  </a:lnTo>
                  <a:cubicBezTo>
                    <a:pt x="3387" y="1771"/>
                    <a:pt x="3376" y="1760"/>
                    <a:pt x="3376" y="1738"/>
                  </a:cubicBezTo>
                  <a:lnTo>
                    <a:pt x="3376" y="1738"/>
                  </a:lnTo>
                  <a:cubicBezTo>
                    <a:pt x="3376" y="1715"/>
                    <a:pt x="3387" y="1705"/>
                    <a:pt x="3409" y="1705"/>
                  </a:cubicBezTo>
                  <a:lnTo>
                    <a:pt x="3409" y="1705"/>
                  </a:lnTo>
                  <a:cubicBezTo>
                    <a:pt x="3431" y="1705"/>
                    <a:pt x="3443" y="1715"/>
                    <a:pt x="3443" y="1738"/>
                  </a:cubicBezTo>
                  <a:lnTo>
                    <a:pt x="3443" y="1738"/>
                  </a:lnTo>
                  <a:cubicBezTo>
                    <a:pt x="3443" y="1760"/>
                    <a:pt x="3431" y="1771"/>
                    <a:pt x="3409" y="1771"/>
                  </a:cubicBezTo>
                  <a:close/>
                  <a:moveTo>
                    <a:pt x="2885" y="1771"/>
                  </a:moveTo>
                  <a:lnTo>
                    <a:pt x="2885" y="1771"/>
                  </a:lnTo>
                  <a:cubicBezTo>
                    <a:pt x="2864" y="1771"/>
                    <a:pt x="2853" y="1760"/>
                    <a:pt x="2853" y="1738"/>
                  </a:cubicBezTo>
                  <a:lnTo>
                    <a:pt x="2853" y="1738"/>
                  </a:lnTo>
                  <a:cubicBezTo>
                    <a:pt x="2853" y="1715"/>
                    <a:pt x="2864" y="1705"/>
                    <a:pt x="2885" y="1705"/>
                  </a:cubicBezTo>
                  <a:lnTo>
                    <a:pt x="2885" y="1705"/>
                  </a:lnTo>
                  <a:cubicBezTo>
                    <a:pt x="2907" y="1705"/>
                    <a:pt x="2918" y="1715"/>
                    <a:pt x="2918" y="1738"/>
                  </a:cubicBezTo>
                  <a:lnTo>
                    <a:pt x="2918" y="1738"/>
                  </a:lnTo>
                  <a:cubicBezTo>
                    <a:pt x="2918" y="1760"/>
                    <a:pt x="2907" y="1771"/>
                    <a:pt x="2885" y="1771"/>
                  </a:cubicBezTo>
                  <a:close/>
                  <a:moveTo>
                    <a:pt x="2754" y="1902"/>
                  </a:moveTo>
                  <a:lnTo>
                    <a:pt x="2754" y="1902"/>
                  </a:lnTo>
                  <a:cubicBezTo>
                    <a:pt x="2732" y="1902"/>
                    <a:pt x="2721" y="1891"/>
                    <a:pt x="2721" y="1869"/>
                  </a:cubicBezTo>
                  <a:lnTo>
                    <a:pt x="2721" y="1869"/>
                  </a:lnTo>
                  <a:cubicBezTo>
                    <a:pt x="2721" y="1847"/>
                    <a:pt x="2732" y="1836"/>
                    <a:pt x="2754" y="1836"/>
                  </a:cubicBezTo>
                  <a:lnTo>
                    <a:pt x="2754" y="1836"/>
                  </a:lnTo>
                  <a:cubicBezTo>
                    <a:pt x="2775" y="1836"/>
                    <a:pt x="2786" y="1847"/>
                    <a:pt x="2786" y="1869"/>
                  </a:cubicBezTo>
                  <a:lnTo>
                    <a:pt x="2786" y="1869"/>
                  </a:lnTo>
                  <a:cubicBezTo>
                    <a:pt x="2786" y="1891"/>
                    <a:pt x="2775" y="1902"/>
                    <a:pt x="2754" y="1902"/>
                  </a:cubicBezTo>
                  <a:close/>
                  <a:moveTo>
                    <a:pt x="2672" y="1590"/>
                  </a:moveTo>
                  <a:lnTo>
                    <a:pt x="2672" y="1590"/>
                  </a:lnTo>
                  <a:cubicBezTo>
                    <a:pt x="2661" y="1623"/>
                    <a:pt x="2644" y="1650"/>
                    <a:pt x="2623" y="1672"/>
                  </a:cubicBezTo>
                  <a:lnTo>
                    <a:pt x="2557" y="1738"/>
                  </a:lnTo>
                  <a:lnTo>
                    <a:pt x="2491" y="1803"/>
                  </a:lnTo>
                  <a:lnTo>
                    <a:pt x="2474" y="1821"/>
                  </a:lnTo>
                  <a:lnTo>
                    <a:pt x="2426" y="1869"/>
                  </a:lnTo>
                  <a:lnTo>
                    <a:pt x="2426" y="1869"/>
                  </a:lnTo>
                  <a:cubicBezTo>
                    <a:pt x="2404" y="1891"/>
                    <a:pt x="2382" y="1902"/>
                    <a:pt x="2361" y="1902"/>
                  </a:cubicBezTo>
                  <a:lnTo>
                    <a:pt x="2361" y="1902"/>
                  </a:lnTo>
                  <a:cubicBezTo>
                    <a:pt x="2338" y="1902"/>
                    <a:pt x="2317" y="1891"/>
                    <a:pt x="2295" y="1869"/>
                  </a:cubicBezTo>
                  <a:lnTo>
                    <a:pt x="2229" y="1803"/>
                  </a:lnTo>
                  <a:lnTo>
                    <a:pt x="2163" y="1738"/>
                  </a:lnTo>
                  <a:lnTo>
                    <a:pt x="2098" y="1672"/>
                  </a:lnTo>
                  <a:lnTo>
                    <a:pt x="2098" y="1672"/>
                  </a:lnTo>
                  <a:cubicBezTo>
                    <a:pt x="2076" y="1650"/>
                    <a:pt x="2059" y="1623"/>
                    <a:pt x="2049" y="1590"/>
                  </a:cubicBezTo>
                  <a:lnTo>
                    <a:pt x="2049" y="1590"/>
                  </a:lnTo>
                  <a:cubicBezTo>
                    <a:pt x="2038" y="1558"/>
                    <a:pt x="2038" y="1525"/>
                    <a:pt x="2049" y="1492"/>
                  </a:cubicBezTo>
                  <a:lnTo>
                    <a:pt x="2049" y="1492"/>
                  </a:lnTo>
                  <a:cubicBezTo>
                    <a:pt x="2059" y="1459"/>
                    <a:pt x="2076" y="1432"/>
                    <a:pt x="2098" y="1410"/>
                  </a:cubicBezTo>
                  <a:lnTo>
                    <a:pt x="2163" y="1344"/>
                  </a:lnTo>
                  <a:lnTo>
                    <a:pt x="2229" y="1279"/>
                  </a:lnTo>
                  <a:lnTo>
                    <a:pt x="2295" y="1213"/>
                  </a:lnTo>
                  <a:lnTo>
                    <a:pt x="2295" y="1213"/>
                  </a:lnTo>
                  <a:cubicBezTo>
                    <a:pt x="2317" y="1191"/>
                    <a:pt x="2338" y="1180"/>
                    <a:pt x="2361" y="1180"/>
                  </a:cubicBezTo>
                  <a:lnTo>
                    <a:pt x="2361" y="1180"/>
                  </a:lnTo>
                  <a:cubicBezTo>
                    <a:pt x="2382" y="1180"/>
                    <a:pt x="2404" y="1191"/>
                    <a:pt x="2426" y="1213"/>
                  </a:cubicBezTo>
                  <a:lnTo>
                    <a:pt x="2474" y="1262"/>
                  </a:lnTo>
                  <a:lnTo>
                    <a:pt x="2491" y="1279"/>
                  </a:lnTo>
                  <a:lnTo>
                    <a:pt x="2557" y="1344"/>
                  </a:lnTo>
                  <a:lnTo>
                    <a:pt x="2623" y="1410"/>
                  </a:lnTo>
                  <a:lnTo>
                    <a:pt x="2623" y="1410"/>
                  </a:lnTo>
                  <a:cubicBezTo>
                    <a:pt x="2644" y="1432"/>
                    <a:pt x="2661" y="1459"/>
                    <a:pt x="2672" y="1492"/>
                  </a:cubicBezTo>
                  <a:lnTo>
                    <a:pt x="2672" y="1492"/>
                  </a:lnTo>
                  <a:cubicBezTo>
                    <a:pt x="2683" y="1525"/>
                    <a:pt x="2683" y="1558"/>
                    <a:pt x="2672" y="1590"/>
                  </a:cubicBezTo>
                  <a:close/>
                  <a:moveTo>
                    <a:pt x="2623" y="2033"/>
                  </a:moveTo>
                  <a:lnTo>
                    <a:pt x="2623" y="2033"/>
                  </a:lnTo>
                  <a:cubicBezTo>
                    <a:pt x="2601" y="2033"/>
                    <a:pt x="2590" y="2022"/>
                    <a:pt x="2590" y="2000"/>
                  </a:cubicBezTo>
                  <a:lnTo>
                    <a:pt x="2590" y="2000"/>
                  </a:lnTo>
                  <a:cubicBezTo>
                    <a:pt x="2590" y="1978"/>
                    <a:pt x="2601" y="1967"/>
                    <a:pt x="2623" y="1967"/>
                  </a:cubicBezTo>
                  <a:lnTo>
                    <a:pt x="2623" y="1967"/>
                  </a:lnTo>
                  <a:cubicBezTo>
                    <a:pt x="2644" y="1967"/>
                    <a:pt x="2655" y="1978"/>
                    <a:pt x="2655" y="2000"/>
                  </a:cubicBezTo>
                  <a:lnTo>
                    <a:pt x="2655" y="2000"/>
                  </a:lnTo>
                  <a:cubicBezTo>
                    <a:pt x="2655" y="2022"/>
                    <a:pt x="2644" y="2033"/>
                    <a:pt x="2623" y="2033"/>
                  </a:cubicBezTo>
                  <a:close/>
                  <a:moveTo>
                    <a:pt x="2491" y="2164"/>
                  </a:moveTo>
                  <a:lnTo>
                    <a:pt x="2491" y="2164"/>
                  </a:lnTo>
                  <a:cubicBezTo>
                    <a:pt x="2484" y="2164"/>
                    <a:pt x="2479" y="2162"/>
                    <a:pt x="2474" y="2161"/>
                  </a:cubicBezTo>
                  <a:lnTo>
                    <a:pt x="2474" y="2161"/>
                  </a:lnTo>
                  <a:cubicBezTo>
                    <a:pt x="2464" y="2156"/>
                    <a:pt x="2459" y="2146"/>
                    <a:pt x="2459" y="2131"/>
                  </a:cubicBezTo>
                  <a:lnTo>
                    <a:pt x="2459" y="2131"/>
                  </a:lnTo>
                  <a:cubicBezTo>
                    <a:pt x="2459" y="2116"/>
                    <a:pt x="2464" y="2107"/>
                    <a:pt x="2474" y="2102"/>
                  </a:cubicBezTo>
                  <a:lnTo>
                    <a:pt x="2474" y="2102"/>
                  </a:lnTo>
                  <a:cubicBezTo>
                    <a:pt x="2479" y="2099"/>
                    <a:pt x="2484" y="2098"/>
                    <a:pt x="2491" y="2098"/>
                  </a:cubicBezTo>
                  <a:lnTo>
                    <a:pt x="2491" y="2098"/>
                  </a:lnTo>
                  <a:cubicBezTo>
                    <a:pt x="2514" y="2098"/>
                    <a:pt x="2524" y="2109"/>
                    <a:pt x="2524" y="2131"/>
                  </a:cubicBezTo>
                  <a:lnTo>
                    <a:pt x="2524" y="2131"/>
                  </a:lnTo>
                  <a:cubicBezTo>
                    <a:pt x="2524" y="2153"/>
                    <a:pt x="2514" y="2164"/>
                    <a:pt x="2491" y="2164"/>
                  </a:cubicBezTo>
                  <a:close/>
                  <a:moveTo>
                    <a:pt x="2229" y="2164"/>
                  </a:moveTo>
                  <a:lnTo>
                    <a:pt x="2229" y="2164"/>
                  </a:lnTo>
                  <a:cubicBezTo>
                    <a:pt x="2207" y="2164"/>
                    <a:pt x="2197" y="2153"/>
                    <a:pt x="2197" y="2131"/>
                  </a:cubicBezTo>
                  <a:lnTo>
                    <a:pt x="2197" y="2131"/>
                  </a:lnTo>
                  <a:cubicBezTo>
                    <a:pt x="2197" y="2109"/>
                    <a:pt x="2207" y="2098"/>
                    <a:pt x="2229" y="2098"/>
                  </a:cubicBezTo>
                  <a:lnTo>
                    <a:pt x="2229" y="2098"/>
                  </a:lnTo>
                  <a:cubicBezTo>
                    <a:pt x="2251" y="2098"/>
                    <a:pt x="2262" y="2109"/>
                    <a:pt x="2262" y="2131"/>
                  </a:cubicBezTo>
                  <a:lnTo>
                    <a:pt x="2262" y="2131"/>
                  </a:lnTo>
                  <a:cubicBezTo>
                    <a:pt x="2262" y="2153"/>
                    <a:pt x="2251" y="2164"/>
                    <a:pt x="2229" y="2164"/>
                  </a:cubicBezTo>
                  <a:close/>
                  <a:moveTo>
                    <a:pt x="2098" y="2033"/>
                  </a:moveTo>
                  <a:lnTo>
                    <a:pt x="2098" y="2033"/>
                  </a:lnTo>
                  <a:cubicBezTo>
                    <a:pt x="2076" y="2033"/>
                    <a:pt x="2065" y="2022"/>
                    <a:pt x="2065" y="2000"/>
                  </a:cubicBezTo>
                  <a:lnTo>
                    <a:pt x="2065" y="2000"/>
                  </a:lnTo>
                  <a:cubicBezTo>
                    <a:pt x="2065" y="1978"/>
                    <a:pt x="2076" y="1967"/>
                    <a:pt x="2098" y="1967"/>
                  </a:cubicBezTo>
                  <a:lnTo>
                    <a:pt x="2098" y="1967"/>
                  </a:lnTo>
                  <a:cubicBezTo>
                    <a:pt x="2120" y="1967"/>
                    <a:pt x="2130" y="1978"/>
                    <a:pt x="2130" y="2000"/>
                  </a:cubicBezTo>
                  <a:lnTo>
                    <a:pt x="2130" y="2000"/>
                  </a:lnTo>
                  <a:cubicBezTo>
                    <a:pt x="2130" y="2022"/>
                    <a:pt x="2120" y="2033"/>
                    <a:pt x="2098" y="2033"/>
                  </a:cubicBezTo>
                  <a:close/>
                  <a:moveTo>
                    <a:pt x="1771" y="1475"/>
                  </a:moveTo>
                  <a:lnTo>
                    <a:pt x="1771" y="1475"/>
                  </a:lnTo>
                  <a:cubicBezTo>
                    <a:pt x="1748" y="1497"/>
                    <a:pt x="1721" y="1514"/>
                    <a:pt x="1688" y="1525"/>
                  </a:cubicBezTo>
                  <a:lnTo>
                    <a:pt x="1688" y="1525"/>
                  </a:lnTo>
                  <a:cubicBezTo>
                    <a:pt x="1655" y="1536"/>
                    <a:pt x="1617" y="1540"/>
                    <a:pt x="1574" y="1540"/>
                  </a:cubicBezTo>
                  <a:lnTo>
                    <a:pt x="1574" y="1540"/>
                  </a:lnTo>
                  <a:cubicBezTo>
                    <a:pt x="1530" y="1540"/>
                    <a:pt x="1491" y="1536"/>
                    <a:pt x="1459" y="1525"/>
                  </a:cubicBezTo>
                  <a:lnTo>
                    <a:pt x="1459" y="1525"/>
                  </a:lnTo>
                  <a:cubicBezTo>
                    <a:pt x="1426" y="1514"/>
                    <a:pt x="1399" y="1497"/>
                    <a:pt x="1377" y="1475"/>
                  </a:cubicBezTo>
                  <a:lnTo>
                    <a:pt x="1181" y="1279"/>
                  </a:lnTo>
                  <a:lnTo>
                    <a:pt x="1115" y="1213"/>
                  </a:lnTo>
                  <a:lnTo>
                    <a:pt x="1049" y="1147"/>
                  </a:lnTo>
                  <a:lnTo>
                    <a:pt x="918" y="1016"/>
                  </a:lnTo>
                  <a:lnTo>
                    <a:pt x="918" y="1016"/>
                  </a:lnTo>
                  <a:cubicBezTo>
                    <a:pt x="911" y="1010"/>
                    <a:pt x="905" y="1002"/>
                    <a:pt x="901" y="996"/>
                  </a:cubicBezTo>
                  <a:lnTo>
                    <a:pt x="901" y="996"/>
                  </a:lnTo>
                  <a:cubicBezTo>
                    <a:pt x="891" y="981"/>
                    <a:pt x="885" y="966"/>
                    <a:pt x="885" y="951"/>
                  </a:cubicBezTo>
                  <a:lnTo>
                    <a:pt x="885" y="951"/>
                  </a:lnTo>
                  <a:cubicBezTo>
                    <a:pt x="885" y="939"/>
                    <a:pt x="891" y="929"/>
                    <a:pt x="901" y="920"/>
                  </a:cubicBezTo>
                  <a:lnTo>
                    <a:pt x="901" y="920"/>
                  </a:lnTo>
                  <a:cubicBezTo>
                    <a:pt x="909" y="912"/>
                    <a:pt x="920" y="906"/>
                    <a:pt x="935" y="901"/>
                  </a:cubicBezTo>
                  <a:lnTo>
                    <a:pt x="935" y="901"/>
                  </a:lnTo>
                  <a:cubicBezTo>
                    <a:pt x="967" y="891"/>
                    <a:pt x="1006" y="885"/>
                    <a:pt x="1049" y="885"/>
                  </a:cubicBezTo>
                  <a:lnTo>
                    <a:pt x="1049" y="885"/>
                  </a:lnTo>
                  <a:cubicBezTo>
                    <a:pt x="1093" y="885"/>
                    <a:pt x="1131" y="891"/>
                    <a:pt x="1164" y="901"/>
                  </a:cubicBezTo>
                  <a:lnTo>
                    <a:pt x="1164" y="901"/>
                  </a:lnTo>
                  <a:cubicBezTo>
                    <a:pt x="1197" y="912"/>
                    <a:pt x="1224" y="929"/>
                    <a:pt x="1246" y="951"/>
                  </a:cubicBezTo>
                  <a:lnTo>
                    <a:pt x="1312" y="1016"/>
                  </a:lnTo>
                  <a:lnTo>
                    <a:pt x="1377" y="1082"/>
                  </a:lnTo>
                  <a:lnTo>
                    <a:pt x="1443" y="1147"/>
                  </a:lnTo>
                  <a:lnTo>
                    <a:pt x="1509" y="1213"/>
                  </a:lnTo>
                  <a:lnTo>
                    <a:pt x="1509" y="1213"/>
                  </a:lnTo>
                  <a:cubicBezTo>
                    <a:pt x="1530" y="1235"/>
                    <a:pt x="1552" y="1246"/>
                    <a:pt x="1574" y="1246"/>
                  </a:cubicBezTo>
                  <a:lnTo>
                    <a:pt x="1574" y="1246"/>
                  </a:lnTo>
                  <a:cubicBezTo>
                    <a:pt x="1595" y="1246"/>
                    <a:pt x="1617" y="1235"/>
                    <a:pt x="1639" y="1213"/>
                  </a:cubicBezTo>
                  <a:lnTo>
                    <a:pt x="1705" y="1147"/>
                  </a:lnTo>
                  <a:lnTo>
                    <a:pt x="1771" y="1082"/>
                  </a:lnTo>
                  <a:lnTo>
                    <a:pt x="1836" y="1016"/>
                  </a:lnTo>
                  <a:lnTo>
                    <a:pt x="1901" y="951"/>
                  </a:lnTo>
                  <a:lnTo>
                    <a:pt x="1901" y="951"/>
                  </a:lnTo>
                  <a:cubicBezTo>
                    <a:pt x="1923" y="929"/>
                    <a:pt x="1951" y="912"/>
                    <a:pt x="1984" y="901"/>
                  </a:cubicBezTo>
                  <a:lnTo>
                    <a:pt x="1984" y="901"/>
                  </a:lnTo>
                  <a:cubicBezTo>
                    <a:pt x="2016" y="891"/>
                    <a:pt x="2055" y="885"/>
                    <a:pt x="2098" y="885"/>
                  </a:cubicBezTo>
                  <a:lnTo>
                    <a:pt x="2098" y="885"/>
                  </a:lnTo>
                  <a:cubicBezTo>
                    <a:pt x="2142" y="885"/>
                    <a:pt x="2180" y="891"/>
                    <a:pt x="2213" y="901"/>
                  </a:cubicBezTo>
                  <a:lnTo>
                    <a:pt x="2213" y="901"/>
                  </a:lnTo>
                  <a:cubicBezTo>
                    <a:pt x="2245" y="912"/>
                    <a:pt x="2262" y="929"/>
                    <a:pt x="2262" y="951"/>
                  </a:cubicBezTo>
                  <a:lnTo>
                    <a:pt x="2262" y="951"/>
                  </a:lnTo>
                  <a:cubicBezTo>
                    <a:pt x="2262" y="972"/>
                    <a:pt x="2251" y="994"/>
                    <a:pt x="2229" y="1016"/>
                  </a:cubicBezTo>
                  <a:lnTo>
                    <a:pt x="1771" y="1475"/>
                  </a:lnTo>
                  <a:close/>
                  <a:moveTo>
                    <a:pt x="1967" y="1902"/>
                  </a:moveTo>
                  <a:lnTo>
                    <a:pt x="1967" y="1902"/>
                  </a:lnTo>
                  <a:cubicBezTo>
                    <a:pt x="1945" y="1902"/>
                    <a:pt x="1934" y="1891"/>
                    <a:pt x="1934" y="1869"/>
                  </a:cubicBezTo>
                  <a:lnTo>
                    <a:pt x="1934" y="1869"/>
                  </a:lnTo>
                  <a:cubicBezTo>
                    <a:pt x="1934" y="1847"/>
                    <a:pt x="1945" y="1836"/>
                    <a:pt x="1967" y="1836"/>
                  </a:cubicBezTo>
                  <a:lnTo>
                    <a:pt x="1967" y="1836"/>
                  </a:lnTo>
                  <a:cubicBezTo>
                    <a:pt x="1989" y="1836"/>
                    <a:pt x="1999" y="1847"/>
                    <a:pt x="1999" y="1869"/>
                  </a:cubicBezTo>
                  <a:lnTo>
                    <a:pt x="1999" y="1869"/>
                  </a:lnTo>
                  <a:cubicBezTo>
                    <a:pt x="1999" y="1891"/>
                    <a:pt x="1989" y="1902"/>
                    <a:pt x="1967" y="1902"/>
                  </a:cubicBezTo>
                  <a:close/>
                  <a:moveTo>
                    <a:pt x="1836" y="1771"/>
                  </a:moveTo>
                  <a:lnTo>
                    <a:pt x="1836" y="1771"/>
                  </a:lnTo>
                  <a:cubicBezTo>
                    <a:pt x="1814" y="1771"/>
                    <a:pt x="1803" y="1760"/>
                    <a:pt x="1803" y="1738"/>
                  </a:cubicBezTo>
                  <a:lnTo>
                    <a:pt x="1803" y="1738"/>
                  </a:lnTo>
                  <a:cubicBezTo>
                    <a:pt x="1803" y="1715"/>
                    <a:pt x="1814" y="1705"/>
                    <a:pt x="1836" y="1705"/>
                  </a:cubicBezTo>
                  <a:lnTo>
                    <a:pt x="1836" y="1705"/>
                  </a:lnTo>
                  <a:cubicBezTo>
                    <a:pt x="1858" y="1705"/>
                    <a:pt x="1869" y="1715"/>
                    <a:pt x="1869" y="1738"/>
                  </a:cubicBezTo>
                  <a:lnTo>
                    <a:pt x="1869" y="1738"/>
                  </a:lnTo>
                  <a:cubicBezTo>
                    <a:pt x="1869" y="1760"/>
                    <a:pt x="1858" y="1771"/>
                    <a:pt x="1836" y="1771"/>
                  </a:cubicBezTo>
                  <a:close/>
                  <a:moveTo>
                    <a:pt x="1312" y="1771"/>
                  </a:moveTo>
                  <a:lnTo>
                    <a:pt x="1312" y="1771"/>
                  </a:lnTo>
                  <a:cubicBezTo>
                    <a:pt x="1290" y="1771"/>
                    <a:pt x="1279" y="1760"/>
                    <a:pt x="1279" y="1738"/>
                  </a:cubicBezTo>
                  <a:lnTo>
                    <a:pt x="1279" y="1738"/>
                  </a:lnTo>
                  <a:cubicBezTo>
                    <a:pt x="1279" y="1715"/>
                    <a:pt x="1290" y="1705"/>
                    <a:pt x="1312" y="1705"/>
                  </a:cubicBezTo>
                  <a:lnTo>
                    <a:pt x="1312" y="1705"/>
                  </a:lnTo>
                  <a:cubicBezTo>
                    <a:pt x="1333" y="1705"/>
                    <a:pt x="1345" y="1715"/>
                    <a:pt x="1345" y="1738"/>
                  </a:cubicBezTo>
                  <a:lnTo>
                    <a:pt x="1345" y="1738"/>
                  </a:lnTo>
                  <a:cubicBezTo>
                    <a:pt x="1345" y="1760"/>
                    <a:pt x="1333" y="1771"/>
                    <a:pt x="1312" y="1771"/>
                  </a:cubicBezTo>
                  <a:close/>
                  <a:moveTo>
                    <a:pt x="1181" y="1902"/>
                  </a:moveTo>
                  <a:lnTo>
                    <a:pt x="1181" y="1902"/>
                  </a:lnTo>
                  <a:cubicBezTo>
                    <a:pt x="1158" y="1902"/>
                    <a:pt x="1148" y="1891"/>
                    <a:pt x="1148" y="1869"/>
                  </a:cubicBezTo>
                  <a:lnTo>
                    <a:pt x="1148" y="1869"/>
                  </a:lnTo>
                  <a:cubicBezTo>
                    <a:pt x="1148" y="1847"/>
                    <a:pt x="1158" y="1836"/>
                    <a:pt x="1181" y="1836"/>
                  </a:cubicBezTo>
                  <a:lnTo>
                    <a:pt x="1181" y="1836"/>
                  </a:lnTo>
                  <a:cubicBezTo>
                    <a:pt x="1203" y="1836"/>
                    <a:pt x="1213" y="1847"/>
                    <a:pt x="1213" y="1869"/>
                  </a:cubicBezTo>
                  <a:lnTo>
                    <a:pt x="1213" y="1869"/>
                  </a:lnTo>
                  <a:cubicBezTo>
                    <a:pt x="1213" y="1891"/>
                    <a:pt x="1203" y="1902"/>
                    <a:pt x="1181" y="1902"/>
                  </a:cubicBezTo>
                  <a:close/>
                  <a:moveTo>
                    <a:pt x="1098" y="1590"/>
                  </a:moveTo>
                  <a:lnTo>
                    <a:pt x="1098" y="1590"/>
                  </a:lnTo>
                  <a:cubicBezTo>
                    <a:pt x="1087" y="1623"/>
                    <a:pt x="1071" y="1650"/>
                    <a:pt x="1049" y="1672"/>
                  </a:cubicBezTo>
                  <a:lnTo>
                    <a:pt x="984" y="1738"/>
                  </a:lnTo>
                  <a:lnTo>
                    <a:pt x="918" y="1803"/>
                  </a:lnTo>
                  <a:lnTo>
                    <a:pt x="901" y="1821"/>
                  </a:lnTo>
                  <a:lnTo>
                    <a:pt x="852" y="1869"/>
                  </a:lnTo>
                  <a:lnTo>
                    <a:pt x="852" y="1869"/>
                  </a:lnTo>
                  <a:cubicBezTo>
                    <a:pt x="831" y="1891"/>
                    <a:pt x="809" y="1902"/>
                    <a:pt x="787" y="1902"/>
                  </a:cubicBezTo>
                  <a:lnTo>
                    <a:pt x="787" y="1902"/>
                  </a:lnTo>
                  <a:cubicBezTo>
                    <a:pt x="765" y="1902"/>
                    <a:pt x="743" y="1891"/>
                    <a:pt x="721" y="1869"/>
                  </a:cubicBezTo>
                  <a:lnTo>
                    <a:pt x="656" y="1803"/>
                  </a:lnTo>
                  <a:lnTo>
                    <a:pt x="590" y="1738"/>
                  </a:lnTo>
                  <a:lnTo>
                    <a:pt x="525" y="1672"/>
                  </a:lnTo>
                  <a:lnTo>
                    <a:pt x="525" y="1672"/>
                  </a:lnTo>
                  <a:cubicBezTo>
                    <a:pt x="503" y="1650"/>
                    <a:pt x="487" y="1623"/>
                    <a:pt x="475" y="1590"/>
                  </a:cubicBezTo>
                  <a:lnTo>
                    <a:pt x="475" y="1590"/>
                  </a:lnTo>
                  <a:cubicBezTo>
                    <a:pt x="465" y="1558"/>
                    <a:pt x="465" y="1525"/>
                    <a:pt x="475" y="1492"/>
                  </a:cubicBezTo>
                  <a:lnTo>
                    <a:pt x="475" y="1492"/>
                  </a:lnTo>
                  <a:cubicBezTo>
                    <a:pt x="487" y="1459"/>
                    <a:pt x="503" y="1432"/>
                    <a:pt x="525" y="1410"/>
                  </a:cubicBezTo>
                  <a:lnTo>
                    <a:pt x="590" y="1344"/>
                  </a:lnTo>
                  <a:lnTo>
                    <a:pt x="656" y="1279"/>
                  </a:lnTo>
                  <a:lnTo>
                    <a:pt x="721" y="1213"/>
                  </a:lnTo>
                  <a:lnTo>
                    <a:pt x="721" y="1213"/>
                  </a:lnTo>
                  <a:cubicBezTo>
                    <a:pt x="743" y="1191"/>
                    <a:pt x="765" y="1180"/>
                    <a:pt x="787" y="1180"/>
                  </a:cubicBezTo>
                  <a:lnTo>
                    <a:pt x="787" y="1180"/>
                  </a:lnTo>
                  <a:cubicBezTo>
                    <a:pt x="809" y="1180"/>
                    <a:pt x="831" y="1191"/>
                    <a:pt x="852" y="1213"/>
                  </a:cubicBezTo>
                  <a:lnTo>
                    <a:pt x="901" y="1262"/>
                  </a:lnTo>
                  <a:lnTo>
                    <a:pt x="918" y="1279"/>
                  </a:lnTo>
                  <a:lnTo>
                    <a:pt x="984" y="1344"/>
                  </a:lnTo>
                  <a:lnTo>
                    <a:pt x="1049" y="1410"/>
                  </a:lnTo>
                  <a:lnTo>
                    <a:pt x="1049" y="1410"/>
                  </a:lnTo>
                  <a:cubicBezTo>
                    <a:pt x="1071" y="1432"/>
                    <a:pt x="1087" y="1459"/>
                    <a:pt x="1098" y="1492"/>
                  </a:cubicBezTo>
                  <a:lnTo>
                    <a:pt x="1098" y="1492"/>
                  </a:lnTo>
                  <a:cubicBezTo>
                    <a:pt x="1109" y="1525"/>
                    <a:pt x="1109" y="1558"/>
                    <a:pt x="1098" y="1590"/>
                  </a:cubicBezTo>
                  <a:close/>
                  <a:moveTo>
                    <a:pt x="1049" y="2033"/>
                  </a:moveTo>
                  <a:lnTo>
                    <a:pt x="1049" y="2033"/>
                  </a:lnTo>
                  <a:cubicBezTo>
                    <a:pt x="1027" y="2033"/>
                    <a:pt x="1016" y="2022"/>
                    <a:pt x="1016" y="2000"/>
                  </a:cubicBezTo>
                  <a:lnTo>
                    <a:pt x="1016" y="2000"/>
                  </a:lnTo>
                  <a:cubicBezTo>
                    <a:pt x="1016" y="1978"/>
                    <a:pt x="1027" y="1967"/>
                    <a:pt x="1049" y="1967"/>
                  </a:cubicBezTo>
                  <a:lnTo>
                    <a:pt x="1049" y="1967"/>
                  </a:lnTo>
                  <a:cubicBezTo>
                    <a:pt x="1071" y="1967"/>
                    <a:pt x="1082" y="1978"/>
                    <a:pt x="1082" y="2000"/>
                  </a:cubicBezTo>
                  <a:lnTo>
                    <a:pt x="1082" y="2000"/>
                  </a:lnTo>
                  <a:cubicBezTo>
                    <a:pt x="1082" y="2022"/>
                    <a:pt x="1071" y="2033"/>
                    <a:pt x="1049" y="2033"/>
                  </a:cubicBezTo>
                  <a:close/>
                  <a:moveTo>
                    <a:pt x="918" y="2164"/>
                  </a:moveTo>
                  <a:lnTo>
                    <a:pt x="918" y="2164"/>
                  </a:lnTo>
                  <a:cubicBezTo>
                    <a:pt x="911" y="2164"/>
                    <a:pt x="905" y="2162"/>
                    <a:pt x="901" y="2161"/>
                  </a:cubicBezTo>
                  <a:lnTo>
                    <a:pt x="901" y="2161"/>
                  </a:lnTo>
                  <a:cubicBezTo>
                    <a:pt x="891" y="2156"/>
                    <a:pt x="885" y="2146"/>
                    <a:pt x="885" y="2131"/>
                  </a:cubicBezTo>
                  <a:lnTo>
                    <a:pt x="885" y="2131"/>
                  </a:lnTo>
                  <a:cubicBezTo>
                    <a:pt x="885" y="2116"/>
                    <a:pt x="891" y="2107"/>
                    <a:pt x="901" y="2102"/>
                  </a:cubicBezTo>
                  <a:lnTo>
                    <a:pt x="901" y="2102"/>
                  </a:lnTo>
                  <a:cubicBezTo>
                    <a:pt x="905" y="2099"/>
                    <a:pt x="911" y="2098"/>
                    <a:pt x="918" y="2098"/>
                  </a:cubicBezTo>
                  <a:lnTo>
                    <a:pt x="918" y="2098"/>
                  </a:lnTo>
                  <a:cubicBezTo>
                    <a:pt x="940" y="2098"/>
                    <a:pt x="951" y="2109"/>
                    <a:pt x="951" y="2131"/>
                  </a:cubicBezTo>
                  <a:lnTo>
                    <a:pt x="951" y="2131"/>
                  </a:lnTo>
                  <a:cubicBezTo>
                    <a:pt x="951" y="2153"/>
                    <a:pt x="940" y="2164"/>
                    <a:pt x="918" y="2164"/>
                  </a:cubicBezTo>
                  <a:close/>
                  <a:moveTo>
                    <a:pt x="656" y="2164"/>
                  </a:moveTo>
                  <a:lnTo>
                    <a:pt x="656" y="2164"/>
                  </a:lnTo>
                  <a:cubicBezTo>
                    <a:pt x="634" y="2164"/>
                    <a:pt x="623" y="2153"/>
                    <a:pt x="623" y="2131"/>
                  </a:cubicBezTo>
                  <a:lnTo>
                    <a:pt x="623" y="2131"/>
                  </a:lnTo>
                  <a:cubicBezTo>
                    <a:pt x="623" y="2109"/>
                    <a:pt x="634" y="2098"/>
                    <a:pt x="656" y="2098"/>
                  </a:cubicBezTo>
                  <a:lnTo>
                    <a:pt x="656" y="2098"/>
                  </a:lnTo>
                  <a:cubicBezTo>
                    <a:pt x="678" y="2098"/>
                    <a:pt x="689" y="2109"/>
                    <a:pt x="689" y="2131"/>
                  </a:cubicBezTo>
                  <a:lnTo>
                    <a:pt x="689" y="2131"/>
                  </a:lnTo>
                  <a:cubicBezTo>
                    <a:pt x="689" y="2153"/>
                    <a:pt x="678" y="2164"/>
                    <a:pt x="656" y="2164"/>
                  </a:cubicBezTo>
                  <a:close/>
                  <a:moveTo>
                    <a:pt x="525" y="2033"/>
                  </a:moveTo>
                  <a:lnTo>
                    <a:pt x="525" y="2033"/>
                  </a:lnTo>
                  <a:cubicBezTo>
                    <a:pt x="503" y="2033"/>
                    <a:pt x="492" y="2022"/>
                    <a:pt x="492" y="2000"/>
                  </a:cubicBezTo>
                  <a:lnTo>
                    <a:pt x="492" y="2000"/>
                  </a:lnTo>
                  <a:cubicBezTo>
                    <a:pt x="492" y="1978"/>
                    <a:pt x="503" y="1967"/>
                    <a:pt x="525" y="1967"/>
                  </a:cubicBezTo>
                  <a:lnTo>
                    <a:pt x="525" y="1967"/>
                  </a:lnTo>
                  <a:cubicBezTo>
                    <a:pt x="547" y="1967"/>
                    <a:pt x="557" y="1978"/>
                    <a:pt x="557" y="2000"/>
                  </a:cubicBezTo>
                  <a:lnTo>
                    <a:pt x="557" y="2000"/>
                  </a:lnTo>
                  <a:cubicBezTo>
                    <a:pt x="557" y="2022"/>
                    <a:pt x="547" y="2033"/>
                    <a:pt x="525" y="2033"/>
                  </a:cubicBezTo>
                  <a:close/>
                  <a:moveTo>
                    <a:pt x="672" y="475"/>
                  </a:moveTo>
                  <a:lnTo>
                    <a:pt x="672" y="475"/>
                  </a:lnTo>
                  <a:cubicBezTo>
                    <a:pt x="639" y="464"/>
                    <a:pt x="623" y="448"/>
                    <a:pt x="623" y="426"/>
                  </a:cubicBezTo>
                  <a:lnTo>
                    <a:pt x="623" y="426"/>
                  </a:lnTo>
                  <a:cubicBezTo>
                    <a:pt x="623" y="404"/>
                    <a:pt x="634" y="382"/>
                    <a:pt x="656" y="361"/>
                  </a:cubicBezTo>
                  <a:lnTo>
                    <a:pt x="721" y="295"/>
                  </a:lnTo>
                  <a:lnTo>
                    <a:pt x="721" y="295"/>
                  </a:lnTo>
                  <a:cubicBezTo>
                    <a:pt x="743" y="273"/>
                    <a:pt x="765" y="262"/>
                    <a:pt x="787" y="262"/>
                  </a:cubicBezTo>
                  <a:lnTo>
                    <a:pt x="787" y="262"/>
                  </a:lnTo>
                  <a:cubicBezTo>
                    <a:pt x="809" y="262"/>
                    <a:pt x="831" y="273"/>
                    <a:pt x="852" y="295"/>
                  </a:cubicBezTo>
                  <a:lnTo>
                    <a:pt x="901" y="343"/>
                  </a:lnTo>
                  <a:lnTo>
                    <a:pt x="918" y="361"/>
                  </a:lnTo>
                  <a:lnTo>
                    <a:pt x="918" y="361"/>
                  </a:lnTo>
                  <a:cubicBezTo>
                    <a:pt x="940" y="382"/>
                    <a:pt x="951" y="404"/>
                    <a:pt x="951" y="426"/>
                  </a:cubicBezTo>
                  <a:lnTo>
                    <a:pt x="951" y="426"/>
                  </a:lnTo>
                  <a:cubicBezTo>
                    <a:pt x="951" y="448"/>
                    <a:pt x="935" y="464"/>
                    <a:pt x="902" y="475"/>
                  </a:cubicBezTo>
                  <a:lnTo>
                    <a:pt x="902" y="475"/>
                  </a:lnTo>
                  <a:cubicBezTo>
                    <a:pt x="901" y="475"/>
                    <a:pt x="901" y="475"/>
                    <a:pt x="901" y="475"/>
                  </a:cubicBezTo>
                  <a:lnTo>
                    <a:pt x="901" y="475"/>
                  </a:lnTo>
                  <a:cubicBezTo>
                    <a:pt x="868" y="486"/>
                    <a:pt x="830" y="492"/>
                    <a:pt x="787" y="492"/>
                  </a:cubicBezTo>
                  <a:lnTo>
                    <a:pt x="787" y="492"/>
                  </a:lnTo>
                  <a:cubicBezTo>
                    <a:pt x="743" y="492"/>
                    <a:pt x="705" y="486"/>
                    <a:pt x="672" y="475"/>
                  </a:cubicBezTo>
                  <a:close/>
                  <a:moveTo>
                    <a:pt x="1066" y="639"/>
                  </a:moveTo>
                  <a:lnTo>
                    <a:pt x="1066" y="639"/>
                  </a:lnTo>
                  <a:cubicBezTo>
                    <a:pt x="1098" y="628"/>
                    <a:pt x="1131" y="628"/>
                    <a:pt x="1164" y="639"/>
                  </a:cubicBezTo>
                  <a:lnTo>
                    <a:pt x="1164" y="639"/>
                  </a:lnTo>
                  <a:cubicBezTo>
                    <a:pt x="1197" y="650"/>
                    <a:pt x="1213" y="667"/>
                    <a:pt x="1213" y="688"/>
                  </a:cubicBezTo>
                  <a:lnTo>
                    <a:pt x="1213" y="688"/>
                  </a:lnTo>
                  <a:cubicBezTo>
                    <a:pt x="1213" y="710"/>
                    <a:pt x="1197" y="727"/>
                    <a:pt x="1164" y="738"/>
                  </a:cubicBezTo>
                  <a:lnTo>
                    <a:pt x="1164" y="738"/>
                  </a:lnTo>
                  <a:cubicBezTo>
                    <a:pt x="1131" y="749"/>
                    <a:pt x="1098" y="749"/>
                    <a:pt x="1066" y="738"/>
                  </a:cubicBezTo>
                  <a:lnTo>
                    <a:pt x="1066" y="738"/>
                  </a:lnTo>
                  <a:cubicBezTo>
                    <a:pt x="1033" y="727"/>
                    <a:pt x="1016" y="710"/>
                    <a:pt x="1016" y="688"/>
                  </a:cubicBezTo>
                  <a:lnTo>
                    <a:pt x="1016" y="688"/>
                  </a:lnTo>
                  <a:cubicBezTo>
                    <a:pt x="1016" y="667"/>
                    <a:pt x="1033" y="650"/>
                    <a:pt x="1066" y="639"/>
                  </a:cubicBezTo>
                  <a:close/>
                  <a:moveTo>
                    <a:pt x="1984" y="639"/>
                  </a:moveTo>
                  <a:lnTo>
                    <a:pt x="1984" y="639"/>
                  </a:lnTo>
                  <a:cubicBezTo>
                    <a:pt x="2016" y="628"/>
                    <a:pt x="2049" y="628"/>
                    <a:pt x="2081" y="639"/>
                  </a:cubicBezTo>
                  <a:lnTo>
                    <a:pt x="2081" y="639"/>
                  </a:lnTo>
                  <a:cubicBezTo>
                    <a:pt x="2115" y="650"/>
                    <a:pt x="2130" y="667"/>
                    <a:pt x="2130" y="688"/>
                  </a:cubicBezTo>
                  <a:lnTo>
                    <a:pt x="2130" y="688"/>
                  </a:lnTo>
                  <a:cubicBezTo>
                    <a:pt x="2130" y="710"/>
                    <a:pt x="2115" y="727"/>
                    <a:pt x="2081" y="738"/>
                  </a:cubicBezTo>
                  <a:lnTo>
                    <a:pt x="2081" y="738"/>
                  </a:lnTo>
                  <a:cubicBezTo>
                    <a:pt x="2049" y="749"/>
                    <a:pt x="2016" y="749"/>
                    <a:pt x="1984" y="738"/>
                  </a:cubicBezTo>
                  <a:lnTo>
                    <a:pt x="1984" y="738"/>
                  </a:lnTo>
                  <a:cubicBezTo>
                    <a:pt x="1951" y="727"/>
                    <a:pt x="1934" y="710"/>
                    <a:pt x="1934" y="688"/>
                  </a:cubicBezTo>
                  <a:lnTo>
                    <a:pt x="1934" y="688"/>
                  </a:lnTo>
                  <a:cubicBezTo>
                    <a:pt x="1934" y="667"/>
                    <a:pt x="1951" y="650"/>
                    <a:pt x="1984" y="639"/>
                  </a:cubicBezTo>
                  <a:close/>
                  <a:moveTo>
                    <a:pt x="2229" y="361"/>
                  </a:moveTo>
                  <a:lnTo>
                    <a:pt x="2295" y="295"/>
                  </a:lnTo>
                  <a:lnTo>
                    <a:pt x="2295" y="295"/>
                  </a:lnTo>
                  <a:cubicBezTo>
                    <a:pt x="2317" y="273"/>
                    <a:pt x="2338" y="262"/>
                    <a:pt x="2361" y="262"/>
                  </a:cubicBezTo>
                  <a:lnTo>
                    <a:pt x="2361" y="262"/>
                  </a:lnTo>
                  <a:cubicBezTo>
                    <a:pt x="2382" y="262"/>
                    <a:pt x="2404" y="273"/>
                    <a:pt x="2426" y="295"/>
                  </a:cubicBezTo>
                  <a:lnTo>
                    <a:pt x="2474" y="343"/>
                  </a:lnTo>
                  <a:lnTo>
                    <a:pt x="2491" y="361"/>
                  </a:lnTo>
                  <a:lnTo>
                    <a:pt x="2491" y="361"/>
                  </a:lnTo>
                  <a:cubicBezTo>
                    <a:pt x="2514" y="382"/>
                    <a:pt x="2524" y="404"/>
                    <a:pt x="2524" y="426"/>
                  </a:cubicBezTo>
                  <a:lnTo>
                    <a:pt x="2524" y="426"/>
                  </a:lnTo>
                  <a:cubicBezTo>
                    <a:pt x="2524" y="448"/>
                    <a:pt x="2508" y="464"/>
                    <a:pt x="2475" y="475"/>
                  </a:cubicBezTo>
                  <a:lnTo>
                    <a:pt x="2475" y="475"/>
                  </a:lnTo>
                  <a:lnTo>
                    <a:pt x="2474" y="475"/>
                  </a:lnTo>
                  <a:lnTo>
                    <a:pt x="2474" y="475"/>
                  </a:lnTo>
                  <a:cubicBezTo>
                    <a:pt x="2442" y="486"/>
                    <a:pt x="2403" y="492"/>
                    <a:pt x="2361" y="492"/>
                  </a:cubicBezTo>
                  <a:lnTo>
                    <a:pt x="2361" y="492"/>
                  </a:lnTo>
                  <a:cubicBezTo>
                    <a:pt x="2317" y="492"/>
                    <a:pt x="2279" y="486"/>
                    <a:pt x="2245" y="475"/>
                  </a:cubicBezTo>
                  <a:lnTo>
                    <a:pt x="2245" y="475"/>
                  </a:lnTo>
                  <a:cubicBezTo>
                    <a:pt x="2213" y="464"/>
                    <a:pt x="2197" y="448"/>
                    <a:pt x="2197" y="426"/>
                  </a:cubicBezTo>
                  <a:lnTo>
                    <a:pt x="2197" y="426"/>
                  </a:lnTo>
                  <a:cubicBezTo>
                    <a:pt x="2197" y="404"/>
                    <a:pt x="2207" y="382"/>
                    <a:pt x="2229" y="361"/>
                  </a:cubicBezTo>
                  <a:close/>
                  <a:moveTo>
                    <a:pt x="2639" y="639"/>
                  </a:moveTo>
                  <a:lnTo>
                    <a:pt x="2639" y="639"/>
                  </a:lnTo>
                  <a:cubicBezTo>
                    <a:pt x="2672" y="628"/>
                    <a:pt x="2705" y="628"/>
                    <a:pt x="2737" y="639"/>
                  </a:cubicBezTo>
                  <a:lnTo>
                    <a:pt x="2737" y="639"/>
                  </a:lnTo>
                  <a:cubicBezTo>
                    <a:pt x="2771" y="650"/>
                    <a:pt x="2786" y="667"/>
                    <a:pt x="2786" y="688"/>
                  </a:cubicBezTo>
                  <a:lnTo>
                    <a:pt x="2786" y="688"/>
                  </a:lnTo>
                  <a:cubicBezTo>
                    <a:pt x="2786" y="710"/>
                    <a:pt x="2771" y="727"/>
                    <a:pt x="2737" y="738"/>
                  </a:cubicBezTo>
                  <a:lnTo>
                    <a:pt x="2737" y="738"/>
                  </a:lnTo>
                  <a:cubicBezTo>
                    <a:pt x="2705" y="749"/>
                    <a:pt x="2672" y="749"/>
                    <a:pt x="2639" y="738"/>
                  </a:cubicBezTo>
                  <a:lnTo>
                    <a:pt x="2639" y="738"/>
                  </a:lnTo>
                  <a:cubicBezTo>
                    <a:pt x="2607" y="727"/>
                    <a:pt x="2590" y="710"/>
                    <a:pt x="2590" y="688"/>
                  </a:cubicBezTo>
                  <a:lnTo>
                    <a:pt x="2590" y="688"/>
                  </a:lnTo>
                  <a:cubicBezTo>
                    <a:pt x="2590" y="667"/>
                    <a:pt x="2607" y="650"/>
                    <a:pt x="2639" y="639"/>
                  </a:cubicBezTo>
                  <a:close/>
                  <a:moveTo>
                    <a:pt x="3557" y="639"/>
                  </a:moveTo>
                  <a:lnTo>
                    <a:pt x="3557" y="639"/>
                  </a:lnTo>
                  <a:cubicBezTo>
                    <a:pt x="3589" y="628"/>
                    <a:pt x="3622" y="628"/>
                    <a:pt x="3655" y="639"/>
                  </a:cubicBezTo>
                  <a:lnTo>
                    <a:pt x="3655" y="639"/>
                  </a:lnTo>
                  <a:cubicBezTo>
                    <a:pt x="3688" y="650"/>
                    <a:pt x="3704" y="667"/>
                    <a:pt x="3704" y="688"/>
                  </a:cubicBezTo>
                  <a:lnTo>
                    <a:pt x="3704" y="688"/>
                  </a:lnTo>
                  <a:cubicBezTo>
                    <a:pt x="3704" y="710"/>
                    <a:pt x="3688" y="727"/>
                    <a:pt x="3655" y="738"/>
                  </a:cubicBezTo>
                  <a:lnTo>
                    <a:pt x="3655" y="738"/>
                  </a:lnTo>
                  <a:cubicBezTo>
                    <a:pt x="3622" y="749"/>
                    <a:pt x="3589" y="749"/>
                    <a:pt x="3557" y="738"/>
                  </a:cubicBezTo>
                  <a:lnTo>
                    <a:pt x="3557" y="738"/>
                  </a:lnTo>
                  <a:cubicBezTo>
                    <a:pt x="3524" y="727"/>
                    <a:pt x="3508" y="710"/>
                    <a:pt x="3508" y="688"/>
                  </a:cubicBezTo>
                  <a:lnTo>
                    <a:pt x="3508" y="688"/>
                  </a:lnTo>
                  <a:cubicBezTo>
                    <a:pt x="3508" y="667"/>
                    <a:pt x="3524" y="650"/>
                    <a:pt x="3557" y="639"/>
                  </a:cubicBezTo>
                  <a:close/>
                  <a:moveTo>
                    <a:pt x="4327" y="1836"/>
                  </a:moveTo>
                  <a:lnTo>
                    <a:pt x="4327" y="1836"/>
                  </a:lnTo>
                  <a:cubicBezTo>
                    <a:pt x="4349" y="1836"/>
                    <a:pt x="4360" y="1847"/>
                    <a:pt x="4360" y="1869"/>
                  </a:cubicBezTo>
                  <a:lnTo>
                    <a:pt x="4360" y="1869"/>
                  </a:lnTo>
                  <a:cubicBezTo>
                    <a:pt x="4360" y="1891"/>
                    <a:pt x="4349" y="1902"/>
                    <a:pt x="4327" y="1902"/>
                  </a:cubicBezTo>
                  <a:lnTo>
                    <a:pt x="4327" y="1902"/>
                  </a:lnTo>
                  <a:cubicBezTo>
                    <a:pt x="4305" y="1902"/>
                    <a:pt x="4295" y="1891"/>
                    <a:pt x="4295" y="1869"/>
                  </a:cubicBezTo>
                  <a:lnTo>
                    <a:pt x="4295" y="1869"/>
                  </a:lnTo>
                  <a:cubicBezTo>
                    <a:pt x="4295" y="1847"/>
                    <a:pt x="4305" y="1836"/>
                    <a:pt x="4327" y="1836"/>
                  </a:cubicBezTo>
                  <a:close/>
                  <a:moveTo>
                    <a:pt x="4458" y="1705"/>
                  </a:moveTo>
                  <a:lnTo>
                    <a:pt x="4458" y="1705"/>
                  </a:lnTo>
                  <a:cubicBezTo>
                    <a:pt x="4480" y="1705"/>
                    <a:pt x="4491" y="1715"/>
                    <a:pt x="4491" y="1738"/>
                  </a:cubicBezTo>
                  <a:lnTo>
                    <a:pt x="4491" y="1738"/>
                  </a:lnTo>
                  <a:cubicBezTo>
                    <a:pt x="4491" y="1760"/>
                    <a:pt x="4480" y="1771"/>
                    <a:pt x="4458" y="1771"/>
                  </a:cubicBezTo>
                  <a:lnTo>
                    <a:pt x="4458" y="1771"/>
                  </a:lnTo>
                  <a:cubicBezTo>
                    <a:pt x="4437" y="1771"/>
                    <a:pt x="4426" y="1760"/>
                    <a:pt x="4426" y="1738"/>
                  </a:cubicBezTo>
                  <a:lnTo>
                    <a:pt x="4426" y="1738"/>
                  </a:lnTo>
                  <a:cubicBezTo>
                    <a:pt x="4426" y="1715"/>
                    <a:pt x="4437" y="1705"/>
                    <a:pt x="4458" y="1705"/>
                  </a:cubicBezTo>
                  <a:close/>
                  <a:moveTo>
                    <a:pt x="393" y="1902"/>
                  </a:moveTo>
                  <a:lnTo>
                    <a:pt x="393" y="1902"/>
                  </a:lnTo>
                  <a:cubicBezTo>
                    <a:pt x="371" y="1902"/>
                    <a:pt x="361" y="1891"/>
                    <a:pt x="361" y="1869"/>
                  </a:cubicBezTo>
                  <a:lnTo>
                    <a:pt x="361" y="1869"/>
                  </a:lnTo>
                  <a:cubicBezTo>
                    <a:pt x="361" y="1847"/>
                    <a:pt x="371" y="1836"/>
                    <a:pt x="393" y="1836"/>
                  </a:cubicBezTo>
                  <a:lnTo>
                    <a:pt x="393" y="1836"/>
                  </a:lnTo>
                  <a:cubicBezTo>
                    <a:pt x="415" y="1836"/>
                    <a:pt x="426" y="1847"/>
                    <a:pt x="426" y="1869"/>
                  </a:cubicBezTo>
                  <a:lnTo>
                    <a:pt x="426" y="1869"/>
                  </a:lnTo>
                  <a:cubicBezTo>
                    <a:pt x="426" y="1891"/>
                    <a:pt x="415" y="1902"/>
                    <a:pt x="393" y="1902"/>
                  </a:cubicBezTo>
                  <a:close/>
                  <a:moveTo>
                    <a:pt x="262" y="1771"/>
                  </a:moveTo>
                  <a:lnTo>
                    <a:pt x="262" y="1771"/>
                  </a:lnTo>
                  <a:cubicBezTo>
                    <a:pt x="241" y="1771"/>
                    <a:pt x="229" y="1760"/>
                    <a:pt x="229" y="1738"/>
                  </a:cubicBezTo>
                  <a:lnTo>
                    <a:pt x="229" y="1738"/>
                  </a:lnTo>
                  <a:cubicBezTo>
                    <a:pt x="229" y="1715"/>
                    <a:pt x="241" y="1705"/>
                    <a:pt x="262" y="1705"/>
                  </a:cubicBezTo>
                  <a:lnTo>
                    <a:pt x="262" y="1705"/>
                  </a:lnTo>
                  <a:cubicBezTo>
                    <a:pt x="285" y="1705"/>
                    <a:pt x="296" y="1715"/>
                    <a:pt x="296" y="1738"/>
                  </a:cubicBezTo>
                  <a:lnTo>
                    <a:pt x="296" y="1738"/>
                  </a:lnTo>
                  <a:cubicBezTo>
                    <a:pt x="296" y="1760"/>
                    <a:pt x="285" y="1771"/>
                    <a:pt x="262" y="1771"/>
                  </a:cubicBezTo>
                  <a:close/>
                  <a:moveTo>
                    <a:pt x="508" y="738"/>
                  </a:moveTo>
                  <a:lnTo>
                    <a:pt x="508" y="738"/>
                  </a:lnTo>
                  <a:cubicBezTo>
                    <a:pt x="475" y="749"/>
                    <a:pt x="443" y="749"/>
                    <a:pt x="410" y="738"/>
                  </a:cubicBezTo>
                  <a:lnTo>
                    <a:pt x="410" y="738"/>
                  </a:lnTo>
                  <a:cubicBezTo>
                    <a:pt x="377" y="727"/>
                    <a:pt x="361" y="710"/>
                    <a:pt x="361" y="688"/>
                  </a:cubicBezTo>
                  <a:lnTo>
                    <a:pt x="361" y="688"/>
                  </a:lnTo>
                  <a:cubicBezTo>
                    <a:pt x="361" y="667"/>
                    <a:pt x="377" y="650"/>
                    <a:pt x="410" y="639"/>
                  </a:cubicBezTo>
                  <a:lnTo>
                    <a:pt x="410" y="639"/>
                  </a:lnTo>
                  <a:cubicBezTo>
                    <a:pt x="443" y="628"/>
                    <a:pt x="475" y="628"/>
                    <a:pt x="508" y="639"/>
                  </a:cubicBezTo>
                  <a:lnTo>
                    <a:pt x="508" y="639"/>
                  </a:lnTo>
                  <a:cubicBezTo>
                    <a:pt x="541" y="650"/>
                    <a:pt x="557" y="667"/>
                    <a:pt x="557" y="688"/>
                  </a:cubicBezTo>
                  <a:lnTo>
                    <a:pt x="557" y="688"/>
                  </a:lnTo>
                  <a:cubicBezTo>
                    <a:pt x="557" y="710"/>
                    <a:pt x="541" y="727"/>
                    <a:pt x="508" y="738"/>
                  </a:cubicBezTo>
                  <a:close/>
                  <a:moveTo>
                    <a:pt x="4212" y="639"/>
                  </a:moveTo>
                  <a:lnTo>
                    <a:pt x="4212" y="639"/>
                  </a:lnTo>
                  <a:cubicBezTo>
                    <a:pt x="4245" y="628"/>
                    <a:pt x="4278" y="628"/>
                    <a:pt x="4311" y="639"/>
                  </a:cubicBezTo>
                  <a:lnTo>
                    <a:pt x="4311" y="639"/>
                  </a:lnTo>
                  <a:cubicBezTo>
                    <a:pt x="4344" y="650"/>
                    <a:pt x="4360" y="667"/>
                    <a:pt x="4360" y="688"/>
                  </a:cubicBezTo>
                  <a:lnTo>
                    <a:pt x="4360" y="688"/>
                  </a:lnTo>
                  <a:cubicBezTo>
                    <a:pt x="4360" y="710"/>
                    <a:pt x="4344" y="727"/>
                    <a:pt x="4311" y="738"/>
                  </a:cubicBezTo>
                  <a:lnTo>
                    <a:pt x="4311" y="738"/>
                  </a:lnTo>
                  <a:cubicBezTo>
                    <a:pt x="4278" y="749"/>
                    <a:pt x="4245" y="749"/>
                    <a:pt x="4212" y="738"/>
                  </a:cubicBezTo>
                  <a:lnTo>
                    <a:pt x="4212" y="738"/>
                  </a:lnTo>
                  <a:cubicBezTo>
                    <a:pt x="4180" y="727"/>
                    <a:pt x="4163" y="710"/>
                    <a:pt x="4163" y="688"/>
                  </a:cubicBezTo>
                  <a:lnTo>
                    <a:pt x="4163" y="688"/>
                  </a:lnTo>
                  <a:cubicBezTo>
                    <a:pt x="4163" y="667"/>
                    <a:pt x="4180" y="650"/>
                    <a:pt x="4212" y="639"/>
                  </a:cubicBezTo>
                  <a:close/>
                  <a:moveTo>
                    <a:pt x="4081" y="901"/>
                  </a:moveTo>
                  <a:lnTo>
                    <a:pt x="4081" y="901"/>
                  </a:lnTo>
                  <a:cubicBezTo>
                    <a:pt x="4114" y="891"/>
                    <a:pt x="4153" y="885"/>
                    <a:pt x="4196" y="885"/>
                  </a:cubicBezTo>
                  <a:lnTo>
                    <a:pt x="4196" y="885"/>
                  </a:lnTo>
                  <a:cubicBezTo>
                    <a:pt x="4240" y="885"/>
                    <a:pt x="4278" y="891"/>
                    <a:pt x="4311" y="901"/>
                  </a:cubicBezTo>
                  <a:lnTo>
                    <a:pt x="4311" y="901"/>
                  </a:lnTo>
                  <a:cubicBezTo>
                    <a:pt x="4344" y="912"/>
                    <a:pt x="4371" y="929"/>
                    <a:pt x="4393" y="951"/>
                  </a:cubicBezTo>
                  <a:lnTo>
                    <a:pt x="4458" y="1016"/>
                  </a:lnTo>
                  <a:lnTo>
                    <a:pt x="4524" y="1082"/>
                  </a:lnTo>
                  <a:lnTo>
                    <a:pt x="4590" y="1147"/>
                  </a:lnTo>
                  <a:lnTo>
                    <a:pt x="4655" y="1213"/>
                  </a:lnTo>
                  <a:lnTo>
                    <a:pt x="4655" y="1213"/>
                  </a:lnTo>
                  <a:cubicBezTo>
                    <a:pt x="4677" y="1235"/>
                    <a:pt x="4699" y="1246"/>
                    <a:pt x="4720" y="1246"/>
                  </a:cubicBezTo>
                  <a:lnTo>
                    <a:pt x="4720" y="984"/>
                  </a:lnTo>
                  <a:lnTo>
                    <a:pt x="4720" y="984"/>
                  </a:lnTo>
                  <a:cubicBezTo>
                    <a:pt x="4699" y="984"/>
                    <a:pt x="4677" y="972"/>
                    <a:pt x="4655" y="951"/>
                  </a:cubicBezTo>
                  <a:lnTo>
                    <a:pt x="4590" y="885"/>
                  </a:lnTo>
                  <a:lnTo>
                    <a:pt x="4590" y="885"/>
                  </a:lnTo>
                  <a:cubicBezTo>
                    <a:pt x="4567" y="863"/>
                    <a:pt x="4557" y="841"/>
                    <a:pt x="4557" y="819"/>
                  </a:cubicBezTo>
                  <a:lnTo>
                    <a:pt x="4557" y="819"/>
                  </a:lnTo>
                  <a:cubicBezTo>
                    <a:pt x="4557" y="798"/>
                    <a:pt x="4567" y="776"/>
                    <a:pt x="4590" y="755"/>
                  </a:cubicBezTo>
                  <a:lnTo>
                    <a:pt x="4590" y="755"/>
                  </a:lnTo>
                  <a:cubicBezTo>
                    <a:pt x="4612" y="732"/>
                    <a:pt x="4622" y="710"/>
                    <a:pt x="4622" y="688"/>
                  </a:cubicBezTo>
                  <a:lnTo>
                    <a:pt x="4622" y="688"/>
                  </a:lnTo>
                  <a:cubicBezTo>
                    <a:pt x="4622" y="667"/>
                    <a:pt x="4612" y="645"/>
                    <a:pt x="4590" y="623"/>
                  </a:cubicBezTo>
                  <a:lnTo>
                    <a:pt x="4458" y="492"/>
                  </a:lnTo>
                  <a:lnTo>
                    <a:pt x="4393" y="426"/>
                  </a:lnTo>
                  <a:lnTo>
                    <a:pt x="4327" y="361"/>
                  </a:lnTo>
                  <a:lnTo>
                    <a:pt x="4131" y="164"/>
                  </a:lnTo>
                  <a:lnTo>
                    <a:pt x="4064" y="99"/>
                  </a:lnTo>
                  <a:lnTo>
                    <a:pt x="4048" y="81"/>
                  </a:lnTo>
                  <a:lnTo>
                    <a:pt x="3999" y="32"/>
                  </a:lnTo>
                  <a:lnTo>
                    <a:pt x="3999" y="32"/>
                  </a:lnTo>
                  <a:cubicBezTo>
                    <a:pt x="3978" y="10"/>
                    <a:pt x="3956" y="0"/>
                    <a:pt x="3934" y="0"/>
                  </a:cubicBezTo>
                  <a:lnTo>
                    <a:pt x="3934" y="0"/>
                  </a:lnTo>
                  <a:cubicBezTo>
                    <a:pt x="3912" y="0"/>
                    <a:pt x="3890" y="10"/>
                    <a:pt x="3868" y="32"/>
                  </a:cubicBezTo>
                  <a:lnTo>
                    <a:pt x="3803" y="99"/>
                  </a:lnTo>
                  <a:lnTo>
                    <a:pt x="3737" y="164"/>
                  </a:lnTo>
                  <a:lnTo>
                    <a:pt x="3672" y="229"/>
                  </a:lnTo>
                  <a:lnTo>
                    <a:pt x="3606" y="295"/>
                  </a:lnTo>
                  <a:lnTo>
                    <a:pt x="3540" y="361"/>
                  </a:lnTo>
                  <a:lnTo>
                    <a:pt x="3475" y="426"/>
                  </a:lnTo>
                  <a:lnTo>
                    <a:pt x="3409" y="492"/>
                  </a:lnTo>
                  <a:lnTo>
                    <a:pt x="3343" y="557"/>
                  </a:lnTo>
                  <a:lnTo>
                    <a:pt x="3279" y="623"/>
                  </a:lnTo>
                  <a:lnTo>
                    <a:pt x="3279" y="623"/>
                  </a:lnTo>
                  <a:cubicBezTo>
                    <a:pt x="3256" y="645"/>
                    <a:pt x="3245" y="667"/>
                    <a:pt x="3245" y="688"/>
                  </a:cubicBezTo>
                  <a:lnTo>
                    <a:pt x="3245" y="688"/>
                  </a:lnTo>
                  <a:cubicBezTo>
                    <a:pt x="3245" y="710"/>
                    <a:pt x="3256" y="732"/>
                    <a:pt x="3279" y="755"/>
                  </a:cubicBezTo>
                  <a:lnTo>
                    <a:pt x="3279" y="755"/>
                  </a:lnTo>
                  <a:cubicBezTo>
                    <a:pt x="3300" y="776"/>
                    <a:pt x="3311" y="798"/>
                    <a:pt x="3311" y="819"/>
                  </a:cubicBezTo>
                  <a:lnTo>
                    <a:pt x="3311" y="819"/>
                  </a:lnTo>
                  <a:cubicBezTo>
                    <a:pt x="3311" y="841"/>
                    <a:pt x="3300" y="863"/>
                    <a:pt x="3279" y="885"/>
                  </a:cubicBezTo>
                  <a:lnTo>
                    <a:pt x="3212" y="951"/>
                  </a:lnTo>
                  <a:lnTo>
                    <a:pt x="3212" y="951"/>
                  </a:lnTo>
                  <a:cubicBezTo>
                    <a:pt x="3191" y="972"/>
                    <a:pt x="3169" y="984"/>
                    <a:pt x="3147" y="984"/>
                  </a:cubicBezTo>
                  <a:lnTo>
                    <a:pt x="3147" y="984"/>
                  </a:lnTo>
                  <a:cubicBezTo>
                    <a:pt x="3125" y="984"/>
                    <a:pt x="3104" y="972"/>
                    <a:pt x="3082" y="951"/>
                  </a:cubicBezTo>
                  <a:lnTo>
                    <a:pt x="3017" y="885"/>
                  </a:lnTo>
                  <a:lnTo>
                    <a:pt x="3017" y="885"/>
                  </a:lnTo>
                  <a:cubicBezTo>
                    <a:pt x="2994" y="863"/>
                    <a:pt x="2983" y="841"/>
                    <a:pt x="2983" y="819"/>
                  </a:cubicBezTo>
                  <a:lnTo>
                    <a:pt x="2983" y="819"/>
                  </a:lnTo>
                  <a:cubicBezTo>
                    <a:pt x="2983" y="798"/>
                    <a:pt x="2994" y="776"/>
                    <a:pt x="3017" y="755"/>
                  </a:cubicBezTo>
                  <a:lnTo>
                    <a:pt x="3017" y="755"/>
                  </a:lnTo>
                  <a:cubicBezTo>
                    <a:pt x="3038" y="732"/>
                    <a:pt x="3049" y="710"/>
                    <a:pt x="3049" y="688"/>
                  </a:cubicBezTo>
                  <a:lnTo>
                    <a:pt x="3049" y="688"/>
                  </a:lnTo>
                  <a:cubicBezTo>
                    <a:pt x="3049" y="667"/>
                    <a:pt x="3038" y="645"/>
                    <a:pt x="3017" y="623"/>
                  </a:cubicBezTo>
                  <a:lnTo>
                    <a:pt x="2885" y="492"/>
                  </a:lnTo>
                  <a:lnTo>
                    <a:pt x="2819" y="426"/>
                  </a:lnTo>
                  <a:lnTo>
                    <a:pt x="2754" y="361"/>
                  </a:lnTo>
                  <a:lnTo>
                    <a:pt x="2557" y="164"/>
                  </a:lnTo>
                  <a:lnTo>
                    <a:pt x="2491" y="99"/>
                  </a:lnTo>
                  <a:lnTo>
                    <a:pt x="2474" y="81"/>
                  </a:lnTo>
                  <a:lnTo>
                    <a:pt x="2426" y="32"/>
                  </a:lnTo>
                  <a:lnTo>
                    <a:pt x="2426" y="32"/>
                  </a:lnTo>
                  <a:cubicBezTo>
                    <a:pt x="2404" y="10"/>
                    <a:pt x="2382" y="0"/>
                    <a:pt x="2361" y="0"/>
                  </a:cubicBezTo>
                  <a:lnTo>
                    <a:pt x="2361" y="0"/>
                  </a:lnTo>
                  <a:cubicBezTo>
                    <a:pt x="2338" y="0"/>
                    <a:pt x="2317" y="10"/>
                    <a:pt x="2295" y="32"/>
                  </a:cubicBezTo>
                  <a:lnTo>
                    <a:pt x="2229" y="99"/>
                  </a:lnTo>
                  <a:lnTo>
                    <a:pt x="2163" y="164"/>
                  </a:lnTo>
                  <a:lnTo>
                    <a:pt x="2098" y="229"/>
                  </a:lnTo>
                  <a:lnTo>
                    <a:pt x="2033" y="295"/>
                  </a:lnTo>
                  <a:lnTo>
                    <a:pt x="1967" y="361"/>
                  </a:lnTo>
                  <a:lnTo>
                    <a:pt x="1901" y="426"/>
                  </a:lnTo>
                  <a:lnTo>
                    <a:pt x="1836" y="492"/>
                  </a:lnTo>
                  <a:lnTo>
                    <a:pt x="1771" y="557"/>
                  </a:lnTo>
                  <a:lnTo>
                    <a:pt x="1705" y="623"/>
                  </a:lnTo>
                  <a:lnTo>
                    <a:pt x="1705" y="623"/>
                  </a:lnTo>
                  <a:cubicBezTo>
                    <a:pt x="1682" y="645"/>
                    <a:pt x="1671" y="667"/>
                    <a:pt x="1671" y="688"/>
                  </a:cubicBezTo>
                  <a:lnTo>
                    <a:pt x="1671" y="688"/>
                  </a:lnTo>
                  <a:cubicBezTo>
                    <a:pt x="1671" y="710"/>
                    <a:pt x="1682" y="732"/>
                    <a:pt x="1705" y="755"/>
                  </a:cubicBezTo>
                  <a:lnTo>
                    <a:pt x="1705" y="755"/>
                  </a:lnTo>
                  <a:cubicBezTo>
                    <a:pt x="1726" y="776"/>
                    <a:pt x="1738" y="798"/>
                    <a:pt x="1738" y="819"/>
                  </a:cubicBezTo>
                  <a:lnTo>
                    <a:pt x="1738" y="819"/>
                  </a:lnTo>
                  <a:cubicBezTo>
                    <a:pt x="1738" y="841"/>
                    <a:pt x="1726" y="863"/>
                    <a:pt x="1705" y="885"/>
                  </a:cubicBezTo>
                  <a:lnTo>
                    <a:pt x="1639" y="951"/>
                  </a:lnTo>
                  <a:lnTo>
                    <a:pt x="1639" y="951"/>
                  </a:lnTo>
                  <a:cubicBezTo>
                    <a:pt x="1617" y="972"/>
                    <a:pt x="1595" y="984"/>
                    <a:pt x="1574" y="984"/>
                  </a:cubicBezTo>
                  <a:lnTo>
                    <a:pt x="1574" y="984"/>
                  </a:lnTo>
                  <a:cubicBezTo>
                    <a:pt x="1552" y="984"/>
                    <a:pt x="1530" y="972"/>
                    <a:pt x="1509" y="951"/>
                  </a:cubicBezTo>
                  <a:lnTo>
                    <a:pt x="1443" y="885"/>
                  </a:lnTo>
                  <a:lnTo>
                    <a:pt x="1443" y="885"/>
                  </a:lnTo>
                  <a:cubicBezTo>
                    <a:pt x="1421" y="863"/>
                    <a:pt x="1410" y="841"/>
                    <a:pt x="1410" y="819"/>
                  </a:cubicBezTo>
                  <a:lnTo>
                    <a:pt x="1410" y="819"/>
                  </a:lnTo>
                  <a:cubicBezTo>
                    <a:pt x="1410" y="798"/>
                    <a:pt x="1421" y="776"/>
                    <a:pt x="1443" y="755"/>
                  </a:cubicBezTo>
                  <a:lnTo>
                    <a:pt x="1443" y="755"/>
                  </a:lnTo>
                  <a:cubicBezTo>
                    <a:pt x="1464" y="732"/>
                    <a:pt x="1476" y="710"/>
                    <a:pt x="1476" y="688"/>
                  </a:cubicBezTo>
                  <a:lnTo>
                    <a:pt x="1476" y="688"/>
                  </a:lnTo>
                  <a:cubicBezTo>
                    <a:pt x="1476" y="667"/>
                    <a:pt x="1464" y="645"/>
                    <a:pt x="1443" y="623"/>
                  </a:cubicBezTo>
                  <a:lnTo>
                    <a:pt x="1312" y="492"/>
                  </a:lnTo>
                  <a:lnTo>
                    <a:pt x="1246" y="426"/>
                  </a:lnTo>
                  <a:lnTo>
                    <a:pt x="1181" y="361"/>
                  </a:lnTo>
                  <a:lnTo>
                    <a:pt x="984" y="164"/>
                  </a:lnTo>
                  <a:lnTo>
                    <a:pt x="918" y="99"/>
                  </a:lnTo>
                  <a:lnTo>
                    <a:pt x="901" y="81"/>
                  </a:lnTo>
                  <a:lnTo>
                    <a:pt x="852" y="32"/>
                  </a:lnTo>
                  <a:lnTo>
                    <a:pt x="852" y="32"/>
                  </a:lnTo>
                  <a:cubicBezTo>
                    <a:pt x="831" y="10"/>
                    <a:pt x="809" y="0"/>
                    <a:pt x="787" y="0"/>
                  </a:cubicBezTo>
                  <a:lnTo>
                    <a:pt x="787" y="0"/>
                  </a:lnTo>
                  <a:cubicBezTo>
                    <a:pt x="765" y="0"/>
                    <a:pt x="743" y="10"/>
                    <a:pt x="721" y="32"/>
                  </a:cubicBezTo>
                  <a:lnTo>
                    <a:pt x="656" y="99"/>
                  </a:lnTo>
                  <a:lnTo>
                    <a:pt x="590" y="164"/>
                  </a:lnTo>
                  <a:lnTo>
                    <a:pt x="525" y="229"/>
                  </a:lnTo>
                  <a:lnTo>
                    <a:pt x="459" y="295"/>
                  </a:lnTo>
                  <a:lnTo>
                    <a:pt x="393" y="361"/>
                  </a:lnTo>
                  <a:lnTo>
                    <a:pt x="328" y="426"/>
                  </a:lnTo>
                  <a:lnTo>
                    <a:pt x="262" y="492"/>
                  </a:lnTo>
                  <a:lnTo>
                    <a:pt x="197" y="557"/>
                  </a:lnTo>
                  <a:lnTo>
                    <a:pt x="131" y="623"/>
                  </a:lnTo>
                  <a:lnTo>
                    <a:pt x="131" y="623"/>
                  </a:lnTo>
                  <a:cubicBezTo>
                    <a:pt x="109" y="645"/>
                    <a:pt x="98" y="667"/>
                    <a:pt x="98" y="688"/>
                  </a:cubicBezTo>
                  <a:lnTo>
                    <a:pt x="98" y="688"/>
                  </a:lnTo>
                  <a:cubicBezTo>
                    <a:pt x="98" y="710"/>
                    <a:pt x="109" y="732"/>
                    <a:pt x="131" y="755"/>
                  </a:cubicBezTo>
                  <a:lnTo>
                    <a:pt x="131" y="755"/>
                  </a:lnTo>
                  <a:cubicBezTo>
                    <a:pt x="153" y="776"/>
                    <a:pt x="164" y="798"/>
                    <a:pt x="164" y="819"/>
                  </a:cubicBezTo>
                  <a:lnTo>
                    <a:pt x="164" y="819"/>
                  </a:lnTo>
                  <a:cubicBezTo>
                    <a:pt x="164" y="841"/>
                    <a:pt x="153" y="863"/>
                    <a:pt x="131" y="885"/>
                  </a:cubicBezTo>
                  <a:lnTo>
                    <a:pt x="65" y="951"/>
                  </a:lnTo>
                  <a:lnTo>
                    <a:pt x="65" y="951"/>
                  </a:lnTo>
                  <a:cubicBezTo>
                    <a:pt x="44" y="972"/>
                    <a:pt x="22" y="984"/>
                    <a:pt x="0" y="984"/>
                  </a:cubicBezTo>
                  <a:lnTo>
                    <a:pt x="0" y="1246"/>
                  </a:lnTo>
                  <a:lnTo>
                    <a:pt x="0" y="1246"/>
                  </a:lnTo>
                  <a:cubicBezTo>
                    <a:pt x="22" y="1246"/>
                    <a:pt x="44" y="1235"/>
                    <a:pt x="65" y="1213"/>
                  </a:cubicBezTo>
                  <a:lnTo>
                    <a:pt x="131" y="1147"/>
                  </a:lnTo>
                  <a:lnTo>
                    <a:pt x="197" y="1082"/>
                  </a:lnTo>
                  <a:lnTo>
                    <a:pt x="262" y="1016"/>
                  </a:lnTo>
                  <a:lnTo>
                    <a:pt x="328" y="951"/>
                  </a:lnTo>
                  <a:lnTo>
                    <a:pt x="328" y="951"/>
                  </a:lnTo>
                  <a:cubicBezTo>
                    <a:pt x="350" y="929"/>
                    <a:pt x="377" y="912"/>
                    <a:pt x="410" y="901"/>
                  </a:cubicBezTo>
                  <a:lnTo>
                    <a:pt x="410" y="901"/>
                  </a:lnTo>
                  <a:cubicBezTo>
                    <a:pt x="443" y="891"/>
                    <a:pt x="481" y="885"/>
                    <a:pt x="525" y="885"/>
                  </a:cubicBezTo>
                  <a:lnTo>
                    <a:pt x="525" y="885"/>
                  </a:lnTo>
                  <a:cubicBezTo>
                    <a:pt x="568" y="885"/>
                    <a:pt x="606" y="891"/>
                    <a:pt x="639" y="901"/>
                  </a:cubicBezTo>
                  <a:lnTo>
                    <a:pt x="639" y="901"/>
                  </a:lnTo>
                  <a:cubicBezTo>
                    <a:pt x="672" y="912"/>
                    <a:pt x="689" y="929"/>
                    <a:pt x="689" y="951"/>
                  </a:cubicBezTo>
                  <a:lnTo>
                    <a:pt x="689" y="951"/>
                  </a:lnTo>
                  <a:cubicBezTo>
                    <a:pt x="689" y="972"/>
                    <a:pt x="678" y="994"/>
                    <a:pt x="656" y="1016"/>
                  </a:cubicBezTo>
                  <a:lnTo>
                    <a:pt x="197" y="1475"/>
                  </a:lnTo>
                  <a:lnTo>
                    <a:pt x="197" y="1475"/>
                  </a:lnTo>
                  <a:cubicBezTo>
                    <a:pt x="175" y="1497"/>
                    <a:pt x="147" y="1514"/>
                    <a:pt x="115" y="1525"/>
                  </a:cubicBezTo>
                  <a:lnTo>
                    <a:pt x="115" y="1525"/>
                  </a:lnTo>
                  <a:cubicBezTo>
                    <a:pt x="82" y="1536"/>
                    <a:pt x="44" y="1540"/>
                    <a:pt x="0" y="1540"/>
                  </a:cubicBezTo>
                  <a:lnTo>
                    <a:pt x="0" y="1705"/>
                  </a:lnTo>
                  <a:lnTo>
                    <a:pt x="0" y="1705"/>
                  </a:lnTo>
                  <a:cubicBezTo>
                    <a:pt x="22" y="1705"/>
                    <a:pt x="44" y="1715"/>
                    <a:pt x="65" y="1738"/>
                  </a:cubicBezTo>
                  <a:lnTo>
                    <a:pt x="131" y="1803"/>
                  </a:lnTo>
                  <a:lnTo>
                    <a:pt x="197" y="1869"/>
                  </a:lnTo>
                  <a:lnTo>
                    <a:pt x="262" y="1934"/>
                  </a:lnTo>
                  <a:lnTo>
                    <a:pt x="328" y="2000"/>
                  </a:lnTo>
                  <a:lnTo>
                    <a:pt x="393" y="2066"/>
                  </a:lnTo>
                  <a:lnTo>
                    <a:pt x="459" y="2131"/>
                  </a:lnTo>
                  <a:lnTo>
                    <a:pt x="525" y="2197"/>
                  </a:lnTo>
                  <a:lnTo>
                    <a:pt x="590" y="2263"/>
                  </a:lnTo>
                  <a:lnTo>
                    <a:pt x="590" y="2263"/>
                  </a:lnTo>
                  <a:cubicBezTo>
                    <a:pt x="612" y="2284"/>
                    <a:pt x="639" y="2301"/>
                    <a:pt x="672" y="2311"/>
                  </a:cubicBezTo>
                  <a:lnTo>
                    <a:pt x="672" y="2311"/>
                  </a:lnTo>
                  <a:cubicBezTo>
                    <a:pt x="705" y="2323"/>
                    <a:pt x="743" y="2328"/>
                    <a:pt x="787" y="2328"/>
                  </a:cubicBezTo>
                  <a:lnTo>
                    <a:pt x="787" y="2328"/>
                  </a:lnTo>
                  <a:cubicBezTo>
                    <a:pt x="830" y="2328"/>
                    <a:pt x="868" y="2323"/>
                    <a:pt x="901" y="2312"/>
                  </a:cubicBezTo>
                  <a:lnTo>
                    <a:pt x="901" y="2312"/>
                  </a:lnTo>
                  <a:cubicBezTo>
                    <a:pt x="901" y="2312"/>
                    <a:pt x="901" y="2312"/>
                    <a:pt x="902" y="2311"/>
                  </a:cubicBezTo>
                  <a:lnTo>
                    <a:pt x="902" y="2311"/>
                  </a:lnTo>
                  <a:cubicBezTo>
                    <a:pt x="935" y="2301"/>
                    <a:pt x="962" y="2284"/>
                    <a:pt x="984" y="2263"/>
                  </a:cubicBezTo>
                  <a:lnTo>
                    <a:pt x="1049" y="2197"/>
                  </a:lnTo>
                  <a:lnTo>
                    <a:pt x="1115" y="2131"/>
                  </a:lnTo>
                  <a:lnTo>
                    <a:pt x="1181" y="2066"/>
                  </a:lnTo>
                  <a:lnTo>
                    <a:pt x="1246" y="2000"/>
                  </a:lnTo>
                  <a:lnTo>
                    <a:pt x="1312" y="1934"/>
                  </a:lnTo>
                  <a:lnTo>
                    <a:pt x="1377" y="1869"/>
                  </a:lnTo>
                  <a:lnTo>
                    <a:pt x="1443" y="1803"/>
                  </a:lnTo>
                  <a:lnTo>
                    <a:pt x="1509" y="1738"/>
                  </a:lnTo>
                  <a:lnTo>
                    <a:pt x="1509" y="1738"/>
                  </a:lnTo>
                  <a:cubicBezTo>
                    <a:pt x="1530" y="1715"/>
                    <a:pt x="1552" y="1705"/>
                    <a:pt x="1574" y="1705"/>
                  </a:cubicBezTo>
                  <a:lnTo>
                    <a:pt x="1574" y="1705"/>
                  </a:lnTo>
                  <a:cubicBezTo>
                    <a:pt x="1595" y="1705"/>
                    <a:pt x="1617" y="1715"/>
                    <a:pt x="1639" y="1738"/>
                  </a:cubicBezTo>
                  <a:lnTo>
                    <a:pt x="1705" y="1803"/>
                  </a:lnTo>
                  <a:lnTo>
                    <a:pt x="1771" y="1869"/>
                  </a:lnTo>
                  <a:lnTo>
                    <a:pt x="1836" y="1934"/>
                  </a:lnTo>
                  <a:lnTo>
                    <a:pt x="1901" y="2000"/>
                  </a:lnTo>
                  <a:lnTo>
                    <a:pt x="1967" y="2066"/>
                  </a:lnTo>
                  <a:lnTo>
                    <a:pt x="2033" y="2131"/>
                  </a:lnTo>
                  <a:lnTo>
                    <a:pt x="2098" y="2197"/>
                  </a:lnTo>
                  <a:lnTo>
                    <a:pt x="2163" y="2263"/>
                  </a:lnTo>
                  <a:lnTo>
                    <a:pt x="2163" y="2263"/>
                  </a:lnTo>
                  <a:cubicBezTo>
                    <a:pt x="2186" y="2284"/>
                    <a:pt x="2213" y="2301"/>
                    <a:pt x="2245" y="2311"/>
                  </a:cubicBezTo>
                  <a:lnTo>
                    <a:pt x="2245" y="2311"/>
                  </a:lnTo>
                  <a:cubicBezTo>
                    <a:pt x="2279" y="2323"/>
                    <a:pt x="2317" y="2328"/>
                    <a:pt x="2361" y="2328"/>
                  </a:cubicBezTo>
                  <a:lnTo>
                    <a:pt x="2361" y="2328"/>
                  </a:lnTo>
                  <a:cubicBezTo>
                    <a:pt x="2403" y="2328"/>
                    <a:pt x="2442" y="2323"/>
                    <a:pt x="2474" y="2312"/>
                  </a:cubicBezTo>
                  <a:lnTo>
                    <a:pt x="2474" y="2312"/>
                  </a:lnTo>
                  <a:cubicBezTo>
                    <a:pt x="2474" y="2312"/>
                    <a:pt x="2475" y="2312"/>
                    <a:pt x="2475" y="2311"/>
                  </a:cubicBezTo>
                  <a:lnTo>
                    <a:pt x="2475" y="2311"/>
                  </a:lnTo>
                  <a:cubicBezTo>
                    <a:pt x="2508" y="2301"/>
                    <a:pt x="2536" y="2284"/>
                    <a:pt x="2557" y="2263"/>
                  </a:cubicBezTo>
                  <a:lnTo>
                    <a:pt x="2623" y="2197"/>
                  </a:lnTo>
                  <a:lnTo>
                    <a:pt x="2688" y="2131"/>
                  </a:lnTo>
                  <a:lnTo>
                    <a:pt x="2754" y="2066"/>
                  </a:lnTo>
                  <a:lnTo>
                    <a:pt x="2819" y="2000"/>
                  </a:lnTo>
                  <a:lnTo>
                    <a:pt x="2885" y="1934"/>
                  </a:lnTo>
                  <a:lnTo>
                    <a:pt x="2950" y="1869"/>
                  </a:lnTo>
                  <a:lnTo>
                    <a:pt x="3017" y="1803"/>
                  </a:lnTo>
                  <a:lnTo>
                    <a:pt x="3082" y="1738"/>
                  </a:lnTo>
                  <a:lnTo>
                    <a:pt x="3082" y="1738"/>
                  </a:lnTo>
                  <a:cubicBezTo>
                    <a:pt x="3104" y="1715"/>
                    <a:pt x="3125" y="1705"/>
                    <a:pt x="3147" y="1705"/>
                  </a:cubicBezTo>
                  <a:lnTo>
                    <a:pt x="3147" y="1705"/>
                  </a:lnTo>
                  <a:cubicBezTo>
                    <a:pt x="3169" y="1705"/>
                    <a:pt x="3191" y="1715"/>
                    <a:pt x="3212" y="1738"/>
                  </a:cubicBezTo>
                  <a:lnTo>
                    <a:pt x="3279" y="1803"/>
                  </a:lnTo>
                  <a:lnTo>
                    <a:pt x="3343" y="1869"/>
                  </a:lnTo>
                  <a:lnTo>
                    <a:pt x="3409" y="1934"/>
                  </a:lnTo>
                  <a:lnTo>
                    <a:pt x="3475" y="2000"/>
                  </a:lnTo>
                  <a:lnTo>
                    <a:pt x="3540" y="2066"/>
                  </a:lnTo>
                  <a:lnTo>
                    <a:pt x="3606" y="2131"/>
                  </a:lnTo>
                  <a:lnTo>
                    <a:pt x="3672" y="2197"/>
                  </a:lnTo>
                  <a:lnTo>
                    <a:pt x="3737" y="2263"/>
                  </a:lnTo>
                  <a:lnTo>
                    <a:pt x="3737" y="2263"/>
                  </a:lnTo>
                  <a:cubicBezTo>
                    <a:pt x="3759" y="2284"/>
                    <a:pt x="3786" y="2301"/>
                    <a:pt x="3819" y="2311"/>
                  </a:cubicBezTo>
                  <a:lnTo>
                    <a:pt x="3819" y="2311"/>
                  </a:lnTo>
                  <a:cubicBezTo>
                    <a:pt x="3852" y="2323"/>
                    <a:pt x="3890" y="2328"/>
                    <a:pt x="3934" y="2328"/>
                  </a:cubicBezTo>
                  <a:lnTo>
                    <a:pt x="3934" y="2328"/>
                  </a:lnTo>
                  <a:cubicBezTo>
                    <a:pt x="3977" y="2328"/>
                    <a:pt x="4015" y="2323"/>
                    <a:pt x="4048" y="2312"/>
                  </a:cubicBezTo>
                  <a:lnTo>
                    <a:pt x="4048" y="2312"/>
                  </a:lnTo>
                  <a:cubicBezTo>
                    <a:pt x="4048" y="2312"/>
                    <a:pt x="4049" y="2312"/>
                    <a:pt x="4049" y="2311"/>
                  </a:cubicBezTo>
                  <a:lnTo>
                    <a:pt x="4049" y="2311"/>
                  </a:lnTo>
                  <a:cubicBezTo>
                    <a:pt x="4081" y="2301"/>
                    <a:pt x="4109" y="2284"/>
                    <a:pt x="4131" y="2263"/>
                  </a:cubicBezTo>
                  <a:lnTo>
                    <a:pt x="4196" y="2197"/>
                  </a:lnTo>
                  <a:lnTo>
                    <a:pt x="4262" y="2131"/>
                  </a:lnTo>
                  <a:lnTo>
                    <a:pt x="4327" y="2066"/>
                  </a:lnTo>
                  <a:lnTo>
                    <a:pt x="4393" y="2000"/>
                  </a:lnTo>
                  <a:lnTo>
                    <a:pt x="4458" y="1934"/>
                  </a:lnTo>
                  <a:lnTo>
                    <a:pt x="4524" y="1869"/>
                  </a:lnTo>
                  <a:lnTo>
                    <a:pt x="4590" y="1803"/>
                  </a:lnTo>
                  <a:lnTo>
                    <a:pt x="4655" y="1738"/>
                  </a:lnTo>
                  <a:lnTo>
                    <a:pt x="4655" y="1738"/>
                  </a:lnTo>
                  <a:cubicBezTo>
                    <a:pt x="4677" y="1715"/>
                    <a:pt x="4699" y="1705"/>
                    <a:pt x="4720" y="1705"/>
                  </a:cubicBezTo>
                  <a:lnTo>
                    <a:pt x="4720" y="1540"/>
                  </a:lnTo>
                  <a:lnTo>
                    <a:pt x="4720" y="1540"/>
                  </a:lnTo>
                  <a:cubicBezTo>
                    <a:pt x="4677" y="1540"/>
                    <a:pt x="4638" y="1536"/>
                    <a:pt x="4606" y="1525"/>
                  </a:cubicBezTo>
                  <a:lnTo>
                    <a:pt x="4606" y="1525"/>
                  </a:lnTo>
                  <a:cubicBezTo>
                    <a:pt x="4573" y="1514"/>
                    <a:pt x="4546" y="1497"/>
                    <a:pt x="4524" y="1475"/>
                  </a:cubicBezTo>
                  <a:lnTo>
                    <a:pt x="4327" y="1279"/>
                  </a:lnTo>
                  <a:lnTo>
                    <a:pt x="4262" y="1213"/>
                  </a:lnTo>
                  <a:lnTo>
                    <a:pt x="4196" y="1147"/>
                  </a:lnTo>
                  <a:lnTo>
                    <a:pt x="4064" y="1016"/>
                  </a:lnTo>
                  <a:lnTo>
                    <a:pt x="4064" y="1016"/>
                  </a:lnTo>
                  <a:cubicBezTo>
                    <a:pt x="4058" y="1010"/>
                    <a:pt x="4052" y="1002"/>
                    <a:pt x="4048" y="996"/>
                  </a:cubicBezTo>
                  <a:lnTo>
                    <a:pt x="4048" y="996"/>
                  </a:lnTo>
                  <a:cubicBezTo>
                    <a:pt x="4038" y="981"/>
                    <a:pt x="4032" y="966"/>
                    <a:pt x="4032" y="951"/>
                  </a:cubicBezTo>
                  <a:lnTo>
                    <a:pt x="4032" y="951"/>
                  </a:lnTo>
                  <a:cubicBezTo>
                    <a:pt x="4032" y="939"/>
                    <a:pt x="4038" y="929"/>
                    <a:pt x="4048" y="920"/>
                  </a:cubicBezTo>
                  <a:lnTo>
                    <a:pt x="4048" y="920"/>
                  </a:lnTo>
                  <a:cubicBezTo>
                    <a:pt x="4056" y="912"/>
                    <a:pt x="4067" y="906"/>
                    <a:pt x="4081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88" name="Freeform 102">
              <a:extLst>
                <a:ext uri="{FF2B5EF4-FFF2-40B4-BE49-F238E27FC236}">
                  <a16:creationId xmlns:a16="http://schemas.microsoft.com/office/drawing/2014/main" id="{A53F0F59-D6D5-DF44-8515-E47B1BF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7 w 839"/>
                <a:gd name="T7" fmla="*/ 105 h 939"/>
                <a:gd name="T8" fmla="*/ 504 w 839"/>
                <a:gd name="T9" fmla="*/ 42 h 939"/>
                <a:gd name="T10" fmla="*/ 504 w 839"/>
                <a:gd name="T11" fmla="*/ 42 h 939"/>
                <a:gd name="T12" fmla="*/ 419 w 839"/>
                <a:gd name="T13" fmla="*/ 0 h 939"/>
                <a:gd name="T14" fmla="*/ 419 w 839"/>
                <a:gd name="T15" fmla="*/ 0 h 939"/>
                <a:gd name="T16" fmla="*/ 333 w 839"/>
                <a:gd name="T17" fmla="*/ 42 h 939"/>
                <a:gd name="T18" fmla="*/ 249 w 839"/>
                <a:gd name="T19" fmla="*/ 128 h 939"/>
                <a:gd name="T20" fmla="*/ 162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2 w 839"/>
                <a:gd name="T37" fmla="*/ 725 h 939"/>
                <a:gd name="T38" fmla="*/ 249 w 839"/>
                <a:gd name="T39" fmla="*/ 810 h 939"/>
                <a:gd name="T40" fmla="*/ 333 w 839"/>
                <a:gd name="T41" fmla="*/ 895 h 939"/>
                <a:gd name="T42" fmla="*/ 333 w 839"/>
                <a:gd name="T43" fmla="*/ 895 h 939"/>
                <a:gd name="T44" fmla="*/ 419 w 839"/>
                <a:gd name="T45" fmla="*/ 938 h 939"/>
                <a:gd name="T46" fmla="*/ 419 w 839"/>
                <a:gd name="T47" fmla="*/ 938 h 939"/>
                <a:gd name="T48" fmla="*/ 504 w 839"/>
                <a:gd name="T49" fmla="*/ 895 h 939"/>
                <a:gd name="T50" fmla="*/ 567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6" y="14"/>
                    <a:pt x="447" y="0"/>
                    <a:pt x="419" y="0"/>
                  </a:cubicBezTo>
                  <a:lnTo>
                    <a:pt x="419" y="0"/>
                  </a:lnTo>
                  <a:cubicBezTo>
                    <a:pt x="391" y="0"/>
                    <a:pt x="362" y="14"/>
                    <a:pt x="333" y="42"/>
                  </a:cubicBezTo>
                  <a:lnTo>
                    <a:pt x="249" y="128"/>
                  </a:lnTo>
                  <a:lnTo>
                    <a:pt x="162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2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2" y="924"/>
                    <a:pt x="391" y="938"/>
                    <a:pt x="419" y="938"/>
                  </a:cubicBezTo>
                  <a:lnTo>
                    <a:pt x="419" y="938"/>
                  </a:lnTo>
                  <a:cubicBezTo>
                    <a:pt x="447" y="938"/>
                    <a:pt x="476" y="924"/>
                    <a:pt x="504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103">
              <a:extLst>
                <a:ext uri="{FF2B5EF4-FFF2-40B4-BE49-F238E27FC236}">
                  <a16:creationId xmlns:a16="http://schemas.microsoft.com/office/drawing/2014/main" id="{B5001254-7244-F140-A95A-C0208299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338" y="3470275"/>
              <a:ext cx="301625" cy="338138"/>
            </a:xfrm>
            <a:custGeom>
              <a:avLst/>
              <a:gdLst>
                <a:gd name="T0" fmla="*/ 419 w 839"/>
                <a:gd name="T1" fmla="*/ 0 h 939"/>
                <a:gd name="T2" fmla="*/ 419 w 839"/>
                <a:gd name="T3" fmla="*/ 0 h 939"/>
                <a:gd name="T4" fmla="*/ 333 w 839"/>
                <a:gd name="T5" fmla="*/ 42 h 939"/>
                <a:gd name="T6" fmla="*/ 249 w 839"/>
                <a:gd name="T7" fmla="*/ 128 h 939"/>
                <a:gd name="T8" fmla="*/ 162 w 839"/>
                <a:gd name="T9" fmla="*/ 213 h 939"/>
                <a:gd name="T10" fmla="*/ 78 w 839"/>
                <a:gd name="T11" fmla="*/ 299 h 939"/>
                <a:gd name="T12" fmla="*/ 78 w 839"/>
                <a:gd name="T13" fmla="*/ 299 h 939"/>
                <a:gd name="T14" fmla="*/ 14 w 839"/>
                <a:gd name="T15" fmla="*/ 406 h 939"/>
                <a:gd name="T16" fmla="*/ 14 w 839"/>
                <a:gd name="T17" fmla="*/ 406 h 939"/>
                <a:gd name="T18" fmla="*/ 14 w 839"/>
                <a:gd name="T19" fmla="*/ 532 h 939"/>
                <a:gd name="T20" fmla="*/ 14 w 839"/>
                <a:gd name="T21" fmla="*/ 532 h 939"/>
                <a:gd name="T22" fmla="*/ 78 w 839"/>
                <a:gd name="T23" fmla="*/ 639 h 939"/>
                <a:gd name="T24" fmla="*/ 162 w 839"/>
                <a:gd name="T25" fmla="*/ 725 h 939"/>
                <a:gd name="T26" fmla="*/ 249 w 839"/>
                <a:gd name="T27" fmla="*/ 810 h 939"/>
                <a:gd name="T28" fmla="*/ 333 w 839"/>
                <a:gd name="T29" fmla="*/ 895 h 939"/>
                <a:gd name="T30" fmla="*/ 333 w 839"/>
                <a:gd name="T31" fmla="*/ 895 h 939"/>
                <a:gd name="T32" fmla="*/ 419 w 839"/>
                <a:gd name="T33" fmla="*/ 938 h 939"/>
                <a:gd name="T34" fmla="*/ 419 w 839"/>
                <a:gd name="T35" fmla="*/ 938 h 939"/>
                <a:gd name="T36" fmla="*/ 504 w 839"/>
                <a:gd name="T37" fmla="*/ 895 h 939"/>
                <a:gd name="T38" fmla="*/ 566 w 839"/>
                <a:gd name="T39" fmla="*/ 832 h 939"/>
                <a:gd name="T40" fmla="*/ 589 w 839"/>
                <a:gd name="T41" fmla="*/ 810 h 939"/>
                <a:gd name="T42" fmla="*/ 675 w 839"/>
                <a:gd name="T43" fmla="*/ 725 h 939"/>
                <a:gd name="T44" fmla="*/ 760 w 839"/>
                <a:gd name="T45" fmla="*/ 639 h 939"/>
                <a:gd name="T46" fmla="*/ 760 w 839"/>
                <a:gd name="T47" fmla="*/ 639 h 939"/>
                <a:gd name="T48" fmla="*/ 824 w 839"/>
                <a:gd name="T49" fmla="*/ 532 h 939"/>
                <a:gd name="T50" fmla="*/ 824 w 839"/>
                <a:gd name="T51" fmla="*/ 532 h 939"/>
                <a:gd name="T52" fmla="*/ 824 w 839"/>
                <a:gd name="T53" fmla="*/ 406 h 939"/>
                <a:gd name="T54" fmla="*/ 824 w 839"/>
                <a:gd name="T55" fmla="*/ 406 h 939"/>
                <a:gd name="T56" fmla="*/ 760 w 839"/>
                <a:gd name="T57" fmla="*/ 299 h 939"/>
                <a:gd name="T58" fmla="*/ 675 w 839"/>
                <a:gd name="T59" fmla="*/ 213 h 939"/>
                <a:gd name="T60" fmla="*/ 589 w 839"/>
                <a:gd name="T61" fmla="*/ 128 h 939"/>
                <a:gd name="T62" fmla="*/ 566 w 839"/>
                <a:gd name="T63" fmla="*/ 105 h 939"/>
                <a:gd name="T64" fmla="*/ 504 w 839"/>
                <a:gd name="T65" fmla="*/ 42 h 939"/>
                <a:gd name="T66" fmla="*/ 504 w 839"/>
                <a:gd name="T67" fmla="*/ 42 h 939"/>
                <a:gd name="T68" fmla="*/ 419 w 839"/>
                <a:gd name="T69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419" y="0"/>
                  </a:moveTo>
                  <a:lnTo>
                    <a:pt x="419" y="0"/>
                  </a:lnTo>
                  <a:cubicBezTo>
                    <a:pt x="390" y="0"/>
                    <a:pt x="362" y="14"/>
                    <a:pt x="333" y="42"/>
                  </a:cubicBezTo>
                  <a:lnTo>
                    <a:pt x="249" y="128"/>
                  </a:lnTo>
                  <a:lnTo>
                    <a:pt x="162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2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2" y="924"/>
                    <a:pt x="390" y="938"/>
                    <a:pt x="419" y="938"/>
                  </a:cubicBezTo>
                  <a:lnTo>
                    <a:pt x="419" y="938"/>
                  </a:lnTo>
                  <a:cubicBezTo>
                    <a:pt x="447" y="938"/>
                    <a:pt x="475" y="924"/>
                    <a:pt x="504" y="895"/>
                  </a:cubicBezTo>
                  <a:lnTo>
                    <a:pt x="566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  <a:lnTo>
                    <a:pt x="675" y="213"/>
                  </a:lnTo>
                  <a:lnTo>
                    <a:pt x="589" y="128"/>
                  </a:lnTo>
                  <a:lnTo>
                    <a:pt x="566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5" y="14"/>
                    <a:pt x="447" y="0"/>
                    <a:pt x="41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104">
              <a:extLst>
                <a:ext uri="{FF2B5EF4-FFF2-40B4-BE49-F238E27FC236}">
                  <a16:creationId xmlns:a16="http://schemas.microsoft.com/office/drawing/2014/main" id="{AEBAF544-69D4-D241-96A0-FD1F95DB9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7 w 839"/>
                <a:gd name="T7" fmla="*/ 105 h 939"/>
                <a:gd name="T8" fmla="*/ 505 w 839"/>
                <a:gd name="T9" fmla="*/ 42 h 939"/>
                <a:gd name="T10" fmla="*/ 505 w 839"/>
                <a:gd name="T11" fmla="*/ 42 h 939"/>
                <a:gd name="T12" fmla="*/ 420 w 839"/>
                <a:gd name="T13" fmla="*/ 0 h 939"/>
                <a:gd name="T14" fmla="*/ 420 w 839"/>
                <a:gd name="T15" fmla="*/ 0 h 939"/>
                <a:gd name="T16" fmla="*/ 334 w 839"/>
                <a:gd name="T17" fmla="*/ 42 h 939"/>
                <a:gd name="T18" fmla="*/ 249 w 839"/>
                <a:gd name="T19" fmla="*/ 128 h 939"/>
                <a:gd name="T20" fmla="*/ 163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3 w 839"/>
                <a:gd name="T37" fmla="*/ 725 h 939"/>
                <a:gd name="T38" fmla="*/ 249 w 839"/>
                <a:gd name="T39" fmla="*/ 810 h 939"/>
                <a:gd name="T40" fmla="*/ 334 w 839"/>
                <a:gd name="T41" fmla="*/ 895 h 939"/>
                <a:gd name="T42" fmla="*/ 334 w 839"/>
                <a:gd name="T43" fmla="*/ 895 h 939"/>
                <a:gd name="T44" fmla="*/ 420 w 839"/>
                <a:gd name="T45" fmla="*/ 938 h 939"/>
                <a:gd name="T46" fmla="*/ 420 w 839"/>
                <a:gd name="T47" fmla="*/ 938 h 939"/>
                <a:gd name="T48" fmla="*/ 505 w 839"/>
                <a:gd name="T49" fmla="*/ 895 h 939"/>
                <a:gd name="T50" fmla="*/ 567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5" y="42"/>
                  </a:lnTo>
                  <a:lnTo>
                    <a:pt x="505" y="42"/>
                  </a:lnTo>
                  <a:cubicBezTo>
                    <a:pt x="476" y="14"/>
                    <a:pt x="448" y="0"/>
                    <a:pt x="420" y="0"/>
                  </a:cubicBezTo>
                  <a:lnTo>
                    <a:pt x="420" y="0"/>
                  </a:lnTo>
                  <a:cubicBezTo>
                    <a:pt x="391" y="0"/>
                    <a:pt x="362" y="14"/>
                    <a:pt x="334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1" y="938"/>
                    <a:pt x="420" y="938"/>
                  </a:cubicBezTo>
                  <a:lnTo>
                    <a:pt x="420" y="938"/>
                  </a:lnTo>
                  <a:cubicBezTo>
                    <a:pt x="448" y="938"/>
                    <a:pt x="476" y="924"/>
                    <a:pt x="505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2B8DC40B-C198-BF40-8B47-8B05D1F5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4 w 646"/>
                <a:gd name="T5" fmla="*/ 99 h 723"/>
                <a:gd name="T6" fmla="*/ 437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2 w 646"/>
                <a:gd name="T19" fmla="*/ 99 h 723"/>
                <a:gd name="T20" fmla="*/ 126 w 646"/>
                <a:gd name="T21" fmla="*/ 164 h 723"/>
                <a:gd name="T22" fmla="*/ 61 w 646"/>
                <a:gd name="T23" fmla="*/ 230 h 723"/>
                <a:gd name="T24" fmla="*/ 61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1 w 646"/>
                <a:gd name="T35" fmla="*/ 492 h 723"/>
                <a:gd name="T36" fmla="*/ 126 w 646"/>
                <a:gd name="T37" fmla="*/ 558 h 723"/>
                <a:gd name="T38" fmla="*/ 192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7 w 646"/>
                <a:gd name="T51" fmla="*/ 641 h 723"/>
                <a:gd name="T52" fmla="*/ 454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7" y="11"/>
                    <a:pt x="345" y="0"/>
                    <a:pt x="323" y="0"/>
                  </a:cubicBez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3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3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8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7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4A8BE697-A6DF-E241-96A6-F9F42626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263" y="3509963"/>
              <a:ext cx="231775" cy="260350"/>
            </a:xfrm>
            <a:custGeom>
              <a:avLst/>
              <a:gdLst>
                <a:gd name="T0" fmla="*/ 323 w 646"/>
                <a:gd name="T1" fmla="*/ 0 h 723"/>
                <a:gd name="T2" fmla="*/ 323 w 646"/>
                <a:gd name="T3" fmla="*/ 0 h 723"/>
                <a:gd name="T4" fmla="*/ 257 w 646"/>
                <a:gd name="T5" fmla="*/ 33 h 723"/>
                <a:gd name="T6" fmla="*/ 192 w 646"/>
                <a:gd name="T7" fmla="*/ 99 h 723"/>
                <a:gd name="T8" fmla="*/ 126 w 646"/>
                <a:gd name="T9" fmla="*/ 164 h 723"/>
                <a:gd name="T10" fmla="*/ 61 w 646"/>
                <a:gd name="T11" fmla="*/ 230 h 723"/>
                <a:gd name="T12" fmla="*/ 61 w 646"/>
                <a:gd name="T13" fmla="*/ 230 h 723"/>
                <a:gd name="T14" fmla="*/ 11 w 646"/>
                <a:gd name="T15" fmla="*/ 312 h 723"/>
                <a:gd name="T16" fmla="*/ 11 w 646"/>
                <a:gd name="T17" fmla="*/ 312 h 723"/>
                <a:gd name="T18" fmla="*/ 11 w 646"/>
                <a:gd name="T19" fmla="*/ 410 h 723"/>
                <a:gd name="T20" fmla="*/ 11 w 646"/>
                <a:gd name="T21" fmla="*/ 410 h 723"/>
                <a:gd name="T22" fmla="*/ 61 w 646"/>
                <a:gd name="T23" fmla="*/ 492 h 723"/>
                <a:gd name="T24" fmla="*/ 126 w 646"/>
                <a:gd name="T25" fmla="*/ 558 h 723"/>
                <a:gd name="T26" fmla="*/ 192 w 646"/>
                <a:gd name="T27" fmla="*/ 623 h 723"/>
                <a:gd name="T28" fmla="*/ 257 w 646"/>
                <a:gd name="T29" fmla="*/ 689 h 723"/>
                <a:gd name="T30" fmla="*/ 257 w 646"/>
                <a:gd name="T31" fmla="*/ 689 h 723"/>
                <a:gd name="T32" fmla="*/ 323 w 646"/>
                <a:gd name="T33" fmla="*/ 722 h 723"/>
                <a:gd name="T34" fmla="*/ 323 w 646"/>
                <a:gd name="T35" fmla="*/ 722 h 723"/>
                <a:gd name="T36" fmla="*/ 388 w 646"/>
                <a:gd name="T37" fmla="*/ 689 h 723"/>
                <a:gd name="T38" fmla="*/ 437 w 646"/>
                <a:gd name="T39" fmla="*/ 641 h 723"/>
                <a:gd name="T40" fmla="*/ 453 w 646"/>
                <a:gd name="T41" fmla="*/ 623 h 723"/>
                <a:gd name="T42" fmla="*/ 520 w 646"/>
                <a:gd name="T43" fmla="*/ 558 h 723"/>
                <a:gd name="T44" fmla="*/ 585 w 646"/>
                <a:gd name="T45" fmla="*/ 492 h 723"/>
                <a:gd name="T46" fmla="*/ 585 w 646"/>
                <a:gd name="T47" fmla="*/ 492 h 723"/>
                <a:gd name="T48" fmla="*/ 634 w 646"/>
                <a:gd name="T49" fmla="*/ 410 h 723"/>
                <a:gd name="T50" fmla="*/ 634 w 646"/>
                <a:gd name="T51" fmla="*/ 410 h 723"/>
                <a:gd name="T52" fmla="*/ 634 w 646"/>
                <a:gd name="T53" fmla="*/ 312 h 723"/>
                <a:gd name="T54" fmla="*/ 634 w 646"/>
                <a:gd name="T55" fmla="*/ 312 h 723"/>
                <a:gd name="T56" fmla="*/ 585 w 646"/>
                <a:gd name="T57" fmla="*/ 230 h 723"/>
                <a:gd name="T58" fmla="*/ 520 w 646"/>
                <a:gd name="T59" fmla="*/ 164 h 723"/>
                <a:gd name="T60" fmla="*/ 453 w 646"/>
                <a:gd name="T61" fmla="*/ 99 h 723"/>
                <a:gd name="T62" fmla="*/ 437 w 646"/>
                <a:gd name="T63" fmla="*/ 82 h 723"/>
                <a:gd name="T64" fmla="*/ 388 w 646"/>
                <a:gd name="T65" fmla="*/ 33 h 723"/>
                <a:gd name="T66" fmla="*/ 388 w 646"/>
                <a:gd name="T67" fmla="*/ 33 h 723"/>
                <a:gd name="T68" fmla="*/ 323 w 646"/>
                <a:gd name="T6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323" y="0"/>
                  </a:move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8" y="689"/>
                  </a:cubicBezTo>
                  <a:lnTo>
                    <a:pt x="437" y="641"/>
                  </a:lnTo>
                  <a:lnTo>
                    <a:pt x="453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7" y="252"/>
                    <a:pt x="585" y="230"/>
                  </a:cubicBezTo>
                  <a:lnTo>
                    <a:pt x="520" y="164"/>
                  </a:lnTo>
                  <a:lnTo>
                    <a:pt x="453" y="99"/>
                  </a:lnTo>
                  <a:lnTo>
                    <a:pt x="437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7" y="11"/>
                    <a:pt x="345" y="0"/>
                    <a:pt x="3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6BD21DB9-E280-7C46-AD53-C97F160C1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25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19 w 646"/>
                <a:gd name="T3" fmla="*/ 164 h 723"/>
                <a:gd name="T4" fmla="*/ 453 w 646"/>
                <a:gd name="T5" fmla="*/ 99 h 723"/>
                <a:gd name="T6" fmla="*/ 436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1 w 646"/>
                <a:gd name="T19" fmla="*/ 99 h 723"/>
                <a:gd name="T20" fmla="*/ 125 w 646"/>
                <a:gd name="T21" fmla="*/ 164 h 723"/>
                <a:gd name="T22" fmla="*/ 60 w 646"/>
                <a:gd name="T23" fmla="*/ 230 h 723"/>
                <a:gd name="T24" fmla="*/ 60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0 w 646"/>
                <a:gd name="T35" fmla="*/ 492 h 723"/>
                <a:gd name="T36" fmla="*/ 125 w 646"/>
                <a:gd name="T37" fmla="*/ 558 h 723"/>
                <a:gd name="T38" fmla="*/ 191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6 w 646"/>
                <a:gd name="T51" fmla="*/ 641 h 723"/>
                <a:gd name="T52" fmla="*/ 453 w 646"/>
                <a:gd name="T53" fmla="*/ 623 h 723"/>
                <a:gd name="T54" fmla="*/ 519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19" y="164"/>
                  </a:lnTo>
                  <a:lnTo>
                    <a:pt x="453" y="99"/>
                  </a:lnTo>
                  <a:lnTo>
                    <a:pt x="436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6" y="11"/>
                    <a:pt x="344" y="0"/>
                    <a:pt x="323" y="0"/>
                  </a:cubicBezTo>
                  <a:lnTo>
                    <a:pt x="323" y="0"/>
                  </a:lnTo>
                  <a:cubicBezTo>
                    <a:pt x="300" y="0"/>
                    <a:pt x="279" y="11"/>
                    <a:pt x="257" y="33"/>
                  </a:cubicBezTo>
                  <a:lnTo>
                    <a:pt x="191" y="99"/>
                  </a:lnTo>
                  <a:lnTo>
                    <a:pt x="125" y="164"/>
                  </a:lnTo>
                  <a:lnTo>
                    <a:pt x="60" y="230"/>
                  </a:lnTo>
                  <a:lnTo>
                    <a:pt x="60" y="230"/>
                  </a:lnTo>
                  <a:cubicBezTo>
                    <a:pt x="38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8" y="470"/>
                    <a:pt x="60" y="492"/>
                  </a:cubicBezTo>
                  <a:lnTo>
                    <a:pt x="125" y="558"/>
                  </a:lnTo>
                  <a:lnTo>
                    <a:pt x="191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0" y="722"/>
                    <a:pt x="323" y="722"/>
                  </a:cubicBezTo>
                  <a:lnTo>
                    <a:pt x="323" y="722"/>
                  </a:lnTo>
                  <a:cubicBezTo>
                    <a:pt x="344" y="722"/>
                    <a:pt x="366" y="711"/>
                    <a:pt x="388" y="689"/>
                  </a:cubicBezTo>
                  <a:lnTo>
                    <a:pt x="436" y="641"/>
                  </a:lnTo>
                  <a:lnTo>
                    <a:pt x="453" y="623"/>
                  </a:lnTo>
                  <a:lnTo>
                    <a:pt x="519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6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6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4E6FE1B-709A-D647-A9CD-C7678D3B60C7}"/>
              </a:ext>
            </a:extLst>
          </p:cNvPr>
          <p:cNvGrpSpPr/>
          <p:nvPr/>
        </p:nvGrpSpPr>
        <p:grpSpPr>
          <a:xfrm>
            <a:off x="35997" y="6264532"/>
            <a:ext cx="1700213" cy="579437"/>
            <a:chOff x="1054100" y="4875213"/>
            <a:chExt cx="1700213" cy="579437"/>
          </a:xfrm>
        </p:grpSpPr>
        <p:sp>
          <p:nvSpPr>
            <p:cNvPr id="95" name="Freeform 108">
              <a:extLst>
                <a:ext uri="{FF2B5EF4-FFF2-40B4-BE49-F238E27FC236}">
                  <a16:creationId xmlns:a16="http://schemas.microsoft.com/office/drawing/2014/main" id="{9341BBBF-4EA1-F840-AF59-C69A500A2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413" y="5037138"/>
              <a:ext cx="231775" cy="257175"/>
            </a:xfrm>
            <a:custGeom>
              <a:avLst/>
              <a:gdLst>
                <a:gd name="T0" fmla="*/ 433 w 643"/>
                <a:gd name="T1" fmla="*/ 421 h 713"/>
                <a:gd name="T2" fmla="*/ 377 w 643"/>
                <a:gd name="T3" fmla="*/ 487 h 713"/>
                <a:gd name="T4" fmla="*/ 349 w 643"/>
                <a:gd name="T5" fmla="*/ 508 h 713"/>
                <a:gd name="T6" fmla="*/ 349 w 643"/>
                <a:gd name="T7" fmla="*/ 508 h 713"/>
                <a:gd name="T8" fmla="*/ 342 w 643"/>
                <a:gd name="T9" fmla="*/ 511 h 713"/>
                <a:gd name="T10" fmla="*/ 301 w 643"/>
                <a:gd name="T11" fmla="*/ 511 h 713"/>
                <a:gd name="T12" fmla="*/ 238 w 643"/>
                <a:gd name="T13" fmla="*/ 454 h 713"/>
                <a:gd name="T14" fmla="*/ 182 w 643"/>
                <a:gd name="T15" fmla="*/ 389 h 713"/>
                <a:gd name="T16" fmla="*/ 168 w 643"/>
                <a:gd name="T17" fmla="*/ 356 h 713"/>
                <a:gd name="T18" fmla="*/ 182 w 643"/>
                <a:gd name="T19" fmla="*/ 323 h 713"/>
                <a:gd name="T20" fmla="*/ 238 w 643"/>
                <a:gd name="T21" fmla="*/ 258 h 713"/>
                <a:gd name="T22" fmla="*/ 265 w 643"/>
                <a:gd name="T23" fmla="*/ 226 h 713"/>
                <a:gd name="T24" fmla="*/ 301 w 643"/>
                <a:gd name="T25" fmla="*/ 201 h 713"/>
                <a:gd name="T26" fmla="*/ 342 w 643"/>
                <a:gd name="T27" fmla="*/ 201 h 713"/>
                <a:gd name="T28" fmla="*/ 349 w 643"/>
                <a:gd name="T29" fmla="*/ 204 h 713"/>
                <a:gd name="T30" fmla="*/ 377 w 643"/>
                <a:gd name="T31" fmla="*/ 226 h 713"/>
                <a:gd name="T32" fmla="*/ 433 w 643"/>
                <a:gd name="T33" fmla="*/ 291 h 713"/>
                <a:gd name="T34" fmla="*/ 461 w 643"/>
                <a:gd name="T35" fmla="*/ 323 h 713"/>
                <a:gd name="T36" fmla="*/ 475 w 643"/>
                <a:gd name="T37" fmla="*/ 356 h 713"/>
                <a:gd name="T38" fmla="*/ 517 w 643"/>
                <a:gd name="T39" fmla="*/ 520 h 713"/>
                <a:gd name="T40" fmla="*/ 628 w 643"/>
                <a:gd name="T41" fmla="*/ 389 h 713"/>
                <a:gd name="T42" fmla="*/ 642 w 643"/>
                <a:gd name="T43" fmla="*/ 356 h 713"/>
                <a:gd name="T44" fmla="*/ 628 w 643"/>
                <a:gd name="T45" fmla="*/ 323 h 713"/>
                <a:gd name="T46" fmla="*/ 377 w 643"/>
                <a:gd name="T47" fmla="*/ 30 h 713"/>
                <a:gd name="T48" fmla="*/ 349 w 643"/>
                <a:gd name="T49" fmla="*/ 8 h 713"/>
                <a:gd name="T50" fmla="*/ 342 w 643"/>
                <a:gd name="T51" fmla="*/ 6 h 713"/>
                <a:gd name="T52" fmla="*/ 301 w 643"/>
                <a:gd name="T53" fmla="*/ 6 h 713"/>
                <a:gd name="T54" fmla="*/ 238 w 643"/>
                <a:gd name="T55" fmla="*/ 63 h 713"/>
                <a:gd name="T56" fmla="*/ 182 w 643"/>
                <a:gd name="T57" fmla="*/ 128 h 713"/>
                <a:gd name="T58" fmla="*/ 126 w 643"/>
                <a:gd name="T59" fmla="*/ 194 h 713"/>
                <a:gd name="T60" fmla="*/ 70 w 643"/>
                <a:gd name="T61" fmla="*/ 258 h 713"/>
                <a:gd name="T62" fmla="*/ 15 w 643"/>
                <a:gd name="T63" fmla="*/ 323 h 713"/>
                <a:gd name="T64" fmla="*/ 0 w 643"/>
                <a:gd name="T65" fmla="*/ 356 h 713"/>
                <a:gd name="T66" fmla="*/ 15 w 643"/>
                <a:gd name="T67" fmla="*/ 389 h 713"/>
                <a:gd name="T68" fmla="*/ 70 w 643"/>
                <a:gd name="T69" fmla="*/ 454 h 713"/>
                <a:gd name="T70" fmla="*/ 182 w 643"/>
                <a:gd name="T71" fmla="*/ 584 h 713"/>
                <a:gd name="T72" fmla="*/ 265 w 643"/>
                <a:gd name="T73" fmla="*/ 682 h 713"/>
                <a:gd name="T74" fmla="*/ 301 w 643"/>
                <a:gd name="T75" fmla="*/ 706 h 713"/>
                <a:gd name="T76" fmla="*/ 342 w 643"/>
                <a:gd name="T77" fmla="*/ 706 h 713"/>
                <a:gd name="T78" fmla="*/ 349 w 643"/>
                <a:gd name="T79" fmla="*/ 703 h 713"/>
                <a:gd name="T80" fmla="*/ 349 w 643"/>
                <a:gd name="T81" fmla="*/ 703 h 713"/>
                <a:gd name="T82" fmla="*/ 405 w 643"/>
                <a:gd name="T83" fmla="*/ 649 h 713"/>
                <a:gd name="T84" fmla="*/ 517 w 643"/>
                <a:gd name="T85" fmla="*/ 52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3" h="713">
                  <a:moveTo>
                    <a:pt x="461" y="389"/>
                  </a:moveTo>
                  <a:lnTo>
                    <a:pt x="433" y="421"/>
                  </a:lnTo>
                  <a:lnTo>
                    <a:pt x="405" y="454"/>
                  </a:lnTo>
                  <a:lnTo>
                    <a:pt x="377" y="487"/>
                  </a:lnTo>
                  <a:lnTo>
                    <a:pt x="377" y="487"/>
                  </a:lnTo>
                  <a:cubicBezTo>
                    <a:pt x="369" y="495"/>
                    <a:pt x="361" y="502"/>
                    <a:pt x="349" y="508"/>
                  </a:cubicBezTo>
                  <a:lnTo>
                    <a:pt x="349" y="508"/>
                  </a:lnTo>
                  <a:lnTo>
                    <a:pt x="349" y="508"/>
                  </a:lnTo>
                  <a:cubicBezTo>
                    <a:pt x="347" y="509"/>
                    <a:pt x="345" y="510"/>
                    <a:pt x="342" y="511"/>
                  </a:cubicBezTo>
                  <a:lnTo>
                    <a:pt x="342" y="511"/>
                  </a:lnTo>
                  <a:cubicBezTo>
                    <a:pt x="328" y="517"/>
                    <a:pt x="315" y="517"/>
                    <a:pt x="301" y="511"/>
                  </a:cubicBezTo>
                  <a:lnTo>
                    <a:pt x="301" y="511"/>
                  </a:lnTo>
                  <a:cubicBezTo>
                    <a:pt x="286" y="505"/>
                    <a:pt x="275" y="497"/>
                    <a:pt x="265" y="487"/>
                  </a:cubicBezTo>
                  <a:lnTo>
                    <a:pt x="238" y="454"/>
                  </a:lnTo>
                  <a:lnTo>
                    <a:pt x="210" y="421"/>
                  </a:lnTo>
                  <a:lnTo>
                    <a:pt x="182" y="389"/>
                  </a:lnTo>
                  <a:lnTo>
                    <a:pt x="182" y="389"/>
                  </a:lnTo>
                  <a:cubicBezTo>
                    <a:pt x="173" y="378"/>
                    <a:pt x="168" y="367"/>
                    <a:pt x="168" y="356"/>
                  </a:cubicBezTo>
                  <a:lnTo>
                    <a:pt x="168" y="356"/>
                  </a:lnTo>
                  <a:cubicBezTo>
                    <a:pt x="168" y="345"/>
                    <a:pt x="173" y="334"/>
                    <a:pt x="182" y="323"/>
                  </a:cubicBezTo>
                  <a:lnTo>
                    <a:pt x="210" y="291"/>
                  </a:lnTo>
                  <a:lnTo>
                    <a:pt x="238" y="258"/>
                  </a:lnTo>
                  <a:lnTo>
                    <a:pt x="265" y="226"/>
                  </a:lnTo>
                  <a:lnTo>
                    <a:pt x="265" y="226"/>
                  </a:lnTo>
                  <a:cubicBezTo>
                    <a:pt x="275" y="215"/>
                    <a:pt x="286" y="207"/>
                    <a:pt x="301" y="201"/>
                  </a:cubicBezTo>
                  <a:lnTo>
                    <a:pt x="301" y="201"/>
                  </a:lnTo>
                  <a:cubicBezTo>
                    <a:pt x="315" y="196"/>
                    <a:pt x="328" y="196"/>
                    <a:pt x="342" y="201"/>
                  </a:cubicBezTo>
                  <a:lnTo>
                    <a:pt x="342" y="201"/>
                  </a:lnTo>
                  <a:cubicBezTo>
                    <a:pt x="345" y="202"/>
                    <a:pt x="347" y="204"/>
                    <a:pt x="349" y="204"/>
                  </a:cubicBezTo>
                  <a:lnTo>
                    <a:pt x="349" y="204"/>
                  </a:lnTo>
                  <a:lnTo>
                    <a:pt x="349" y="204"/>
                  </a:lnTo>
                  <a:cubicBezTo>
                    <a:pt x="361" y="209"/>
                    <a:pt x="369" y="217"/>
                    <a:pt x="377" y="226"/>
                  </a:cubicBezTo>
                  <a:lnTo>
                    <a:pt x="405" y="258"/>
                  </a:lnTo>
                  <a:lnTo>
                    <a:pt x="433" y="291"/>
                  </a:lnTo>
                  <a:lnTo>
                    <a:pt x="461" y="323"/>
                  </a:lnTo>
                  <a:lnTo>
                    <a:pt x="461" y="323"/>
                  </a:lnTo>
                  <a:cubicBezTo>
                    <a:pt x="470" y="334"/>
                    <a:pt x="475" y="345"/>
                    <a:pt x="475" y="356"/>
                  </a:cubicBezTo>
                  <a:lnTo>
                    <a:pt x="475" y="356"/>
                  </a:lnTo>
                  <a:cubicBezTo>
                    <a:pt x="475" y="367"/>
                    <a:pt x="470" y="378"/>
                    <a:pt x="461" y="389"/>
                  </a:cubicBezTo>
                  <a:close/>
                  <a:moveTo>
                    <a:pt x="517" y="520"/>
                  </a:moveTo>
                  <a:lnTo>
                    <a:pt x="545" y="487"/>
                  </a:lnTo>
                  <a:lnTo>
                    <a:pt x="628" y="389"/>
                  </a:lnTo>
                  <a:lnTo>
                    <a:pt x="628" y="389"/>
                  </a:lnTo>
                  <a:cubicBezTo>
                    <a:pt x="638" y="378"/>
                    <a:pt x="642" y="367"/>
                    <a:pt x="642" y="356"/>
                  </a:cubicBezTo>
                  <a:lnTo>
                    <a:pt x="642" y="356"/>
                  </a:lnTo>
                  <a:cubicBezTo>
                    <a:pt x="642" y="345"/>
                    <a:pt x="638" y="334"/>
                    <a:pt x="628" y="323"/>
                  </a:cubicBezTo>
                  <a:lnTo>
                    <a:pt x="377" y="30"/>
                  </a:lnTo>
                  <a:lnTo>
                    <a:pt x="377" y="30"/>
                  </a:lnTo>
                  <a:cubicBezTo>
                    <a:pt x="369" y="21"/>
                    <a:pt x="361" y="14"/>
                    <a:pt x="349" y="8"/>
                  </a:cubicBezTo>
                  <a:lnTo>
                    <a:pt x="349" y="8"/>
                  </a:lnTo>
                  <a:cubicBezTo>
                    <a:pt x="347" y="8"/>
                    <a:pt x="345" y="7"/>
                    <a:pt x="342" y="6"/>
                  </a:cubicBezTo>
                  <a:lnTo>
                    <a:pt x="342" y="6"/>
                  </a:lnTo>
                  <a:cubicBezTo>
                    <a:pt x="328" y="0"/>
                    <a:pt x="315" y="0"/>
                    <a:pt x="301" y="6"/>
                  </a:cubicBezTo>
                  <a:lnTo>
                    <a:pt x="301" y="6"/>
                  </a:lnTo>
                  <a:cubicBezTo>
                    <a:pt x="286" y="11"/>
                    <a:pt x="275" y="19"/>
                    <a:pt x="265" y="30"/>
                  </a:cubicBezTo>
                  <a:lnTo>
                    <a:pt x="238" y="63"/>
                  </a:lnTo>
                  <a:lnTo>
                    <a:pt x="210" y="95"/>
                  </a:lnTo>
                  <a:lnTo>
                    <a:pt x="182" y="128"/>
                  </a:lnTo>
                  <a:lnTo>
                    <a:pt x="154" y="161"/>
                  </a:lnTo>
                  <a:lnTo>
                    <a:pt x="126" y="194"/>
                  </a:lnTo>
                  <a:lnTo>
                    <a:pt x="98" y="226"/>
                  </a:lnTo>
                  <a:lnTo>
                    <a:pt x="70" y="258"/>
                  </a:lnTo>
                  <a:lnTo>
                    <a:pt x="43" y="291"/>
                  </a:lnTo>
                  <a:lnTo>
                    <a:pt x="15" y="323"/>
                  </a:lnTo>
                  <a:lnTo>
                    <a:pt x="15" y="323"/>
                  </a:lnTo>
                  <a:cubicBezTo>
                    <a:pt x="5" y="334"/>
                    <a:pt x="0" y="345"/>
                    <a:pt x="0" y="356"/>
                  </a:cubicBezTo>
                  <a:lnTo>
                    <a:pt x="0" y="356"/>
                  </a:lnTo>
                  <a:cubicBezTo>
                    <a:pt x="0" y="367"/>
                    <a:pt x="5" y="378"/>
                    <a:pt x="15" y="389"/>
                  </a:cubicBezTo>
                  <a:lnTo>
                    <a:pt x="43" y="421"/>
                  </a:lnTo>
                  <a:lnTo>
                    <a:pt x="70" y="454"/>
                  </a:lnTo>
                  <a:lnTo>
                    <a:pt x="154" y="552"/>
                  </a:lnTo>
                  <a:lnTo>
                    <a:pt x="182" y="584"/>
                  </a:lnTo>
                  <a:lnTo>
                    <a:pt x="210" y="617"/>
                  </a:lnTo>
                  <a:lnTo>
                    <a:pt x="265" y="682"/>
                  </a:lnTo>
                  <a:lnTo>
                    <a:pt x="265" y="682"/>
                  </a:lnTo>
                  <a:cubicBezTo>
                    <a:pt x="275" y="693"/>
                    <a:pt x="286" y="701"/>
                    <a:pt x="301" y="706"/>
                  </a:cubicBezTo>
                  <a:lnTo>
                    <a:pt x="301" y="706"/>
                  </a:lnTo>
                  <a:cubicBezTo>
                    <a:pt x="315" y="712"/>
                    <a:pt x="328" y="712"/>
                    <a:pt x="342" y="706"/>
                  </a:cubicBezTo>
                  <a:lnTo>
                    <a:pt x="342" y="706"/>
                  </a:lnTo>
                  <a:cubicBezTo>
                    <a:pt x="345" y="706"/>
                    <a:pt x="347" y="704"/>
                    <a:pt x="349" y="703"/>
                  </a:cubicBezTo>
                  <a:lnTo>
                    <a:pt x="349" y="703"/>
                  </a:lnTo>
                  <a:lnTo>
                    <a:pt x="349" y="703"/>
                  </a:lnTo>
                  <a:cubicBezTo>
                    <a:pt x="361" y="698"/>
                    <a:pt x="369" y="691"/>
                    <a:pt x="377" y="682"/>
                  </a:cubicBezTo>
                  <a:lnTo>
                    <a:pt x="405" y="649"/>
                  </a:lnTo>
                  <a:lnTo>
                    <a:pt x="489" y="552"/>
                  </a:lnTo>
                  <a:lnTo>
                    <a:pt x="517" y="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109">
              <a:extLst>
                <a:ext uri="{FF2B5EF4-FFF2-40B4-BE49-F238E27FC236}">
                  <a16:creationId xmlns:a16="http://schemas.microsoft.com/office/drawing/2014/main" id="{1F7A979C-5032-EC43-946F-A7FB19AC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4932363"/>
              <a:ext cx="412750" cy="466725"/>
            </a:xfrm>
            <a:custGeom>
              <a:avLst/>
              <a:gdLst>
                <a:gd name="T0" fmla="*/ 639 w 1148"/>
                <a:gd name="T1" fmla="*/ 1030 h 1296"/>
                <a:gd name="T2" fmla="*/ 606 w 1148"/>
                <a:gd name="T3" fmla="*/ 1055 h 1296"/>
                <a:gd name="T4" fmla="*/ 606 w 1148"/>
                <a:gd name="T5" fmla="*/ 1055 h 1296"/>
                <a:gd name="T6" fmla="*/ 598 w 1148"/>
                <a:gd name="T7" fmla="*/ 1059 h 1296"/>
                <a:gd name="T8" fmla="*/ 549 w 1148"/>
                <a:gd name="T9" fmla="*/ 1059 h 1296"/>
                <a:gd name="T10" fmla="*/ 442 w 1148"/>
                <a:gd name="T11" fmla="*/ 954 h 1296"/>
                <a:gd name="T12" fmla="*/ 376 w 1148"/>
                <a:gd name="T13" fmla="*/ 877 h 1296"/>
                <a:gd name="T14" fmla="*/ 246 w 1148"/>
                <a:gd name="T15" fmla="*/ 723 h 1296"/>
                <a:gd name="T16" fmla="*/ 213 w 1148"/>
                <a:gd name="T17" fmla="*/ 685 h 1296"/>
                <a:gd name="T18" fmla="*/ 197 w 1148"/>
                <a:gd name="T19" fmla="*/ 647 h 1296"/>
                <a:gd name="T20" fmla="*/ 246 w 1148"/>
                <a:gd name="T21" fmla="*/ 571 h 1296"/>
                <a:gd name="T22" fmla="*/ 311 w 1148"/>
                <a:gd name="T23" fmla="*/ 494 h 1296"/>
                <a:gd name="T24" fmla="*/ 376 w 1148"/>
                <a:gd name="T25" fmla="*/ 418 h 1296"/>
                <a:gd name="T26" fmla="*/ 442 w 1148"/>
                <a:gd name="T27" fmla="*/ 341 h 1296"/>
                <a:gd name="T28" fmla="*/ 508 w 1148"/>
                <a:gd name="T29" fmla="*/ 264 h 1296"/>
                <a:gd name="T30" fmla="*/ 549 w 1148"/>
                <a:gd name="T31" fmla="*/ 235 h 1296"/>
                <a:gd name="T32" fmla="*/ 598 w 1148"/>
                <a:gd name="T33" fmla="*/ 235 h 1296"/>
                <a:gd name="T34" fmla="*/ 606 w 1148"/>
                <a:gd name="T35" fmla="*/ 239 h 1296"/>
                <a:gd name="T36" fmla="*/ 639 w 1148"/>
                <a:gd name="T37" fmla="*/ 264 h 1296"/>
                <a:gd name="T38" fmla="*/ 934 w 1148"/>
                <a:gd name="T39" fmla="*/ 609 h 1296"/>
                <a:gd name="T40" fmla="*/ 950 w 1148"/>
                <a:gd name="T41" fmla="*/ 647 h 1296"/>
                <a:gd name="T42" fmla="*/ 836 w 1148"/>
                <a:gd name="T43" fmla="*/ 800 h 1296"/>
                <a:gd name="T44" fmla="*/ 770 w 1148"/>
                <a:gd name="T45" fmla="*/ 877 h 1296"/>
                <a:gd name="T46" fmla="*/ 770 w 1148"/>
                <a:gd name="T47" fmla="*/ 1107 h 1296"/>
                <a:gd name="T48" fmla="*/ 836 w 1148"/>
                <a:gd name="T49" fmla="*/ 1030 h 1296"/>
                <a:gd name="T50" fmla="*/ 901 w 1148"/>
                <a:gd name="T51" fmla="*/ 954 h 1296"/>
                <a:gd name="T52" fmla="*/ 967 w 1148"/>
                <a:gd name="T53" fmla="*/ 877 h 1296"/>
                <a:gd name="T54" fmla="*/ 1032 w 1148"/>
                <a:gd name="T55" fmla="*/ 800 h 1296"/>
                <a:gd name="T56" fmla="*/ 1098 w 1148"/>
                <a:gd name="T57" fmla="*/ 723 h 1296"/>
                <a:gd name="T58" fmla="*/ 1131 w 1148"/>
                <a:gd name="T59" fmla="*/ 685 h 1296"/>
                <a:gd name="T60" fmla="*/ 1147 w 1148"/>
                <a:gd name="T61" fmla="*/ 647 h 1296"/>
                <a:gd name="T62" fmla="*/ 1098 w 1148"/>
                <a:gd name="T63" fmla="*/ 571 h 1296"/>
                <a:gd name="T64" fmla="*/ 1032 w 1148"/>
                <a:gd name="T65" fmla="*/ 494 h 1296"/>
                <a:gd name="T66" fmla="*/ 967 w 1148"/>
                <a:gd name="T67" fmla="*/ 418 h 1296"/>
                <a:gd name="T68" fmla="*/ 901 w 1148"/>
                <a:gd name="T69" fmla="*/ 341 h 1296"/>
                <a:gd name="T70" fmla="*/ 836 w 1148"/>
                <a:gd name="T71" fmla="*/ 264 h 1296"/>
                <a:gd name="T72" fmla="*/ 770 w 1148"/>
                <a:gd name="T73" fmla="*/ 188 h 1296"/>
                <a:gd name="T74" fmla="*/ 705 w 1148"/>
                <a:gd name="T75" fmla="*/ 111 h 1296"/>
                <a:gd name="T76" fmla="*/ 639 w 1148"/>
                <a:gd name="T77" fmla="*/ 35 h 1296"/>
                <a:gd name="T78" fmla="*/ 606 w 1148"/>
                <a:gd name="T79" fmla="*/ 9 h 1296"/>
                <a:gd name="T80" fmla="*/ 598 w 1148"/>
                <a:gd name="T81" fmla="*/ 5 h 1296"/>
                <a:gd name="T82" fmla="*/ 549 w 1148"/>
                <a:gd name="T83" fmla="*/ 5 h 1296"/>
                <a:gd name="T84" fmla="*/ 508 w 1148"/>
                <a:gd name="T85" fmla="*/ 35 h 1296"/>
                <a:gd name="T86" fmla="*/ 17 w 1148"/>
                <a:gd name="T87" fmla="*/ 609 h 1296"/>
                <a:gd name="T88" fmla="*/ 0 w 1148"/>
                <a:gd name="T89" fmla="*/ 647 h 1296"/>
                <a:gd name="T90" fmla="*/ 114 w 1148"/>
                <a:gd name="T91" fmla="*/ 800 h 1296"/>
                <a:gd name="T92" fmla="*/ 180 w 1148"/>
                <a:gd name="T93" fmla="*/ 877 h 1296"/>
                <a:gd name="T94" fmla="*/ 311 w 1148"/>
                <a:gd name="T95" fmla="*/ 1030 h 1296"/>
                <a:gd name="T96" fmla="*/ 442 w 1148"/>
                <a:gd name="T97" fmla="*/ 1183 h 1296"/>
                <a:gd name="T98" fmla="*/ 508 w 1148"/>
                <a:gd name="T99" fmla="*/ 1260 h 1296"/>
                <a:gd name="T100" fmla="*/ 549 w 1148"/>
                <a:gd name="T101" fmla="*/ 1289 h 1296"/>
                <a:gd name="T102" fmla="*/ 598 w 1148"/>
                <a:gd name="T103" fmla="*/ 1289 h 1296"/>
                <a:gd name="T104" fmla="*/ 606 w 1148"/>
                <a:gd name="T105" fmla="*/ 1285 h 1296"/>
                <a:gd name="T106" fmla="*/ 639 w 1148"/>
                <a:gd name="T107" fmla="*/ 1260 h 1296"/>
                <a:gd name="T108" fmla="*/ 705 w 1148"/>
                <a:gd name="T109" fmla="*/ 1183 h 1296"/>
                <a:gd name="T110" fmla="*/ 770 w 1148"/>
                <a:gd name="T111" fmla="*/ 110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8" h="1296">
                  <a:moveTo>
                    <a:pt x="672" y="991"/>
                  </a:moveTo>
                  <a:lnTo>
                    <a:pt x="639" y="1030"/>
                  </a:lnTo>
                  <a:lnTo>
                    <a:pt x="639" y="1030"/>
                  </a:lnTo>
                  <a:cubicBezTo>
                    <a:pt x="630" y="1041"/>
                    <a:pt x="619" y="1049"/>
                    <a:pt x="606" y="1055"/>
                  </a:cubicBezTo>
                  <a:lnTo>
                    <a:pt x="606" y="1055"/>
                  </a:lnTo>
                  <a:lnTo>
                    <a:pt x="606" y="1055"/>
                  </a:lnTo>
                  <a:cubicBezTo>
                    <a:pt x="604" y="1056"/>
                    <a:pt x="601" y="1058"/>
                    <a:pt x="598" y="1059"/>
                  </a:cubicBezTo>
                  <a:lnTo>
                    <a:pt x="598" y="1059"/>
                  </a:lnTo>
                  <a:cubicBezTo>
                    <a:pt x="581" y="1065"/>
                    <a:pt x="566" y="1065"/>
                    <a:pt x="549" y="1059"/>
                  </a:cubicBezTo>
                  <a:lnTo>
                    <a:pt x="549" y="1059"/>
                  </a:lnTo>
                  <a:cubicBezTo>
                    <a:pt x="533" y="1053"/>
                    <a:pt x="519" y="1043"/>
                    <a:pt x="508" y="1030"/>
                  </a:cubicBezTo>
                  <a:lnTo>
                    <a:pt x="442" y="954"/>
                  </a:lnTo>
                  <a:lnTo>
                    <a:pt x="410" y="915"/>
                  </a:lnTo>
                  <a:lnTo>
                    <a:pt x="376" y="877"/>
                  </a:lnTo>
                  <a:lnTo>
                    <a:pt x="278" y="762"/>
                  </a:lnTo>
                  <a:lnTo>
                    <a:pt x="246" y="723"/>
                  </a:lnTo>
                  <a:lnTo>
                    <a:pt x="213" y="685"/>
                  </a:lnTo>
                  <a:lnTo>
                    <a:pt x="213" y="685"/>
                  </a:lnTo>
                  <a:cubicBezTo>
                    <a:pt x="202" y="673"/>
                    <a:pt x="197" y="660"/>
                    <a:pt x="197" y="647"/>
                  </a:cubicBezTo>
                  <a:lnTo>
                    <a:pt x="197" y="647"/>
                  </a:lnTo>
                  <a:cubicBezTo>
                    <a:pt x="197" y="634"/>
                    <a:pt x="202" y="621"/>
                    <a:pt x="213" y="609"/>
                  </a:cubicBezTo>
                  <a:lnTo>
                    <a:pt x="246" y="571"/>
                  </a:lnTo>
                  <a:lnTo>
                    <a:pt x="278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6" y="418"/>
                  </a:lnTo>
                  <a:lnTo>
                    <a:pt x="410" y="379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19" y="251"/>
                    <a:pt x="533" y="242"/>
                    <a:pt x="549" y="235"/>
                  </a:cubicBezTo>
                  <a:lnTo>
                    <a:pt x="549" y="235"/>
                  </a:lnTo>
                  <a:cubicBezTo>
                    <a:pt x="566" y="229"/>
                    <a:pt x="581" y="229"/>
                    <a:pt x="598" y="235"/>
                  </a:cubicBezTo>
                  <a:lnTo>
                    <a:pt x="598" y="235"/>
                  </a:lnTo>
                  <a:cubicBezTo>
                    <a:pt x="601" y="237"/>
                    <a:pt x="604" y="238"/>
                    <a:pt x="606" y="239"/>
                  </a:cubicBezTo>
                  <a:lnTo>
                    <a:pt x="606" y="239"/>
                  </a:lnTo>
                  <a:cubicBezTo>
                    <a:pt x="619" y="245"/>
                    <a:pt x="630" y="253"/>
                    <a:pt x="639" y="264"/>
                  </a:cubicBezTo>
                  <a:lnTo>
                    <a:pt x="934" y="609"/>
                  </a:lnTo>
                  <a:lnTo>
                    <a:pt x="934" y="609"/>
                  </a:lnTo>
                  <a:cubicBezTo>
                    <a:pt x="945" y="621"/>
                    <a:pt x="950" y="634"/>
                    <a:pt x="950" y="647"/>
                  </a:cubicBezTo>
                  <a:lnTo>
                    <a:pt x="950" y="647"/>
                  </a:lnTo>
                  <a:cubicBezTo>
                    <a:pt x="950" y="660"/>
                    <a:pt x="945" y="673"/>
                    <a:pt x="934" y="685"/>
                  </a:cubicBezTo>
                  <a:lnTo>
                    <a:pt x="836" y="800"/>
                  </a:lnTo>
                  <a:lnTo>
                    <a:pt x="803" y="839"/>
                  </a:lnTo>
                  <a:lnTo>
                    <a:pt x="770" y="877"/>
                  </a:lnTo>
                  <a:lnTo>
                    <a:pt x="672" y="991"/>
                  </a:lnTo>
                  <a:close/>
                  <a:moveTo>
                    <a:pt x="770" y="1107"/>
                  </a:moveTo>
                  <a:lnTo>
                    <a:pt x="803" y="1068"/>
                  </a:lnTo>
                  <a:lnTo>
                    <a:pt x="836" y="1030"/>
                  </a:lnTo>
                  <a:lnTo>
                    <a:pt x="869" y="991"/>
                  </a:lnTo>
                  <a:lnTo>
                    <a:pt x="901" y="954"/>
                  </a:lnTo>
                  <a:lnTo>
                    <a:pt x="934" y="915"/>
                  </a:lnTo>
                  <a:lnTo>
                    <a:pt x="967" y="877"/>
                  </a:lnTo>
                  <a:lnTo>
                    <a:pt x="1000" y="839"/>
                  </a:lnTo>
                  <a:lnTo>
                    <a:pt x="1032" y="800"/>
                  </a:lnTo>
                  <a:lnTo>
                    <a:pt x="1065" y="762"/>
                  </a:lnTo>
                  <a:lnTo>
                    <a:pt x="1098" y="723"/>
                  </a:lnTo>
                  <a:lnTo>
                    <a:pt x="1131" y="685"/>
                  </a:lnTo>
                  <a:lnTo>
                    <a:pt x="1131" y="685"/>
                  </a:lnTo>
                  <a:cubicBezTo>
                    <a:pt x="1142" y="673"/>
                    <a:pt x="1147" y="660"/>
                    <a:pt x="1147" y="647"/>
                  </a:cubicBezTo>
                  <a:lnTo>
                    <a:pt x="1147" y="647"/>
                  </a:lnTo>
                  <a:cubicBezTo>
                    <a:pt x="1147" y="634"/>
                    <a:pt x="1142" y="621"/>
                    <a:pt x="1131" y="609"/>
                  </a:cubicBezTo>
                  <a:lnTo>
                    <a:pt x="1098" y="571"/>
                  </a:lnTo>
                  <a:lnTo>
                    <a:pt x="1065" y="532"/>
                  </a:lnTo>
                  <a:lnTo>
                    <a:pt x="1032" y="494"/>
                  </a:lnTo>
                  <a:lnTo>
                    <a:pt x="1000" y="456"/>
                  </a:lnTo>
                  <a:lnTo>
                    <a:pt x="967" y="418"/>
                  </a:lnTo>
                  <a:lnTo>
                    <a:pt x="934" y="379"/>
                  </a:lnTo>
                  <a:lnTo>
                    <a:pt x="901" y="341"/>
                  </a:lnTo>
                  <a:lnTo>
                    <a:pt x="869" y="303"/>
                  </a:lnTo>
                  <a:lnTo>
                    <a:pt x="836" y="264"/>
                  </a:lnTo>
                  <a:lnTo>
                    <a:pt x="803" y="226"/>
                  </a:lnTo>
                  <a:lnTo>
                    <a:pt x="770" y="188"/>
                  </a:lnTo>
                  <a:lnTo>
                    <a:pt x="738" y="149"/>
                  </a:lnTo>
                  <a:lnTo>
                    <a:pt x="705" y="111"/>
                  </a:lnTo>
                  <a:lnTo>
                    <a:pt x="672" y="73"/>
                  </a:lnTo>
                  <a:lnTo>
                    <a:pt x="639" y="35"/>
                  </a:lnTo>
                  <a:lnTo>
                    <a:pt x="639" y="35"/>
                  </a:lnTo>
                  <a:cubicBezTo>
                    <a:pt x="630" y="24"/>
                    <a:pt x="619" y="15"/>
                    <a:pt x="606" y="9"/>
                  </a:cubicBezTo>
                  <a:lnTo>
                    <a:pt x="606" y="9"/>
                  </a:lnTo>
                  <a:cubicBezTo>
                    <a:pt x="604" y="8"/>
                    <a:pt x="601" y="6"/>
                    <a:pt x="598" y="5"/>
                  </a:cubicBezTo>
                  <a:lnTo>
                    <a:pt x="598" y="5"/>
                  </a:lnTo>
                  <a:cubicBezTo>
                    <a:pt x="581" y="0"/>
                    <a:pt x="566" y="0"/>
                    <a:pt x="549" y="5"/>
                  </a:cubicBezTo>
                  <a:lnTo>
                    <a:pt x="549" y="5"/>
                  </a:lnTo>
                  <a:cubicBezTo>
                    <a:pt x="533" y="12"/>
                    <a:pt x="519" y="22"/>
                    <a:pt x="508" y="35"/>
                  </a:cubicBezTo>
                  <a:lnTo>
                    <a:pt x="17" y="609"/>
                  </a:lnTo>
                  <a:lnTo>
                    <a:pt x="17" y="609"/>
                  </a:lnTo>
                  <a:cubicBezTo>
                    <a:pt x="5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5" y="673"/>
                    <a:pt x="17" y="685"/>
                  </a:cubicBezTo>
                  <a:lnTo>
                    <a:pt x="114" y="800"/>
                  </a:lnTo>
                  <a:lnTo>
                    <a:pt x="147" y="839"/>
                  </a:lnTo>
                  <a:lnTo>
                    <a:pt x="180" y="877"/>
                  </a:lnTo>
                  <a:lnTo>
                    <a:pt x="278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2" y="1183"/>
                  </a:lnTo>
                  <a:lnTo>
                    <a:pt x="475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19" y="1273"/>
                    <a:pt x="533" y="1282"/>
                    <a:pt x="549" y="1289"/>
                  </a:cubicBezTo>
                  <a:lnTo>
                    <a:pt x="549" y="1289"/>
                  </a:lnTo>
                  <a:cubicBezTo>
                    <a:pt x="566" y="1295"/>
                    <a:pt x="581" y="1295"/>
                    <a:pt x="598" y="1289"/>
                  </a:cubicBezTo>
                  <a:lnTo>
                    <a:pt x="598" y="1289"/>
                  </a:lnTo>
                  <a:cubicBezTo>
                    <a:pt x="601" y="1287"/>
                    <a:pt x="604" y="1286"/>
                    <a:pt x="606" y="1285"/>
                  </a:cubicBezTo>
                  <a:lnTo>
                    <a:pt x="606" y="1285"/>
                  </a:lnTo>
                  <a:cubicBezTo>
                    <a:pt x="619" y="1279"/>
                    <a:pt x="630" y="1270"/>
                    <a:pt x="639" y="1260"/>
                  </a:cubicBezTo>
                  <a:lnTo>
                    <a:pt x="672" y="1222"/>
                  </a:lnTo>
                  <a:lnTo>
                    <a:pt x="705" y="1183"/>
                  </a:lnTo>
                  <a:lnTo>
                    <a:pt x="738" y="1145"/>
                  </a:lnTo>
                  <a:lnTo>
                    <a:pt x="770" y="11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id="{DDEFE2C1-0672-1F4C-8CD0-142BE1BE3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413" y="4903788"/>
              <a:ext cx="319087" cy="190500"/>
            </a:xfrm>
            <a:custGeom>
              <a:avLst/>
              <a:gdLst>
                <a:gd name="T0" fmla="*/ 279 w 886"/>
                <a:gd name="T1" fmla="*/ 150 h 530"/>
                <a:gd name="T2" fmla="*/ 311 w 886"/>
                <a:gd name="T3" fmla="*/ 188 h 530"/>
                <a:gd name="T4" fmla="*/ 279 w 886"/>
                <a:gd name="T5" fmla="*/ 226 h 530"/>
                <a:gd name="T6" fmla="*/ 246 w 886"/>
                <a:gd name="T7" fmla="*/ 188 h 530"/>
                <a:gd name="T8" fmla="*/ 344 w 886"/>
                <a:gd name="T9" fmla="*/ 227 h 530"/>
                <a:gd name="T10" fmla="*/ 377 w 886"/>
                <a:gd name="T11" fmla="*/ 265 h 530"/>
                <a:gd name="T12" fmla="*/ 344 w 886"/>
                <a:gd name="T13" fmla="*/ 302 h 530"/>
                <a:gd name="T14" fmla="*/ 312 w 886"/>
                <a:gd name="T15" fmla="*/ 265 h 530"/>
                <a:gd name="T16" fmla="*/ 344 w 886"/>
                <a:gd name="T17" fmla="*/ 227 h 530"/>
                <a:gd name="T18" fmla="*/ 411 w 886"/>
                <a:gd name="T19" fmla="*/ 284 h 530"/>
                <a:gd name="T20" fmla="*/ 474 w 886"/>
                <a:gd name="T21" fmla="*/ 284 h 530"/>
                <a:gd name="T22" fmla="*/ 506 w 886"/>
                <a:gd name="T23" fmla="*/ 341 h 530"/>
                <a:gd name="T24" fmla="*/ 474 w 886"/>
                <a:gd name="T25" fmla="*/ 398 h 530"/>
                <a:gd name="T26" fmla="*/ 411 w 886"/>
                <a:gd name="T27" fmla="*/ 398 h 530"/>
                <a:gd name="T28" fmla="*/ 380 w 886"/>
                <a:gd name="T29" fmla="*/ 341 h 530"/>
                <a:gd name="T30" fmla="*/ 541 w 886"/>
                <a:gd name="T31" fmla="*/ 227 h 530"/>
                <a:gd name="T32" fmla="*/ 574 w 886"/>
                <a:gd name="T33" fmla="*/ 265 h 530"/>
                <a:gd name="T34" fmla="*/ 541 w 886"/>
                <a:gd name="T35" fmla="*/ 302 h 530"/>
                <a:gd name="T36" fmla="*/ 508 w 886"/>
                <a:gd name="T37" fmla="*/ 265 h 530"/>
                <a:gd name="T38" fmla="*/ 541 w 886"/>
                <a:gd name="T39" fmla="*/ 227 h 530"/>
                <a:gd name="T40" fmla="*/ 607 w 886"/>
                <a:gd name="T41" fmla="*/ 150 h 530"/>
                <a:gd name="T42" fmla="*/ 639 w 886"/>
                <a:gd name="T43" fmla="*/ 188 h 530"/>
                <a:gd name="T44" fmla="*/ 607 w 886"/>
                <a:gd name="T45" fmla="*/ 226 h 530"/>
                <a:gd name="T46" fmla="*/ 574 w 886"/>
                <a:gd name="T47" fmla="*/ 188 h 530"/>
                <a:gd name="T48" fmla="*/ 115 w 886"/>
                <a:gd name="T49" fmla="*/ 188 h 530"/>
                <a:gd name="T50" fmla="*/ 180 w 886"/>
                <a:gd name="T51" fmla="*/ 265 h 530"/>
                <a:gd name="T52" fmla="*/ 312 w 886"/>
                <a:gd name="T53" fmla="*/ 418 h 530"/>
                <a:gd name="T54" fmla="*/ 377 w 886"/>
                <a:gd name="T55" fmla="*/ 495 h 530"/>
                <a:gd name="T56" fmla="*/ 418 w 886"/>
                <a:gd name="T57" fmla="*/ 523 h 530"/>
                <a:gd name="T58" fmla="*/ 467 w 886"/>
                <a:gd name="T59" fmla="*/ 523 h 530"/>
                <a:gd name="T60" fmla="*/ 509 w 886"/>
                <a:gd name="T61" fmla="*/ 495 h 530"/>
                <a:gd name="T62" fmla="*/ 640 w 886"/>
                <a:gd name="T63" fmla="*/ 341 h 530"/>
                <a:gd name="T64" fmla="*/ 771 w 886"/>
                <a:gd name="T65" fmla="*/ 188 h 530"/>
                <a:gd name="T66" fmla="*/ 836 w 886"/>
                <a:gd name="T67" fmla="*/ 112 h 530"/>
                <a:gd name="T68" fmla="*/ 868 w 886"/>
                <a:gd name="T69" fmla="*/ 73 h 530"/>
                <a:gd name="T70" fmla="*/ 885 w 886"/>
                <a:gd name="T71" fmla="*/ 35 h 530"/>
                <a:gd name="T72" fmla="*/ 860 w 886"/>
                <a:gd name="T73" fmla="*/ 7 h 530"/>
                <a:gd name="T74" fmla="*/ 812 w 886"/>
                <a:gd name="T75" fmla="*/ 7 h 530"/>
                <a:gd name="T76" fmla="*/ 738 w 886"/>
                <a:gd name="T77" fmla="*/ 73 h 530"/>
                <a:gd name="T78" fmla="*/ 705 w 886"/>
                <a:gd name="T79" fmla="*/ 112 h 530"/>
                <a:gd name="T80" fmla="*/ 672 w 886"/>
                <a:gd name="T81" fmla="*/ 130 h 530"/>
                <a:gd name="T82" fmla="*/ 640 w 886"/>
                <a:gd name="T83" fmla="*/ 112 h 530"/>
                <a:gd name="T84" fmla="*/ 607 w 886"/>
                <a:gd name="T85" fmla="*/ 92 h 530"/>
                <a:gd name="T86" fmla="*/ 509 w 886"/>
                <a:gd name="T87" fmla="*/ 188 h 530"/>
                <a:gd name="T88" fmla="*/ 467 w 886"/>
                <a:gd name="T89" fmla="*/ 217 h 530"/>
                <a:gd name="T90" fmla="*/ 418 w 886"/>
                <a:gd name="T91" fmla="*/ 217 h 530"/>
                <a:gd name="T92" fmla="*/ 377 w 886"/>
                <a:gd name="T93" fmla="*/ 188 h 530"/>
                <a:gd name="T94" fmla="*/ 312 w 886"/>
                <a:gd name="T95" fmla="*/ 112 h 530"/>
                <a:gd name="T96" fmla="*/ 279 w 886"/>
                <a:gd name="T97" fmla="*/ 92 h 530"/>
                <a:gd name="T98" fmla="*/ 246 w 886"/>
                <a:gd name="T99" fmla="*/ 112 h 530"/>
                <a:gd name="T100" fmla="*/ 213 w 886"/>
                <a:gd name="T101" fmla="*/ 130 h 530"/>
                <a:gd name="T102" fmla="*/ 180 w 886"/>
                <a:gd name="T103" fmla="*/ 112 h 530"/>
                <a:gd name="T104" fmla="*/ 115 w 886"/>
                <a:gd name="T105" fmla="*/ 35 h 530"/>
                <a:gd name="T106" fmla="*/ 74 w 886"/>
                <a:gd name="T107" fmla="*/ 7 h 530"/>
                <a:gd name="T108" fmla="*/ 25 w 886"/>
                <a:gd name="T109" fmla="*/ 7 h 530"/>
                <a:gd name="T110" fmla="*/ 0 w 886"/>
                <a:gd name="T111" fmla="*/ 35 h 530"/>
                <a:gd name="T112" fmla="*/ 115 w 886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530">
                  <a:moveTo>
                    <a:pt x="279" y="150"/>
                  </a:moveTo>
                  <a:lnTo>
                    <a:pt x="279" y="150"/>
                  </a:lnTo>
                  <a:cubicBezTo>
                    <a:pt x="300" y="150"/>
                    <a:pt x="311" y="163"/>
                    <a:pt x="311" y="188"/>
                  </a:cubicBezTo>
                  <a:lnTo>
                    <a:pt x="311" y="188"/>
                  </a:lnTo>
                  <a:cubicBezTo>
                    <a:pt x="311" y="213"/>
                    <a:pt x="300" y="226"/>
                    <a:pt x="279" y="226"/>
                  </a:cubicBezTo>
                  <a:lnTo>
                    <a:pt x="279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9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2" y="302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2" y="227"/>
                    <a:pt x="344" y="227"/>
                  </a:cubicBezTo>
                  <a:close/>
                  <a:moveTo>
                    <a:pt x="411" y="284"/>
                  </a:moveTo>
                  <a:lnTo>
                    <a:pt x="411" y="284"/>
                  </a:lnTo>
                  <a:cubicBezTo>
                    <a:pt x="432" y="271"/>
                    <a:pt x="453" y="271"/>
                    <a:pt x="474" y="284"/>
                  </a:cubicBezTo>
                  <a:lnTo>
                    <a:pt x="474" y="284"/>
                  </a:lnTo>
                  <a:cubicBezTo>
                    <a:pt x="496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6" y="386"/>
                    <a:pt x="474" y="398"/>
                  </a:cubicBezTo>
                  <a:lnTo>
                    <a:pt x="474" y="398"/>
                  </a:lnTo>
                  <a:cubicBezTo>
                    <a:pt x="453" y="411"/>
                    <a:pt x="432" y="411"/>
                    <a:pt x="411" y="398"/>
                  </a:cubicBezTo>
                  <a:lnTo>
                    <a:pt x="411" y="398"/>
                  </a:lnTo>
                  <a:cubicBezTo>
                    <a:pt x="390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0" y="297"/>
                    <a:pt x="411" y="284"/>
                  </a:cubicBezTo>
                  <a:close/>
                  <a:moveTo>
                    <a:pt x="541" y="227"/>
                  </a:moveTo>
                  <a:lnTo>
                    <a:pt x="541" y="227"/>
                  </a:lnTo>
                  <a:cubicBezTo>
                    <a:pt x="563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2"/>
                    <a:pt x="541" y="302"/>
                  </a:cubicBezTo>
                  <a:lnTo>
                    <a:pt x="541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1" y="227"/>
                  </a:cubicBezTo>
                  <a:close/>
                  <a:moveTo>
                    <a:pt x="607" y="150"/>
                  </a:moveTo>
                  <a:lnTo>
                    <a:pt x="607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7" y="226"/>
                  </a:cubicBezTo>
                  <a:lnTo>
                    <a:pt x="607" y="226"/>
                  </a:lnTo>
                  <a:cubicBezTo>
                    <a:pt x="585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5" y="150"/>
                    <a:pt x="607" y="150"/>
                  </a:cubicBezTo>
                  <a:close/>
                  <a:moveTo>
                    <a:pt x="115" y="188"/>
                  </a:moveTo>
                  <a:lnTo>
                    <a:pt x="148" y="226"/>
                  </a:lnTo>
                  <a:lnTo>
                    <a:pt x="180" y="265"/>
                  </a:lnTo>
                  <a:lnTo>
                    <a:pt x="279" y="380"/>
                  </a:lnTo>
                  <a:lnTo>
                    <a:pt x="312" y="418"/>
                  </a:lnTo>
                  <a:lnTo>
                    <a:pt x="344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8" y="507"/>
                    <a:pt x="401" y="517"/>
                    <a:pt x="418" y="523"/>
                  </a:cubicBezTo>
                  <a:lnTo>
                    <a:pt x="418" y="523"/>
                  </a:lnTo>
                  <a:cubicBezTo>
                    <a:pt x="434" y="529"/>
                    <a:pt x="451" y="529"/>
                    <a:pt x="467" y="523"/>
                  </a:cubicBezTo>
                  <a:lnTo>
                    <a:pt x="467" y="523"/>
                  </a:lnTo>
                  <a:cubicBezTo>
                    <a:pt x="483" y="517"/>
                    <a:pt x="497" y="507"/>
                    <a:pt x="509" y="495"/>
                  </a:cubicBezTo>
                  <a:lnTo>
                    <a:pt x="607" y="380"/>
                  </a:lnTo>
                  <a:lnTo>
                    <a:pt x="640" y="341"/>
                  </a:lnTo>
                  <a:lnTo>
                    <a:pt x="672" y="303"/>
                  </a:lnTo>
                  <a:lnTo>
                    <a:pt x="771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8" y="73"/>
                  </a:lnTo>
                  <a:lnTo>
                    <a:pt x="868" y="73"/>
                  </a:lnTo>
                  <a:cubicBezTo>
                    <a:pt x="880" y="60"/>
                    <a:pt x="885" y="48"/>
                    <a:pt x="885" y="35"/>
                  </a:cubicBezTo>
                  <a:lnTo>
                    <a:pt x="885" y="35"/>
                  </a:lnTo>
                  <a:cubicBezTo>
                    <a:pt x="885" y="22"/>
                    <a:pt x="877" y="12"/>
                    <a:pt x="860" y="7"/>
                  </a:cubicBezTo>
                  <a:lnTo>
                    <a:pt x="860" y="7"/>
                  </a:lnTo>
                  <a:cubicBezTo>
                    <a:pt x="844" y="0"/>
                    <a:pt x="827" y="0"/>
                    <a:pt x="812" y="7"/>
                  </a:cubicBezTo>
                  <a:lnTo>
                    <a:pt x="812" y="7"/>
                  </a:lnTo>
                  <a:cubicBezTo>
                    <a:pt x="795" y="12"/>
                    <a:pt x="781" y="22"/>
                    <a:pt x="771" y="35"/>
                  </a:cubicBezTo>
                  <a:lnTo>
                    <a:pt x="738" y="73"/>
                  </a:lnTo>
                  <a:lnTo>
                    <a:pt x="705" y="112"/>
                  </a:lnTo>
                  <a:lnTo>
                    <a:pt x="705" y="112"/>
                  </a:lnTo>
                  <a:cubicBezTo>
                    <a:pt x="694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40" y="112"/>
                  </a:cubicBezTo>
                  <a:lnTo>
                    <a:pt x="640" y="112"/>
                  </a:lnTo>
                  <a:cubicBezTo>
                    <a:pt x="628" y="99"/>
                    <a:pt x="617" y="92"/>
                    <a:pt x="607" y="92"/>
                  </a:cubicBezTo>
                  <a:lnTo>
                    <a:pt x="607" y="92"/>
                  </a:lnTo>
                  <a:cubicBezTo>
                    <a:pt x="595" y="92"/>
                    <a:pt x="585" y="99"/>
                    <a:pt x="574" y="112"/>
                  </a:cubicBezTo>
                  <a:lnTo>
                    <a:pt x="509" y="188"/>
                  </a:lnTo>
                  <a:lnTo>
                    <a:pt x="509" y="188"/>
                  </a:lnTo>
                  <a:cubicBezTo>
                    <a:pt x="497" y="201"/>
                    <a:pt x="483" y="210"/>
                    <a:pt x="467" y="217"/>
                  </a:cubicBezTo>
                  <a:lnTo>
                    <a:pt x="467" y="217"/>
                  </a:lnTo>
                  <a:cubicBezTo>
                    <a:pt x="451" y="223"/>
                    <a:pt x="434" y="223"/>
                    <a:pt x="418" y="217"/>
                  </a:cubicBezTo>
                  <a:lnTo>
                    <a:pt x="418" y="217"/>
                  </a:lnTo>
                  <a:cubicBezTo>
                    <a:pt x="401" y="210"/>
                    <a:pt x="388" y="201"/>
                    <a:pt x="377" y="188"/>
                  </a:cubicBezTo>
                  <a:lnTo>
                    <a:pt x="344" y="150"/>
                  </a:lnTo>
                  <a:lnTo>
                    <a:pt x="312" y="112"/>
                  </a:lnTo>
                  <a:lnTo>
                    <a:pt x="312" y="112"/>
                  </a:lnTo>
                  <a:cubicBezTo>
                    <a:pt x="300" y="99"/>
                    <a:pt x="289" y="92"/>
                    <a:pt x="279" y="92"/>
                  </a:cubicBezTo>
                  <a:lnTo>
                    <a:pt x="279" y="92"/>
                  </a:lnTo>
                  <a:cubicBezTo>
                    <a:pt x="268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5" y="124"/>
                    <a:pt x="224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1" y="124"/>
                    <a:pt x="180" y="112"/>
                  </a:cubicBez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7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6" y="73"/>
                  </a:cubicBezTo>
                  <a:lnTo>
                    <a:pt x="115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12B4CF1B-7710-F144-8610-8F72AF58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88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2 w 689"/>
                <a:gd name="T7" fmla="*/ 762 h 1450"/>
                <a:gd name="T8" fmla="*/ 688 w 689"/>
                <a:gd name="T9" fmla="*/ 724 h 1450"/>
                <a:gd name="T10" fmla="*/ 672 w 689"/>
                <a:gd name="T11" fmla="*/ 686 h 1450"/>
                <a:gd name="T12" fmla="*/ 606 w 689"/>
                <a:gd name="T13" fmla="*/ 609 h 1450"/>
                <a:gd name="T14" fmla="*/ 541 w 689"/>
                <a:gd name="T15" fmla="*/ 533 h 1450"/>
                <a:gd name="T16" fmla="*/ 475 w 689"/>
                <a:gd name="T17" fmla="*/ 456 h 1450"/>
                <a:gd name="T18" fmla="*/ 410 w 689"/>
                <a:gd name="T19" fmla="*/ 380 h 1450"/>
                <a:gd name="T20" fmla="*/ 344 w 689"/>
                <a:gd name="T21" fmla="*/ 303 h 1450"/>
                <a:gd name="T22" fmla="*/ 279 w 689"/>
                <a:gd name="T23" fmla="*/ 226 h 1450"/>
                <a:gd name="T24" fmla="*/ 213 w 689"/>
                <a:gd name="T25" fmla="*/ 150 h 1450"/>
                <a:gd name="T26" fmla="*/ 148 w 689"/>
                <a:gd name="T27" fmla="*/ 73 h 1450"/>
                <a:gd name="T28" fmla="*/ 115 w 689"/>
                <a:gd name="T29" fmla="*/ 35 h 1450"/>
                <a:gd name="T30" fmla="*/ 74 w 689"/>
                <a:gd name="T31" fmla="*/ 7 h 1450"/>
                <a:gd name="T32" fmla="*/ 24 w 689"/>
                <a:gd name="T33" fmla="*/ 7 h 1450"/>
                <a:gd name="T34" fmla="*/ 0 w 689"/>
                <a:gd name="T35" fmla="*/ 35 h 1450"/>
                <a:gd name="T36" fmla="*/ 541 w 689"/>
                <a:gd name="T37" fmla="*/ 686 h 1450"/>
                <a:gd name="T38" fmla="*/ 557 w 689"/>
                <a:gd name="T39" fmla="*/ 724 h 1450"/>
                <a:gd name="T40" fmla="*/ 541 w 689"/>
                <a:gd name="T41" fmla="*/ 762 h 1450"/>
                <a:gd name="T42" fmla="*/ 410 w 689"/>
                <a:gd name="T43" fmla="*/ 916 h 1450"/>
                <a:gd name="T44" fmla="*/ 279 w 689"/>
                <a:gd name="T45" fmla="*/ 1068 h 1450"/>
                <a:gd name="T46" fmla="*/ 213 w 689"/>
                <a:gd name="T47" fmla="*/ 1145 h 1450"/>
                <a:gd name="T48" fmla="*/ 82 w 689"/>
                <a:gd name="T49" fmla="*/ 1299 h 1450"/>
                <a:gd name="T50" fmla="*/ 17 w 689"/>
                <a:gd name="T51" fmla="*/ 1375 h 1450"/>
                <a:gd name="T52" fmla="*/ 0 w 689"/>
                <a:gd name="T53" fmla="*/ 1414 h 1450"/>
                <a:gd name="T54" fmla="*/ 24 w 689"/>
                <a:gd name="T55" fmla="*/ 1443 h 1450"/>
                <a:gd name="T56" fmla="*/ 74 w 689"/>
                <a:gd name="T57" fmla="*/ 1443 h 1450"/>
                <a:gd name="T58" fmla="*/ 115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8" y="954"/>
                  </a:lnTo>
                  <a:lnTo>
                    <a:pt x="606" y="839"/>
                  </a:lnTo>
                  <a:lnTo>
                    <a:pt x="639" y="800"/>
                  </a:lnTo>
                  <a:lnTo>
                    <a:pt x="672" y="762"/>
                  </a:lnTo>
                  <a:lnTo>
                    <a:pt x="672" y="762"/>
                  </a:lnTo>
                  <a:cubicBezTo>
                    <a:pt x="683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3" y="698"/>
                    <a:pt x="672" y="686"/>
                  </a:cubicBezTo>
                  <a:lnTo>
                    <a:pt x="639" y="648"/>
                  </a:lnTo>
                  <a:lnTo>
                    <a:pt x="606" y="609"/>
                  </a:lnTo>
                  <a:lnTo>
                    <a:pt x="574" y="571"/>
                  </a:lnTo>
                  <a:lnTo>
                    <a:pt x="541" y="533"/>
                  </a:lnTo>
                  <a:lnTo>
                    <a:pt x="508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10" y="380"/>
                  </a:lnTo>
                  <a:lnTo>
                    <a:pt x="377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9" y="226"/>
                  </a:lnTo>
                  <a:lnTo>
                    <a:pt x="246" y="188"/>
                  </a:lnTo>
                  <a:lnTo>
                    <a:pt x="213" y="150"/>
                  </a:lnTo>
                  <a:lnTo>
                    <a:pt x="180" y="112"/>
                  </a:lnTo>
                  <a:lnTo>
                    <a:pt x="148" y="73"/>
                  </a:ln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8" y="0"/>
                    <a:pt x="41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7" y="73"/>
                  </a:cubicBezTo>
                  <a:lnTo>
                    <a:pt x="541" y="686"/>
                  </a:lnTo>
                  <a:lnTo>
                    <a:pt x="541" y="686"/>
                  </a:lnTo>
                  <a:cubicBezTo>
                    <a:pt x="552" y="698"/>
                    <a:pt x="557" y="711"/>
                    <a:pt x="557" y="724"/>
                  </a:cubicBezTo>
                  <a:lnTo>
                    <a:pt x="557" y="724"/>
                  </a:lnTo>
                  <a:cubicBezTo>
                    <a:pt x="557" y="737"/>
                    <a:pt x="552" y="750"/>
                    <a:pt x="541" y="762"/>
                  </a:cubicBezTo>
                  <a:lnTo>
                    <a:pt x="442" y="878"/>
                  </a:lnTo>
                  <a:lnTo>
                    <a:pt x="410" y="916"/>
                  </a:lnTo>
                  <a:lnTo>
                    <a:pt x="377" y="954"/>
                  </a:lnTo>
                  <a:lnTo>
                    <a:pt x="279" y="1068"/>
                  </a:lnTo>
                  <a:lnTo>
                    <a:pt x="246" y="1107"/>
                  </a:lnTo>
                  <a:lnTo>
                    <a:pt x="213" y="1145"/>
                  </a:lnTo>
                  <a:lnTo>
                    <a:pt x="115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7" y="1375"/>
                  </a:lnTo>
                  <a:lnTo>
                    <a:pt x="17" y="1375"/>
                  </a:lnTo>
                  <a:cubicBezTo>
                    <a:pt x="6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4" y="1443"/>
                  </a:cubicBezTo>
                  <a:lnTo>
                    <a:pt x="24" y="1443"/>
                  </a:lnTo>
                  <a:cubicBezTo>
                    <a:pt x="41" y="1449"/>
                    <a:pt x="58" y="1449"/>
                    <a:pt x="74" y="1443"/>
                  </a:cubicBezTo>
                  <a:lnTo>
                    <a:pt x="74" y="1443"/>
                  </a:lnTo>
                  <a:cubicBezTo>
                    <a:pt x="90" y="1436"/>
                    <a:pt x="104" y="1426"/>
                    <a:pt x="115" y="1414"/>
                  </a:cubicBezTo>
                  <a:lnTo>
                    <a:pt x="148" y="1375"/>
                  </a:lnTo>
                  <a:lnTo>
                    <a:pt x="180" y="1337"/>
                  </a:lnTo>
                  <a:lnTo>
                    <a:pt x="279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112">
              <a:extLst>
                <a:ext uri="{FF2B5EF4-FFF2-40B4-BE49-F238E27FC236}">
                  <a16:creationId xmlns:a16="http://schemas.microsoft.com/office/drawing/2014/main" id="{EC838D52-5477-494E-BB16-05916EE3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675" y="4903788"/>
              <a:ext cx="247650" cy="522287"/>
            </a:xfrm>
            <a:custGeom>
              <a:avLst/>
              <a:gdLst>
                <a:gd name="T0" fmla="*/ 541 w 690"/>
                <a:gd name="T1" fmla="*/ 1222 h 1450"/>
                <a:gd name="T2" fmla="*/ 476 w 690"/>
                <a:gd name="T3" fmla="*/ 1145 h 1450"/>
                <a:gd name="T4" fmla="*/ 345 w 690"/>
                <a:gd name="T5" fmla="*/ 992 h 1450"/>
                <a:gd name="T6" fmla="*/ 214 w 690"/>
                <a:gd name="T7" fmla="*/ 839 h 1450"/>
                <a:gd name="T8" fmla="*/ 148 w 690"/>
                <a:gd name="T9" fmla="*/ 762 h 1450"/>
                <a:gd name="T10" fmla="*/ 132 w 690"/>
                <a:gd name="T11" fmla="*/ 724 h 1450"/>
                <a:gd name="T12" fmla="*/ 148 w 690"/>
                <a:gd name="T13" fmla="*/ 686 h 1450"/>
                <a:gd name="T14" fmla="*/ 214 w 690"/>
                <a:gd name="T15" fmla="*/ 609 h 1450"/>
                <a:gd name="T16" fmla="*/ 280 w 690"/>
                <a:gd name="T17" fmla="*/ 533 h 1450"/>
                <a:gd name="T18" fmla="*/ 345 w 690"/>
                <a:gd name="T19" fmla="*/ 456 h 1450"/>
                <a:gd name="T20" fmla="*/ 410 w 690"/>
                <a:gd name="T21" fmla="*/ 380 h 1450"/>
                <a:gd name="T22" fmla="*/ 476 w 690"/>
                <a:gd name="T23" fmla="*/ 303 h 1450"/>
                <a:gd name="T24" fmla="*/ 541 w 690"/>
                <a:gd name="T25" fmla="*/ 226 h 1450"/>
                <a:gd name="T26" fmla="*/ 607 w 690"/>
                <a:gd name="T27" fmla="*/ 150 h 1450"/>
                <a:gd name="T28" fmla="*/ 673 w 690"/>
                <a:gd name="T29" fmla="*/ 73 h 1450"/>
                <a:gd name="T30" fmla="*/ 689 w 690"/>
                <a:gd name="T31" fmla="*/ 35 h 1450"/>
                <a:gd name="T32" fmla="*/ 665 w 690"/>
                <a:gd name="T33" fmla="*/ 7 h 1450"/>
                <a:gd name="T34" fmla="*/ 615 w 690"/>
                <a:gd name="T35" fmla="*/ 7 h 1450"/>
                <a:gd name="T36" fmla="*/ 574 w 690"/>
                <a:gd name="T37" fmla="*/ 35 h 1450"/>
                <a:gd name="T38" fmla="*/ 443 w 690"/>
                <a:gd name="T39" fmla="*/ 188 h 1450"/>
                <a:gd name="T40" fmla="*/ 377 w 690"/>
                <a:gd name="T41" fmla="*/ 265 h 1450"/>
                <a:gd name="T42" fmla="*/ 246 w 690"/>
                <a:gd name="T43" fmla="*/ 418 h 1450"/>
                <a:gd name="T44" fmla="*/ 116 w 690"/>
                <a:gd name="T45" fmla="*/ 571 h 1450"/>
                <a:gd name="T46" fmla="*/ 50 w 690"/>
                <a:gd name="T47" fmla="*/ 648 h 1450"/>
                <a:gd name="T48" fmla="*/ 18 w 690"/>
                <a:gd name="T49" fmla="*/ 686 h 1450"/>
                <a:gd name="T50" fmla="*/ 0 w 690"/>
                <a:gd name="T51" fmla="*/ 724 h 1450"/>
                <a:gd name="T52" fmla="*/ 50 w 690"/>
                <a:gd name="T53" fmla="*/ 800 h 1450"/>
                <a:gd name="T54" fmla="*/ 116 w 690"/>
                <a:gd name="T55" fmla="*/ 878 h 1450"/>
                <a:gd name="T56" fmla="*/ 181 w 690"/>
                <a:gd name="T57" fmla="*/ 954 h 1450"/>
                <a:gd name="T58" fmla="*/ 246 w 690"/>
                <a:gd name="T59" fmla="*/ 1031 h 1450"/>
                <a:gd name="T60" fmla="*/ 312 w 690"/>
                <a:gd name="T61" fmla="*/ 1107 h 1450"/>
                <a:gd name="T62" fmla="*/ 377 w 690"/>
                <a:gd name="T63" fmla="*/ 1184 h 1450"/>
                <a:gd name="T64" fmla="*/ 443 w 690"/>
                <a:gd name="T65" fmla="*/ 1260 h 1450"/>
                <a:gd name="T66" fmla="*/ 509 w 690"/>
                <a:gd name="T67" fmla="*/ 1337 h 1450"/>
                <a:gd name="T68" fmla="*/ 574 w 690"/>
                <a:gd name="T69" fmla="*/ 1414 h 1450"/>
                <a:gd name="T70" fmla="*/ 615 w 690"/>
                <a:gd name="T71" fmla="*/ 1443 h 1450"/>
                <a:gd name="T72" fmla="*/ 665 w 690"/>
                <a:gd name="T73" fmla="*/ 1443 h 1450"/>
                <a:gd name="T74" fmla="*/ 689 w 690"/>
                <a:gd name="T75" fmla="*/ 1414 h 1450"/>
                <a:gd name="T76" fmla="*/ 673 w 690"/>
                <a:gd name="T77" fmla="*/ 137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0" h="1450">
                  <a:moveTo>
                    <a:pt x="639" y="1337"/>
                  </a:moveTo>
                  <a:lnTo>
                    <a:pt x="541" y="1222"/>
                  </a:lnTo>
                  <a:lnTo>
                    <a:pt x="509" y="1184"/>
                  </a:lnTo>
                  <a:lnTo>
                    <a:pt x="476" y="1145"/>
                  </a:lnTo>
                  <a:lnTo>
                    <a:pt x="377" y="1031"/>
                  </a:lnTo>
                  <a:lnTo>
                    <a:pt x="345" y="992"/>
                  </a:lnTo>
                  <a:lnTo>
                    <a:pt x="312" y="954"/>
                  </a:lnTo>
                  <a:lnTo>
                    <a:pt x="214" y="839"/>
                  </a:lnTo>
                  <a:lnTo>
                    <a:pt x="181" y="800"/>
                  </a:lnTo>
                  <a:lnTo>
                    <a:pt x="148" y="762"/>
                  </a:lnTo>
                  <a:lnTo>
                    <a:pt x="148" y="762"/>
                  </a:lnTo>
                  <a:cubicBezTo>
                    <a:pt x="137" y="750"/>
                    <a:pt x="132" y="737"/>
                    <a:pt x="132" y="724"/>
                  </a:cubicBezTo>
                  <a:lnTo>
                    <a:pt x="132" y="724"/>
                  </a:lnTo>
                  <a:cubicBezTo>
                    <a:pt x="132" y="711"/>
                    <a:pt x="137" y="698"/>
                    <a:pt x="148" y="686"/>
                  </a:cubicBezTo>
                  <a:lnTo>
                    <a:pt x="181" y="648"/>
                  </a:lnTo>
                  <a:lnTo>
                    <a:pt x="214" y="609"/>
                  </a:lnTo>
                  <a:lnTo>
                    <a:pt x="246" y="571"/>
                  </a:lnTo>
                  <a:lnTo>
                    <a:pt x="280" y="533"/>
                  </a:lnTo>
                  <a:lnTo>
                    <a:pt x="312" y="495"/>
                  </a:lnTo>
                  <a:lnTo>
                    <a:pt x="345" y="456"/>
                  </a:lnTo>
                  <a:lnTo>
                    <a:pt x="377" y="418"/>
                  </a:lnTo>
                  <a:lnTo>
                    <a:pt x="410" y="380"/>
                  </a:lnTo>
                  <a:lnTo>
                    <a:pt x="443" y="341"/>
                  </a:lnTo>
                  <a:lnTo>
                    <a:pt x="476" y="303"/>
                  </a:lnTo>
                  <a:lnTo>
                    <a:pt x="509" y="265"/>
                  </a:lnTo>
                  <a:lnTo>
                    <a:pt x="541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39" y="112"/>
                  </a:lnTo>
                  <a:lnTo>
                    <a:pt x="673" y="73"/>
                  </a:lnTo>
                  <a:lnTo>
                    <a:pt x="673" y="73"/>
                  </a:lnTo>
                  <a:cubicBezTo>
                    <a:pt x="684" y="60"/>
                    <a:pt x="689" y="48"/>
                    <a:pt x="689" y="35"/>
                  </a:cubicBezTo>
                  <a:lnTo>
                    <a:pt x="689" y="35"/>
                  </a:lnTo>
                  <a:cubicBezTo>
                    <a:pt x="689" y="22"/>
                    <a:pt x="680" y="12"/>
                    <a:pt x="665" y="7"/>
                  </a:cubicBezTo>
                  <a:lnTo>
                    <a:pt x="665" y="7"/>
                  </a:lnTo>
                  <a:cubicBezTo>
                    <a:pt x="648" y="0"/>
                    <a:pt x="632" y="0"/>
                    <a:pt x="615" y="7"/>
                  </a:cubicBezTo>
                  <a:lnTo>
                    <a:pt x="615" y="7"/>
                  </a:lnTo>
                  <a:cubicBezTo>
                    <a:pt x="599" y="12"/>
                    <a:pt x="585" y="22"/>
                    <a:pt x="574" y="35"/>
                  </a:cubicBezTo>
                  <a:lnTo>
                    <a:pt x="541" y="73"/>
                  </a:lnTo>
                  <a:lnTo>
                    <a:pt x="443" y="188"/>
                  </a:lnTo>
                  <a:lnTo>
                    <a:pt x="410" y="226"/>
                  </a:lnTo>
                  <a:lnTo>
                    <a:pt x="377" y="265"/>
                  </a:lnTo>
                  <a:lnTo>
                    <a:pt x="280" y="380"/>
                  </a:lnTo>
                  <a:lnTo>
                    <a:pt x="246" y="418"/>
                  </a:lnTo>
                  <a:lnTo>
                    <a:pt x="214" y="456"/>
                  </a:lnTo>
                  <a:lnTo>
                    <a:pt x="116" y="571"/>
                  </a:lnTo>
                  <a:lnTo>
                    <a:pt x="82" y="609"/>
                  </a:lnTo>
                  <a:lnTo>
                    <a:pt x="50" y="648"/>
                  </a:lnTo>
                  <a:lnTo>
                    <a:pt x="18" y="686"/>
                  </a:lnTo>
                  <a:lnTo>
                    <a:pt x="18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8" y="762"/>
                  </a:cubicBezTo>
                  <a:lnTo>
                    <a:pt x="50" y="800"/>
                  </a:lnTo>
                  <a:lnTo>
                    <a:pt x="82" y="839"/>
                  </a:lnTo>
                  <a:lnTo>
                    <a:pt x="116" y="878"/>
                  </a:lnTo>
                  <a:lnTo>
                    <a:pt x="148" y="916"/>
                  </a:lnTo>
                  <a:lnTo>
                    <a:pt x="181" y="954"/>
                  </a:lnTo>
                  <a:lnTo>
                    <a:pt x="214" y="992"/>
                  </a:lnTo>
                  <a:lnTo>
                    <a:pt x="246" y="1031"/>
                  </a:lnTo>
                  <a:lnTo>
                    <a:pt x="280" y="1068"/>
                  </a:lnTo>
                  <a:lnTo>
                    <a:pt x="312" y="1107"/>
                  </a:lnTo>
                  <a:lnTo>
                    <a:pt x="345" y="1145"/>
                  </a:lnTo>
                  <a:lnTo>
                    <a:pt x="377" y="1184"/>
                  </a:lnTo>
                  <a:lnTo>
                    <a:pt x="410" y="1222"/>
                  </a:lnTo>
                  <a:lnTo>
                    <a:pt x="443" y="1260"/>
                  </a:lnTo>
                  <a:lnTo>
                    <a:pt x="476" y="1299"/>
                  </a:lnTo>
                  <a:lnTo>
                    <a:pt x="509" y="1337"/>
                  </a:lnTo>
                  <a:lnTo>
                    <a:pt x="541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9" y="1436"/>
                    <a:pt x="615" y="1443"/>
                  </a:cubicBezTo>
                  <a:lnTo>
                    <a:pt x="615" y="1443"/>
                  </a:lnTo>
                  <a:cubicBezTo>
                    <a:pt x="632" y="1449"/>
                    <a:pt x="648" y="1449"/>
                    <a:pt x="665" y="1443"/>
                  </a:cubicBezTo>
                  <a:lnTo>
                    <a:pt x="665" y="1443"/>
                  </a:lnTo>
                  <a:cubicBezTo>
                    <a:pt x="680" y="1436"/>
                    <a:pt x="689" y="1426"/>
                    <a:pt x="689" y="1414"/>
                  </a:cubicBezTo>
                  <a:lnTo>
                    <a:pt x="689" y="1414"/>
                  </a:lnTo>
                  <a:cubicBezTo>
                    <a:pt x="689" y="1401"/>
                    <a:pt x="684" y="1388"/>
                    <a:pt x="673" y="1375"/>
                  </a:cubicBezTo>
                  <a:lnTo>
                    <a:pt x="639" y="1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113">
              <a:extLst>
                <a:ext uri="{FF2B5EF4-FFF2-40B4-BE49-F238E27FC236}">
                  <a16:creationId xmlns:a16="http://schemas.microsoft.com/office/drawing/2014/main" id="{DEDDAD33-626C-E048-A2D7-B0402FFD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5233988"/>
              <a:ext cx="319088" cy="190500"/>
            </a:xfrm>
            <a:custGeom>
              <a:avLst/>
              <a:gdLst>
                <a:gd name="T0" fmla="*/ 606 w 886"/>
                <a:gd name="T1" fmla="*/ 379 h 531"/>
                <a:gd name="T2" fmla="*/ 574 w 886"/>
                <a:gd name="T3" fmla="*/ 341 h 531"/>
                <a:gd name="T4" fmla="*/ 606 w 886"/>
                <a:gd name="T5" fmla="*/ 303 h 531"/>
                <a:gd name="T6" fmla="*/ 639 w 886"/>
                <a:gd name="T7" fmla="*/ 341 h 531"/>
                <a:gd name="T8" fmla="*/ 542 w 886"/>
                <a:gd name="T9" fmla="*/ 303 h 531"/>
                <a:gd name="T10" fmla="*/ 508 w 886"/>
                <a:gd name="T11" fmla="*/ 265 h 531"/>
                <a:gd name="T12" fmla="*/ 542 w 886"/>
                <a:gd name="T13" fmla="*/ 226 h 531"/>
                <a:gd name="T14" fmla="*/ 574 w 886"/>
                <a:gd name="T15" fmla="*/ 265 h 531"/>
                <a:gd name="T16" fmla="*/ 542 w 886"/>
                <a:gd name="T17" fmla="*/ 303 h 531"/>
                <a:gd name="T18" fmla="*/ 474 w 886"/>
                <a:gd name="T19" fmla="*/ 245 h 531"/>
                <a:gd name="T20" fmla="*/ 411 w 886"/>
                <a:gd name="T21" fmla="*/ 245 h 531"/>
                <a:gd name="T22" fmla="*/ 380 w 886"/>
                <a:gd name="T23" fmla="*/ 188 h 531"/>
                <a:gd name="T24" fmla="*/ 411 w 886"/>
                <a:gd name="T25" fmla="*/ 131 h 531"/>
                <a:gd name="T26" fmla="*/ 474 w 886"/>
                <a:gd name="T27" fmla="*/ 131 h 531"/>
                <a:gd name="T28" fmla="*/ 506 w 886"/>
                <a:gd name="T29" fmla="*/ 188 h 531"/>
                <a:gd name="T30" fmla="*/ 344 w 886"/>
                <a:gd name="T31" fmla="*/ 303 h 531"/>
                <a:gd name="T32" fmla="*/ 311 w 886"/>
                <a:gd name="T33" fmla="*/ 265 h 531"/>
                <a:gd name="T34" fmla="*/ 344 w 886"/>
                <a:gd name="T35" fmla="*/ 226 h 531"/>
                <a:gd name="T36" fmla="*/ 377 w 886"/>
                <a:gd name="T37" fmla="*/ 265 h 531"/>
                <a:gd name="T38" fmla="*/ 344 w 886"/>
                <a:gd name="T39" fmla="*/ 303 h 531"/>
                <a:gd name="T40" fmla="*/ 278 w 886"/>
                <a:gd name="T41" fmla="*/ 379 h 531"/>
                <a:gd name="T42" fmla="*/ 246 w 886"/>
                <a:gd name="T43" fmla="*/ 341 h 531"/>
                <a:gd name="T44" fmla="*/ 278 w 886"/>
                <a:gd name="T45" fmla="*/ 303 h 531"/>
                <a:gd name="T46" fmla="*/ 311 w 886"/>
                <a:gd name="T47" fmla="*/ 341 h 531"/>
                <a:gd name="T48" fmla="*/ 508 w 886"/>
                <a:gd name="T49" fmla="*/ 35 h 531"/>
                <a:gd name="T50" fmla="*/ 467 w 886"/>
                <a:gd name="T51" fmla="*/ 6 h 531"/>
                <a:gd name="T52" fmla="*/ 418 w 886"/>
                <a:gd name="T53" fmla="*/ 6 h 531"/>
                <a:gd name="T54" fmla="*/ 377 w 886"/>
                <a:gd name="T55" fmla="*/ 35 h 531"/>
                <a:gd name="T56" fmla="*/ 311 w 886"/>
                <a:gd name="T57" fmla="*/ 112 h 531"/>
                <a:gd name="T58" fmla="*/ 246 w 886"/>
                <a:gd name="T59" fmla="*/ 188 h 531"/>
                <a:gd name="T60" fmla="*/ 180 w 886"/>
                <a:gd name="T61" fmla="*/ 265 h 531"/>
                <a:gd name="T62" fmla="*/ 115 w 886"/>
                <a:gd name="T63" fmla="*/ 341 h 531"/>
                <a:gd name="T64" fmla="*/ 49 w 886"/>
                <a:gd name="T65" fmla="*/ 418 h 531"/>
                <a:gd name="T66" fmla="*/ 16 w 886"/>
                <a:gd name="T67" fmla="*/ 456 h 531"/>
                <a:gd name="T68" fmla="*/ 0 w 886"/>
                <a:gd name="T69" fmla="*/ 495 h 531"/>
                <a:gd name="T70" fmla="*/ 25 w 886"/>
                <a:gd name="T71" fmla="*/ 524 h 531"/>
                <a:gd name="T72" fmla="*/ 74 w 886"/>
                <a:gd name="T73" fmla="*/ 524 h 531"/>
                <a:gd name="T74" fmla="*/ 180 w 886"/>
                <a:gd name="T75" fmla="*/ 418 h 531"/>
                <a:gd name="T76" fmla="*/ 213 w 886"/>
                <a:gd name="T77" fmla="*/ 399 h 531"/>
                <a:gd name="T78" fmla="*/ 246 w 886"/>
                <a:gd name="T79" fmla="*/ 418 h 531"/>
                <a:gd name="T80" fmla="*/ 278 w 886"/>
                <a:gd name="T81" fmla="*/ 437 h 531"/>
                <a:gd name="T82" fmla="*/ 311 w 886"/>
                <a:gd name="T83" fmla="*/ 418 h 531"/>
                <a:gd name="T84" fmla="*/ 377 w 886"/>
                <a:gd name="T85" fmla="*/ 341 h 531"/>
                <a:gd name="T86" fmla="*/ 418 w 886"/>
                <a:gd name="T87" fmla="*/ 313 h 531"/>
                <a:gd name="T88" fmla="*/ 467 w 886"/>
                <a:gd name="T89" fmla="*/ 313 h 531"/>
                <a:gd name="T90" fmla="*/ 508 w 886"/>
                <a:gd name="T91" fmla="*/ 341 h 531"/>
                <a:gd name="T92" fmla="*/ 574 w 886"/>
                <a:gd name="T93" fmla="*/ 418 h 531"/>
                <a:gd name="T94" fmla="*/ 606 w 886"/>
                <a:gd name="T95" fmla="*/ 437 h 531"/>
                <a:gd name="T96" fmla="*/ 639 w 886"/>
                <a:gd name="T97" fmla="*/ 418 h 531"/>
                <a:gd name="T98" fmla="*/ 672 w 886"/>
                <a:gd name="T99" fmla="*/ 399 h 531"/>
                <a:gd name="T100" fmla="*/ 704 w 886"/>
                <a:gd name="T101" fmla="*/ 418 h 531"/>
                <a:gd name="T102" fmla="*/ 770 w 886"/>
                <a:gd name="T103" fmla="*/ 495 h 531"/>
                <a:gd name="T104" fmla="*/ 811 w 886"/>
                <a:gd name="T105" fmla="*/ 524 h 531"/>
                <a:gd name="T106" fmla="*/ 860 w 886"/>
                <a:gd name="T107" fmla="*/ 524 h 531"/>
                <a:gd name="T108" fmla="*/ 885 w 886"/>
                <a:gd name="T109" fmla="*/ 495 h 531"/>
                <a:gd name="T110" fmla="*/ 868 w 886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6" h="531">
                  <a:moveTo>
                    <a:pt x="606" y="379"/>
                  </a:moveTo>
                  <a:lnTo>
                    <a:pt x="606" y="379"/>
                  </a:lnTo>
                  <a:cubicBezTo>
                    <a:pt x="584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4" y="303"/>
                    <a:pt x="606" y="303"/>
                  </a:cubicBezTo>
                  <a:lnTo>
                    <a:pt x="606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6" y="379"/>
                  </a:cubicBezTo>
                  <a:close/>
                  <a:moveTo>
                    <a:pt x="542" y="303"/>
                  </a:moveTo>
                  <a:lnTo>
                    <a:pt x="542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2" y="226"/>
                  </a:cubicBezTo>
                  <a:lnTo>
                    <a:pt x="542" y="226"/>
                  </a:lnTo>
                  <a:cubicBezTo>
                    <a:pt x="563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3"/>
                    <a:pt x="542" y="303"/>
                  </a:cubicBezTo>
                  <a:close/>
                  <a:moveTo>
                    <a:pt x="474" y="245"/>
                  </a:moveTo>
                  <a:lnTo>
                    <a:pt x="474" y="245"/>
                  </a:lnTo>
                  <a:cubicBezTo>
                    <a:pt x="453" y="258"/>
                    <a:pt x="432" y="258"/>
                    <a:pt x="411" y="245"/>
                  </a:cubicBezTo>
                  <a:lnTo>
                    <a:pt x="411" y="245"/>
                  </a:lnTo>
                  <a:cubicBezTo>
                    <a:pt x="391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1" y="143"/>
                    <a:pt x="411" y="131"/>
                  </a:cubicBezTo>
                  <a:lnTo>
                    <a:pt x="411" y="131"/>
                  </a:lnTo>
                  <a:cubicBezTo>
                    <a:pt x="432" y="118"/>
                    <a:pt x="453" y="118"/>
                    <a:pt x="474" y="131"/>
                  </a:cubicBezTo>
                  <a:lnTo>
                    <a:pt x="474" y="131"/>
                  </a:lnTo>
                  <a:cubicBezTo>
                    <a:pt x="495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5" y="233"/>
                    <a:pt x="474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2" y="303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4" y="303"/>
                  </a:cubicBezTo>
                  <a:close/>
                  <a:moveTo>
                    <a:pt x="278" y="379"/>
                  </a:moveTo>
                  <a:lnTo>
                    <a:pt x="278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8" y="303"/>
                  </a:cubicBezTo>
                  <a:lnTo>
                    <a:pt x="278" y="303"/>
                  </a:lnTo>
                  <a:cubicBezTo>
                    <a:pt x="300" y="303"/>
                    <a:pt x="311" y="316"/>
                    <a:pt x="311" y="341"/>
                  </a:cubicBezTo>
                  <a:lnTo>
                    <a:pt x="311" y="341"/>
                  </a:lnTo>
                  <a:cubicBezTo>
                    <a:pt x="311" y="367"/>
                    <a:pt x="300" y="379"/>
                    <a:pt x="278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7" y="22"/>
                    <a:pt x="483" y="12"/>
                    <a:pt x="467" y="6"/>
                  </a:cubicBezTo>
                  <a:lnTo>
                    <a:pt x="467" y="6"/>
                  </a:lnTo>
                  <a:cubicBezTo>
                    <a:pt x="450" y="0"/>
                    <a:pt x="435" y="0"/>
                    <a:pt x="418" y="6"/>
                  </a:cubicBezTo>
                  <a:lnTo>
                    <a:pt x="418" y="6"/>
                  </a:lnTo>
                  <a:cubicBezTo>
                    <a:pt x="401" y="12"/>
                    <a:pt x="388" y="22"/>
                    <a:pt x="377" y="35"/>
                  </a:cubicBezTo>
                  <a:lnTo>
                    <a:pt x="344" y="73"/>
                  </a:lnTo>
                  <a:lnTo>
                    <a:pt x="311" y="112"/>
                  </a:lnTo>
                  <a:lnTo>
                    <a:pt x="278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0" y="265"/>
                  </a:lnTo>
                  <a:lnTo>
                    <a:pt x="147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49" y="418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5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5" y="524"/>
                  </a:cubicBezTo>
                  <a:lnTo>
                    <a:pt x="25" y="524"/>
                  </a:lnTo>
                  <a:cubicBezTo>
                    <a:pt x="41" y="530"/>
                    <a:pt x="57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5" y="495"/>
                  </a:cubicBezTo>
                  <a:lnTo>
                    <a:pt x="180" y="418"/>
                  </a:lnTo>
                  <a:lnTo>
                    <a:pt x="180" y="418"/>
                  </a:lnTo>
                  <a:cubicBezTo>
                    <a:pt x="191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4" y="399"/>
                    <a:pt x="235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7" y="437"/>
                    <a:pt x="278" y="437"/>
                  </a:cubicBezTo>
                  <a:lnTo>
                    <a:pt x="278" y="437"/>
                  </a:lnTo>
                  <a:cubicBezTo>
                    <a:pt x="290" y="437"/>
                    <a:pt x="300" y="431"/>
                    <a:pt x="311" y="418"/>
                  </a:cubicBezTo>
                  <a:lnTo>
                    <a:pt x="344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8" y="328"/>
                    <a:pt x="401" y="319"/>
                    <a:pt x="418" y="313"/>
                  </a:cubicBezTo>
                  <a:lnTo>
                    <a:pt x="418" y="313"/>
                  </a:lnTo>
                  <a:cubicBezTo>
                    <a:pt x="435" y="306"/>
                    <a:pt x="450" y="306"/>
                    <a:pt x="467" y="313"/>
                  </a:cubicBezTo>
                  <a:lnTo>
                    <a:pt x="467" y="313"/>
                  </a:lnTo>
                  <a:cubicBezTo>
                    <a:pt x="483" y="319"/>
                    <a:pt x="497" y="328"/>
                    <a:pt x="508" y="341"/>
                  </a:cubicBezTo>
                  <a:lnTo>
                    <a:pt x="540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4" y="431"/>
                    <a:pt x="595" y="437"/>
                    <a:pt x="606" y="437"/>
                  </a:cubicBezTo>
                  <a:lnTo>
                    <a:pt x="606" y="437"/>
                  </a:lnTo>
                  <a:cubicBezTo>
                    <a:pt x="617" y="437"/>
                    <a:pt x="628" y="431"/>
                    <a:pt x="639" y="418"/>
                  </a:cubicBezTo>
                  <a:lnTo>
                    <a:pt x="639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4" y="405"/>
                    <a:pt x="704" y="418"/>
                  </a:cubicBezTo>
                  <a:lnTo>
                    <a:pt x="738" y="456"/>
                  </a:lnTo>
                  <a:lnTo>
                    <a:pt x="770" y="495"/>
                  </a:lnTo>
                  <a:lnTo>
                    <a:pt x="770" y="495"/>
                  </a:lnTo>
                  <a:cubicBezTo>
                    <a:pt x="781" y="507"/>
                    <a:pt x="795" y="517"/>
                    <a:pt x="811" y="524"/>
                  </a:cubicBezTo>
                  <a:lnTo>
                    <a:pt x="811" y="524"/>
                  </a:lnTo>
                  <a:cubicBezTo>
                    <a:pt x="827" y="530"/>
                    <a:pt x="844" y="530"/>
                    <a:pt x="860" y="524"/>
                  </a:cubicBezTo>
                  <a:lnTo>
                    <a:pt x="860" y="524"/>
                  </a:lnTo>
                  <a:cubicBezTo>
                    <a:pt x="877" y="517"/>
                    <a:pt x="885" y="507"/>
                    <a:pt x="885" y="495"/>
                  </a:cubicBezTo>
                  <a:lnTo>
                    <a:pt x="885" y="495"/>
                  </a:lnTo>
                  <a:cubicBezTo>
                    <a:pt x="885" y="482"/>
                    <a:pt x="880" y="469"/>
                    <a:pt x="868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101" name="Freeform 114">
              <a:extLst>
                <a:ext uri="{FF2B5EF4-FFF2-40B4-BE49-F238E27FC236}">
                  <a16:creationId xmlns:a16="http://schemas.microsoft.com/office/drawing/2014/main" id="{5083E8BA-83C1-8A48-BCED-9BB9BE0BC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5097463"/>
              <a:ext cx="130175" cy="134937"/>
            </a:xfrm>
            <a:custGeom>
              <a:avLst/>
              <a:gdLst>
                <a:gd name="T0" fmla="*/ 312 w 362"/>
                <a:gd name="T1" fmla="*/ 112 h 377"/>
                <a:gd name="T2" fmla="*/ 279 w 362"/>
                <a:gd name="T3" fmla="*/ 73 h 377"/>
                <a:gd name="T4" fmla="*/ 246 w 362"/>
                <a:gd name="T5" fmla="*/ 35 h 377"/>
                <a:gd name="T6" fmla="*/ 246 w 362"/>
                <a:gd name="T7" fmla="*/ 35 h 377"/>
                <a:gd name="T8" fmla="*/ 213 w 362"/>
                <a:gd name="T9" fmla="*/ 10 h 377"/>
                <a:gd name="T10" fmla="*/ 213 w 362"/>
                <a:gd name="T11" fmla="*/ 10 h 377"/>
                <a:gd name="T12" fmla="*/ 213 w 362"/>
                <a:gd name="T13" fmla="*/ 10 h 377"/>
                <a:gd name="T14" fmla="*/ 205 w 362"/>
                <a:gd name="T15" fmla="*/ 6 h 377"/>
                <a:gd name="T16" fmla="*/ 205 w 362"/>
                <a:gd name="T17" fmla="*/ 6 h 377"/>
                <a:gd name="T18" fmla="*/ 156 w 362"/>
                <a:gd name="T19" fmla="*/ 6 h 377"/>
                <a:gd name="T20" fmla="*/ 156 w 362"/>
                <a:gd name="T21" fmla="*/ 6 h 377"/>
                <a:gd name="T22" fmla="*/ 115 w 362"/>
                <a:gd name="T23" fmla="*/ 35 h 377"/>
                <a:gd name="T24" fmla="*/ 82 w 362"/>
                <a:gd name="T25" fmla="*/ 73 h 377"/>
                <a:gd name="T26" fmla="*/ 49 w 362"/>
                <a:gd name="T27" fmla="*/ 112 h 377"/>
                <a:gd name="T28" fmla="*/ 17 w 362"/>
                <a:gd name="T29" fmla="*/ 150 h 377"/>
                <a:gd name="T30" fmla="*/ 17 w 362"/>
                <a:gd name="T31" fmla="*/ 150 h 377"/>
                <a:gd name="T32" fmla="*/ 0 w 362"/>
                <a:gd name="T33" fmla="*/ 188 h 377"/>
                <a:gd name="T34" fmla="*/ 0 w 362"/>
                <a:gd name="T35" fmla="*/ 188 h 377"/>
                <a:gd name="T36" fmla="*/ 17 w 362"/>
                <a:gd name="T37" fmla="*/ 226 h 377"/>
                <a:gd name="T38" fmla="*/ 49 w 362"/>
                <a:gd name="T39" fmla="*/ 264 h 377"/>
                <a:gd name="T40" fmla="*/ 82 w 362"/>
                <a:gd name="T41" fmla="*/ 303 h 377"/>
                <a:gd name="T42" fmla="*/ 115 w 362"/>
                <a:gd name="T43" fmla="*/ 342 h 377"/>
                <a:gd name="T44" fmla="*/ 115 w 362"/>
                <a:gd name="T45" fmla="*/ 342 h 377"/>
                <a:gd name="T46" fmla="*/ 156 w 362"/>
                <a:gd name="T47" fmla="*/ 370 h 377"/>
                <a:gd name="T48" fmla="*/ 156 w 362"/>
                <a:gd name="T49" fmla="*/ 370 h 377"/>
                <a:gd name="T50" fmla="*/ 205 w 362"/>
                <a:gd name="T51" fmla="*/ 370 h 377"/>
                <a:gd name="T52" fmla="*/ 205 w 362"/>
                <a:gd name="T53" fmla="*/ 370 h 377"/>
                <a:gd name="T54" fmla="*/ 213 w 362"/>
                <a:gd name="T55" fmla="*/ 366 h 377"/>
                <a:gd name="T56" fmla="*/ 213 w 362"/>
                <a:gd name="T57" fmla="*/ 367 h 377"/>
                <a:gd name="T58" fmla="*/ 213 w 362"/>
                <a:gd name="T59" fmla="*/ 367 h 377"/>
                <a:gd name="T60" fmla="*/ 246 w 362"/>
                <a:gd name="T61" fmla="*/ 342 h 377"/>
                <a:gd name="T62" fmla="*/ 279 w 362"/>
                <a:gd name="T63" fmla="*/ 303 h 377"/>
                <a:gd name="T64" fmla="*/ 312 w 362"/>
                <a:gd name="T65" fmla="*/ 264 h 377"/>
                <a:gd name="T66" fmla="*/ 345 w 362"/>
                <a:gd name="T67" fmla="*/ 226 h 377"/>
                <a:gd name="T68" fmla="*/ 345 w 362"/>
                <a:gd name="T69" fmla="*/ 226 h 377"/>
                <a:gd name="T70" fmla="*/ 361 w 362"/>
                <a:gd name="T71" fmla="*/ 188 h 377"/>
                <a:gd name="T72" fmla="*/ 361 w 362"/>
                <a:gd name="T73" fmla="*/ 188 h 377"/>
                <a:gd name="T74" fmla="*/ 345 w 362"/>
                <a:gd name="T75" fmla="*/ 150 h 377"/>
                <a:gd name="T76" fmla="*/ 312 w 362"/>
                <a:gd name="T77" fmla="*/ 11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2" h="377">
                  <a:moveTo>
                    <a:pt x="312" y="112"/>
                  </a:moveTo>
                  <a:lnTo>
                    <a:pt x="279" y="73"/>
                  </a:lnTo>
                  <a:lnTo>
                    <a:pt x="246" y="35"/>
                  </a:lnTo>
                  <a:lnTo>
                    <a:pt x="246" y="35"/>
                  </a:lnTo>
                  <a:cubicBezTo>
                    <a:pt x="237" y="24"/>
                    <a:pt x="226" y="16"/>
                    <a:pt x="213" y="10"/>
                  </a:cubicBezTo>
                  <a:lnTo>
                    <a:pt x="213" y="10"/>
                  </a:lnTo>
                  <a:lnTo>
                    <a:pt x="213" y="10"/>
                  </a:lnTo>
                  <a:cubicBezTo>
                    <a:pt x="211" y="9"/>
                    <a:pt x="208" y="7"/>
                    <a:pt x="205" y="6"/>
                  </a:cubicBezTo>
                  <a:lnTo>
                    <a:pt x="205" y="6"/>
                  </a:lnTo>
                  <a:cubicBezTo>
                    <a:pt x="188" y="0"/>
                    <a:pt x="173" y="0"/>
                    <a:pt x="156" y="6"/>
                  </a:cubicBezTo>
                  <a:lnTo>
                    <a:pt x="156" y="6"/>
                  </a:lnTo>
                  <a:cubicBezTo>
                    <a:pt x="140" y="12"/>
                    <a:pt x="126" y="22"/>
                    <a:pt x="115" y="35"/>
                  </a:cubicBezTo>
                  <a:lnTo>
                    <a:pt x="82" y="73"/>
                  </a:lnTo>
                  <a:lnTo>
                    <a:pt x="49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6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6" y="214"/>
                    <a:pt x="17" y="226"/>
                  </a:cubicBezTo>
                  <a:lnTo>
                    <a:pt x="49" y="264"/>
                  </a:lnTo>
                  <a:lnTo>
                    <a:pt x="82" y="303"/>
                  </a:lnTo>
                  <a:lnTo>
                    <a:pt x="115" y="342"/>
                  </a:lnTo>
                  <a:lnTo>
                    <a:pt x="115" y="342"/>
                  </a:lnTo>
                  <a:cubicBezTo>
                    <a:pt x="126" y="354"/>
                    <a:pt x="140" y="364"/>
                    <a:pt x="156" y="370"/>
                  </a:cubicBezTo>
                  <a:lnTo>
                    <a:pt x="156" y="370"/>
                  </a:lnTo>
                  <a:cubicBezTo>
                    <a:pt x="173" y="376"/>
                    <a:pt x="188" y="376"/>
                    <a:pt x="205" y="370"/>
                  </a:cubicBezTo>
                  <a:lnTo>
                    <a:pt x="205" y="370"/>
                  </a:lnTo>
                  <a:cubicBezTo>
                    <a:pt x="208" y="369"/>
                    <a:pt x="211" y="368"/>
                    <a:pt x="213" y="366"/>
                  </a:cubicBezTo>
                  <a:lnTo>
                    <a:pt x="213" y="367"/>
                  </a:lnTo>
                  <a:lnTo>
                    <a:pt x="213" y="367"/>
                  </a:lnTo>
                  <a:cubicBezTo>
                    <a:pt x="226" y="360"/>
                    <a:pt x="237" y="352"/>
                    <a:pt x="246" y="342"/>
                  </a:cubicBezTo>
                  <a:lnTo>
                    <a:pt x="279" y="303"/>
                  </a:lnTo>
                  <a:lnTo>
                    <a:pt x="312" y="264"/>
                  </a:lnTo>
                  <a:lnTo>
                    <a:pt x="345" y="226"/>
                  </a:lnTo>
                  <a:lnTo>
                    <a:pt x="345" y="226"/>
                  </a:lnTo>
                  <a:cubicBezTo>
                    <a:pt x="355" y="214"/>
                    <a:pt x="361" y="201"/>
                    <a:pt x="361" y="188"/>
                  </a:cubicBezTo>
                  <a:lnTo>
                    <a:pt x="361" y="188"/>
                  </a:lnTo>
                  <a:cubicBezTo>
                    <a:pt x="361" y="175"/>
                    <a:pt x="355" y="162"/>
                    <a:pt x="345" y="150"/>
                  </a:cubicBezTo>
                  <a:lnTo>
                    <a:pt x="312" y="1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102" name="Freeform 115">
              <a:extLst>
                <a:ext uri="{FF2B5EF4-FFF2-40B4-BE49-F238E27FC236}">
                  <a16:creationId xmlns:a16="http://schemas.microsoft.com/office/drawing/2014/main" id="{9FAB3328-D53A-F34B-A35D-7ACF1884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575" y="4903788"/>
              <a:ext cx="247650" cy="522287"/>
            </a:xfrm>
            <a:custGeom>
              <a:avLst/>
              <a:gdLst>
                <a:gd name="T0" fmla="*/ 665 w 690"/>
                <a:gd name="T1" fmla="*/ 7 h 1450"/>
                <a:gd name="T2" fmla="*/ 615 w 690"/>
                <a:gd name="T3" fmla="*/ 7 h 1450"/>
                <a:gd name="T4" fmla="*/ 542 w 690"/>
                <a:gd name="T5" fmla="*/ 73 h 1450"/>
                <a:gd name="T6" fmla="*/ 410 w 690"/>
                <a:gd name="T7" fmla="*/ 226 h 1450"/>
                <a:gd name="T8" fmla="*/ 279 w 690"/>
                <a:gd name="T9" fmla="*/ 380 h 1450"/>
                <a:gd name="T10" fmla="*/ 214 w 690"/>
                <a:gd name="T11" fmla="*/ 456 h 1450"/>
                <a:gd name="T12" fmla="*/ 82 w 690"/>
                <a:gd name="T13" fmla="*/ 609 h 1450"/>
                <a:gd name="T14" fmla="*/ 17 w 690"/>
                <a:gd name="T15" fmla="*/ 686 h 1450"/>
                <a:gd name="T16" fmla="*/ 0 w 690"/>
                <a:gd name="T17" fmla="*/ 724 h 1450"/>
                <a:gd name="T18" fmla="*/ 17 w 690"/>
                <a:gd name="T19" fmla="*/ 762 h 1450"/>
                <a:gd name="T20" fmla="*/ 82 w 690"/>
                <a:gd name="T21" fmla="*/ 839 h 1450"/>
                <a:gd name="T22" fmla="*/ 148 w 690"/>
                <a:gd name="T23" fmla="*/ 916 h 1450"/>
                <a:gd name="T24" fmla="*/ 214 w 690"/>
                <a:gd name="T25" fmla="*/ 992 h 1450"/>
                <a:gd name="T26" fmla="*/ 279 w 690"/>
                <a:gd name="T27" fmla="*/ 1068 h 1450"/>
                <a:gd name="T28" fmla="*/ 345 w 690"/>
                <a:gd name="T29" fmla="*/ 1145 h 1450"/>
                <a:gd name="T30" fmla="*/ 410 w 690"/>
                <a:gd name="T31" fmla="*/ 1222 h 1450"/>
                <a:gd name="T32" fmla="*/ 476 w 690"/>
                <a:gd name="T33" fmla="*/ 1299 h 1450"/>
                <a:gd name="T34" fmla="*/ 542 w 690"/>
                <a:gd name="T35" fmla="*/ 1375 h 1450"/>
                <a:gd name="T36" fmla="*/ 574 w 690"/>
                <a:gd name="T37" fmla="*/ 1414 h 1450"/>
                <a:gd name="T38" fmla="*/ 615 w 690"/>
                <a:gd name="T39" fmla="*/ 1443 h 1450"/>
                <a:gd name="T40" fmla="*/ 665 w 690"/>
                <a:gd name="T41" fmla="*/ 1443 h 1450"/>
                <a:gd name="T42" fmla="*/ 689 w 690"/>
                <a:gd name="T43" fmla="*/ 1414 h 1450"/>
                <a:gd name="T44" fmla="*/ 640 w 690"/>
                <a:gd name="T45" fmla="*/ 1337 h 1450"/>
                <a:gd name="T46" fmla="*/ 509 w 690"/>
                <a:gd name="T47" fmla="*/ 1184 h 1450"/>
                <a:gd name="T48" fmla="*/ 378 w 690"/>
                <a:gd name="T49" fmla="*/ 1031 h 1450"/>
                <a:gd name="T50" fmla="*/ 312 w 690"/>
                <a:gd name="T51" fmla="*/ 954 h 1450"/>
                <a:gd name="T52" fmla="*/ 181 w 690"/>
                <a:gd name="T53" fmla="*/ 800 h 1450"/>
                <a:gd name="T54" fmla="*/ 148 w 690"/>
                <a:gd name="T55" fmla="*/ 762 h 1450"/>
                <a:gd name="T56" fmla="*/ 132 w 690"/>
                <a:gd name="T57" fmla="*/ 724 h 1450"/>
                <a:gd name="T58" fmla="*/ 181 w 690"/>
                <a:gd name="T59" fmla="*/ 648 h 1450"/>
                <a:gd name="T60" fmla="*/ 246 w 690"/>
                <a:gd name="T61" fmla="*/ 571 h 1450"/>
                <a:gd name="T62" fmla="*/ 312 w 690"/>
                <a:gd name="T63" fmla="*/ 495 h 1450"/>
                <a:gd name="T64" fmla="*/ 378 w 690"/>
                <a:gd name="T65" fmla="*/ 418 h 1450"/>
                <a:gd name="T66" fmla="*/ 443 w 690"/>
                <a:gd name="T67" fmla="*/ 341 h 1450"/>
                <a:gd name="T68" fmla="*/ 509 w 690"/>
                <a:gd name="T69" fmla="*/ 265 h 1450"/>
                <a:gd name="T70" fmla="*/ 574 w 690"/>
                <a:gd name="T71" fmla="*/ 188 h 1450"/>
                <a:gd name="T72" fmla="*/ 640 w 690"/>
                <a:gd name="T73" fmla="*/ 112 h 1450"/>
                <a:gd name="T74" fmla="*/ 673 w 690"/>
                <a:gd name="T75" fmla="*/ 73 h 1450"/>
                <a:gd name="T76" fmla="*/ 689 w 690"/>
                <a:gd name="T77" fmla="*/ 3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0" h="1450">
                  <a:moveTo>
                    <a:pt x="665" y="7"/>
                  </a:moveTo>
                  <a:lnTo>
                    <a:pt x="665" y="7"/>
                  </a:lnTo>
                  <a:cubicBezTo>
                    <a:pt x="648" y="0"/>
                    <a:pt x="632" y="0"/>
                    <a:pt x="615" y="7"/>
                  </a:cubicBezTo>
                  <a:lnTo>
                    <a:pt x="615" y="7"/>
                  </a:lnTo>
                  <a:cubicBezTo>
                    <a:pt x="599" y="12"/>
                    <a:pt x="585" y="22"/>
                    <a:pt x="574" y="35"/>
                  </a:cubicBezTo>
                  <a:lnTo>
                    <a:pt x="542" y="73"/>
                  </a:lnTo>
                  <a:lnTo>
                    <a:pt x="443" y="188"/>
                  </a:lnTo>
                  <a:lnTo>
                    <a:pt x="410" y="226"/>
                  </a:lnTo>
                  <a:lnTo>
                    <a:pt x="378" y="265"/>
                  </a:lnTo>
                  <a:lnTo>
                    <a:pt x="279" y="380"/>
                  </a:lnTo>
                  <a:lnTo>
                    <a:pt x="246" y="418"/>
                  </a:lnTo>
                  <a:lnTo>
                    <a:pt x="214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50" y="648"/>
                  </a:lnTo>
                  <a:lnTo>
                    <a:pt x="17" y="686"/>
                  </a:lnTo>
                  <a:lnTo>
                    <a:pt x="17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7" y="762"/>
                  </a:cubicBezTo>
                  <a:lnTo>
                    <a:pt x="50" y="800"/>
                  </a:lnTo>
                  <a:lnTo>
                    <a:pt x="82" y="839"/>
                  </a:lnTo>
                  <a:lnTo>
                    <a:pt x="115" y="877"/>
                  </a:lnTo>
                  <a:lnTo>
                    <a:pt x="148" y="916"/>
                  </a:lnTo>
                  <a:lnTo>
                    <a:pt x="181" y="954"/>
                  </a:lnTo>
                  <a:lnTo>
                    <a:pt x="214" y="992"/>
                  </a:lnTo>
                  <a:lnTo>
                    <a:pt x="246" y="1031"/>
                  </a:lnTo>
                  <a:lnTo>
                    <a:pt x="279" y="1068"/>
                  </a:lnTo>
                  <a:lnTo>
                    <a:pt x="312" y="1107"/>
                  </a:lnTo>
                  <a:lnTo>
                    <a:pt x="345" y="1145"/>
                  </a:lnTo>
                  <a:lnTo>
                    <a:pt x="378" y="1184"/>
                  </a:lnTo>
                  <a:lnTo>
                    <a:pt x="410" y="1222"/>
                  </a:lnTo>
                  <a:lnTo>
                    <a:pt x="443" y="1260"/>
                  </a:lnTo>
                  <a:lnTo>
                    <a:pt x="476" y="1299"/>
                  </a:lnTo>
                  <a:lnTo>
                    <a:pt x="509" y="1337"/>
                  </a:lnTo>
                  <a:lnTo>
                    <a:pt x="542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9" y="1436"/>
                    <a:pt x="615" y="1443"/>
                  </a:cubicBezTo>
                  <a:lnTo>
                    <a:pt x="615" y="1443"/>
                  </a:lnTo>
                  <a:cubicBezTo>
                    <a:pt x="632" y="1449"/>
                    <a:pt x="648" y="1449"/>
                    <a:pt x="665" y="1443"/>
                  </a:cubicBezTo>
                  <a:lnTo>
                    <a:pt x="665" y="1443"/>
                  </a:lnTo>
                  <a:cubicBezTo>
                    <a:pt x="681" y="1436"/>
                    <a:pt x="689" y="1426"/>
                    <a:pt x="689" y="1414"/>
                  </a:cubicBezTo>
                  <a:lnTo>
                    <a:pt x="689" y="1414"/>
                  </a:lnTo>
                  <a:cubicBezTo>
                    <a:pt x="689" y="1401"/>
                    <a:pt x="684" y="1388"/>
                    <a:pt x="673" y="1375"/>
                  </a:cubicBezTo>
                  <a:lnTo>
                    <a:pt x="640" y="1337"/>
                  </a:lnTo>
                  <a:lnTo>
                    <a:pt x="542" y="1222"/>
                  </a:lnTo>
                  <a:lnTo>
                    <a:pt x="509" y="1184"/>
                  </a:lnTo>
                  <a:lnTo>
                    <a:pt x="476" y="1145"/>
                  </a:lnTo>
                  <a:lnTo>
                    <a:pt x="378" y="1031"/>
                  </a:lnTo>
                  <a:lnTo>
                    <a:pt x="345" y="992"/>
                  </a:lnTo>
                  <a:lnTo>
                    <a:pt x="312" y="954"/>
                  </a:lnTo>
                  <a:lnTo>
                    <a:pt x="214" y="839"/>
                  </a:lnTo>
                  <a:lnTo>
                    <a:pt x="181" y="800"/>
                  </a:lnTo>
                  <a:lnTo>
                    <a:pt x="148" y="762"/>
                  </a:lnTo>
                  <a:lnTo>
                    <a:pt x="148" y="762"/>
                  </a:lnTo>
                  <a:cubicBezTo>
                    <a:pt x="137" y="750"/>
                    <a:pt x="132" y="737"/>
                    <a:pt x="132" y="724"/>
                  </a:cubicBezTo>
                  <a:lnTo>
                    <a:pt x="132" y="724"/>
                  </a:lnTo>
                  <a:cubicBezTo>
                    <a:pt x="132" y="711"/>
                    <a:pt x="137" y="698"/>
                    <a:pt x="148" y="686"/>
                  </a:cubicBezTo>
                  <a:lnTo>
                    <a:pt x="181" y="648"/>
                  </a:lnTo>
                  <a:lnTo>
                    <a:pt x="214" y="609"/>
                  </a:lnTo>
                  <a:lnTo>
                    <a:pt x="246" y="571"/>
                  </a:lnTo>
                  <a:lnTo>
                    <a:pt x="279" y="533"/>
                  </a:lnTo>
                  <a:lnTo>
                    <a:pt x="312" y="495"/>
                  </a:lnTo>
                  <a:lnTo>
                    <a:pt x="345" y="456"/>
                  </a:lnTo>
                  <a:lnTo>
                    <a:pt x="378" y="418"/>
                  </a:lnTo>
                  <a:lnTo>
                    <a:pt x="410" y="380"/>
                  </a:lnTo>
                  <a:lnTo>
                    <a:pt x="443" y="341"/>
                  </a:lnTo>
                  <a:lnTo>
                    <a:pt x="476" y="303"/>
                  </a:lnTo>
                  <a:lnTo>
                    <a:pt x="509" y="265"/>
                  </a:lnTo>
                  <a:lnTo>
                    <a:pt x="542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40" y="112"/>
                  </a:lnTo>
                  <a:lnTo>
                    <a:pt x="673" y="73"/>
                  </a:lnTo>
                  <a:lnTo>
                    <a:pt x="673" y="73"/>
                  </a:lnTo>
                  <a:cubicBezTo>
                    <a:pt x="684" y="60"/>
                    <a:pt x="689" y="48"/>
                    <a:pt x="689" y="35"/>
                  </a:cubicBezTo>
                  <a:lnTo>
                    <a:pt x="689" y="35"/>
                  </a:lnTo>
                  <a:cubicBezTo>
                    <a:pt x="689" y="22"/>
                    <a:pt x="681" y="12"/>
                    <a:pt x="665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16">
              <a:extLst>
                <a:ext uri="{FF2B5EF4-FFF2-40B4-BE49-F238E27FC236}">
                  <a16:creationId xmlns:a16="http://schemas.microsoft.com/office/drawing/2014/main" id="{13EF2E57-A914-9C44-B832-F8CEE936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413" y="5233988"/>
              <a:ext cx="319087" cy="190500"/>
            </a:xfrm>
            <a:custGeom>
              <a:avLst/>
              <a:gdLst>
                <a:gd name="T0" fmla="*/ 607 w 886"/>
                <a:gd name="T1" fmla="*/ 379 h 531"/>
                <a:gd name="T2" fmla="*/ 574 w 886"/>
                <a:gd name="T3" fmla="*/ 341 h 531"/>
                <a:gd name="T4" fmla="*/ 607 w 886"/>
                <a:gd name="T5" fmla="*/ 303 h 531"/>
                <a:gd name="T6" fmla="*/ 639 w 886"/>
                <a:gd name="T7" fmla="*/ 341 h 531"/>
                <a:gd name="T8" fmla="*/ 541 w 886"/>
                <a:gd name="T9" fmla="*/ 303 h 531"/>
                <a:gd name="T10" fmla="*/ 508 w 886"/>
                <a:gd name="T11" fmla="*/ 265 h 531"/>
                <a:gd name="T12" fmla="*/ 541 w 886"/>
                <a:gd name="T13" fmla="*/ 226 h 531"/>
                <a:gd name="T14" fmla="*/ 574 w 886"/>
                <a:gd name="T15" fmla="*/ 265 h 531"/>
                <a:gd name="T16" fmla="*/ 541 w 886"/>
                <a:gd name="T17" fmla="*/ 303 h 531"/>
                <a:gd name="T18" fmla="*/ 474 w 886"/>
                <a:gd name="T19" fmla="*/ 245 h 531"/>
                <a:gd name="T20" fmla="*/ 411 w 886"/>
                <a:gd name="T21" fmla="*/ 245 h 531"/>
                <a:gd name="T22" fmla="*/ 380 w 886"/>
                <a:gd name="T23" fmla="*/ 188 h 531"/>
                <a:gd name="T24" fmla="*/ 411 w 886"/>
                <a:gd name="T25" fmla="*/ 131 h 531"/>
                <a:gd name="T26" fmla="*/ 474 w 886"/>
                <a:gd name="T27" fmla="*/ 131 h 531"/>
                <a:gd name="T28" fmla="*/ 506 w 886"/>
                <a:gd name="T29" fmla="*/ 188 h 531"/>
                <a:gd name="T30" fmla="*/ 344 w 886"/>
                <a:gd name="T31" fmla="*/ 303 h 531"/>
                <a:gd name="T32" fmla="*/ 312 w 886"/>
                <a:gd name="T33" fmla="*/ 265 h 531"/>
                <a:gd name="T34" fmla="*/ 344 w 886"/>
                <a:gd name="T35" fmla="*/ 226 h 531"/>
                <a:gd name="T36" fmla="*/ 377 w 886"/>
                <a:gd name="T37" fmla="*/ 265 h 531"/>
                <a:gd name="T38" fmla="*/ 344 w 886"/>
                <a:gd name="T39" fmla="*/ 303 h 531"/>
                <a:gd name="T40" fmla="*/ 279 w 886"/>
                <a:gd name="T41" fmla="*/ 379 h 531"/>
                <a:gd name="T42" fmla="*/ 246 w 886"/>
                <a:gd name="T43" fmla="*/ 341 h 531"/>
                <a:gd name="T44" fmla="*/ 279 w 886"/>
                <a:gd name="T45" fmla="*/ 303 h 531"/>
                <a:gd name="T46" fmla="*/ 311 w 886"/>
                <a:gd name="T47" fmla="*/ 341 h 531"/>
                <a:gd name="T48" fmla="*/ 509 w 886"/>
                <a:gd name="T49" fmla="*/ 35 h 531"/>
                <a:gd name="T50" fmla="*/ 467 w 886"/>
                <a:gd name="T51" fmla="*/ 6 h 531"/>
                <a:gd name="T52" fmla="*/ 418 w 886"/>
                <a:gd name="T53" fmla="*/ 6 h 531"/>
                <a:gd name="T54" fmla="*/ 377 w 886"/>
                <a:gd name="T55" fmla="*/ 35 h 531"/>
                <a:gd name="T56" fmla="*/ 312 w 886"/>
                <a:gd name="T57" fmla="*/ 112 h 531"/>
                <a:gd name="T58" fmla="*/ 246 w 886"/>
                <a:gd name="T59" fmla="*/ 188 h 531"/>
                <a:gd name="T60" fmla="*/ 180 w 886"/>
                <a:gd name="T61" fmla="*/ 265 h 531"/>
                <a:gd name="T62" fmla="*/ 115 w 886"/>
                <a:gd name="T63" fmla="*/ 341 h 531"/>
                <a:gd name="T64" fmla="*/ 49 w 886"/>
                <a:gd name="T65" fmla="*/ 418 h 531"/>
                <a:gd name="T66" fmla="*/ 16 w 886"/>
                <a:gd name="T67" fmla="*/ 456 h 531"/>
                <a:gd name="T68" fmla="*/ 0 w 886"/>
                <a:gd name="T69" fmla="*/ 495 h 531"/>
                <a:gd name="T70" fmla="*/ 25 w 886"/>
                <a:gd name="T71" fmla="*/ 524 h 531"/>
                <a:gd name="T72" fmla="*/ 74 w 886"/>
                <a:gd name="T73" fmla="*/ 524 h 531"/>
                <a:gd name="T74" fmla="*/ 180 w 886"/>
                <a:gd name="T75" fmla="*/ 418 h 531"/>
                <a:gd name="T76" fmla="*/ 213 w 886"/>
                <a:gd name="T77" fmla="*/ 399 h 531"/>
                <a:gd name="T78" fmla="*/ 246 w 886"/>
                <a:gd name="T79" fmla="*/ 418 h 531"/>
                <a:gd name="T80" fmla="*/ 279 w 886"/>
                <a:gd name="T81" fmla="*/ 437 h 531"/>
                <a:gd name="T82" fmla="*/ 312 w 886"/>
                <a:gd name="T83" fmla="*/ 418 h 531"/>
                <a:gd name="T84" fmla="*/ 377 w 886"/>
                <a:gd name="T85" fmla="*/ 341 h 531"/>
                <a:gd name="T86" fmla="*/ 418 w 886"/>
                <a:gd name="T87" fmla="*/ 313 h 531"/>
                <a:gd name="T88" fmla="*/ 467 w 886"/>
                <a:gd name="T89" fmla="*/ 313 h 531"/>
                <a:gd name="T90" fmla="*/ 509 w 886"/>
                <a:gd name="T91" fmla="*/ 341 h 531"/>
                <a:gd name="T92" fmla="*/ 574 w 886"/>
                <a:gd name="T93" fmla="*/ 418 h 531"/>
                <a:gd name="T94" fmla="*/ 607 w 886"/>
                <a:gd name="T95" fmla="*/ 437 h 531"/>
                <a:gd name="T96" fmla="*/ 640 w 886"/>
                <a:gd name="T97" fmla="*/ 418 h 531"/>
                <a:gd name="T98" fmla="*/ 672 w 886"/>
                <a:gd name="T99" fmla="*/ 399 h 531"/>
                <a:gd name="T100" fmla="*/ 705 w 886"/>
                <a:gd name="T101" fmla="*/ 418 h 531"/>
                <a:gd name="T102" fmla="*/ 771 w 886"/>
                <a:gd name="T103" fmla="*/ 495 h 531"/>
                <a:gd name="T104" fmla="*/ 812 w 886"/>
                <a:gd name="T105" fmla="*/ 524 h 531"/>
                <a:gd name="T106" fmla="*/ 860 w 886"/>
                <a:gd name="T107" fmla="*/ 524 h 531"/>
                <a:gd name="T108" fmla="*/ 885 w 886"/>
                <a:gd name="T109" fmla="*/ 495 h 531"/>
                <a:gd name="T110" fmla="*/ 868 w 886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6" h="531">
                  <a:moveTo>
                    <a:pt x="607" y="379"/>
                  </a:moveTo>
                  <a:lnTo>
                    <a:pt x="607" y="379"/>
                  </a:lnTo>
                  <a:cubicBezTo>
                    <a:pt x="585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5" y="303"/>
                    <a:pt x="607" y="303"/>
                  </a:cubicBezTo>
                  <a:lnTo>
                    <a:pt x="607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7" y="379"/>
                  </a:cubicBezTo>
                  <a:close/>
                  <a:moveTo>
                    <a:pt x="541" y="303"/>
                  </a:moveTo>
                  <a:lnTo>
                    <a:pt x="541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1" y="226"/>
                  </a:cubicBezTo>
                  <a:lnTo>
                    <a:pt x="541" y="226"/>
                  </a:lnTo>
                  <a:cubicBezTo>
                    <a:pt x="563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3"/>
                    <a:pt x="541" y="303"/>
                  </a:cubicBezTo>
                  <a:close/>
                  <a:moveTo>
                    <a:pt x="474" y="245"/>
                  </a:moveTo>
                  <a:lnTo>
                    <a:pt x="474" y="245"/>
                  </a:lnTo>
                  <a:cubicBezTo>
                    <a:pt x="453" y="258"/>
                    <a:pt x="432" y="258"/>
                    <a:pt x="411" y="245"/>
                  </a:cubicBezTo>
                  <a:lnTo>
                    <a:pt x="411" y="245"/>
                  </a:lnTo>
                  <a:cubicBezTo>
                    <a:pt x="390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0" y="143"/>
                    <a:pt x="411" y="131"/>
                  </a:cubicBezTo>
                  <a:lnTo>
                    <a:pt x="411" y="131"/>
                  </a:lnTo>
                  <a:cubicBezTo>
                    <a:pt x="432" y="118"/>
                    <a:pt x="453" y="118"/>
                    <a:pt x="474" y="131"/>
                  </a:cubicBezTo>
                  <a:lnTo>
                    <a:pt x="474" y="131"/>
                  </a:lnTo>
                  <a:cubicBezTo>
                    <a:pt x="496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6" y="233"/>
                    <a:pt x="474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2" y="303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2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4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9" y="303"/>
                  </a:cubicBezTo>
                  <a:lnTo>
                    <a:pt x="279" y="303"/>
                  </a:lnTo>
                  <a:cubicBezTo>
                    <a:pt x="300" y="303"/>
                    <a:pt x="311" y="316"/>
                    <a:pt x="311" y="341"/>
                  </a:cubicBezTo>
                  <a:lnTo>
                    <a:pt x="311" y="341"/>
                  </a:lnTo>
                  <a:cubicBezTo>
                    <a:pt x="311" y="367"/>
                    <a:pt x="300" y="379"/>
                    <a:pt x="279" y="379"/>
                  </a:cubicBezTo>
                  <a:close/>
                  <a:moveTo>
                    <a:pt x="509" y="35"/>
                  </a:moveTo>
                  <a:lnTo>
                    <a:pt x="509" y="35"/>
                  </a:lnTo>
                  <a:cubicBezTo>
                    <a:pt x="497" y="22"/>
                    <a:pt x="483" y="12"/>
                    <a:pt x="467" y="6"/>
                  </a:cubicBezTo>
                  <a:lnTo>
                    <a:pt x="467" y="6"/>
                  </a:lnTo>
                  <a:cubicBezTo>
                    <a:pt x="451" y="0"/>
                    <a:pt x="434" y="0"/>
                    <a:pt x="418" y="6"/>
                  </a:cubicBezTo>
                  <a:lnTo>
                    <a:pt x="418" y="6"/>
                  </a:lnTo>
                  <a:cubicBezTo>
                    <a:pt x="401" y="12"/>
                    <a:pt x="388" y="22"/>
                    <a:pt x="377" y="35"/>
                  </a:cubicBezTo>
                  <a:lnTo>
                    <a:pt x="344" y="73"/>
                  </a:lnTo>
                  <a:lnTo>
                    <a:pt x="312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0" y="265"/>
                  </a:lnTo>
                  <a:lnTo>
                    <a:pt x="148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49" y="418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6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5" y="524"/>
                  </a:cubicBezTo>
                  <a:lnTo>
                    <a:pt x="25" y="524"/>
                  </a:lnTo>
                  <a:cubicBezTo>
                    <a:pt x="41" y="530"/>
                    <a:pt x="57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5" y="495"/>
                  </a:cubicBezTo>
                  <a:lnTo>
                    <a:pt x="180" y="418"/>
                  </a:lnTo>
                  <a:lnTo>
                    <a:pt x="180" y="418"/>
                  </a:lnTo>
                  <a:cubicBezTo>
                    <a:pt x="191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4" y="399"/>
                    <a:pt x="235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8" y="437"/>
                    <a:pt x="279" y="437"/>
                  </a:cubicBezTo>
                  <a:lnTo>
                    <a:pt x="279" y="437"/>
                  </a:lnTo>
                  <a:cubicBezTo>
                    <a:pt x="289" y="437"/>
                    <a:pt x="300" y="431"/>
                    <a:pt x="312" y="418"/>
                  </a:cubicBezTo>
                  <a:lnTo>
                    <a:pt x="344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8" y="328"/>
                    <a:pt x="401" y="319"/>
                    <a:pt x="418" y="313"/>
                  </a:cubicBezTo>
                  <a:lnTo>
                    <a:pt x="418" y="313"/>
                  </a:lnTo>
                  <a:cubicBezTo>
                    <a:pt x="434" y="306"/>
                    <a:pt x="451" y="306"/>
                    <a:pt x="467" y="313"/>
                  </a:cubicBezTo>
                  <a:lnTo>
                    <a:pt x="467" y="313"/>
                  </a:lnTo>
                  <a:cubicBezTo>
                    <a:pt x="483" y="319"/>
                    <a:pt x="497" y="328"/>
                    <a:pt x="509" y="341"/>
                  </a:cubicBezTo>
                  <a:lnTo>
                    <a:pt x="541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5" y="431"/>
                    <a:pt x="595" y="437"/>
                    <a:pt x="607" y="437"/>
                  </a:cubicBezTo>
                  <a:lnTo>
                    <a:pt x="607" y="437"/>
                  </a:lnTo>
                  <a:cubicBezTo>
                    <a:pt x="617" y="437"/>
                    <a:pt x="628" y="431"/>
                    <a:pt x="640" y="418"/>
                  </a:cubicBezTo>
                  <a:lnTo>
                    <a:pt x="640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4" y="405"/>
                    <a:pt x="705" y="418"/>
                  </a:cubicBezTo>
                  <a:lnTo>
                    <a:pt x="738" y="456"/>
                  </a:lnTo>
                  <a:lnTo>
                    <a:pt x="771" y="495"/>
                  </a:lnTo>
                  <a:lnTo>
                    <a:pt x="771" y="495"/>
                  </a:lnTo>
                  <a:cubicBezTo>
                    <a:pt x="781" y="507"/>
                    <a:pt x="795" y="517"/>
                    <a:pt x="812" y="524"/>
                  </a:cubicBezTo>
                  <a:lnTo>
                    <a:pt x="812" y="524"/>
                  </a:lnTo>
                  <a:cubicBezTo>
                    <a:pt x="827" y="530"/>
                    <a:pt x="844" y="530"/>
                    <a:pt x="860" y="524"/>
                  </a:cubicBezTo>
                  <a:lnTo>
                    <a:pt x="860" y="524"/>
                  </a:lnTo>
                  <a:cubicBezTo>
                    <a:pt x="877" y="517"/>
                    <a:pt x="885" y="507"/>
                    <a:pt x="885" y="495"/>
                  </a:cubicBezTo>
                  <a:lnTo>
                    <a:pt x="885" y="495"/>
                  </a:lnTo>
                  <a:cubicBezTo>
                    <a:pt x="885" y="482"/>
                    <a:pt x="880" y="469"/>
                    <a:pt x="868" y="456"/>
                  </a:cubicBezTo>
                  <a:lnTo>
                    <a:pt x="509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104" name="Freeform 117">
              <a:extLst>
                <a:ext uri="{FF2B5EF4-FFF2-40B4-BE49-F238E27FC236}">
                  <a16:creationId xmlns:a16="http://schemas.microsoft.com/office/drawing/2014/main" id="{6D4332AB-D87B-AB45-9BA4-E205DB93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4902200"/>
              <a:ext cx="555625" cy="523875"/>
            </a:xfrm>
            <a:custGeom>
              <a:avLst/>
              <a:gdLst>
                <a:gd name="T0" fmla="*/ 984 w 1542"/>
                <a:gd name="T1" fmla="*/ 727 h 1455"/>
                <a:gd name="T2" fmla="*/ 1099 w 1542"/>
                <a:gd name="T3" fmla="*/ 574 h 1455"/>
                <a:gd name="T4" fmla="*/ 1262 w 1542"/>
                <a:gd name="T5" fmla="*/ 383 h 1455"/>
                <a:gd name="T6" fmla="*/ 1426 w 1542"/>
                <a:gd name="T7" fmla="*/ 191 h 1455"/>
                <a:gd name="T8" fmla="*/ 1524 w 1542"/>
                <a:gd name="T9" fmla="*/ 76 h 1455"/>
                <a:gd name="T10" fmla="*/ 1541 w 1542"/>
                <a:gd name="T11" fmla="*/ 38 h 1455"/>
                <a:gd name="T12" fmla="*/ 1459 w 1542"/>
                <a:gd name="T13" fmla="*/ 0 h 1455"/>
                <a:gd name="T14" fmla="*/ 1402 w 1542"/>
                <a:gd name="T15" fmla="*/ 10 h 1455"/>
                <a:gd name="T16" fmla="*/ 1229 w 1542"/>
                <a:gd name="T17" fmla="*/ 191 h 1455"/>
                <a:gd name="T18" fmla="*/ 1066 w 1542"/>
                <a:gd name="T19" fmla="*/ 383 h 1455"/>
                <a:gd name="T20" fmla="*/ 902 w 1542"/>
                <a:gd name="T21" fmla="*/ 574 h 1455"/>
                <a:gd name="T22" fmla="*/ 837 w 1542"/>
                <a:gd name="T23" fmla="*/ 651 h 1455"/>
                <a:gd name="T24" fmla="*/ 746 w 1542"/>
                <a:gd name="T25" fmla="*/ 680 h 1455"/>
                <a:gd name="T26" fmla="*/ 672 w 1542"/>
                <a:gd name="T27" fmla="*/ 612 h 1455"/>
                <a:gd name="T28" fmla="*/ 574 w 1542"/>
                <a:gd name="T29" fmla="*/ 498 h 1455"/>
                <a:gd name="T30" fmla="*/ 476 w 1542"/>
                <a:gd name="T31" fmla="*/ 383 h 1455"/>
                <a:gd name="T32" fmla="*/ 377 w 1542"/>
                <a:gd name="T33" fmla="*/ 268 h 1455"/>
                <a:gd name="T34" fmla="*/ 279 w 1542"/>
                <a:gd name="T35" fmla="*/ 153 h 1455"/>
                <a:gd name="T36" fmla="*/ 180 w 1542"/>
                <a:gd name="T37" fmla="*/ 38 h 1455"/>
                <a:gd name="T38" fmla="*/ 140 w 1542"/>
                <a:gd name="T39" fmla="*/ 10 h 1455"/>
                <a:gd name="T40" fmla="*/ 25 w 1542"/>
                <a:gd name="T41" fmla="*/ 10 h 1455"/>
                <a:gd name="T42" fmla="*/ 0 w 1542"/>
                <a:gd name="T43" fmla="*/ 38 h 1455"/>
                <a:gd name="T44" fmla="*/ 148 w 1542"/>
                <a:gd name="T45" fmla="*/ 229 h 1455"/>
                <a:gd name="T46" fmla="*/ 312 w 1542"/>
                <a:gd name="T47" fmla="*/ 421 h 1455"/>
                <a:gd name="T48" fmla="*/ 476 w 1542"/>
                <a:gd name="T49" fmla="*/ 612 h 1455"/>
                <a:gd name="T50" fmla="*/ 541 w 1542"/>
                <a:gd name="T51" fmla="*/ 689 h 1455"/>
                <a:gd name="T52" fmla="*/ 541 w 1542"/>
                <a:gd name="T53" fmla="*/ 765 h 1455"/>
                <a:gd name="T54" fmla="*/ 443 w 1542"/>
                <a:gd name="T55" fmla="*/ 881 h 1455"/>
                <a:gd name="T56" fmla="*/ 344 w 1542"/>
                <a:gd name="T57" fmla="*/ 995 h 1455"/>
                <a:gd name="T58" fmla="*/ 246 w 1542"/>
                <a:gd name="T59" fmla="*/ 1110 h 1455"/>
                <a:gd name="T60" fmla="*/ 148 w 1542"/>
                <a:gd name="T61" fmla="*/ 1225 h 1455"/>
                <a:gd name="T62" fmla="*/ 49 w 1542"/>
                <a:gd name="T63" fmla="*/ 1340 h 1455"/>
                <a:gd name="T64" fmla="*/ 0 w 1542"/>
                <a:gd name="T65" fmla="*/ 1417 h 1455"/>
                <a:gd name="T66" fmla="*/ 25 w 1542"/>
                <a:gd name="T67" fmla="*/ 1446 h 1455"/>
                <a:gd name="T68" fmla="*/ 140 w 1542"/>
                <a:gd name="T69" fmla="*/ 1446 h 1455"/>
                <a:gd name="T70" fmla="*/ 213 w 1542"/>
                <a:gd name="T71" fmla="*/ 1378 h 1455"/>
                <a:gd name="T72" fmla="*/ 377 w 1542"/>
                <a:gd name="T73" fmla="*/ 1187 h 1455"/>
                <a:gd name="T74" fmla="*/ 541 w 1542"/>
                <a:gd name="T75" fmla="*/ 995 h 1455"/>
                <a:gd name="T76" fmla="*/ 705 w 1542"/>
                <a:gd name="T77" fmla="*/ 803 h 1455"/>
                <a:gd name="T78" fmla="*/ 746 w 1542"/>
                <a:gd name="T79" fmla="*/ 775 h 1455"/>
                <a:gd name="T80" fmla="*/ 837 w 1542"/>
                <a:gd name="T81" fmla="*/ 803 h 1455"/>
                <a:gd name="T82" fmla="*/ 935 w 1542"/>
                <a:gd name="T83" fmla="*/ 919 h 1455"/>
                <a:gd name="T84" fmla="*/ 1033 w 1542"/>
                <a:gd name="T85" fmla="*/ 1034 h 1455"/>
                <a:gd name="T86" fmla="*/ 1131 w 1542"/>
                <a:gd name="T87" fmla="*/ 1148 h 1455"/>
                <a:gd name="T88" fmla="*/ 1229 w 1542"/>
                <a:gd name="T89" fmla="*/ 1263 h 1455"/>
                <a:gd name="T90" fmla="*/ 1328 w 1542"/>
                <a:gd name="T91" fmla="*/ 1378 h 1455"/>
                <a:gd name="T92" fmla="*/ 1402 w 1542"/>
                <a:gd name="T93" fmla="*/ 1446 h 1455"/>
                <a:gd name="T94" fmla="*/ 1459 w 1542"/>
                <a:gd name="T95" fmla="*/ 1454 h 1455"/>
                <a:gd name="T96" fmla="*/ 1541 w 1542"/>
                <a:gd name="T97" fmla="*/ 1417 h 1455"/>
                <a:gd name="T98" fmla="*/ 1000 w 1542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2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4" y="740"/>
                    <a:pt x="984" y="727"/>
                  </a:cubicBezTo>
                  <a:lnTo>
                    <a:pt x="984" y="727"/>
                  </a:lnTo>
                  <a:cubicBezTo>
                    <a:pt x="984" y="714"/>
                    <a:pt x="989" y="701"/>
                    <a:pt x="1000" y="689"/>
                  </a:cubicBezTo>
                  <a:lnTo>
                    <a:pt x="1099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2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5" y="63"/>
                    <a:pt x="1541" y="51"/>
                    <a:pt x="1541" y="38"/>
                  </a:cubicBezTo>
                  <a:lnTo>
                    <a:pt x="1541" y="38"/>
                  </a:lnTo>
                  <a:cubicBezTo>
                    <a:pt x="1541" y="25"/>
                    <a:pt x="1533" y="15"/>
                    <a:pt x="1516" y="10"/>
                  </a:cubicBezTo>
                  <a:lnTo>
                    <a:pt x="1516" y="10"/>
                  </a:lnTo>
                  <a:cubicBezTo>
                    <a:pt x="1500" y="3"/>
                    <a:pt x="1481" y="0"/>
                    <a:pt x="1459" y="0"/>
                  </a:cubicBezTo>
                  <a:lnTo>
                    <a:pt x="1459" y="0"/>
                  </a:lnTo>
                  <a:cubicBezTo>
                    <a:pt x="1437" y="0"/>
                    <a:pt x="1418" y="3"/>
                    <a:pt x="1402" y="10"/>
                  </a:cubicBezTo>
                  <a:lnTo>
                    <a:pt x="1402" y="10"/>
                  </a:lnTo>
                  <a:cubicBezTo>
                    <a:pt x="1385" y="15"/>
                    <a:pt x="1372" y="25"/>
                    <a:pt x="1360" y="38"/>
                  </a:cubicBezTo>
                  <a:lnTo>
                    <a:pt x="1328" y="76"/>
                  </a:lnTo>
                  <a:lnTo>
                    <a:pt x="1229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6" y="383"/>
                  </a:lnTo>
                  <a:lnTo>
                    <a:pt x="1033" y="421"/>
                  </a:lnTo>
                  <a:lnTo>
                    <a:pt x="1000" y="459"/>
                  </a:lnTo>
                  <a:lnTo>
                    <a:pt x="902" y="574"/>
                  </a:lnTo>
                  <a:lnTo>
                    <a:pt x="869" y="612"/>
                  </a:lnTo>
                  <a:lnTo>
                    <a:pt x="837" y="651"/>
                  </a:lnTo>
                  <a:lnTo>
                    <a:pt x="837" y="651"/>
                  </a:lnTo>
                  <a:cubicBezTo>
                    <a:pt x="825" y="663"/>
                    <a:pt x="811" y="673"/>
                    <a:pt x="795" y="680"/>
                  </a:cubicBezTo>
                  <a:lnTo>
                    <a:pt x="795" y="680"/>
                  </a:lnTo>
                  <a:cubicBezTo>
                    <a:pt x="779" y="686"/>
                    <a:pt x="762" y="686"/>
                    <a:pt x="746" y="680"/>
                  </a:cubicBezTo>
                  <a:lnTo>
                    <a:pt x="746" y="680"/>
                  </a:lnTo>
                  <a:cubicBezTo>
                    <a:pt x="729" y="673"/>
                    <a:pt x="716" y="663"/>
                    <a:pt x="705" y="651"/>
                  </a:cubicBezTo>
                  <a:lnTo>
                    <a:pt x="672" y="612"/>
                  </a:lnTo>
                  <a:lnTo>
                    <a:pt x="640" y="574"/>
                  </a:lnTo>
                  <a:lnTo>
                    <a:pt x="607" y="536"/>
                  </a:lnTo>
                  <a:lnTo>
                    <a:pt x="574" y="498"/>
                  </a:lnTo>
                  <a:lnTo>
                    <a:pt x="541" y="459"/>
                  </a:lnTo>
                  <a:lnTo>
                    <a:pt x="508" y="421"/>
                  </a:lnTo>
                  <a:lnTo>
                    <a:pt x="476" y="383"/>
                  </a:lnTo>
                  <a:lnTo>
                    <a:pt x="443" y="344"/>
                  </a:lnTo>
                  <a:lnTo>
                    <a:pt x="410" y="306"/>
                  </a:lnTo>
                  <a:lnTo>
                    <a:pt x="377" y="268"/>
                  </a:lnTo>
                  <a:lnTo>
                    <a:pt x="344" y="229"/>
                  </a:lnTo>
                  <a:lnTo>
                    <a:pt x="312" y="191"/>
                  </a:lnTo>
                  <a:lnTo>
                    <a:pt x="279" y="153"/>
                  </a:lnTo>
                  <a:lnTo>
                    <a:pt x="246" y="115"/>
                  </a:lnTo>
                  <a:lnTo>
                    <a:pt x="213" y="76"/>
                  </a:lnTo>
                  <a:lnTo>
                    <a:pt x="180" y="38"/>
                  </a:lnTo>
                  <a:lnTo>
                    <a:pt x="180" y="38"/>
                  </a:lnTo>
                  <a:cubicBezTo>
                    <a:pt x="170" y="25"/>
                    <a:pt x="156" y="15"/>
                    <a:pt x="140" y="10"/>
                  </a:cubicBezTo>
                  <a:lnTo>
                    <a:pt x="140" y="10"/>
                  </a:lnTo>
                  <a:cubicBezTo>
                    <a:pt x="123" y="3"/>
                    <a:pt x="104" y="0"/>
                    <a:pt x="82" y="0"/>
                  </a:cubicBezTo>
                  <a:lnTo>
                    <a:pt x="82" y="0"/>
                  </a:lnTo>
                  <a:cubicBezTo>
                    <a:pt x="61" y="0"/>
                    <a:pt x="41" y="3"/>
                    <a:pt x="25" y="10"/>
                  </a:cubicBezTo>
                  <a:lnTo>
                    <a:pt x="25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6" y="63"/>
                    <a:pt x="17" y="76"/>
                  </a:cubicBezTo>
                  <a:lnTo>
                    <a:pt x="115" y="191"/>
                  </a:lnTo>
                  <a:lnTo>
                    <a:pt x="148" y="229"/>
                  </a:lnTo>
                  <a:lnTo>
                    <a:pt x="180" y="268"/>
                  </a:lnTo>
                  <a:lnTo>
                    <a:pt x="279" y="383"/>
                  </a:lnTo>
                  <a:lnTo>
                    <a:pt x="312" y="421"/>
                  </a:lnTo>
                  <a:lnTo>
                    <a:pt x="344" y="459"/>
                  </a:lnTo>
                  <a:lnTo>
                    <a:pt x="443" y="574"/>
                  </a:lnTo>
                  <a:lnTo>
                    <a:pt x="476" y="612"/>
                  </a:lnTo>
                  <a:lnTo>
                    <a:pt x="508" y="651"/>
                  </a:lnTo>
                  <a:lnTo>
                    <a:pt x="541" y="689"/>
                  </a:lnTo>
                  <a:lnTo>
                    <a:pt x="541" y="689"/>
                  </a:lnTo>
                  <a:cubicBezTo>
                    <a:pt x="552" y="701"/>
                    <a:pt x="557" y="714"/>
                    <a:pt x="557" y="727"/>
                  </a:cubicBezTo>
                  <a:lnTo>
                    <a:pt x="557" y="727"/>
                  </a:lnTo>
                  <a:cubicBezTo>
                    <a:pt x="557" y="740"/>
                    <a:pt x="552" y="753"/>
                    <a:pt x="541" y="765"/>
                  </a:cubicBezTo>
                  <a:lnTo>
                    <a:pt x="508" y="803"/>
                  </a:lnTo>
                  <a:lnTo>
                    <a:pt x="476" y="842"/>
                  </a:lnTo>
                  <a:lnTo>
                    <a:pt x="443" y="881"/>
                  </a:lnTo>
                  <a:lnTo>
                    <a:pt x="410" y="919"/>
                  </a:lnTo>
                  <a:lnTo>
                    <a:pt x="377" y="957"/>
                  </a:lnTo>
                  <a:lnTo>
                    <a:pt x="344" y="995"/>
                  </a:lnTo>
                  <a:lnTo>
                    <a:pt x="312" y="1034"/>
                  </a:lnTo>
                  <a:lnTo>
                    <a:pt x="279" y="1071"/>
                  </a:lnTo>
                  <a:lnTo>
                    <a:pt x="246" y="1110"/>
                  </a:lnTo>
                  <a:lnTo>
                    <a:pt x="213" y="1148"/>
                  </a:lnTo>
                  <a:lnTo>
                    <a:pt x="180" y="1187"/>
                  </a:lnTo>
                  <a:lnTo>
                    <a:pt x="148" y="1225"/>
                  </a:lnTo>
                  <a:lnTo>
                    <a:pt x="115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7" y="1378"/>
                  </a:lnTo>
                  <a:lnTo>
                    <a:pt x="17" y="1378"/>
                  </a:lnTo>
                  <a:cubicBezTo>
                    <a:pt x="6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5" y="1446"/>
                  </a:cubicBezTo>
                  <a:lnTo>
                    <a:pt x="25" y="1446"/>
                  </a:lnTo>
                  <a:cubicBezTo>
                    <a:pt x="41" y="1452"/>
                    <a:pt x="61" y="1454"/>
                    <a:pt x="82" y="1454"/>
                  </a:cubicBezTo>
                  <a:lnTo>
                    <a:pt x="82" y="1454"/>
                  </a:lnTo>
                  <a:cubicBezTo>
                    <a:pt x="104" y="1454"/>
                    <a:pt x="123" y="1452"/>
                    <a:pt x="140" y="1446"/>
                  </a:cubicBezTo>
                  <a:lnTo>
                    <a:pt x="140" y="1446"/>
                  </a:lnTo>
                  <a:cubicBezTo>
                    <a:pt x="156" y="1439"/>
                    <a:pt x="170" y="1429"/>
                    <a:pt x="180" y="1417"/>
                  </a:cubicBezTo>
                  <a:lnTo>
                    <a:pt x="213" y="1378"/>
                  </a:lnTo>
                  <a:lnTo>
                    <a:pt x="246" y="1340"/>
                  </a:lnTo>
                  <a:lnTo>
                    <a:pt x="344" y="1225"/>
                  </a:lnTo>
                  <a:lnTo>
                    <a:pt x="377" y="1187"/>
                  </a:lnTo>
                  <a:lnTo>
                    <a:pt x="410" y="1148"/>
                  </a:lnTo>
                  <a:lnTo>
                    <a:pt x="508" y="1034"/>
                  </a:lnTo>
                  <a:lnTo>
                    <a:pt x="541" y="995"/>
                  </a:lnTo>
                  <a:lnTo>
                    <a:pt x="574" y="957"/>
                  </a:lnTo>
                  <a:lnTo>
                    <a:pt x="672" y="842"/>
                  </a:lnTo>
                  <a:lnTo>
                    <a:pt x="705" y="803"/>
                  </a:lnTo>
                  <a:lnTo>
                    <a:pt x="705" y="803"/>
                  </a:lnTo>
                  <a:cubicBezTo>
                    <a:pt x="716" y="791"/>
                    <a:pt x="729" y="781"/>
                    <a:pt x="746" y="775"/>
                  </a:cubicBezTo>
                  <a:lnTo>
                    <a:pt x="746" y="775"/>
                  </a:lnTo>
                  <a:cubicBezTo>
                    <a:pt x="762" y="769"/>
                    <a:pt x="779" y="769"/>
                    <a:pt x="795" y="775"/>
                  </a:cubicBezTo>
                  <a:lnTo>
                    <a:pt x="795" y="775"/>
                  </a:lnTo>
                  <a:cubicBezTo>
                    <a:pt x="811" y="781"/>
                    <a:pt x="825" y="791"/>
                    <a:pt x="837" y="803"/>
                  </a:cubicBezTo>
                  <a:lnTo>
                    <a:pt x="869" y="842"/>
                  </a:lnTo>
                  <a:lnTo>
                    <a:pt x="902" y="881"/>
                  </a:lnTo>
                  <a:lnTo>
                    <a:pt x="935" y="919"/>
                  </a:lnTo>
                  <a:lnTo>
                    <a:pt x="968" y="957"/>
                  </a:lnTo>
                  <a:lnTo>
                    <a:pt x="1000" y="995"/>
                  </a:lnTo>
                  <a:lnTo>
                    <a:pt x="1033" y="1034"/>
                  </a:lnTo>
                  <a:lnTo>
                    <a:pt x="1066" y="1071"/>
                  </a:lnTo>
                  <a:lnTo>
                    <a:pt x="1099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29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2" y="1429"/>
                    <a:pt x="1385" y="1439"/>
                    <a:pt x="1402" y="1446"/>
                  </a:cubicBezTo>
                  <a:lnTo>
                    <a:pt x="1402" y="1446"/>
                  </a:lnTo>
                  <a:cubicBezTo>
                    <a:pt x="1418" y="1452"/>
                    <a:pt x="1437" y="1454"/>
                    <a:pt x="1459" y="1454"/>
                  </a:cubicBezTo>
                  <a:lnTo>
                    <a:pt x="1459" y="1454"/>
                  </a:lnTo>
                  <a:cubicBezTo>
                    <a:pt x="1481" y="1454"/>
                    <a:pt x="1500" y="1452"/>
                    <a:pt x="1516" y="1446"/>
                  </a:cubicBezTo>
                  <a:lnTo>
                    <a:pt x="1516" y="1446"/>
                  </a:lnTo>
                  <a:cubicBezTo>
                    <a:pt x="1533" y="1439"/>
                    <a:pt x="1541" y="1429"/>
                    <a:pt x="1541" y="1417"/>
                  </a:cubicBezTo>
                  <a:lnTo>
                    <a:pt x="1541" y="1417"/>
                  </a:lnTo>
                  <a:cubicBezTo>
                    <a:pt x="1541" y="1404"/>
                    <a:pt x="1535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105" name="Freeform 118">
              <a:extLst>
                <a:ext uri="{FF2B5EF4-FFF2-40B4-BE49-F238E27FC236}">
                  <a16:creationId xmlns:a16="http://schemas.microsoft.com/office/drawing/2014/main" id="{C82E9632-FB62-5849-8B3B-F5F13C44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903788"/>
              <a:ext cx="319088" cy="190500"/>
            </a:xfrm>
            <a:custGeom>
              <a:avLst/>
              <a:gdLst>
                <a:gd name="T0" fmla="*/ 278 w 886"/>
                <a:gd name="T1" fmla="*/ 150 h 530"/>
                <a:gd name="T2" fmla="*/ 311 w 886"/>
                <a:gd name="T3" fmla="*/ 188 h 530"/>
                <a:gd name="T4" fmla="*/ 278 w 886"/>
                <a:gd name="T5" fmla="*/ 226 h 530"/>
                <a:gd name="T6" fmla="*/ 246 w 886"/>
                <a:gd name="T7" fmla="*/ 188 h 530"/>
                <a:gd name="T8" fmla="*/ 344 w 886"/>
                <a:gd name="T9" fmla="*/ 227 h 530"/>
                <a:gd name="T10" fmla="*/ 377 w 886"/>
                <a:gd name="T11" fmla="*/ 265 h 530"/>
                <a:gd name="T12" fmla="*/ 344 w 886"/>
                <a:gd name="T13" fmla="*/ 302 h 530"/>
                <a:gd name="T14" fmla="*/ 311 w 886"/>
                <a:gd name="T15" fmla="*/ 265 h 530"/>
                <a:gd name="T16" fmla="*/ 344 w 886"/>
                <a:gd name="T17" fmla="*/ 227 h 530"/>
                <a:gd name="T18" fmla="*/ 411 w 886"/>
                <a:gd name="T19" fmla="*/ 284 h 530"/>
                <a:gd name="T20" fmla="*/ 474 w 886"/>
                <a:gd name="T21" fmla="*/ 284 h 530"/>
                <a:gd name="T22" fmla="*/ 506 w 886"/>
                <a:gd name="T23" fmla="*/ 341 h 530"/>
                <a:gd name="T24" fmla="*/ 474 w 886"/>
                <a:gd name="T25" fmla="*/ 398 h 530"/>
                <a:gd name="T26" fmla="*/ 411 w 886"/>
                <a:gd name="T27" fmla="*/ 398 h 530"/>
                <a:gd name="T28" fmla="*/ 380 w 886"/>
                <a:gd name="T29" fmla="*/ 341 h 530"/>
                <a:gd name="T30" fmla="*/ 542 w 886"/>
                <a:gd name="T31" fmla="*/ 227 h 530"/>
                <a:gd name="T32" fmla="*/ 574 w 886"/>
                <a:gd name="T33" fmla="*/ 265 h 530"/>
                <a:gd name="T34" fmla="*/ 542 w 886"/>
                <a:gd name="T35" fmla="*/ 302 h 530"/>
                <a:gd name="T36" fmla="*/ 508 w 886"/>
                <a:gd name="T37" fmla="*/ 265 h 530"/>
                <a:gd name="T38" fmla="*/ 542 w 886"/>
                <a:gd name="T39" fmla="*/ 227 h 530"/>
                <a:gd name="T40" fmla="*/ 606 w 886"/>
                <a:gd name="T41" fmla="*/ 150 h 530"/>
                <a:gd name="T42" fmla="*/ 639 w 886"/>
                <a:gd name="T43" fmla="*/ 188 h 530"/>
                <a:gd name="T44" fmla="*/ 606 w 886"/>
                <a:gd name="T45" fmla="*/ 226 h 530"/>
                <a:gd name="T46" fmla="*/ 574 w 886"/>
                <a:gd name="T47" fmla="*/ 188 h 530"/>
                <a:gd name="T48" fmla="*/ 115 w 886"/>
                <a:gd name="T49" fmla="*/ 188 h 530"/>
                <a:gd name="T50" fmla="*/ 180 w 886"/>
                <a:gd name="T51" fmla="*/ 265 h 530"/>
                <a:gd name="T52" fmla="*/ 311 w 886"/>
                <a:gd name="T53" fmla="*/ 418 h 530"/>
                <a:gd name="T54" fmla="*/ 377 w 886"/>
                <a:gd name="T55" fmla="*/ 495 h 530"/>
                <a:gd name="T56" fmla="*/ 418 w 886"/>
                <a:gd name="T57" fmla="*/ 523 h 530"/>
                <a:gd name="T58" fmla="*/ 467 w 886"/>
                <a:gd name="T59" fmla="*/ 523 h 530"/>
                <a:gd name="T60" fmla="*/ 508 w 886"/>
                <a:gd name="T61" fmla="*/ 495 h 530"/>
                <a:gd name="T62" fmla="*/ 639 w 886"/>
                <a:gd name="T63" fmla="*/ 341 h 530"/>
                <a:gd name="T64" fmla="*/ 770 w 886"/>
                <a:gd name="T65" fmla="*/ 188 h 530"/>
                <a:gd name="T66" fmla="*/ 836 w 886"/>
                <a:gd name="T67" fmla="*/ 112 h 530"/>
                <a:gd name="T68" fmla="*/ 868 w 886"/>
                <a:gd name="T69" fmla="*/ 73 h 530"/>
                <a:gd name="T70" fmla="*/ 885 w 886"/>
                <a:gd name="T71" fmla="*/ 35 h 530"/>
                <a:gd name="T72" fmla="*/ 860 w 886"/>
                <a:gd name="T73" fmla="*/ 7 h 530"/>
                <a:gd name="T74" fmla="*/ 811 w 886"/>
                <a:gd name="T75" fmla="*/ 7 h 530"/>
                <a:gd name="T76" fmla="*/ 738 w 886"/>
                <a:gd name="T77" fmla="*/ 73 h 530"/>
                <a:gd name="T78" fmla="*/ 704 w 886"/>
                <a:gd name="T79" fmla="*/ 112 h 530"/>
                <a:gd name="T80" fmla="*/ 672 w 886"/>
                <a:gd name="T81" fmla="*/ 130 h 530"/>
                <a:gd name="T82" fmla="*/ 639 w 886"/>
                <a:gd name="T83" fmla="*/ 112 h 530"/>
                <a:gd name="T84" fmla="*/ 606 w 886"/>
                <a:gd name="T85" fmla="*/ 92 h 530"/>
                <a:gd name="T86" fmla="*/ 508 w 886"/>
                <a:gd name="T87" fmla="*/ 188 h 530"/>
                <a:gd name="T88" fmla="*/ 467 w 886"/>
                <a:gd name="T89" fmla="*/ 217 h 530"/>
                <a:gd name="T90" fmla="*/ 418 w 886"/>
                <a:gd name="T91" fmla="*/ 217 h 530"/>
                <a:gd name="T92" fmla="*/ 377 w 886"/>
                <a:gd name="T93" fmla="*/ 188 h 530"/>
                <a:gd name="T94" fmla="*/ 311 w 886"/>
                <a:gd name="T95" fmla="*/ 112 h 530"/>
                <a:gd name="T96" fmla="*/ 278 w 886"/>
                <a:gd name="T97" fmla="*/ 92 h 530"/>
                <a:gd name="T98" fmla="*/ 246 w 886"/>
                <a:gd name="T99" fmla="*/ 112 h 530"/>
                <a:gd name="T100" fmla="*/ 213 w 886"/>
                <a:gd name="T101" fmla="*/ 130 h 530"/>
                <a:gd name="T102" fmla="*/ 180 w 886"/>
                <a:gd name="T103" fmla="*/ 112 h 530"/>
                <a:gd name="T104" fmla="*/ 115 w 886"/>
                <a:gd name="T105" fmla="*/ 35 h 530"/>
                <a:gd name="T106" fmla="*/ 74 w 886"/>
                <a:gd name="T107" fmla="*/ 7 h 530"/>
                <a:gd name="T108" fmla="*/ 25 w 886"/>
                <a:gd name="T109" fmla="*/ 7 h 530"/>
                <a:gd name="T110" fmla="*/ 0 w 886"/>
                <a:gd name="T111" fmla="*/ 35 h 530"/>
                <a:gd name="T112" fmla="*/ 115 w 886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530">
                  <a:moveTo>
                    <a:pt x="278" y="150"/>
                  </a:moveTo>
                  <a:lnTo>
                    <a:pt x="278" y="150"/>
                  </a:lnTo>
                  <a:cubicBezTo>
                    <a:pt x="300" y="150"/>
                    <a:pt x="311" y="163"/>
                    <a:pt x="311" y="188"/>
                  </a:cubicBezTo>
                  <a:lnTo>
                    <a:pt x="311" y="188"/>
                  </a:lnTo>
                  <a:cubicBezTo>
                    <a:pt x="311" y="213"/>
                    <a:pt x="300" y="226"/>
                    <a:pt x="278" y="226"/>
                  </a:cubicBezTo>
                  <a:lnTo>
                    <a:pt x="278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8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2" y="302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7"/>
                    <a:pt x="344" y="227"/>
                  </a:cubicBezTo>
                  <a:close/>
                  <a:moveTo>
                    <a:pt x="411" y="284"/>
                  </a:moveTo>
                  <a:lnTo>
                    <a:pt x="411" y="284"/>
                  </a:lnTo>
                  <a:cubicBezTo>
                    <a:pt x="432" y="271"/>
                    <a:pt x="453" y="271"/>
                    <a:pt x="474" y="284"/>
                  </a:cubicBezTo>
                  <a:lnTo>
                    <a:pt x="474" y="284"/>
                  </a:lnTo>
                  <a:cubicBezTo>
                    <a:pt x="495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5" y="386"/>
                    <a:pt x="474" y="398"/>
                  </a:cubicBezTo>
                  <a:lnTo>
                    <a:pt x="474" y="398"/>
                  </a:lnTo>
                  <a:cubicBezTo>
                    <a:pt x="453" y="411"/>
                    <a:pt x="432" y="411"/>
                    <a:pt x="411" y="398"/>
                  </a:cubicBezTo>
                  <a:lnTo>
                    <a:pt x="411" y="398"/>
                  </a:lnTo>
                  <a:cubicBezTo>
                    <a:pt x="391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1" y="297"/>
                    <a:pt x="411" y="284"/>
                  </a:cubicBezTo>
                  <a:close/>
                  <a:moveTo>
                    <a:pt x="542" y="227"/>
                  </a:moveTo>
                  <a:lnTo>
                    <a:pt x="542" y="227"/>
                  </a:lnTo>
                  <a:cubicBezTo>
                    <a:pt x="563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2"/>
                    <a:pt x="542" y="302"/>
                  </a:cubicBezTo>
                  <a:lnTo>
                    <a:pt x="542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2" y="227"/>
                  </a:cubicBezTo>
                  <a:close/>
                  <a:moveTo>
                    <a:pt x="606" y="150"/>
                  </a:moveTo>
                  <a:lnTo>
                    <a:pt x="606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6" y="226"/>
                  </a:cubicBezTo>
                  <a:lnTo>
                    <a:pt x="606" y="226"/>
                  </a:lnTo>
                  <a:cubicBezTo>
                    <a:pt x="584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4" y="150"/>
                    <a:pt x="606" y="150"/>
                  </a:cubicBezTo>
                  <a:close/>
                  <a:moveTo>
                    <a:pt x="115" y="188"/>
                  </a:moveTo>
                  <a:lnTo>
                    <a:pt x="147" y="226"/>
                  </a:lnTo>
                  <a:lnTo>
                    <a:pt x="180" y="265"/>
                  </a:lnTo>
                  <a:lnTo>
                    <a:pt x="278" y="380"/>
                  </a:lnTo>
                  <a:lnTo>
                    <a:pt x="311" y="418"/>
                  </a:lnTo>
                  <a:lnTo>
                    <a:pt x="344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8" y="507"/>
                    <a:pt x="401" y="517"/>
                    <a:pt x="418" y="523"/>
                  </a:cubicBezTo>
                  <a:lnTo>
                    <a:pt x="418" y="523"/>
                  </a:lnTo>
                  <a:cubicBezTo>
                    <a:pt x="435" y="529"/>
                    <a:pt x="450" y="529"/>
                    <a:pt x="467" y="523"/>
                  </a:cubicBezTo>
                  <a:lnTo>
                    <a:pt x="467" y="523"/>
                  </a:lnTo>
                  <a:cubicBezTo>
                    <a:pt x="483" y="517"/>
                    <a:pt x="497" y="507"/>
                    <a:pt x="508" y="495"/>
                  </a:cubicBezTo>
                  <a:lnTo>
                    <a:pt x="606" y="380"/>
                  </a:lnTo>
                  <a:lnTo>
                    <a:pt x="639" y="341"/>
                  </a:lnTo>
                  <a:lnTo>
                    <a:pt x="672" y="303"/>
                  </a:lnTo>
                  <a:lnTo>
                    <a:pt x="770" y="188"/>
                  </a:lnTo>
                  <a:lnTo>
                    <a:pt x="804" y="150"/>
                  </a:lnTo>
                  <a:lnTo>
                    <a:pt x="836" y="112"/>
                  </a:lnTo>
                  <a:lnTo>
                    <a:pt x="868" y="73"/>
                  </a:lnTo>
                  <a:lnTo>
                    <a:pt x="868" y="73"/>
                  </a:lnTo>
                  <a:cubicBezTo>
                    <a:pt x="880" y="60"/>
                    <a:pt x="885" y="48"/>
                    <a:pt x="885" y="35"/>
                  </a:cubicBezTo>
                  <a:lnTo>
                    <a:pt x="885" y="35"/>
                  </a:lnTo>
                  <a:cubicBezTo>
                    <a:pt x="885" y="22"/>
                    <a:pt x="877" y="12"/>
                    <a:pt x="860" y="7"/>
                  </a:cubicBezTo>
                  <a:lnTo>
                    <a:pt x="860" y="7"/>
                  </a:lnTo>
                  <a:cubicBezTo>
                    <a:pt x="844" y="0"/>
                    <a:pt x="827" y="0"/>
                    <a:pt x="811" y="7"/>
                  </a:cubicBezTo>
                  <a:lnTo>
                    <a:pt x="811" y="7"/>
                  </a:lnTo>
                  <a:cubicBezTo>
                    <a:pt x="795" y="12"/>
                    <a:pt x="781" y="22"/>
                    <a:pt x="770" y="35"/>
                  </a:cubicBezTo>
                  <a:lnTo>
                    <a:pt x="738" y="73"/>
                  </a:lnTo>
                  <a:lnTo>
                    <a:pt x="704" y="112"/>
                  </a:lnTo>
                  <a:lnTo>
                    <a:pt x="704" y="112"/>
                  </a:lnTo>
                  <a:cubicBezTo>
                    <a:pt x="694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39" y="112"/>
                  </a:cubicBezTo>
                  <a:lnTo>
                    <a:pt x="639" y="112"/>
                  </a:lnTo>
                  <a:cubicBezTo>
                    <a:pt x="628" y="99"/>
                    <a:pt x="617" y="92"/>
                    <a:pt x="606" y="92"/>
                  </a:cubicBezTo>
                  <a:lnTo>
                    <a:pt x="606" y="92"/>
                  </a:lnTo>
                  <a:cubicBezTo>
                    <a:pt x="595" y="92"/>
                    <a:pt x="584" y="99"/>
                    <a:pt x="574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7" y="201"/>
                    <a:pt x="483" y="210"/>
                    <a:pt x="467" y="217"/>
                  </a:cubicBezTo>
                  <a:lnTo>
                    <a:pt x="467" y="217"/>
                  </a:lnTo>
                  <a:cubicBezTo>
                    <a:pt x="450" y="223"/>
                    <a:pt x="435" y="223"/>
                    <a:pt x="418" y="217"/>
                  </a:cubicBezTo>
                  <a:lnTo>
                    <a:pt x="418" y="217"/>
                  </a:lnTo>
                  <a:cubicBezTo>
                    <a:pt x="401" y="210"/>
                    <a:pt x="388" y="201"/>
                    <a:pt x="377" y="188"/>
                  </a:cubicBezTo>
                  <a:lnTo>
                    <a:pt x="344" y="150"/>
                  </a:lnTo>
                  <a:lnTo>
                    <a:pt x="311" y="112"/>
                  </a:lnTo>
                  <a:lnTo>
                    <a:pt x="311" y="112"/>
                  </a:lnTo>
                  <a:cubicBezTo>
                    <a:pt x="300" y="99"/>
                    <a:pt x="290" y="92"/>
                    <a:pt x="278" y="92"/>
                  </a:cubicBezTo>
                  <a:lnTo>
                    <a:pt x="278" y="92"/>
                  </a:lnTo>
                  <a:cubicBezTo>
                    <a:pt x="267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5" y="124"/>
                    <a:pt x="224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1" y="124"/>
                    <a:pt x="180" y="112"/>
                  </a:cubicBez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7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115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106" name="Freeform 119">
              <a:extLst>
                <a:ext uri="{FF2B5EF4-FFF2-40B4-BE49-F238E27FC236}">
                  <a16:creationId xmlns:a16="http://schemas.microsoft.com/office/drawing/2014/main" id="{79289623-893B-6248-8EBF-BF10C018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5100638"/>
              <a:ext cx="53975" cy="128587"/>
            </a:xfrm>
            <a:custGeom>
              <a:avLst/>
              <a:gdLst>
                <a:gd name="T0" fmla="*/ 65 w 149"/>
                <a:gd name="T1" fmla="*/ 293 h 358"/>
                <a:gd name="T2" fmla="*/ 98 w 149"/>
                <a:gd name="T3" fmla="*/ 254 h 358"/>
                <a:gd name="T4" fmla="*/ 131 w 149"/>
                <a:gd name="T5" fmla="*/ 216 h 358"/>
                <a:gd name="T6" fmla="*/ 131 w 149"/>
                <a:gd name="T7" fmla="*/ 216 h 358"/>
                <a:gd name="T8" fmla="*/ 148 w 149"/>
                <a:gd name="T9" fmla="*/ 178 h 358"/>
                <a:gd name="T10" fmla="*/ 148 w 149"/>
                <a:gd name="T11" fmla="*/ 178 h 358"/>
                <a:gd name="T12" fmla="*/ 131 w 149"/>
                <a:gd name="T13" fmla="*/ 140 h 358"/>
                <a:gd name="T14" fmla="*/ 98 w 149"/>
                <a:gd name="T15" fmla="*/ 102 h 358"/>
                <a:gd name="T16" fmla="*/ 65 w 149"/>
                <a:gd name="T17" fmla="*/ 63 h 358"/>
                <a:gd name="T18" fmla="*/ 33 w 149"/>
                <a:gd name="T19" fmla="*/ 25 h 358"/>
                <a:gd name="T20" fmla="*/ 33 w 149"/>
                <a:gd name="T21" fmla="*/ 25 h 358"/>
                <a:gd name="T22" fmla="*/ 0 w 149"/>
                <a:gd name="T23" fmla="*/ 0 h 358"/>
                <a:gd name="T24" fmla="*/ 0 w 149"/>
                <a:gd name="T25" fmla="*/ 357 h 358"/>
                <a:gd name="T26" fmla="*/ 0 w 149"/>
                <a:gd name="T27" fmla="*/ 357 h 358"/>
                <a:gd name="T28" fmla="*/ 33 w 149"/>
                <a:gd name="T29" fmla="*/ 331 h 358"/>
                <a:gd name="T30" fmla="*/ 65 w 149"/>
                <a:gd name="T31" fmla="*/ 29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358">
                  <a:moveTo>
                    <a:pt x="65" y="293"/>
                  </a:moveTo>
                  <a:lnTo>
                    <a:pt x="98" y="254"/>
                  </a:lnTo>
                  <a:lnTo>
                    <a:pt x="131" y="216"/>
                  </a:lnTo>
                  <a:lnTo>
                    <a:pt x="131" y="216"/>
                  </a:lnTo>
                  <a:cubicBezTo>
                    <a:pt x="142" y="204"/>
                    <a:pt x="148" y="191"/>
                    <a:pt x="148" y="178"/>
                  </a:cubicBezTo>
                  <a:lnTo>
                    <a:pt x="148" y="178"/>
                  </a:lnTo>
                  <a:cubicBezTo>
                    <a:pt x="148" y="165"/>
                    <a:pt x="142" y="152"/>
                    <a:pt x="131" y="140"/>
                  </a:cubicBezTo>
                  <a:lnTo>
                    <a:pt x="98" y="102"/>
                  </a:lnTo>
                  <a:lnTo>
                    <a:pt x="65" y="63"/>
                  </a:lnTo>
                  <a:lnTo>
                    <a:pt x="33" y="25"/>
                  </a:lnTo>
                  <a:lnTo>
                    <a:pt x="33" y="25"/>
                  </a:lnTo>
                  <a:cubicBezTo>
                    <a:pt x="24" y="14"/>
                    <a:pt x="13" y="6"/>
                    <a:pt x="0" y="0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13" y="350"/>
                    <a:pt x="24" y="342"/>
                    <a:pt x="33" y="331"/>
                  </a:cubicBezTo>
                  <a:lnTo>
                    <a:pt x="65" y="29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107" name="Freeform 120">
              <a:extLst>
                <a:ext uri="{FF2B5EF4-FFF2-40B4-BE49-F238E27FC236}">
                  <a16:creationId xmlns:a16="http://schemas.microsoft.com/office/drawing/2014/main" id="{C00F5210-4511-2D42-B223-E965B65F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4935538"/>
              <a:ext cx="195263" cy="460375"/>
            </a:xfrm>
            <a:custGeom>
              <a:avLst/>
              <a:gdLst>
                <a:gd name="T0" fmla="*/ 65 w 542"/>
                <a:gd name="T1" fmla="*/ 1213 h 1277"/>
                <a:gd name="T2" fmla="*/ 98 w 542"/>
                <a:gd name="T3" fmla="*/ 1174 h 1277"/>
                <a:gd name="T4" fmla="*/ 131 w 542"/>
                <a:gd name="T5" fmla="*/ 1136 h 1277"/>
                <a:gd name="T6" fmla="*/ 164 w 542"/>
                <a:gd name="T7" fmla="*/ 1098 h 1277"/>
                <a:gd name="T8" fmla="*/ 197 w 542"/>
                <a:gd name="T9" fmla="*/ 1059 h 1277"/>
                <a:gd name="T10" fmla="*/ 230 w 542"/>
                <a:gd name="T11" fmla="*/ 1021 h 1277"/>
                <a:gd name="T12" fmla="*/ 262 w 542"/>
                <a:gd name="T13" fmla="*/ 982 h 1277"/>
                <a:gd name="T14" fmla="*/ 295 w 542"/>
                <a:gd name="T15" fmla="*/ 945 h 1277"/>
                <a:gd name="T16" fmla="*/ 328 w 542"/>
                <a:gd name="T17" fmla="*/ 906 h 1277"/>
                <a:gd name="T18" fmla="*/ 361 w 542"/>
                <a:gd name="T19" fmla="*/ 868 h 1277"/>
                <a:gd name="T20" fmla="*/ 394 w 542"/>
                <a:gd name="T21" fmla="*/ 830 h 1277"/>
                <a:gd name="T22" fmla="*/ 426 w 542"/>
                <a:gd name="T23" fmla="*/ 792 h 1277"/>
                <a:gd name="T24" fmla="*/ 459 w 542"/>
                <a:gd name="T25" fmla="*/ 753 h 1277"/>
                <a:gd name="T26" fmla="*/ 492 w 542"/>
                <a:gd name="T27" fmla="*/ 714 h 1277"/>
                <a:gd name="T28" fmla="*/ 525 w 542"/>
                <a:gd name="T29" fmla="*/ 676 h 1277"/>
                <a:gd name="T30" fmla="*/ 525 w 542"/>
                <a:gd name="T31" fmla="*/ 676 h 1277"/>
                <a:gd name="T32" fmla="*/ 541 w 542"/>
                <a:gd name="T33" fmla="*/ 638 h 1277"/>
                <a:gd name="T34" fmla="*/ 541 w 542"/>
                <a:gd name="T35" fmla="*/ 638 h 1277"/>
                <a:gd name="T36" fmla="*/ 525 w 542"/>
                <a:gd name="T37" fmla="*/ 600 h 1277"/>
                <a:gd name="T38" fmla="*/ 492 w 542"/>
                <a:gd name="T39" fmla="*/ 562 h 1277"/>
                <a:gd name="T40" fmla="*/ 459 w 542"/>
                <a:gd name="T41" fmla="*/ 523 h 1277"/>
                <a:gd name="T42" fmla="*/ 426 w 542"/>
                <a:gd name="T43" fmla="*/ 485 h 1277"/>
                <a:gd name="T44" fmla="*/ 394 w 542"/>
                <a:gd name="T45" fmla="*/ 447 h 1277"/>
                <a:gd name="T46" fmla="*/ 361 w 542"/>
                <a:gd name="T47" fmla="*/ 409 h 1277"/>
                <a:gd name="T48" fmla="*/ 328 w 542"/>
                <a:gd name="T49" fmla="*/ 370 h 1277"/>
                <a:gd name="T50" fmla="*/ 295 w 542"/>
                <a:gd name="T51" fmla="*/ 332 h 1277"/>
                <a:gd name="T52" fmla="*/ 262 w 542"/>
                <a:gd name="T53" fmla="*/ 294 h 1277"/>
                <a:gd name="T54" fmla="*/ 230 w 542"/>
                <a:gd name="T55" fmla="*/ 255 h 1277"/>
                <a:gd name="T56" fmla="*/ 197 w 542"/>
                <a:gd name="T57" fmla="*/ 217 h 1277"/>
                <a:gd name="T58" fmla="*/ 164 w 542"/>
                <a:gd name="T59" fmla="*/ 179 h 1277"/>
                <a:gd name="T60" fmla="*/ 131 w 542"/>
                <a:gd name="T61" fmla="*/ 140 h 1277"/>
                <a:gd name="T62" fmla="*/ 98 w 542"/>
                <a:gd name="T63" fmla="*/ 102 h 1277"/>
                <a:gd name="T64" fmla="*/ 65 w 542"/>
                <a:gd name="T65" fmla="*/ 64 h 1277"/>
                <a:gd name="T66" fmla="*/ 33 w 542"/>
                <a:gd name="T67" fmla="*/ 26 h 1277"/>
                <a:gd name="T68" fmla="*/ 33 w 542"/>
                <a:gd name="T69" fmla="*/ 26 h 1277"/>
                <a:gd name="T70" fmla="*/ 0 w 542"/>
                <a:gd name="T71" fmla="*/ 0 h 1277"/>
                <a:gd name="T72" fmla="*/ 0 w 542"/>
                <a:gd name="T73" fmla="*/ 230 h 1277"/>
                <a:gd name="T74" fmla="*/ 0 w 542"/>
                <a:gd name="T75" fmla="*/ 230 h 1277"/>
                <a:gd name="T76" fmla="*/ 33 w 542"/>
                <a:gd name="T77" fmla="*/ 255 h 1277"/>
                <a:gd name="T78" fmla="*/ 328 w 542"/>
                <a:gd name="T79" fmla="*/ 600 h 1277"/>
                <a:gd name="T80" fmla="*/ 328 w 542"/>
                <a:gd name="T81" fmla="*/ 600 h 1277"/>
                <a:gd name="T82" fmla="*/ 344 w 542"/>
                <a:gd name="T83" fmla="*/ 638 h 1277"/>
                <a:gd name="T84" fmla="*/ 344 w 542"/>
                <a:gd name="T85" fmla="*/ 638 h 1277"/>
                <a:gd name="T86" fmla="*/ 328 w 542"/>
                <a:gd name="T87" fmla="*/ 676 h 1277"/>
                <a:gd name="T88" fmla="*/ 230 w 542"/>
                <a:gd name="T89" fmla="*/ 792 h 1277"/>
                <a:gd name="T90" fmla="*/ 197 w 542"/>
                <a:gd name="T91" fmla="*/ 830 h 1277"/>
                <a:gd name="T92" fmla="*/ 164 w 542"/>
                <a:gd name="T93" fmla="*/ 868 h 1277"/>
                <a:gd name="T94" fmla="*/ 65 w 542"/>
                <a:gd name="T95" fmla="*/ 982 h 1277"/>
                <a:gd name="T96" fmla="*/ 33 w 542"/>
                <a:gd name="T97" fmla="*/ 1021 h 1277"/>
                <a:gd name="T98" fmla="*/ 33 w 542"/>
                <a:gd name="T99" fmla="*/ 1021 h 1277"/>
                <a:gd name="T100" fmla="*/ 0 w 542"/>
                <a:gd name="T101" fmla="*/ 1046 h 1277"/>
                <a:gd name="T102" fmla="*/ 0 w 542"/>
                <a:gd name="T103" fmla="*/ 1276 h 1277"/>
                <a:gd name="T104" fmla="*/ 0 w 542"/>
                <a:gd name="T105" fmla="*/ 1276 h 1277"/>
                <a:gd name="T106" fmla="*/ 33 w 542"/>
                <a:gd name="T107" fmla="*/ 1251 h 1277"/>
                <a:gd name="T108" fmla="*/ 65 w 542"/>
                <a:gd name="T109" fmla="*/ 1213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2" h="1277">
                  <a:moveTo>
                    <a:pt x="65" y="1213"/>
                  </a:moveTo>
                  <a:lnTo>
                    <a:pt x="98" y="1174"/>
                  </a:lnTo>
                  <a:lnTo>
                    <a:pt x="131" y="1136"/>
                  </a:lnTo>
                  <a:lnTo>
                    <a:pt x="164" y="1098"/>
                  </a:lnTo>
                  <a:lnTo>
                    <a:pt x="197" y="1059"/>
                  </a:lnTo>
                  <a:lnTo>
                    <a:pt x="230" y="1021"/>
                  </a:lnTo>
                  <a:lnTo>
                    <a:pt x="262" y="982"/>
                  </a:lnTo>
                  <a:lnTo>
                    <a:pt x="295" y="945"/>
                  </a:lnTo>
                  <a:lnTo>
                    <a:pt x="328" y="906"/>
                  </a:lnTo>
                  <a:lnTo>
                    <a:pt x="361" y="868"/>
                  </a:lnTo>
                  <a:lnTo>
                    <a:pt x="394" y="830"/>
                  </a:lnTo>
                  <a:lnTo>
                    <a:pt x="426" y="792"/>
                  </a:lnTo>
                  <a:lnTo>
                    <a:pt x="459" y="753"/>
                  </a:lnTo>
                  <a:lnTo>
                    <a:pt x="492" y="714"/>
                  </a:lnTo>
                  <a:lnTo>
                    <a:pt x="525" y="676"/>
                  </a:lnTo>
                  <a:lnTo>
                    <a:pt x="525" y="676"/>
                  </a:lnTo>
                  <a:cubicBezTo>
                    <a:pt x="536" y="664"/>
                    <a:pt x="541" y="651"/>
                    <a:pt x="541" y="638"/>
                  </a:cubicBezTo>
                  <a:lnTo>
                    <a:pt x="541" y="638"/>
                  </a:lnTo>
                  <a:cubicBezTo>
                    <a:pt x="541" y="625"/>
                    <a:pt x="536" y="612"/>
                    <a:pt x="525" y="600"/>
                  </a:cubicBezTo>
                  <a:lnTo>
                    <a:pt x="492" y="562"/>
                  </a:lnTo>
                  <a:lnTo>
                    <a:pt x="459" y="523"/>
                  </a:lnTo>
                  <a:lnTo>
                    <a:pt x="426" y="485"/>
                  </a:lnTo>
                  <a:lnTo>
                    <a:pt x="394" y="447"/>
                  </a:lnTo>
                  <a:lnTo>
                    <a:pt x="361" y="409"/>
                  </a:lnTo>
                  <a:lnTo>
                    <a:pt x="328" y="370"/>
                  </a:lnTo>
                  <a:lnTo>
                    <a:pt x="295" y="332"/>
                  </a:lnTo>
                  <a:lnTo>
                    <a:pt x="262" y="294"/>
                  </a:lnTo>
                  <a:lnTo>
                    <a:pt x="230" y="255"/>
                  </a:lnTo>
                  <a:lnTo>
                    <a:pt x="197" y="217"/>
                  </a:lnTo>
                  <a:lnTo>
                    <a:pt x="164" y="179"/>
                  </a:lnTo>
                  <a:lnTo>
                    <a:pt x="131" y="140"/>
                  </a:lnTo>
                  <a:lnTo>
                    <a:pt x="98" y="102"/>
                  </a:lnTo>
                  <a:lnTo>
                    <a:pt x="65" y="64"/>
                  </a:lnTo>
                  <a:lnTo>
                    <a:pt x="33" y="26"/>
                  </a:lnTo>
                  <a:lnTo>
                    <a:pt x="33" y="26"/>
                  </a:lnTo>
                  <a:cubicBezTo>
                    <a:pt x="24" y="15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4" y="244"/>
                    <a:pt x="33" y="255"/>
                  </a:cubicBezTo>
                  <a:lnTo>
                    <a:pt x="328" y="600"/>
                  </a:lnTo>
                  <a:lnTo>
                    <a:pt x="328" y="600"/>
                  </a:lnTo>
                  <a:cubicBezTo>
                    <a:pt x="339" y="612"/>
                    <a:pt x="344" y="625"/>
                    <a:pt x="344" y="638"/>
                  </a:cubicBezTo>
                  <a:lnTo>
                    <a:pt x="344" y="638"/>
                  </a:lnTo>
                  <a:cubicBezTo>
                    <a:pt x="344" y="651"/>
                    <a:pt x="339" y="664"/>
                    <a:pt x="328" y="676"/>
                  </a:cubicBezTo>
                  <a:lnTo>
                    <a:pt x="230" y="792"/>
                  </a:lnTo>
                  <a:lnTo>
                    <a:pt x="197" y="830"/>
                  </a:lnTo>
                  <a:lnTo>
                    <a:pt x="164" y="868"/>
                  </a:lnTo>
                  <a:lnTo>
                    <a:pt x="65" y="982"/>
                  </a:lnTo>
                  <a:lnTo>
                    <a:pt x="33" y="1021"/>
                  </a:lnTo>
                  <a:lnTo>
                    <a:pt x="33" y="1021"/>
                  </a:lnTo>
                  <a:cubicBezTo>
                    <a:pt x="24" y="1032"/>
                    <a:pt x="13" y="1040"/>
                    <a:pt x="0" y="1046"/>
                  </a:cubicBezTo>
                  <a:lnTo>
                    <a:pt x="0" y="1276"/>
                  </a:lnTo>
                  <a:lnTo>
                    <a:pt x="0" y="1276"/>
                  </a:lnTo>
                  <a:cubicBezTo>
                    <a:pt x="13" y="1270"/>
                    <a:pt x="24" y="1261"/>
                    <a:pt x="33" y="1251"/>
                  </a:cubicBezTo>
                  <a:lnTo>
                    <a:pt x="65" y="121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108" name="Freeform 121">
              <a:extLst>
                <a:ext uri="{FF2B5EF4-FFF2-40B4-BE49-F238E27FC236}">
                  <a16:creationId xmlns:a16="http://schemas.microsoft.com/office/drawing/2014/main" id="{6B100865-3EDE-D442-A8B8-C3C6A85B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4957763"/>
              <a:ext cx="23813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22">
              <a:extLst>
                <a:ext uri="{FF2B5EF4-FFF2-40B4-BE49-F238E27FC236}">
                  <a16:creationId xmlns:a16="http://schemas.microsoft.com/office/drawing/2014/main" id="{DDDD7177-6A4D-6749-BAD9-65FB00E8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4957763"/>
              <a:ext cx="23813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0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0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23">
              <a:extLst>
                <a:ext uri="{FF2B5EF4-FFF2-40B4-BE49-F238E27FC236}">
                  <a16:creationId xmlns:a16="http://schemas.microsoft.com/office/drawing/2014/main" id="{465D7D8A-2708-C544-BEB5-DAF28A10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5" y="5002213"/>
              <a:ext cx="46038" cy="50800"/>
            </a:xfrm>
            <a:custGeom>
              <a:avLst/>
              <a:gdLst>
                <a:gd name="T0" fmla="*/ 31 w 127"/>
                <a:gd name="T1" fmla="*/ 127 h 141"/>
                <a:gd name="T2" fmla="*/ 31 w 127"/>
                <a:gd name="T3" fmla="*/ 127 h 141"/>
                <a:gd name="T4" fmla="*/ 94 w 127"/>
                <a:gd name="T5" fmla="*/ 127 h 141"/>
                <a:gd name="T6" fmla="*/ 94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4 w 127"/>
                <a:gd name="T13" fmla="*/ 13 h 141"/>
                <a:gd name="T14" fmla="*/ 94 w 127"/>
                <a:gd name="T15" fmla="*/ 13 h 141"/>
                <a:gd name="T16" fmla="*/ 31 w 127"/>
                <a:gd name="T17" fmla="*/ 13 h 141"/>
                <a:gd name="T18" fmla="*/ 31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1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1" y="127"/>
                  </a:move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5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5" y="26"/>
                    <a:pt x="94" y="13"/>
                  </a:cubicBez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1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17ACFFA7-841A-6547-A73F-E965F338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5018088"/>
              <a:ext cx="123825" cy="293687"/>
            </a:xfrm>
            <a:custGeom>
              <a:avLst/>
              <a:gdLst>
                <a:gd name="T0" fmla="*/ 65 w 345"/>
                <a:gd name="T1" fmla="*/ 752 h 817"/>
                <a:gd name="T2" fmla="*/ 164 w 345"/>
                <a:gd name="T3" fmla="*/ 638 h 817"/>
                <a:gd name="T4" fmla="*/ 197 w 345"/>
                <a:gd name="T5" fmla="*/ 600 h 817"/>
                <a:gd name="T6" fmla="*/ 230 w 345"/>
                <a:gd name="T7" fmla="*/ 561 h 817"/>
                <a:gd name="T8" fmla="*/ 328 w 345"/>
                <a:gd name="T9" fmla="*/ 446 h 817"/>
                <a:gd name="T10" fmla="*/ 328 w 345"/>
                <a:gd name="T11" fmla="*/ 446 h 817"/>
                <a:gd name="T12" fmla="*/ 344 w 345"/>
                <a:gd name="T13" fmla="*/ 408 h 817"/>
                <a:gd name="T14" fmla="*/ 344 w 345"/>
                <a:gd name="T15" fmla="*/ 408 h 817"/>
                <a:gd name="T16" fmla="*/ 328 w 345"/>
                <a:gd name="T17" fmla="*/ 370 h 817"/>
                <a:gd name="T18" fmla="*/ 33 w 345"/>
                <a:gd name="T19" fmla="*/ 25 h 817"/>
                <a:gd name="T20" fmla="*/ 33 w 345"/>
                <a:gd name="T21" fmla="*/ 25 h 817"/>
                <a:gd name="T22" fmla="*/ 0 w 345"/>
                <a:gd name="T23" fmla="*/ 0 h 817"/>
                <a:gd name="T24" fmla="*/ 0 w 345"/>
                <a:gd name="T25" fmla="*/ 230 h 817"/>
                <a:gd name="T26" fmla="*/ 0 w 345"/>
                <a:gd name="T27" fmla="*/ 230 h 817"/>
                <a:gd name="T28" fmla="*/ 33 w 345"/>
                <a:gd name="T29" fmla="*/ 255 h 817"/>
                <a:gd name="T30" fmla="*/ 65 w 345"/>
                <a:gd name="T31" fmla="*/ 293 h 817"/>
                <a:gd name="T32" fmla="*/ 98 w 345"/>
                <a:gd name="T33" fmla="*/ 332 h 817"/>
                <a:gd name="T34" fmla="*/ 131 w 345"/>
                <a:gd name="T35" fmla="*/ 370 h 817"/>
                <a:gd name="T36" fmla="*/ 131 w 345"/>
                <a:gd name="T37" fmla="*/ 370 h 817"/>
                <a:gd name="T38" fmla="*/ 148 w 345"/>
                <a:gd name="T39" fmla="*/ 408 h 817"/>
                <a:gd name="T40" fmla="*/ 148 w 345"/>
                <a:gd name="T41" fmla="*/ 408 h 817"/>
                <a:gd name="T42" fmla="*/ 131 w 345"/>
                <a:gd name="T43" fmla="*/ 446 h 817"/>
                <a:gd name="T44" fmla="*/ 98 w 345"/>
                <a:gd name="T45" fmla="*/ 484 h 817"/>
                <a:gd name="T46" fmla="*/ 65 w 345"/>
                <a:gd name="T47" fmla="*/ 523 h 817"/>
                <a:gd name="T48" fmla="*/ 33 w 345"/>
                <a:gd name="T49" fmla="*/ 561 h 817"/>
                <a:gd name="T50" fmla="*/ 33 w 345"/>
                <a:gd name="T51" fmla="*/ 561 h 817"/>
                <a:gd name="T52" fmla="*/ 0 w 345"/>
                <a:gd name="T53" fmla="*/ 587 h 817"/>
                <a:gd name="T54" fmla="*/ 0 w 345"/>
                <a:gd name="T55" fmla="*/ 816 h 817"/>
                <a:gd name="T56" fmla="*/ 0 w 345"/>
                <a:gd name="T57" fmla="*/ 816 h 817"/>
                <a:gd name="T58" fmla="*/ 33 w 345"/>
                <a:gd name="T59" fmla="*/ 791 h 817"/>
                <a:gd name="T60" fmla="*/ 65 w 345"/>
                <a:gd name="T61" fmla="*/ 75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817">
                  <a:moveTo>
                    <a:pt x="65" y="752"/>
                  </a:moveTo>
                  <a:lnTo>
                    <a:pt x="164" y="638"/>
                  </a:lnTo>
                  <a:lnTo>
                    <a:pt x="197" y="600"/>
                  </a:lnTo>
                  <a:lnTo>
                    <a:pt x="230" y="561"/>
                  </a:lnTo>
                  <a:lnTo>
                    <a:pt x="328" y="446"/>
                  </a:lnTo>
                  <a:lnTo>
                    <a:pt x="328" y="446"/>
                  </a:lnTo>
                  <a:cubicBezTo>
                    <a:pt x="339" y="434"/>
                    <a:pt x="344" y="421"/>
                    <a:pt x="344" y="408"/>
                  </a:cubicBezTo>
                  <a:lnTo>
                    <a:pt x="344" y="408"/>
                  </a:lnTo>
                  <a:cubicBezTo>
                    <a:pt x="344" y="395"/>
                    <a:pt x="339" y="382"/>
                    <a:pt x="328" y="370"/>
                  </a:cubicBezTo>
                  <a:lnTo>
                    <a:pt x="33" y="25"/>
                  </a:lnTo>
                  <a:lnTo>
                    <a:pt x="33" y="25"/>
                  </a:lnTo>
                  <a:cubicBezTo>
                    <a:pt x="24" y="14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4" y="244"/>
                    <a:pt x="33" y="255"/>
                  </a:cubicBezTo>
                  <a:lnTo>
                    <a:pt x="65" y="293"/>
                  </a:lnTo>
                  <a:lnTo>
                    <a:pt x="98" y="332"/>
                  </a:lnTo>
                  <a:lnTo>
                    <a:pt x="131" y="370"/>
                  </a:lnTo>
                  <a:lnTo>
                    <a:pt x="131" y="370"/>
                  </a:lnTo>
                  <a:cubicBezTo>
                    <a:pt x="142" y="382"/>
                    <a:pt x="148" y="395"/>
                    <a:pt x="148" y="408"/>
                  </a:cubicBezTo>
                  <a:lnTo>
                    <a:pt x="148" y="408"/>
                  </a:lnTo>
                  <a:cubicBezTo>
                    <a:pt x="148" y="421"/>
                    <a:pt x="142" y="434"/>
                    <a:pt x="131" y="446"/>
                  </a:cubicBezTo>
                  <a:lnTo>
                    <a:pt x="98" y="484"/>
                  </a:lnTo>
                  <a:lnTo>
                    <a:pt x="65" y="523"/>
                  </a:lnTo>
                  <a:lnTo>
                    <a:pt x="33" y="561"/>
                  </a:lnTo>
                  <a:lnTo>
                    <a:pt x="33" y="561"/>
                  </a:lnTo>
                  <a:cubicBezTo>
                    <a:pt x="24" y="572"/>
                    <a:pt x="13" y="580"/>
                    <a:pt x="0" y="587"/>
                  </a:cubicBezTo>
                  <a:lnTo>
                    <a:pt x="0" y="816"/>
                  </a:lnTo>
                  <a:lnTo>
                    <a:pt x="0" y="816"/>
                  </a:lnTo>
                  <a:cubicBezTo>
                    <a:pt x="13" y="810"/>
                    <a:pt x="24" y="802"/>
                    <a:pt x="33" y="791"/>
                  </a:cubicBezTo>
                  <a:lnTo>
                    <a:pt x="65" y="7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25">
              <a:extLst>
                <a:ext uri="{FF2B5EF4-FFF2-40B4-BE49-F238E27FC236}">
                  <a16:creationId xmlns:a16="http://schemas.microsoft.com/office/drawing/2014/main" id="{59FA5F23-6A9D-0E40-B7DE-02E58C7D7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5" y="5276850"/>
              <a:ext cx="46038" cy="50800"/>
            </a:xfrm>
            <a:custGeom>
              <a:avLst/>
              <a:gdLst>
                <a:gd name="T0" fmla="*/ 94 w 127"/>
                <a:gd name="T1" fmla="*/ 13 h 141"/>
                <a:gd name="T2" fmla="*/ 94 w 127"/>
                <a:gd name="T3" fmla="*/ 13 h 141"/>
                <a:gd name="T4" fmla="*/ 31 w 127"/>
                <a:gd name="T5" fmla="*/ 13 h 141"/>
                <a:gd name="T6" fmla="*/ 31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1 w 127"/>
                <a:gd name="T13" fmla="*/ 127 h 141"/>
                <a:gd name="T14" fmla="*/ 31 w 127"/>
                <a:gd name="T15" fmla="*/ 127 h 141"/>
                <a:gd name="T16" fmla="*/ 94 w 127"/>
                <a:gd name="T17" fmla="*/ 127 h 141"/>
                <a:gd name="T18" fmla="*/ 94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4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4" y="13"/>
                  </a:move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1" y="127"/>
                  </a:cubicBez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5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5" y="25"/>
                    <a:pt x="94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26">
              <a:extLst>
                <a:ext uri="{FF2B5EF4-FFF2-40B4-BE49-F238E27FC236}">
                  <a16:creationId xmlns:a16="http://schemas.microsoft.com/office/drawing/2014/main" id="{F99F9D86-3429-614B-9053-68165750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5343525"/>
              <a:ext cx="23813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27">
              <a:extLst>
                <a:ext uri="{FF2B5EF4-FFF2-40B4-BE49-F238E27FC236}">
                  <a16:creationId xmlns:a16="http://schemas.microsoft.com/office/drawing/2014/main" id="{6827D21C-85F6-8F45-98B8-453A7A54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5343525"/>
              <a:ext cx="23813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0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28">
              <a:extLst>
                <a:ext uri="{FF2B5EF4-FFF2-40B4-BE49-F238E27FC236}">
                  <a16:creationId xmlns:a16="http://schemas.microsoft.com/office/drawing/2014/main" id="{BA97632C-2CB9-4D41-9E24-1412A8B4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313" y="4957763"/>
              <a:ext cx="23812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29">
              <a:extLst>
                <a:ext uri="{FF2B5EF4-FFF2-40B4-BE49-F238E27FC236}">
                  <a16:creationId xmlns:a16="http://schemas.microsoft.com/office/drawing/2014/main" id="{6D762EDE-A765-9646-B6BA-902952F1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4957763"/>
              <a:ext cx="23812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30">
              <a:extLst>
                <a:ext uri="{FF2B5EF4-FFF2-40B4-BE49-F238E27FC236}">
                  <a16:creationId xmlns:a16="http://schemas.microsoft.com/office/drawing/2014/main" id="{DBFB31F5-5DF6-3E48-8B8E-6A71E8EA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5002213"/>
              <a:ext cx="46037" cy="50800"/>
            </a:xfrm>
            <a:custGeom>
              <a:avLst/>
              <a:gdLst>
                <a:gd name="T0" fmla="*/ 31 w 127"/>
                <a:gd name="T1" fmla="*/ 127 h 141"/>
                <a:gd name="T2" fmla="*/ 31 w 127"/>
                <a:gd name="T3" fmla="*/ 127 h 141"/>
                <a:gd name="T4" fmla="*/ 94 w 127"/>
                <a:gd name="T5" fmla="*/ 127 h 141"/>
                <a:gd name="T6" fmla="*/ 94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4 w 127"/>
                <a:gd name="T13" fmla="*/ 13 h 141"/>
                <a:gd name="T14" fmla="*/ 94 w 127"/>
                <a:gd name="T15" fmla="*/ 13 h 141"/>
                <a:gd name="T16" fmla="*/ 31 w 127"/>
                <a:gd name="T17" fmla="*/ 13 h 141"/>
                <a:gd name="T18" fmla="*/ 31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1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1" y="127"/>
                  </a:move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4" y="13"/>
                  </a:cubicBez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0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0" y="115"/>
                    <a:pt x="31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31">
              <a:extLst>
                <a:ext uri="{FF2B5EF4-FFF2-40B4-BE49-F238E27FC236}">
                  <a16:creationId xmlns:a16="http://schemas.microsoft.com/office/drawing/2014/main" id="{6E208FAB-C29C-EE45-B11A-FB88081D7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4875213"/>
              <a:ext cx="1700213" cy="579437"/>
            </a:xfrm>
            <a:custGeom>
              <a:avLst/>
              <a:gdLst>
                <a:gd name="T0" fmla="*/ 4032 w 4721"/>
                <a:gd name="T1" fmla="*/ 728 h 1609"/>
                <a:gd name="T2" fmla="*/ 4524 w 4721"/>
                <a:gd name="T3" fmla="*/ 1455 h 1609"/>
                <a:gd name="T4" fmla="*/ 4130 w 4721"/>
                <a:gd name="T5" fmla="*/ 1148 h 1609"/>
                <a:gd name="T6" fmla="*/ 4065 w 4721"/>
                <a:gd name="T7" fmla="*/ 536 h 1609"/>
                <a:gd name="T8" fmla="*/ 4253 w 4721"/>
                <a:gd name="T9" fmla="*/ 1523 h 1609"/>
                <a:gd name="T10" fmla="*/ 3770 w 4721"/>
                <a:gd name="T11" fmla="*/ 1111 h 1609"/>
                <a:gd name="T12" fmla="*/ 3245 w 4721"/>
                <a:gd name="T13" fmla="*/ 1111 h 1609"/>
                <a:gd name="T14" fmla="*/ 2754 w 4721"/>
                <a:gd name="T15" fmla="*/ 1455 h 1609"/>
                <a:gd name="T16" fmla="*/ 3278 w 4721"/>
                <a:gd name="T17" fmla="*/ 842 h 1609"/>
                <a:gd name="T18" fmla="*/ 2737 w 4721"/>
                <a:gd name="T19" fmla="*/ 115 h 1609"/>
                <a:gd name="T20" fmla="*/ 3180 w 4721"/>
                <a:gd name="T21" fmla="*/ 421 h 1609"/>
                <a:gd name="T22" fmla="*/ 3639 w 4721"/>
                <a:gd name="T23" fmla="*/ 651 h 1609"/>
                <a:gd name="T24" fmla="*/ 4278 w 4721"/>
                <a:gd name="T25" fmla="*/ 115 h 1609"/>
                <a:gd name="T26" fmla="*/ 3737 w 4721"/>
                <a:gd name="T27" fmla="*/ 842 h 1609"/>
                <a:gd name="T28" fmla="*/ 3705 w 4721"/>
                <a:gd name="T29" fmla="*/ 1417 h 1609"/>
                <a:gd name="T30" fmla="*/ 3344 w 4721"/>
                <a:gd name="T31" fmla="*/ 1436 h 1609"/>
                <a:gd name="T32" fmla="*/ 3114 w 4721"/>
                <a:gd name="T33" fmla="*/ 1417 h 1609"/>
                <a:gd name="T34" fmla="*/ 3574 w 4721"/>
                <a:gd name="T35" fmla="*/ 1034 h 1609"/>
                <a:gd name="T36" fmla="*/ 2492 w 4721"/>
                <a:gd name="T37" fmla="*/ 1455 h 1609"/>
                <a:gd name="T38" fmla="*/ 2492 w 4721"/>
                <a:gd name="T39" fmla="*/ 153 h 1609"/>
                <a:gd name="T40" fmla="*/ 2885 w 4721"/>
                <a:gd name="T41" fmla="*/ 460 h 1609"/>
                <a:gd name="T42" fmla="*/ 2950 w 4721"/>
                <a:gd name="T43" fmla="*/ 1072 h 1609"/>
                <a:gd name="T44" fmla="*/ 2262 w 4721"/>
                <a:gd name="T45" fmla="*/ 1417 h 1609"/>
                <a:gd name="T46" fmla="*/ 2303 w 4721"/>
                <a:gd name="T47" fmla="*/ 162 h 1609"/>
                <a:gd name="T48" fmla="*/ 2721 w 4721"/>
                <a:gd name="T49" fmla="*/ 575 h 1609"/>
                <a:gd name="T50" fmla="*/ 2655 w 4721"/>
                <a:gd name="T51" fmla="*/ 1111 h 1609"/>
                <a:gd name="T52" fmla="*/ 1934 w 4721"/>
                <a:gd name="T53" fmla="*/ 1340 h 1609"/>
                <a:gd name="T54" fmla="*/ 1491 w 4721"/>
                <a:gd name="T55" fmla="*/ 804 h 1609"/>
                <a:gd name="T56" fmla="*/ 2156 w 4721"/>
                <a:gd name="T57" fmla="*/ 87 h 1609"/>
                <a:gd name="T58" fmla="*/ 1771 w 4721"/>
                <a:gd name="T59" fmla="*/ 613 h 1609"/>
                <a:gd name="T60" fmla="*/ 2032 w 4721"/>
                <a:gd name="T61" fmla="*/ 1302 h 1609"/>
                <a:gd name="T62" fmla="*/ 1639 w 4721"/>
                <a:gd name="T63" fmla="*/ 1379 h 1609"/>
                <a:gd name="T64" fmla="*/ 1172 w 4721"/>
                <a:gd name="T65" fmla="*/ 852 h 1609"/>
                <a:gd name="T66" fmla="*/ 517 w 4721"/>
                <a:gd name="T67" fmla="*/ 1523 h 1609"/>
                <a:gd name="T68" fmla="*/ 689 w 4721"/>
                <a:gd name="T69" fmla="*/ 1111 h 1609"/>
                <a:gd name="T70" fmla="*/ 689 w 4721"/>
                <a:gd name="T71" fmla="*/ 498 h 1609"/>
                <a:gd name="T72" fmla="*/ 590 w 4721"/>
                <a:gd name="T73" fmla="*/ 153 h 1609"/>
                <a:gd name="T74" fmla="*/ 1082 w 4721"/>
                <a:gd name="T75" fmla="*/ 728 h 1609"/>
                <a:gd name="T76" fmla="*/ 1737 w 4721"/>
                <a:gd name="T77" fmla="*/ 115 h 1609"/>
                <a:gd name="T78" fmla="*/ 1541 w 4721"/>
                <a:gd name="T79" fmla="*/ 575 h 1609"/>
                <a:gd name="T80" fmla="*/ 1516 w 4721"/>
                <a:gd name="T81" fmla="*/ 1523 h 1609"/>
                <a:gd name="T82" fmla="*/ 1172 w 4721"/>
                <a:gd name="T83" fmla="*/ 1312 h 1609"/>
                <a:gd name="T84" fmla="*/ 779 w 4721"/>
                <a:gd name="T85" fmla="*/ 1523 h 1609"/>
                <a:gd name="T86" fmla="*/ 1049 w 4721"/>
                <a:gd name="T87" fmla="*/ 1072 h 1609"/>
                <a:gd name="T88" fmla="*/ 230 w 4721"/>
                <a:gd name="T89" fmla="*/ 1494 h 1609"/>
                <a:gd name="T90" fmla="*/ 558 w 4721"/>
                <a:gd name="T91" fmla="*/ 958 h 1609"/>
                <a:gd name="T92" fmla="*/ 295 w 4721"/>
                <a:gd name="T93" fmla="*/ 192 h 1609"/>
                <a:gd name="T94" fmla="*/ 787 w 4721"/>
                <a:gd name="T95" fmla="*/ 766 h 1609"/>
                <a:gd name="T96" fmla="*/ 779 w 4721"/>
                <a:gd name="T97" fmla="*/ 87 h 1609"/>
                <a:gd name="T98" fmla="*/ 1123 w 4721"/>
                <a:gd name="T99" fmla="*/ 297 h 1609"/>
                <a:gd name="T100" fmla="*/ 1516 w 4721"/>
                <a:gd name="T101" fmla="*/ 87 h 1609"/>
                <a:gd name="T102" fmla="*/ 1172 w 4721"/>
                <a:gd name="T103" fmla="*/ 603 h 1609"/>
                <a:gd name="T104" fmla="*/ 3090 w 4721"/>
                <a:gd name="T105" fmla="*/ 87 h 1609"/>
                <a:gd name="T106" fmla="*/ 3483 w 4721"/>
                <a:gd name="T107" fmla="*/ 297 h 1609"/>
                <a:gd name="T108" fmla="*/ 3836 w 4721"/>
                <a:gd name="T109" fmla="*/ 115 h 1609"/>
                <a:gd name="T110" fmla="*/ 3532 w 4721"/>
                <a:gd name="T111" fmla="*/ 603 h 1609"/>
                <a:gd name="T112" fmla="*/ 730 w 4721"/>
                <a:gd name="T113" fmla="*/ 87 h 1609"/>
                <a:gd name="T114" fmla="*/ 426 w 4721"/>
                <a:gd name="T115" fmla="*/ 651 h 1609"/>
                <a:gd name="T116" fmla="*/ 230 w 4721"/>
                <a:gd name="T117" fmla="*/ 1187 h 1609"/>
                <a:gd name="T118" fmla="*/ 4663 w 4721"/>
                <a:gd name="T119" fmla="*/ 1446 h 1609"/>
                <a:gd name="T120" fmla="*/ 4622 w 4721"/>
                <a:gd name="T121" fmla="*/ 192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21" h="1609">
                  <a:moveTo>
                    <a:pt x="4524" y="153"/>
                  </a:moveTo>
                  <a:lnTo>
                    <a:pt x="4491" y="192"/>
                  </a:lnTo>
                  <a:lnTo>
                    <a:pt x="4458" y="230"/>
                  </a:lnTo>
                  <a:lnTo>
                    <a:pt x="4425" y="268"/>
                  </a:lnTo>
                  <a:lnTo>
                    <a:pt x="4393" y="306"/>
                  </a:lnTo>
                  <a:lnTo>
                    <a:pt x="4360" y="345"/>
                  </a:lnTo>
                  <a:lnTo>
                    <a:pt x="4327" y="383"/>
                  </a:lnTo>
                  <a:lnTo>
                    <a:pt x="4294" y="421"/>
                  </a:lnTo>
                  <a:lnTo>
                    <a:pt x="4261" y="460"/>
                  </a:lnTo>
                  <a:lnTo>
                    <a:pt x="4229" y="498"/>
                  </a:lnTo>
                  <a:lnTo>
                    <a:pt x="4196" y="536"/>
                  </a:lnTo>
                  <a:lnTo>
                    <a:pt x="4163" y="575"/>
                  </a:lnTo>
                  <a:lnTo>
                    <a:pt x="4130" y="613"/>
                  </a:lnTo>
                  <a:lnTo>
                    <a:pt x="4097" y="651"/>
                  </a:lnTo>
                  <a:lnTo>
                    <a:pt x="4065" y="689"/>
                  </a:lnTo>
                  <a:lnTo>
                    <a:pt x="4032" y="728"/>
                  </a:lnTo>
                  <a:lnTo>
                    <a:pt x="3999" y="766"/>
                  </a:lnTo>
                  <a:lnTo>
                    <a:pt x="3999" y="766"/>
                  </a:lnTo>
                  <a:cubicBezTo>
                    <a:pt x="3988" y="778"/>
                    <a:pt x="3983" y="791"/>
                    <a:pt x="3983" y="804"/>
                  </a:cubicBezTo>
                  <a:lnTo>
                    <a:pt x="3983" y="804"/>
                  </a:lnTo>
                  <a:cubicBezTo>
                    <a:pt x="3983" y="817"/>
                    <a:pt x="3988" y="830"/>
                    <a:pt x="3999" y="842"/>
                  </a:cubicBezTo>
                  <a:lnTo>
                    <a:pt x="4032" y="880"/>
                  </a:lnTo>
                  <a:lnTo>
                    <a:pt x="4065" y="919"/>
                  </a:lnTo>
                  <a:lnTo>
                    <a:pt x="4163" y="1034"/>
                  </a:lnTo>
                  <a:lnTo>
                    <a:pt x="4196" y="1072"/>
                  </a:lnTo>
                  <a:lnTo>
                    <a:pt x="4229" y="1111"/>
                  </a:lnTo>
                  <a:lnTo>
                    <a:pt x="4327" y="1225"/>
                  </a:lnTo>
                  <a:lnTo>
                    <a:pt x="4360" y="1264"/>
                  </a:lnTo>
                  <a:lnTo>
                    <a:pt x="4393" y="1302"/>
                  </a:lnTo>
                  <a:lnTo>
                    <a:pt x="4491" y="1417"/>
                  </a:lnTo>
                  <a:lnTo>
                    <a:pt x="4524" y="1455"/>
                  </a:lnTo>
                  <a:lnTo>
                    <a:pt x="4524" y="1455"/>
                  </a:lnTo>
                  <a:cubicBezTo>
                    <a:pt x="4535" y="1468"/>
                    <a:pt x="4540" y="1481"/>
                    <a:pt x="4540" y="1494"/>
                  </a:cubicBezTo>
                  <a:lnTo>
                    <a:pt x="4540" y="1494"/>
                  </a:lnTo>
                  <a:cubicBezTo>
                    <a:pt x="4540" y="1506"/>
                    <a:pt x="4532" y="1516"/>
                    <a:pt x="4516" y="1523"/>
                  </a:cubicBezTo>
                  <a:lnTo>
                    <a:pt x="4516" y="1523"/>
                  </a:lnTo>
                  <a:cubicBezTo>
                    <a:pt x="4499" y="1529"/>
                    <a:pt x="4483" y="1529"/>
                    <a:pt x="4466" y="1523"/>
                  </a:cubicBezTo>
                  <a:lnTo>
                    <a:pt x="4466" y="1523"/>
                  </a:lnTo>
                  <a:cubicBezTo>
                    <a:pt x="4450" y="1516"/>
                    <a:pt x="4436" y="1506"/>
                    <a:pt x="4425" y="1494"/>
                  </a:cubicBezTo>
                  <a:lnTo>
                    <a:pt x="4393" y="1455"/>
                  </a:lnTo>
                  <a:lnTo>
                    <a:pt x="4360" y="1417"/>
                  </a:lnTo>
                  <a:lnTo>
                    <a:pt x="4327" y="1379"/>
                  </a:lnTo>
                  <a:lnTo>
                    <a:pt x="4294" y="1340"/>
                  </a:lnTo>
                  <a:lnTo>
                    <a:pt x="4261" y="1302"/>
                  </a:lnTo>
                  <a:lnTo>
                    <a:pt x="4229" y="1264"/>
                  </a:lnTo>
                  <a:lnTo>
                    <a:pt x="4196" y="1225"/>
                  </a:lnTo>
                  <a:lnTo>
                    <a:pt x="4163" y="1187"/>
                  </a:lnTo>
                  <a:lnTo>
                    <a:pt x="4130" y="1148"/>
                  </a:lnTo>
                  <a:lnTo>
                    <a:pt x="4097" y="1111"/>
                  </a:lnTo>
                  <a:lnTo>
                    <a:pt x="4065" y="1072"/>
                  </a:lnTo>
                  <a:lnTo>
                    <a:pt x="4032" y="1034"/>
                  </a:lnTo>
                  <a:lnTo>
                    <a:pt x="3999" y="996"/>
                  </a:lnTo>
                  <a:lnTo>
                    <a:pt x="3966" y="958"/>
                  </a:lnTo>
                  <a:lnTo>
                    <a:pt x="3933" y="919"/>
                  </a:lnTo>
                  <a:lnTo>
                    <a:pt x="3901" y="880"/>
                  </a:lnTo>
                  <a:lnTo>
                    <a:pt x="3868" y="842"/>
                  </a:lnTo>
                  <a:lnTo>
                    <a:pt x="3868" y="842"/>
                  </a:lnTo>
                  <a:cubicBezTo>
                    <a:pt x="3857" y="830"/>
                    <a:pt x="3851" y="817"/>
                    <a:pt x="3851" y="804"/>
                  </a:cubicBezTo>
                  <a:lnTo>
                    <a:pt x="3851" y="804"/>
                  </a:lnTo>
                  <a:cubicBezTo>
                    <a:pt x="3851" y="791"/>
                    <a:pt x="3857" y="778"/>
                    <a:pt x="3868" y="766"/>
                  </a:cubicBezTo>
                  <a:lnTo>
                    <a:pt x="3901" y="728"/>
                  </a:lnTo>
                  <a:lnTo>
                    <a:pt x="3933" y="689"/>
                  </a:lnTo>
                  <a:lnTo>
                    <a:pt x="3966" y="651"/>
                  </a:lnTo>
                  <a:lnTo>
                    <a:pt x="4065" y="536"/>
                  </a:lnTo>
                  <a:lnTo>
                    <a:pt x="4097" y="498"/>
                  </a:lnTo>
                  <a:lnTo>
                    <a:pt x="4130" y="460"/>
                  </a:lnTo>
                  <a:lnTo>
                    <a:pt x="4229" y="345"/>
                  </a:lnTo>
                  <a:lnTo>
                    <a:pt x="4261" y="306"/>
                  </a:lnTo>
                  <a:lnTo>
                    <a:pt x="4294" y="268"/>
                  </a:lnTo>
                  <a:lnTo>
                    <a:pt x="4393" y="153"/>
                  </a:lnTo>
                  <a:lnTo>
                    <a:pt x="4425" y="115"/>
                  </a:lnTo>
                  <a:lnTo>
                    <a:pt x="4425" y="115"/>
                  </a:lnTo>
                  <a:cubicBezTo>
                    <a:pt x="4436" y="102"/>
                    <a:pt x="4450" y="92"/>
                    <a:pt x="4466" y="87"/>
                  </a:cubicBezTo>
                  <a:lnTo>
                    <a:pt x="4466" y="87"/>
                  </a:lnTo>
                  <a:cubicBezTo>
                    <a:pt x="4483" y="80"/>
                    <a:pt x="4499" y="80"/>
                    <a:pt x="4516" y="87"/>
                  </a:cubicBezTo>
                  <a:lnTo>
                    <a:pt x="4516" y="87"/>
                  </a:lnTo>
                  <a:cubicBezTo>
                    <a:pt x="4532" y="92"/>
                    <a:pt x="4540" y="102"/>
                    <a:pt x="4540" y="115"/>
                  </a:cubicBezTo>
                  <a:lnTo>
                    <a:pt x="4540" y="115"/>
                  </a:lnTo>
                  <a:cubicBezTo>
                    <a:pt x="4540" y="128"/>
                    <a:pt x="4535" y="140"/>
                    <a:pt x="4524" y="153"/>
                  </a:cubicBezTo>
                  <a:close/>
                  <a:moveTo>
                    <a:pt x="4253" y="1523"/>
                  </a:moveTo>
                  <a:lnTo>
                    <a:pt x="4253" y="1523"/>
                  </a:lnTo>
                  <a:cubicBezTo>
                    <a:pt x="4237" y="1529"/>
                    <a:pt x="4218" y="1531"/>
                    <a:pt x="4196" y="1531"/>
                  </a:cubicBezTo>
                  <a:lnTo>
                    <a:pt x="4196" y="1531"/>
                  </a:lnTo>
                  <a:cubicBezTo>
                    <a:pt x="4174" y="1531"/>
                    <a:pt x="4155" y="1529"/>
                    <a:pt x="4139" y="1523"/>
                  </a:cubicBezTo>
                  <a:lnTo>
                    <a:pt x="4139" y="1523"/>
                  </a:lnTo>
                  <a:cubicBezTo>
                    <a:pt x="4122" y="1516"/>
                    <a:pt x="4109" y="1506"/>
                    <a:pt x="4097" y="1494"/>
                  </a:cubicBezTo>
                  <a:lnTo>
                    <a:pt x="4065" y="1455"/>
                  </a:lnTo>
                  <a:lnTo>
                    <a:pt x="4032" y="1417"/>
                  </a:lnTo>
                  <a:lnTo>
                    <a:pt x="3999" y="1379"/>
                  </a:lnTo>
                  <a:lnTo>
                    <a:pt x="3966" y="1340"/>
                  </a:lnTo>
                  <a:lnTo>
                    <a:pt x="3933" y="1302"/>
                  </a:lnTo>
                  <a:lnTo>
                    <a:pt x="3901" y="1264"/>
                  </a:lnTo>
                  <a:lnTo>
                    <a:pt x="3868" y="1225"/>
                  </a:lnTo>
                  <a:lnTo>
                    <a:pt x="3836" y="1187"/>
                  </a:lnTo>
                  <a:lnTo>
                    <a:pt x="3803" y="1148"/>
                  </a:lnTo>
                  <a:lnTo>
                    <a:pt x="3770" y="1111"/>
                  </a:lnTo>
                  <a:lnTo>
                    <a:pt x="3737" y="1072"/>
                  </a:lnTo>
                  <a:lnTo>
                    <a:pt x="3705" y="1034"/>
                  </a:lnTo>
                  <a:lnTo>
                    <a:pt x="3672" y="996"/>
                  </a:lnTo>
                  <a:lnTo>
                    <a:pt x="3639" y="958"/>
                  </a:lnTo>
                  <a:lnTo>
                    <a:pt x="3606" y="919"/>
                  </a:lnTo>
                  <a:lnTo>
                    <a:pt x="3574" y="880"/>
                  </a:lnTo>
                  <a:lnTo>
                    <a:pt x="3574" y="880"/>
                  </a:lnTo>
                  <a:cubicBezTo>
                    <a:pt x="3562" y="868"/>
                    <a:pt x="3548" y="858"/>
                    <a:pt x="3532" y="852"/>
                  </a:cubicBezTo>
                  <a:lnTo>
                    <a:pt x="3532" y="852"/>
                  </a:lnTo>
                  <a:cubicBezTo>
                    <a:pt x="3516" y="846"/>
                    <a:pt x="3499" y="846"/>
                    <a:pt x="3483" y="852"/>
                  </a:cubicBezTo>
                  <a:lnTo>
                    <a:pt x="3483" y="852"/>
                  </a:lnTo>
                  <a:cubicBezTo>
                    <a:pt x="3466" y="858"/>
                    <a:pt x="3453" y="868"/>
                    <a:pt x="3442" y="880"/>
                  </a:cubicBezTo>
                  <a:lnTo>
                    <a:pt x="3409" y="919"/>
                  </a:lnTo>
                  <a:lnTo>
                    <a:pt x="3311" y="1034"/>
                  </a:lnTo>
                  <a:lnTo>
                    <a:pt x="3278" y="1072"/>
                  </a:lnTo>
                  <a:lnTo>
                    <a:pt x="3245" y="1111"/>
                  </a:lnTo>
                  <a:lnTo>
                    <a:pt x="3147" y="1225"/>
                  </a:lnTo>
                  <a:lnTo>
                    <a:pt x="3114" y="1264"/>
                  </a:lnTo>
                  <a:lnTo>
                    <a:pt x="3081" y="1302"/>
                  </a:lnTo>
                  <a:lnTo>
                    <a:pt x="2983" y="1417"/>
                  </a:lnTo>
                  <a:lnTo>
                    <a:pt x="2950" y="1455"/>
                  </a:lnTo>
                  <a:lnTo>
                    <a:pt x="2917" y="1494"/>
                  </a:lnTo>
                  <a:lnTo>
                    <a:pt x="2917" y="1494"/>
                  </a:lnTo>
                  <a:cubicBezTo>
                    <a:pt x="2907" y="1506"/>
                    <a:pt x="2893" y="1516"/>
                    <a:pt x="2877" y="1523"/>
                  </a:cubicBezTo>
                  <a:lnTo>
                    <a:pt x="2877" y="1523"/>
                  </a:lnTo>
                  <a:cubicBezTo>
                    <a:pt x="2860" y="1529"/>
                    <a:pt x="2841" y="1531"/>
                    <a:pt x="2819" y="1531"/>
                  </a:cubicBezTo>
                  <a:lnTo>
                    <a:pt x="2819" y="1531"/>
                  </a:lnTo>
                  <a:cubicBezTo>
                    <a:pt x="2798" y="1531"/>
                    <a:pt x="2778" y="1529"/>
                    <a:pt x="2762" y="1523"/>
                  </a:cubicBezTo>
                  <a:lnTo>
                    <a:pt x="2762" y="1523"/>
                  </a:lnTo>
                  <a:cubicBezTo>
                    <a:pt x="2745" y="1516"/>
                    <a:pt x="2737" y="1506"/>
                    <a:pt x="2737" y="1494"/>
                  </a:cubicBezTo>
                  <a:lnTo>
                    <a:pt x="2737" y="1494"/>
                  </a:lnTo>
                  <a:cubicBezTo>
                    <a:pt x="2737" y="1481"/>
                    <a:pt x="2743" y="1468"/>
                    <a:pt x="2754" y="1455"/>
                  </a:cubicBezTo>
                  <a:lnTo>
                    <a:pt x="2786" y="1417"/>
                  </a:lnTo>
                  <a:lnTo>
                    <a:pt x="2819" y="1379"/>
                  </a:lnTo>
                  <a:lnTo>
                    <a:pt x="2852" y="1340"/>
                  </a:lnTo>
                  <a:lnTo>
                    <a:pt x="2885" y="1302"/>
                  </a:lnTo>
                  <a:lnTo>
                    <a:pt x="2917" y="1264"/>
                  </a:lnTo>
                  <a:lnTo>
                    <a:pt x="2950" y="1225"/>
                  </a:lnTo>
                  <a:lnTo>
                    <a:pt x="2983" y="1187"/>
                  </a:lnTo>
                  <a:lnTo>
                    <a:pt x="3016" y="1148"/>
                  </a:lnTo>
                  <a:lnTo>
                    <a:pt x="3049" y="1111"/>
                  </a:lnTo>
                  <a:lnTo>
                    <a:pt x="3081" y="1072"/>
                  </a:lnTo>
                  <a:lnTo>
                    <a:pt x="3114" y="1034"/>
                  </a:lnTo>
                  <a:lnTo>
                    <a:pt x="3147" y="996"/>
                  </a:lnTo>
                  <a:lnTo>
                    <a:pt x="3180" y="958"/>
                  </a:lnTo>
                  <a:lnTo>
                    <a:pt x="3213" y="919"/>
                  </a:lnTo>
                  <a:lnTo>
                    <a:pt x="3245" y="880"/>
                  </a:lnTo>
                  <a:lnTo>
                    <a:pt x="3278" y="842"/>
                  </a:lnTo>
                  <a:lnTo>
                    <a:pt x="3278" y="842"/>
                  </a:lnTo>
                  <a:cubicBezTo>
                    <a:pt x="3289" y="830"/>
                    <a:pt x="3294" y="817"/>
                    <a:pt x="3294" y="804"/>
                  </a:cubicBezTo>
                  <a:lnTo>
                    <a:pt x="3294" y="804"/>
                  </a:lnTo>
                  <a:cubicBezTo>
                    <a:pt x="3294" y="791"/>
                    <a:pt x="3289" y="778"/>
                    <a:pt x="3278" y="766"/>
                  </a:cubicBezTo>
                  <a:lnTo>
                    <a:pt x="3245" y="728"/>
                  </a:lnTo>
                  <a:lnTo>
                    <a:pt x="3213" y="689"/>
                  </a:lnTo>
                  <a:lnTo>
                    <a:pt x="3180" y="651"/>
                  </a:lnTo>
                  <a:lnTo>
                    <a:pt x="3081" y="536"/>
                  </a:lnTo>
                  <a:lnTo>
                    <a:pt x="3049" y="498"/>
                  </a:lnTo>
                  <a:lnTo>
                    <a:pt x="3016" y="460"/>
                  </a:lnTo>
                  <a:lnTo>
                    <a:pt x="2917" y="345"/>
                  </a:lnTo>
                  <a:lnTo>
                    <a:pt x="2885" y="306"/>
                  </a:lnTo>
                  <a:lnTo>
                    <a:pt x="2852" y="268"/>
                  </a:lnTo>
                  <a:lnTo>
                    <a:pt x="2754" y="153"/>
                  </a:lnTo>
                  <a:lnTo>
                    <a:pt x="2754" y="153"/>
                  </a:lnTo>
                  <a:cubicBezTo>
                    <a:pt x="2743" y="140"/>
                    <a:pt x="2737" y="128"/>
                    <a:pt x="2737" y="115"/>
                  </a:cubicBezTo>
                  <a:lnTo>
                    <a:pt x="2737" y="115"/>
                  </a:lnTo>
                  <a:cubicBezTo>
                    <a:pt x="2737" y="102"/>
                    <a:pt x="2745" y="92"/>
                    <a:pt x="2762" y="87"/>
                  </a:cubicBezTo>
                  <a:lnTo>
                    <a:pt x="2762" y="87"/>
                  </a:lnTo>
                  <a:cubicBezTo>
                    <a:pt x="2778" y="80"/>
                    <a:pt x="2798" y="77"/>
                    <a:pt x="2819" y="77"/>
                  </a:cubicBezTo>
                  <a:lnTo>
                    <a:pt x="2819" y="77"/>
                  </a:lnTo>
                  <a:cubicBezTo>
                    <a:pt x="2841" y="77"/>
                    <a:pt x="2860" y="80"/>
                    <a:pt x="2877" y="87"/>
                  </a:cubicBezTo>
                  <a:lnTo>
                    <a:pt x="2877" y="87"/>
                  </a:lnTo>
                  <a:cubicBezTo>
                    <a:pt x="2893" y="92"/>
                    <a:pt x="2907" y="102"/>
                    <a:pt x="2917" y="115"/>
                  </a:cubicBezTo>
                  <a:lnTo>
                    <a:pt x="2950" y="153"/>
                  </a:lnTo>
                  <a:lnTo>
                    <a:pt x="2983" y="192"/>
                  </a:lnTo>
                  <a:lnTo>
                    <a:pt x="3016" y="230"/>
                  </a:lnTo>
                  <a:lnTo>
                    <a:pt x="3049" y="268"/>
                  </a:lnTo>
                  <a:lnTo>
                    <a:pt x="3081" y="306"/>
                  </a:lnTo>
                  <a:lnTo>
                    <a:pt x="3114" y="345"/>
                  </a:lnTo>
                  <a:lnTo>
                    <a:pt x="3147" y="383"/>
                  </a:lnTo>
                  <a:lnTo>
                    <a:pt x="3180" y="421"/>
                  </a:lnTo>
                  <a:lnTo>
                    <a:pt x="3213" y="460"/>
                  </a:lnTo>
                  <a:lnTo>
                    <a:pt x="3245" y="498"/>
                  </a:lnTo>
                  <a:lnTo>
                    <a:pt x="3278" y="536"/>
                  </a:lnTo>
                  <a:lnTo>
                    <a:pt x="3311" y="575"/>
                  </a:lnTo>
                  <a:lnTo>
                    <a:pt x="3344" y="613"/>
                  </a:lnTo>
                  <a:lnTo>
                    <a:pt x="3377" y="651"/>
                  </a:lnTo>
                  <a:lnTo>
                    <a:pt x="3409" y="689"/>
                  </a:lnTo>
                  <a:lnTo>
                    <a:pt x="3442" y="728"/>
                  </a:lnTo>
                  <a:lnTo>
                    <a:pt x="3442" y="728"/>
                  </a:lnTo>
                  <a:cubicBezTo>
                    <a:pt x="3453" y="740"/>
                    <a:pt x="3466" y="750"/>
                    <a:pt x="3483" y="757"/>
                  </a:cubicBezTo>
                  <a:lnTo>
                    <a:pt x="3483" y="757"/>
                  </a:lnTo>
                  <a:cubicBezTo>
                    <a:pt x="3499" y="763"/>
                    <a:pt x="3516" y="763"/>
                    <a:pt x="3532" y="757"/>
                  </a:cubicBezTo>
                  <a:lnTo>
                    <a:pt x="3532" y="757"/>
                  </a:lnTo>
                  <a:cubicBezTo>
                    <a:pt x="3548" y="750"/>
                    <a:pt x="3562" y="740"/>
                    <a:pt x="3574" y="728"/>
                  </a:cubicBezTo>
                  <a:lnTo>
                    <a:pt x="3606" y="689"/>
                  </a:lnTo>
                  <a:lnTo>
                    <a:pt x="3639" y="651"/>
                  </a:lnTo>
                  <a:lnTo>
                    <a:pt x="3737" y="536"/>
                  </a:lnTo>
                  <a:lnTo>
                    <a:pt x="3770" y="498"/>
                  </a:lnTo>
                  <a:lnTo>
                    <a:pt x="3803" y="460"/>
                  </a:lnTo>
                  <a:lnTo>
                    <a:pt x="3901" y="345"/>
                  </a:lnTo>
                  <a:lnTo>
                    <a:pt x="3933" y="306"/>
                  </a:lnTo>
                  <a:lnTo>
                    <a:pt x="3966" y="268"/>
                  </a:lnTo>
                  <a:lnTo>
                    <a:pt x="4065" y="153"/>
                  </a:lnTo>
                  <a:lnTo>
                    <a:pt x="4097" y="115"/>
                  </a:lnTo>
                  <a:lnTo>
                    <a:pt x="4097" y="115"/>
                  </a:lnTo>
                  <a:cubicBezTo>
                    <a:pt x="4109" y="102"/>
                    <a:pt x="4122" y="92"/>
                    <a:pt x="4139" y="87"/>
                  </a:cubicBezTo>
                  <a:lnTo>
                    <a:pt x="4139" y="87"/>
                  </a:lnTo>
                  <a:cubicBezTo>
                    <a:pt x="4155" y="80"/>
                    <a:pt x="4174" y="77"/>
                    <a:pt x="4196" y="77"/>
                  </a:cubicBezTo>
                  <a:lnTo>
                    <a:pt x="4196" y="77"/>
                  </a:lnTo>
                  <a:cubicBezTo>
                    <a:pt x="4218" y="77"/>
                    <a:pt x="4237" y="80"/>
                    <a:pt x="4253" y="87"/>
                  </a:cubicBezTo>
                  <a:lnTo>
                    <a:pt x="4253" y="87"/>
                  </a:lnTo>
                  <a:cubicBezTo>
                    <a:pt x="4270" y="92"/>
                    <a:pt x="4278" y="102"/>
                    <a:pt x="4278" y="115"/>
                  </a:cubicBezTo>
                  <a:lnTo>
                    <a:pt x="4278" y="115"/>
                  </a:lnTo>
                  <a:cubicBezTo>
                    <a:pt x="4278" y="128"/>
                    <a:pt x="4272" y="140"/>
                    <a:pt x="4261" y="153"/>
                  </a:cubicBezTo>
                  <a:lnTo>
                    <a:pt x="4229" y="192"/>
                  </a:lnTo>
                  <a:lnTo>
                    <a:pt x="4196" y="230"/>
                  </a:lnTo>
                  <a:lnTo>
                    <a:pt x="4163" y="268"/>
                  </a:lnTo>
                  <a:lnTo>
                    <a:pt x="4065" y="383"/>
                  </a:lnTo>
                  <a:lnTo>
                    <a:pt x="4032" y="421"/>
                  </a:lnTo>
                  <a:lnTo>
                    <a:pt x="3999" y="460"/>
                  </a:lnTo>
                  <a:lnTo>
                    <a:pt x="3901" y="575"/>
                  </a:lnTo>
                  <a:lnTo>
                    <a:pt x="3868" y="613"/>
                  </a:lnTo>
                  <a:lnTo>
                    <a:pt x="3836" y="651"/>
                  </a:lnTo>
                  <a:lnTo>
                    <a:pt x="3737" y="766"/>
                  </a:lnTo>
                  <a:lnTo>
                    <a:pt x="3737" y="766"/>
                  </a:lnTo>
                  <a:cubicBezTo>
                    <a:pt x="3726" y="778"/>
                    <a:pt x="3721" y="791"/>
                    <a:pt x="3721" y="804"/>
                  </a:cubicBezTo>
                  <a:lnTo>
                    <a:pt x="3721" y="804"/>
                  </a:lnTo>
                  <a:cubicBezTo>
                    <a:pt x="3721" y="817"/>
                    <a:pt x="3726" y="830"/>
                    <a:pt x="3737" y="842"/>
                  </a:cubicBezTo>
                  <a:lnTo>
                    <a:pt x="4261" y="1455"/>
                  </a:lnTo>
                  <a:lnTo>
                    <a:pt x="4261" y="1455"/>
                  </a:lnTo>
                  <a:cubicBezTo>
                    <a:pt x="4272" y="1468"/>
                    <a:pt x="4278" y="1481"/>
                    <a:pt x="4278" y="1494"/>
                  </a:cubicBezTo>
                  <a:lnTo>
                    <a:pt x="4278" y="1494"/>
                  </a:lnTo>
                  <a:cubicBezTo>
                    <a:pt x="4278" y="1506"/>
                    <a:pt x="4270" y="1516"/>
                    <a:pt x="4253" y="1523"/>
                  </a:cubicBezTo>
                  <a:lnTo>
                    <a:pt x="3925" y="1523"/>
                  </a:lnTo>
                  <a:lnTo>
                    <a:pt x="3925" y="1523"/>
                  </a:lnTo>
                  <a:cubicBezTo>
                    <a:pt x="3909" y="1529"/>
                    <a:pt x="3892" y="1529"/>
                    <a:pt x="3877" y="1523"/>
                  </a:cubicBezTo>
                  <a:lnTo>
                    <a:pt x="3877" y="1523"/>
                  </a:lnTo>
                  <a:cubicBezTo>
                    <a:pt x="3860" y="1516"/>
                    <a:pt x="3846" y="1506"/>
                    <a:pt x="3836" y="1494"/>
                  </a:cubicBezTo>
                  <a:lnTo>
                    <a:pt x="3803" y="1455"/>
                  </a:lnTo>
                  <a:lnTo>
                    <a:pt x="3770" y="1417"/>
                  </a:lnTo>
                  <a:lnTo>
                    <a:pt x="3770" y="1417"/>
                  </a:lnTo>
                  <a:cubicBezTo>
                    <a:pt x="3759" y="1404"/>
                    <a:pt x="3748" y="1398"/>
                    <a:pt x="3737" y="1398"/>
                  </a:cubicBezTo>
                  <a:lnTo>
                    <a:pt x="3737" y="1398"/>
                  </a:lnTo>
                  <a:cubicBezTo>
                    <a:pt x="3726" y="1398"/>
                    <a:pt x="3715" y="1404"/>
                    <a:pt x="3705" y="1417"/>
                  </a:cubicBezTo>
                  <a:lnTo>
                    <a:pt x="3705" y="1417"/>
                  </a:lnTo>
                  <a:cubicBezTo>
                    <a:pt x="3693" y="1430"/>
                    <a:pt x="3682" y="1436"/>
                    <a:pt x="3672" y="1436"/>
                  </a:cubicBezTo>
                  <a:lnTo>
                    <a:pt x="3672" y="1436"/>
                  </a:lnTo>
                  <a:cubicBezTo>
                    <a:pt x="3660" y="1436"/>
                    <a:pt x="3650" y="1430"/>
                    <a:pt x="3639" y="1417"/>
                  </a:cubicBezTo>
                  <a:lnTo>
                    <a:pt x="3606" y="1379"/>
                  </a:lnTo>
                  <a:lnTo>
                    <a:pt x="3574" y="1340"/>
                  </a:lnTo>
                  <a:lnTo>
                    <a:pt x="3574" y="1340"/>
                  </a:lnTo>
                  <a:cubicBezTo>
                    <a:pt x="3562" y="1327"/>
                    <a:pt x="3548" y="1318"/>
                    <a:pt x="3532" y="1312"/>
                  </a:cubicBezTo>
                  <a:lnTo>
                    <a:pt x="3532" y="1312"/>
                  </a:lnTo>
                  <a:cubicBezTo>
                    <a:pt x="3516" y="1305"/>
                    <a:pt x="3499" y="1305"/>
                    <a:pt x="3483" y="1312"/>
                  </a:cubicBezTo>
                  <a:lnTo>
                    <a:pt x="3483" y="1312"/>
                  </a:lnTo>
                  <a:cubicBezTo>
                    <a:pt x="3466" y="1318"/>
                    <a:pt x="3453" y="1327"/>
                    <a:pt x="3442" y="1340"/>
                  </a:cubicBezTo>
                  <a:lnTo>
                    <a:pt x="3409" y="1379"/>
                  </a:lnTo>
                  <a:lnTo>
                    <a:pt x="3377" y="1417"/>
                  </a:lnTo>
                  <a:lnTo>
                    <a:pt x="3377" y="1417"/>
                  </a:lnTo>
                  <a:cubicBezTo>
                    <a:pt x="3365" y="1430"/>
                    <a:pt x="3354" y="1436"/>
                    <a:pt x="3344" y="1436"/>
                  </a:cubicBezTo>
                  <a:lnTo>
                    <a:pt x="3344" y="1436"/>
                  </a:lnTo>
                  <a:cubicBezTo>
                    <a:pt x="3333" y="1436"/>
                    <a:pt x="3322" y="1430"/>
                    <a:pt x="3311" y="1417"/>
                  </a:cubicBezTo>
                  <a:lnTo>
                    <a:pt x="3311" y="1417"/>
                  </a:lnTo>
                  <a:cubicBezTo>
                    <a:pt x="3300" y="1404"/>
                    <a:pt x="3289" y="1398"/>
                    <a:pt x="3278" y="1398"/>
                  </a:cubicBezTo>
                  <a:lnTo>
                    <a:pt x="3278" y="1398"/>
                  </a:lnTo>
                  <a:cubicBezTo>
                    <a:pt x="3267" y="1398"/>
                    <a:pt x="3256" y="1404"/>
                    <a:pt x="3245" y="1417"/>
                  </a:cubicBezTo>
                  <a:lnTo>
                    <a:pt x="3180" y="1494"/>
                  </a:lnTo>
                  <a:lnTo>
                    <a:pt x="3180" y="1494"/>
                  </a:lnTo>
                  <a:cubicBezTo>
                    <a:pt x="3169" y="1506"/>
                    <a:pt x="3155" y="1516"/>
                    <a:pt x="3139" y="1523"/>
                  </a:cubicBezTo>
                  <a:lnTo>
                    <a:pt x="3139" y="1523"/>
                  </a:lnTo>
                  <a:cubicBezTo>
                    <a:pt x="3122" y="1529"/>
                    <a:pt x="3106" y="1529"/>
                    <a:pt x="3090" y="1523"/>
                  </a:cubicBezTo>
                  <a:lnTo>
                    <a:pt x="3090" y="1523"/>
                  </a:lnTo>
                  <a:cubicBezTo>
                    <a:pt x="3073" y="1516"/>
                    <a:pt x="3065" y="1506"/>
                    <a:pt x="3065" y="1494"/>
                  </a:cubicBezTo>
                  <a:lnTo>
                    <a:pt x="3065" y="1494"/>
                  </a:lnTo>
                  <a:cubicBezTo>
                    <a:pt x="3065" y="1481"/>
                    <a:pt x="3071" y="1468"/>
                    <a:pt x="3081" y="1455"/>
                  </a:cubicBezTo>
                  <a:lnTo>
                    <a:pt x="3114" y="1417"/>
                  </a:lnTo>
                  <a:lnTo>
                    <a:pt x="3147" y="1379"/>
                  </a:lnTo>
                  <a:lnTo>
                    <a:pt x="3180" y="1340"/>
                  </a:lnTo>
                  <a:lnTo>
                    <a:pt x="3213" y="1302"/>
                  </a:lnTo>
                  <a:lnTo>
                    <a:pt x="3245" y="1264"/>
                  </a:lnTo>
                  <a:lnTo>
                    <a:pt x="3278" y="1225"/>
                  </a:lnTo>
                  <a:lnTo>
                    <a:pt x="3311" y="1187"/>
                  </a:lnTo>
                  <a:lnTo>
                    <a:pt x="3344" y="1148"/>
                  </a:lnTo>
                  <a:lnTo>
                    <a:pt x="3377" y="1111"/>
                  </a:lnTo>
                  <a:lnTo>
                    <a:pt x="3409" y="1072"/>
                  </a:lnTo>
                  <a:lnTo>
                    <a:pt x="3442" y="1034"/>
                  </a:lnTo>
                  <a:lnTo>
                    <a:pt x="3442" y="1034"/>
                  </a:lnTo>
                  <a:cubicBezTo>
                    <a:pt x="3453" y="1021"/>
                    <a:pt x="3466" y="1011"/>
                    <a:pt x="3483" y="1005"/>
                  </a:cubicBezTo>
                  <a:lnTo>
                    <a:pt x="3483" y="1005"/>
                  </a:lnTo>
                  <a:cubicBezTo>
                    <a:pt x="3499" y="999"/>
                    <a:pt x="3516" y="999"/>
                    <a:pt x="3532" y="1005"/>
                  </a:cubicBezTo>
                  <a:lnTo>
                    <a:pt x="3532" y="1005"/>
                  </a:lnTo>
                  <a:cubicBezTo>
                    <a:pt x="3548" y="1011"/>
                    <a:pt x="3562" y="1021"/>
                    <a:pt x="3574" y="1034"/>
                  </a:cubicBezTo>
                  <a:lnTo>
                    <a:pt x="3933" y="1455"/>
                  </a:lnTo>
                  <a:lnTo>
                    <a:pt x="3933" y="1455"/>
                  </a:lnTo>
                  <a:cubicBezTo>
                    <a:pt x="3945" y="1468"/>
                    <a:pt x="3950" y="1481"/>
                    <a:pt x="3950" y="1494"/>
                  </a:cubicBezTo>
                  <a:lnTo>
                    <a:pt x="3950" y="1494"/>
                  </a:lnTo>
                  <a:cubicBezTo>
                    <a:pt x="3950" y="1506"/>
                    <a:pt x="3942" y="1516"/>
                    <a:pt x="3925" y="1523"/>
                  </a:cubicBezTo>
                  <a:lnTo>
                    <a:pt x="4253" y="1523"/>
                  </a:lnTo>
                  <a:close/>
                  <a:moveTo>
                    <a:pt x="2623" y="1455"/>
                  </a:moveTo>
                  <a:lnTo>
                    <a:pt x="2590" y="1494"/>
                  </a:lnTo>
                  <a:lnTo>
                    <a:pt x="2590" y="1494"/>
                  </a:lnTo>
                  <a:cubicBezTo>
                    <a:pt x="2579" y="1506"/>
                    <a:pt x="2565" y="1516"/>
                    <a:pt x="2549" y="1523"/>
                  </a:cubicBezTo>
                  <a:lnTo>
                    <a:pt x="2549" y="1523"/>
                  </a:lnTo>
                  <a:cubicBezTo>
                    <a:pt x="2533" y="1529"/>
                    <a:pt x="2516" y="1529"/>
                    <a:pt x="2499" y="1523"/>
                  </a:cubicBezTo>
                  <a:lnTo>
                    <a:pt x="2499" y="1523"/>
                  </a:lnTo>
                  <a:cubicBezTo>
                    <a:pt x="2483" y="1516"/>
                    <a:pt x="2475" y="1506"/>
                    <a:pt x="2475" y="1494"/>
                  </a:cubicBezTo>
                  <a:lnTo>
                    <a:pt x="2475" y="1494"/>
                  </a:lnTo>
                  <a:cubicBezTo>
                    <a:pt x="2475" y="1481"/>
                    <a:pt x="2481" y="1468"/>
                    <a:pt x="2492" y="1455"/>
                  </a:cubicBezTo>
                  <a:lnTo>
                    <a:pt x="2524" y="1417"/>
                  </a:lnTo>
                  <a:lnTo>
                    <a:pt x="2557" y="1379"/>
                  </a:lnTo>
                  <a:lnTo>
                    <a:pt x="2590" y="1340"/>
                  </a:lnTo>
                  <a:lnTo>
                    <a:pt x="2688" y="1225"/>
                  </a:lnTo>
                  <a:lnTo>
                    <a:pt x="2721" y="1187"/>
                  </a:lnTo>
                  <a:lnTo>
                    <a:pt x="2754" y="1148"/>
                  </a:lnTo>
                  <a:lnTo>
                    <a:pt x="2852" y="1034"/>
                  </a:lnTo>
                  <a:lnTo>
                    <a:pt x="2885" y="996"/>
                  </a:lnTo>
                  <a:lnTo>
                    <a:pt x="2917" y="958"/>
                  </a:lnTo>
                  <a:lnTo>
                    <a:pt x="3016" y="842"/>
                  </a:lnTo>
                  <a:lnTo>
                    <a:pt x="3016" y="842"/>
                  </a:lnTo>
                  <a:cubicBezTo>
                    <a:pt x="3027" y="830"/>
                    <a:pt x="3032" y="817"/>
                    <a:pt x="3032" y="804"/>
                  </a:cubicBezTo>
                  <a:lnTo>
                    <a:pt x="3032" y="804"/>
                  </a:lnTo>
                  <a:cubicBezTo>
                    <a:pt x="3032" y="791"/>
                    <a:pt x="3027" y="778"/>
                    <a:pt x="3016" y="766"/>
                  </a:cubicBezTo>
                  <a:lnTo>
                    <a:pt x="2492" y="153"/>
                  </a:lnTo>
                  <a:lnTo>
                    <a:pt x="2492" y="153"/>
                  </a:lnTo>
                  <a:cubicBezTo>
                    <a:pt x="2481" y="140"/>
                    <a:pt x="2475" y="128"/>
                    <a:pt x="2475" y="115"/>
                  </a:cubicBezTo>
                  <a:lnTo>
                    <a:pt x="2475" y="115"/>
                  </a:lnTo>
                  <a:cubicBezTo>
                    <a:pt x="2475" y="102"/>
                    <a:pt x="2483" y="92"/>
                    <a:pt x="2499" y="87"/>
                  </a:cubicBezTo>
                  <a:lnTo>
                    <a:pt x="2499" y="87"/>
                  </a:lnTo>
                  <a:cubicBezTo>
                    <a:pt x="2516" y="80"/>
                    <a:pt x="2533" y="80"/>
                    <a:pt x="2549" y="87"/>
                  </a:cubicBezTo>
                  <a:lnTo>
                    <a:pt x="2549" y="87"/>
                  </a:lnTo>
                  <a:cubicBezTo>
                    <a:pt x="2565" y="92"/>
                    <a:pt x="2579" y="102"/>
                    <a:pt x="2590" y="115"/>
                  </a:cubicBezTo>
                  <a:lnTo>
                    <a:pt x="2623" y="153"/>
                  </a:lnTo>
                  <a:lnTo>
                    <a:pt x="2655" y="192"/>
                  </a:lnTo>
                  <a:lnTo>
                    <a:pt x="2688" y="230"/>
                  </a:lnTo>
                  <a:lnTo>
                    <a:pt x="2721" y="268"/>
                  </a:lnTo>
                  <a:lnTo>
                    <a:pt x="2754" y="306"/>
                  </a:lnTo>
                  <a:lnTo>
                    <a:pt x="2786" y="345"/>
                  </a:lnTo>
                  <a:lnTo>
                    <a:pt x="2819" y="383"/>
                  </a:lnTo>
                  <a:lnTo>
                    <a:pt x="2852" y="421"/>
                  </a:lnTo>
                  <a:lnTo>
                    <a:pt x="2885" y="460"/>
                  </a:lnTo>
                  <a:lnTo>
                    <a:pt x="2917" y="498"/>
                  </a:lnTo>
                  <a:lnTo>
                    <a:pt x="2950" y="536"/>
                  </a:lnTo>
                  <a:lnTo>
                    <a:pt x="2983" y="575"/>
                  </a:lnTo>
                  <a:lnTo>
                    <a:pt x="3016" y="613"/>
                  </a:lnTo>
                  <a:lnTo>
                    <a:pt x="3049" y="651"/>
                  </a:lnTo>
                  <a:lnTo>
                    <a:pt x="3081" y="689"/>
                  </a:lnTo>
                  <a:lnTo>
                    <a:pt x="3114" y="728"/>
                  </a:lnTo>
                  <a:lnTo>
                    <a:pt x="3147" y="766"/>
                  </a:lnTo>
                  <a:lnTo>
                    <a:pt x="3147" y="766"/>
                  </a:lnTo>
                  <a:cubicBezTo>
                    <a:pt x="3158" y="778"/>
                    <a:pt x="3163" y="791"/>
                    <a:pt x="3163" y="804"/>
                  </a:cubicBezTo>
                  <a:lnTo>
                    <a:pt x="3163" y="804"/>
                  </a:lnTo>
                  <a:cubicBezTo>
                    <a:pt x="3163" y="817"/>
                    <a:pt x="3158" y="830"/>
                    <a:pt x="3147" y="842"/>
                  </a:cubicBezTo>
                  <a:lnTo>
                    <a:pt x="3114" y="880"/>
                  </a:lnTo>
                  <a:lnTo>
                    <a:pt x="3081" y="919"/>
                  </a:lnTo>
                  <a:lnTo>
                    <a:pt x="2983" y="1034"/>
                  </a:lnTo>
                  <a:lnTo>
                    <a:pt x="2950" y="1072"/>
                  </a:lnTo>
                  <a:lnTo>
                    <a:pt x="2917" y="1111"/>
                  </a:lnTo>
                  <a:lnTo>
                    <a:pt x="2819" y="1225"/>
                  </a:lnTo>
                  <a:lnTo>
                    <a:pt x="2786" y="1264"/>
                  </a:lnTo>
                  <a:lnTo>
                    <a:pt x="2754" y="1302"/>
                  </a:lnTo>
                  <a:lnTo>
                    <a:pt x="2655" y="1417"/>
                  </a:lnTo>
                  <a:lnTo>
                    <a:pt x="2623" y="1455"/>
                  </a:lnTo>
                  <a:close/>
                  <a:moveTo>
                    <a:pt x="2426" y="1379"/>
                  </a:moveTo>
                  <a:lnTo>
                    <a:pt x="2393" y="1417"/>
                  </a:lnTo>
                  <a:lnTo>
                    <a:pt x="2393" y="1417"/>
                  </a:lnTo>
                  <a:cubicBezTo>
                    <a:pt x="2384" y="1427"/>
                    <a:pt x="2373" y="1436"/>
                    <a:pt x="2360" y="1442"/>
                  </a:cubicBezTo>
                  <a:lnTo>
                    <a:pt x="2360" y="1442"/>
                  </a:lnTo>
                  <a:cubicBezTo>
                    <a:pt x="2358" y="1443"/>
                    <a:pt x="2355" y="1444"/>
                    <a:pt x="2352" y="1446"/>
                  </a:cubicBezTo>
                  <a:lnTo>
                    <a:pt x="2352" y="1446"/>
                  </a:lnTo>
                  <a:cubicBezTo>
                    <a:pt x="2335" y="1452"/>
                    <a:pt x="2320" y="1452"/>
                    <a:pt x="2303" y="1446"/>
                  </a:cubicBezTo>
                  <a:lnTo>
                    <a:pt x="2303" y="1446"/>
                  </a:lnTo>
                  <a:cubicBezTo>
                    <a:pt x="2287" y="1439"/>
                    <a:pt x="2273" y="1430"/>
                    <a:pt x="2262" y="1417"/>
                  </a:cubicBezTo>
                  <a:lnTo>
                    <a:pt x="2229" y="1379"/>
                  </a:lnTo>
                  <a:lnTo>
                    <a:pt x="2196" y="1340"/>
                  </a:lnTo>
                  <a:lnTo>
                    <a:pt x="2098" y="1225"/>
                  </a:lnTo>
                  <a:lnTo>
                    <a:pt x="2065" y="1187"/>
                  </a:lnTo>
                  <a:lnTo>
                    <a:pt x="2032" y="1148"/>
                  </a:lnTo>
                  <a:lnTo>
                    <a:pt x="1934" y="1034"/>
                  </a:lnTo>
                  <a:lnTo>
                    <a:pt x="1901" y="996"/>
                  </a:lnTo>
                  <a:lnTo>
                    <a:pt x="1868" y="958"/>
                  </a:lnTo>
                  <a:lnTo>
                    <a:pt x="1771" y="842"/>
                  </a:lnTo>
                  <a:lnTo>
                    <a:pt x="1771" y="842"/>
                  </a:lnTo>
                  <a:cubicBezTo>
                    <a:pt x="1759" y="830"/>
                    <a:pt x="1754" y="817"/>
                    <a:pt x="1754" y="804"/>
                  </a:cubicBezTo>
                  <a:lnTo>
                    <a:pt x="1754" y="804"/>
                  </a:lnTo>
                  <a:cubicBezTo>
                    <a:pt x="1754" y="791"/>
                    <a:pt x="1759" y="778"/>
                    <a:pt x="1771" y="766"/>
                  </a:cubicBezTo>
                  <a:lnTo>
                    <a:pt x="2262" y="192"/>
                  </a:lnTo>
                  <a:lnTo>
                    <a:pt x="2262" y="192"/>
                  </a:lnTo>
                  <a:cubicBezTo>
                    <a:pt x="2273" y="179"/>
                    <a:pt x="2287" y="169"/>
                    <a:pt x="2303" y="162"/>
                  </a:cubicBezTo>
                  <a:lnTo>
                    <a:pt x="2303" y="162"/>
                  </a:lnTo>
                  <a:cubicBezTo>
                    <a:pt x="2320" y="157"/>
                    <a:pt x="2335" y="157"/>
                    <a:pt x="2352" y="162"/>
                  </a:cubicBezTo>
                  <a:lnTo>
                    <a:pt x="2352" y="162"/>
                  </a:lnTo>
                  <a:cubicBezTo>
                    <a:pt x="2355" y="163"/>
                    <a:pt x="2358" y="165"/>
                    <a:pt x="2360" y="166"/>
                  </a:cubicBezTo>
                  <a:lnTo>
                    <a:pt x="2360" y="166"/>
                  </a:lnTo>
                  <a:cubicBezTo>
                    <a:pt x="2373" y="172"/>
                    <a:pt x="2384" y="181"/>
                    <a:pt x="2393" y="192"/>
                  </a:cubicBezTo>
                  <a:lnTo>
                    <a:pt x="2426" y="230"/>
                  </a:lnTo>
                  <a:lnTo>
                    <a:pt x="2459" y="268"/>
                  </a:lnTo>
                  <a:lnTo>
                    <a:pt x="2492" y="306"/>
                  </a:lnTo>
                  <a:lnTo>
                    <a:pt x="2524" y="345"/>
                  </a:lnTo>
                  <a:lnTo>
                    <a:pt x="2557" y="383"/>
                  </a:lnTo>
                  <a:lnTo>
                    <a:pt x="2590" y="421"/>
                  </a:lnTo>
                  <a:lnTo>
                    <a:pt x="2623" y="460"/>
                  </a:lnTo>
                  <a:lnTo>
                    <a:pt x="2655" y="498"/>
                  </a:lnTo>
                  <a:lnTo>
                    <a:pt x="2688" y="536"/>
                  </a:lnTo>
                  <a:lnTo>
                    <a:pt x="2721" y="575"/>
                  </a:lnTo>
                  <a:lnTo>
                    <a:pt x="2754" y="613"/>
                  </a:lnTo>
                  <a:lnTo>
                    <a:pt x="2786" y="651"/>
                  </a:lnTo>
                  <a:lnTo>
                    <a:pt x="2819" y="689"/>
                  </a:lnTo>
                  <a:lnTo>
                    <a:pt x="2852" y="728"/>
                  </a:lnTo>
                  <a:lnTo>
                    <a:pt x="2885" y="766"/>
                  </a:lnTo>
                  <a:lnTo>
                    <a:pt x="2885" y="766"/>
                  </a:lnTo>
                  <a:cubicBezTo>
                    <a:pt x="2896" y="778"/>
                    <a:pt x="2901" y="791"/>
                    <a:pt x="2901" y="804"/>
                  </a:cubicBezTo>
                  <a:lnTo>
                    <a:pt x="2901" y="804"/>
                  </a:lnTo>
                  <a:cubicBezTo>
                    <a:pt x="2901" y="817"/>
                    <a:pt x="2896" y="830"/>
                    <a:pt x="2885" y="842"/>
                  </a:cubicBezTo>
                  <a:lnTo>
                    <a:pt x="2852" y="880"/>
                  </a:lnTo>
                  <a:lnTo>
                    <a:pt x="2819" y="919"/>
                  </a:lnTo>
                  <a:lnTo>
                    <a:pt x="2786" y="958"/>
                  </a:lnTo>
                  <a:lnTo>
                    <a:pt x="2754" y="996"/>
                  </a:lnTo>
                  <a:lnTo>
                    <a:pt x="2721" y="1034"/>
                  </a:lnTo>
                  <a:lnTo>
                    <a:pt x="2688" y="1072"/>
                  </a:lnTo>
                  <a:lnTo>
                    <a:pt x="2655" y="1111"/>
                  </a:lnTo>
                  <a:lnTo>
                    <a:pt x="2623" y="1148"/>
                  </a:lnTo>
                  <a:lnTo>
                    <a:pt x="2590" y="1187"/>
                  </a:lnTo>
                  <a:lnTo>
                    <a:pt x="2557" y="1225"/>
                  </a:lnTo>
                  <a:lnTo>
                    <a:pt x="2524" y="1264"/>
                  </a:lnTo>
                  <a:lnTo>
                    <a:pt x="2492" y="1302"/>
                  </a:lnTo>
                  <a:lnTo>
                    <a:pt x="2459" y="1340"/>
                  </a:lnTo>
                  <a:lnTo>
                    <a:pt x="2426" y="1379"/>
                  </a:lnTo>
                  <a:close/>
                  <a:moveTo>
                    <a:pt x="2156" y="1523"/>
                  </a:moveTo>
                  <a:lnTo>
                    <a:pt x="2156" y="1523"/>
                  </a:lnTo>
                  <a:cubicBezTo>
                    <a:pt x="2139" y="1529"/>
                    <a:pt x="2123" y="1529"/>
                    <a:pt x="2106" y="1523"/>
                  </a:cubicBezTo>
                  <a:lnTo>
                    <a:pt x="2106" y="1523"/>
                  </a:lnTo>
                  <a:cubicBezTo>
                    <a:pt x="2090" y="1516"/>
                    <a:pt x="2076" y="1506"/>
                    <a:pt x="2065" y="1494"/>
                  </a:cubicBezTo>
                  <a:lnTo>
                    <a:pt x="2032" y="1455"/>
                  </a:lnTo>
                  <a:lnTo>
                    <a:pt x="2000" y="1417"/>
                  </a:lnTo>
                  <a:lnTo>
                    <a:pt x="1967" y="1379"/>
                  </a:lnTo>
                  <a:lnTo>
                    <a:pt x="1934" y="1340"/>
                  </a:lnTo>
                  <a:lnTo>
                    <a:pt x="1901" y="1302"/>
                  </a:lnTo>
                  <a:lnTo>
                    <a:pt x="1868" y="1264"/>
                  </a:lnTo>
                  <a:lnTo>
                    <a:pt x="1836" y="1225"/>
                  </a:lnTo>
                  <a:lnTo>
                    <a:pt x="1803" y="1187"/>
                  </a:lnTo>
                  <a:lnTo>
                    <a:pt x="1771" y="1148"/>
                  </a:lnTo>
                  <a:lnTo>
                    <a:pt x="1737" y="1111"/>
                  </a:lnTo>
                  <a:lnTo>
                    <a:pt x="1705" y="1072"/>
                  </a:lnTo>
                  <a:lnTo>
                    <a:pt x="1672" y="1034"/>
                  </a:lnTo>
                  <a:lnTo>
                    <a:pt x="1639" y="996"/>
                  </a:lnTo>
                  <a:lnTo>
                    <a:pt x="1607" y="958"/>
                  </a:lnTo>
                  <a:lnTo>
                    <a:pt x="1573" y="919"/>
                  </a:lnTo>
                  <a:lnTo>
                    <a:pt x="1541" y="880"/>
                  </a:lnTo>
                  <a:lnTo>
                    <a:pt x="1509" y="842"/>
                  </a:lnTo>
                  <a:lnTo>
                    <a:pt x="1509" y="842"/>
                  </a:lnTo>
                  <a:cubicBezTo>
                    <a:pt x="1497" y="830"/>
                    <a:pt x="1491" y="817"/>
                    <a:pt x="1491" y="804"/>
                  </a:cubicBezTo>
                  <a:lnTo>
                    <a:pt x="1491" y="804"/>
                  </a:lnTo>
                  <a:cubicBezTo>
                    <a:pt x="1491" y="791"/>
                    <a:pt x="1497" y="778"/>
                    <a:pt x="1509" y="766"/>
                  </a:cubicBezTo>
                  <a:lnTo>
                    <a:pt x="1541" y="728"/>
                  </a:lnTo>
                  <a:lnTo>
                    <a:pt x="1573" y="689"/>
                  </a:lnTo>
                  <a:lnTo>
                    <a:pt x="1607" y="651"/>
                  </a:lnTo>
                  <a:lnTo>
                    <a:pt x="1705" y="536"/>
                  </a:lnTo>
                  <a:lnTo>
                    <a:pt x="1737" y="498"/>
                  </a:lnTo>
                  <a:lnTo>
                    <a:pt x="1771" y="460"/>
                  </a:lnTo>
                  <a:lnTo>
                    <a:pt x="1868" y="345"/>
                  </a:lnTo>
                  <a:lnTo>
                    <a:pt x="1901" y="306"/>
                  </a:lnTo>
                  <a:lnTo>
                    <a:pt x="1934" y="268"/>
                  </a:lnTo>
                  <a:lnTo>
                    <a:pt x="2032" y="153"/>
                  </a:lnTo>
                  <a:lnTo>
                    <a:pt x="2065" y="115"/>
                  </a:lnTo>
                  <a:lnTo>
                    <a:pt x="2065" y="115"/>
                  </a:lnTo>
                  <a:cubicBezTo>
                    <a:pt x="2076" y="102"/>
                    <a:pt x="2090" y="92"/>
                    <a:pt x="2106" y="87"/>
                  </a:cubicBezTo>
                  <a:lnTo>
                    <a:pt x="2106" y="87"/>
                  </a:lnTo>
                  <a:cubicBezTo>
                    <a:pt x="2123" y="80"/>
                    <a:pt x="2139" y="80"/>
                    <a:pt x="2156" y="87"/>
                  </a:cubicBezTo>
                  <a:lnTo>
                    <a:pt x="2156" y="87"/>
                  </a:lnTo>
                  <a:cubicBezTo>
                    <a:pt x="2171" y="92"/>
                    <a:pt x="2180" y="102"/>
                    <a:pt x="2180" y="115"/>
                  </a:cubicBezTo>
                  <a:lnTo>
                    <a:pt x="2180" y="115"/>
                  </a:lnTo>
                  <a:cubicBezTo>
                    <a:pt x="2180" y="128"/>
                    <a:pt x="2175" y="140"/>
                    <a:pt x="2164" y="153"/>
                  </a:cubicBezTo>
                  <a:lnTo>
                    <a:pt x="2130" y="192"/>
                  </a:lnTo>
                  <a:lnTo>
                    <a:pt x="2098" y="230"/>
                  </a:lnTo>
                  <a:lnTo>
                    <a:pt x="2065" y="268"/>
                  </a:lnTo>
                  <a:lnTo>
                    <a:pt x="2032" y="306"/>
                  </a:lnTo>
                  <a:lnTo>
                    <a:pt x="2000" y="345"/>
                  </a:lnTo>
                  <a:lnTo>
                    <a:pt x="1967" y="383"/>
                  </a:lnTo>
                  <a:lnTo>
                    <a:pt x="1934" y="421"/>
                  </a:lnTo>
                  <a:lnTo>
                    <a:pt x="1901" y="460"/>
                  </a:lnTo>
                  <a:lnTo>
                    <a:pt x="1868" y="498"/>
                  </a:lnTo>
                  <a:lnTo>
                    <a:pt x="1836" y="536"/>
                  </a:lnTo>
                  <a:lnTo>
                    <a:pt x="1803" y="575"/>
                  </a:lnTo>
                  <a:lnTo>
                    <a:pt x="1771" y="613"/>
                  </a:lnTo>
                  <a:lnTo>
                    <a:pt x="1737" y="651"/>
                  </a:lnTo>
                  <a:lnTo>
                    <a:pt x="1705" y="689"/>
                  </a:lnTo>
                  <a:lnTo>
                    <a:pt x="1672" y="728"/>
                  </a:lnTo>
                  <a:lnTo>
                    <a:pt x="1639" y="766"/>
                  </a:lnTo>
                  <a:lnTo>
                    <a:pt x="1639" y="766"/>
                  </a:lnTo>
                  <a:cubicBezTo>
                    <a:pt x="1628" y="778"/>
                    <a:pt x="1623" y="791"/>
                    <a:pt x="1623" y="804"/>
                  </a:cubicBezTo>
                  <a:lnTo>
                    <a:pt x="1623" y="804"/>
                  </a:lnTo>
                  <a:cubicBezTo>
                    <a:pt x="1623" y="817"/>
                    <a:pt x="1628" y="830"/>
                    <a:pt x="1639" y="842"/>
                  </a:cubicBezTo>
                  <a:lnTo>
                    <a:pt x="1672" y="880"/>
                  </a:lnTo>
                  <a:lnTo>
                    <a:pt x="1705" y="919"/>
                  </a:lnTo>
                  <a:lnTo>
                    <a:pt x="1803" y="1034"/>
                  </a:lnTo>
                  <a:lnTo>
                    <a:pt x="1836" y="1072"/>
                  </a:lnTo>
                  <a:lnTo>
                    <a:pt x="1868" y="1111"/>
                  </a:lnTo>
                  <a:lnTo>
                    <a:pt x="1967" y="1225"/>
                  </a:lnTo>
                  <a:lnTo>
                    <a:pt x="2000" y="1264"/>
                  </a:lnTo>
                  <a:lnTo>
                    <a:pt x="2032" y="1302"/>
                  </a:lnTo>
                  <a:lnTo>
                    <a:pt x="2130" y="1417"/>
                  </a:lnTo>
                  <a:lnTo>
                    <a:pt x="2164" y="1455"/>
                  </a:lnTo>
                  <a:lnTo>
                    <a:pt x="2164" y="1455"/>
                  </a:lnTo>
                  <a:cubicBezTo>
                    <a:pt x="2175" y="1468"/>
                    <a:pt x="2180" y="1481"/>
                    <a:pt x="2180" y="1494"/>
                  </a:cubicBezTo>
                  <a:lnTo>
                    <a:pt x="2180" y="1494"/>
                  </a:lnTo>
                  <a:cubicBezTo>
                    <a:pt x="2180" y="1506"/>
                    <a:pt x="2171" y="1516"/>
                    <a:pt x="2156" y="1523"/>
                  </a:cubicBezTo>
                  <a:lnTo>
                    <a:pt x="1893" y="1523"/>
                  </a:lnTo>
                  <a:lnTo>
                    <a:pt x="1893" y="1523"/>
                  </a:lnTo>
                  <a:cubicBezTo>
                    <a:pt x="1877" y="1529"/>
                    <a:pt x="1858" y="1531"/>
                    <a:pt x="1836" y="1531"/>
                  </a:cubicBezTo>
                  <a:lnTo>
                    <a:pt x="1836" y="1531"/>
                  </a:lnTo>
                  <a:cubicBezTo>
                    <a:pt x="1814" y="1531"/>
                    <a:pt x="1795" y="1529"/>
                    <a:pt x="1778" y="1523"/>
                  </a:cubicBezTo>
                  <a:lnTo>
                    <a:pt x="1778" y="1523"/>
                  </a:lnTo>
                  <a:cubicBezTo>
                    <a:pt x="1762" y="1516"/>
                    <a:pt x="1749" y="1506"/>
                    <a:pt x="1737" y="1494"/>
                  </a:cubicBezTo>
                  <a:lnTo>
                    <a:pt x="1705" y="1455"/>
                  </a:lnTo>
                  <a:lnTo>
                    <a:pt x="1672" y="1417"/>
                  </a:lnTo>
                  <a:lnTo>
                    <a:pt x="1639" y="1379"/>
                  </a:lnTo>
                  <a:lnTo>
                    <a:pt x="1607" y="1340"/>
                  </a:lnTo>
                  <a:lnTo>
                    <a:pt x="1573" y="1302"/>
                  </a:lnTo>
                  <a:lnTo>
                    <a:pt x="1541" y="1264"/>
                  </a:lnTo>
                  <a:lnTo>
                    <a:pt x="1509" y="1225"/>
                  </a:lnTo>
                  <a:lnTo>
                    <a:pt x="1475" y="1187"/>
                  </a:lnTo>
                  <a:lnTo>
                    <a:pt x="1443" y="1148"/>
                  </a:lnTo>
                  <a:lnTo>
                    <a:pt x="1409" y="1111"/>
                  </a:lnTo>
                  <a:lnTo>
                    <a:pt x="1377" y="1072"/>
                  </a:lnTo>
                  <a:lnTo>
                    <a:pt x="1344" y="1034"/>
                  </a:lnTo>
                  <a:lnTo>
                    <a:pt x="1311" y="996"/>
                  </a:lnTo>
                  <a:lnTo>
                    <a:pt x="1279" y="958"/>
                  </a:lnTo>
                  <a:lnTo>
                    <a:pt x="1245" y="919"/>
                  </a:lnTo>
                  <a:lnTo>
                    <a:pt x="1213" y="880"/>
                  </a:lnTo>
                  <a:lnTo>
                    <a:pt x="1213" y="880"/>
                  </a:lnTo>
                  <a:cubicBezTo>
                    <a:pt x="1202" y="868"/>
                    <a:pt x="1188" y="858"/>
                    <a:pt x="1172" y="852"/>
                  </a:cubicBezTo>
                  <a:lnTo>
                    <a:pt x="1172" y="852"/>
                  </a:lnTo>
                  <a:cubicBezTo>
                    <a:pt x="1155" y="846"/>
                    <a:pt x="1140" y="846"/>
                    <a:pt x="1123" y="852"/>
                  </a:cubicBezTo>
                  <a:lnTo>
                    <a:pt x="1123" y="852"/>
                  </a:lnTo>
                  <a:cubicBezTo>
                    <a:pt x="1106" y="858"/>
                    <a:pt x="1093" y="868"/>
                    <a:pt x="1082" y="880"/>
                  </a:cubicBezTo>
                  <a:lnTo>
                    <a:pt x="1049" y="919"/>
                  </a:lnTo>
                  <a:lnTo>
                    <a:pt x="951" y="1034"/>
                  </a:lnTo>
                  <a:lnTo>
                    <a:pt x="918" y="1072"/>
                  </a:lnTo>
                  <a:lnTo>
                    <a:pt x="885" y="1111"/>
                  </a:lnTo>
                  <a:lnTo>
                    <a:pt x="787" y="1225"/>
                  </a:lnTo>
                  <a:lnTo>
                    <a:pt x="754" y="1264"/>
                  </a:lnTo>
                  <a:lnTo>
                    <a:pt x="721" y="1302"/>
                  </a:lnTo>
                  <a:lnTo>
                    <a:pt x="623" y="1417"/>
                  </a:lnTo>
                  <a:lnTo>
                    <a:pt x="590" y="1455"/>
                  </a:lnTo>
                  <a:lnTo>
                    <a:pt x="558" y="1494"/>
                  </a:lnTo>
                  <a:lnTo>
                    <a:pt x="558" y="1494"/>
                  </a:lnTo>
                  <a:cubicBezTo>
                    <a:pt x="547" y="1506"/>
                    <a:pt x="533" y="1516"/>
                    <a:pt x="517" y="1523"/>
                  </a:cubicBezTo>
                  <a:lnTo>
                    <a:pt x="517" y="1523"/>
                  </a:lnTo>
                  <a:cubicBezTo>
                    <a:pt x="500" y="1529"/>
                    <a:pt x="481" y="1531"/>
                    <a:pt x="459" y="1531"/>
                  </a:cubicBezTo>
                  <a:lnTo>
                    <a:pt x="459" y="1531"/>
                  </a:lnTo>
                  <a:cubicBezTo>
                    <a:pt x="437" y="1531"/>
                    <a:pt x="418" y="1529"/>
                    <a:pt x="402" y="1523"/>
                  </a:cubicBezTo>
                  <a:lnTo>
                    <a:pt x="402" y="1523"/>
                  </a:lnTo>
                  <a:cubicBezTo>
                    <a:pt x="385" y="1516"/>
                    <a:pt x="377" y="1506"/>
                    <a:pt x="377" y="1494"/>
                  </a:cubicBezTo>
                  <a:lnTo>
                    <a:pt x="377" y="1494"/>
                  </a:lnTo>
                  <a:cubicBezTo>
                    <a:pt x="377" y="1481"/>
                    <a:pt x="383" y="1468"/>
                    <a:pt x="394" y="1455"/>
                  </a:cubicBezTo>
                  <a:lnTo>
                    <a:pt x="426" y="1417"/>
                  </a:lnTo>
                  <a:lnTo>
                    <a:pt x="459" y="1379"/>
                  </a:lnTo>
                  <a:lnTo>
                    <a:pt x="492" y="1340"/>
                  </a:lnTo>
                  <a:lnTo>
                    <a:pt x="525" y="1302"/>
                  </a:lnTo>
                  <a:lnTo>
                    <a:pt x="558" y="1264"/>
                  </a:lnTo>
                  <a:lnTo>
                    <a:pt x="590" y="1225"/>
                  </a:lnTo>
                  <a:lnTo>
                    <a:pt x="623" y="1187"/>
                  </a:lnTo>
                  <a:lnTo>
                    <a:pt x="656" y="1148"/>
                  </a:lnTo>
                  <a:lnTo>
                    <a:pt x="689" y="1111"/>
                  </a:lnTo>
                  <a:lnTo>
                    <a:pt x="721" y="1072"/>
                  </a:lnTo>
                  <a:lnTo>
                    <a:pt x="754" y="1034"/>
                  </a:lnTo>
                  <a:lnTo>
                    <a:pt x="787" y="996"/>
                  </a:lnTo>
                  <a:lnTo>
                    <a:pt x="820" y="958"/>
                  </a:lnTo>
                  <a:lnTo>
                    <a:pt x="852" y="919"/>
                  </a:lnTo>
                  <a:lnTo>
                    <a:pt x="885" y="880"/>
                  </a:lnTo>
                  <a:lnTo>
                    <a:pt x="918" y="842"/>
                  </a:lnTo>
                  <a:lnTo>
                    <a:pt x="918" y="842"/>
                  </a:lnTo>
                  <a:cubicBezTo>
                    <a:pt x="929" y="830"/>
                    <a:pt x="935" y="817"/>
                    <a:pt x="935" y="804"/>
                  </a:cubicBezTo>
                  <a:lnTo>
                    <a:pt x="935" y="804"/>
                  </a:lnTo>
                  <a:cubicBezTo>
                    <a:pt x="935" y="791"/>
                    <a:pt x="929" y="778"/>
                    <a:pt x="918" y="766"/>
                  </a:cubicBezTo>
                  <a:lnTo>
                    <a:pt x="885" y="728"/>
                  </a:lnTo>
                  <a:lnTo>
                    <a:pt x="852" y="689"/>
                  </a:lnTo>
                  <a:lnTo>
                    <a:pt x="820" y="651"/>
                  </a:lnTo>
                  <a:lnTo>
                    <a:pt x="721" y="536"/>
                  </a:lnTo>
                  <a:lnTo>
                    <a:pt x="689" y="498"/>
                  </a:lnTo>
                  <a:lnTo>
                    <a:pt x="656" y="460"/>
                  </a:lnTo>
                  <a:lnTo>
                    <a:pt x="558" y="345"/>
                  </a:lnTo>
                  <a:lnTo>
                    <a:pt x="525" y="306"/>
                  </a:lnTo>
                  <a:lnTo>
                    <a:pt x="492" y="268"/>
                  </a:lnTo>
                  <a:lnTo>
                    <a:pt x="394" y="153"/>
                  </a:lnTo>
                  <a:lnTo>
                    <a:pt x="394" y="153"/>
                  </a:lnTo>
                  <a:cubicBezTo>
                    <a:pt x="383" y="140"/>
                    <a:pt x="377" y="128"/>
                    <a:pt x="377" y="115"/>
                  </a:cubicBezTo>
                  <a:lnTo>
                    <a:pt x="377" y="115"/>
                  </a:lnTo>
                  <a:cubicBezTo>
                    <a:pt x="377" y="102"/>
                    <a:pt x="385" y="92"/>
                    <a:pt x="402" y="87"/>
                  </a:cubicBezTo>
                  <a:lnTo>
                    <a:pt x="402" y="87"/>
                  </a:lnTo>
                  <a:cubicBezTo>
                    <a:pt x="418" y="80"/>
                    <a:pt x="437" y="77"/>
                    <a:pt x="459" y="77"/>
                  </a:cubicBezTo>
                  <a:lnTo>
                    <a:pt x="459" y="77"/>
                  </a:lnTo>
                  <a:cubicBezTo>
                    <a:pt x="481" y="77"/>
                    <a:pt x="500" y="80"/>
                    <a:pt x="517" y="87"/>
                  </a:cubicBezTo>
                  <a:lnTo>
                    <a:pt x="517" y="87"/>
                  </a:lnTo>
                  <a:cubicBezTo>
                    <a:pt x="533" y="92"/>
                    <a:pt x="547" y="102"/>
                    <a:pt x="558" y="115"/>
                  </a:cubicBezTo>
                  <a:lnTo>
                    <a:pt x="590" y="153"/>
                  </a:lnTo>
                  <a:lnTo>
                    <a:pt x="623" y="192"/>
                  </a:lnTo>
                  <a:lnTo>
                    <a:pt x="656" y="230"/>
                  </a:lnTo>
                  <a:lnTo>
                    <a:pt x="689" y="268"/>
                  </a:lnTo>
                  <a:lnTo>
                    <a:pt x="721" y="306"/>
                  </a:lnTo>
                  <a:lnTo>
                    <a:pt x="754" y="345"/>
                  </a:lnTo>
                  <a:lnTo>
                    <a:pt x="787" y="383"/>
                  </a:lnTo>
                  <a:lnTo>
                    <a:pt x="820" y="421"/>
                  </a:lnTo>
                  <a:lnTo>
                    <a:pt x="852" y="460"/>
                  </a:lnTo>
                  <a:lnTo>
                    <a:pt x="885" y="498"/>
                  </a:lnTo>
                  <a:lnTo>
                    <a:pt x="918" y="536"/>
                  </a:lnTo>
                  <a:lnTo>
                    <a:pt x="951" y="575"/>
                  </a:lnTo>
                  <a:lnTo>
                    <a:pt x="983" y="613"/>
                  </a:lnTo>
                  <a:lnTo>
                    <a:pt x="1016" y="651"/>
                  </a:lnTo>
                  <a:lnTo>
                    <a:pt x="1049" y="689"/>
                  </a:lnTo>
                  <a:lnTo>
                    <a:pt x="1082" y="728"/>
                  </a:lnTo>
                  <a:lnTo>
                    <a:pt x="1082" y="728"/>
                  </a:lnTo>
                  <a:cubicBezTo>
                    <a:pt x="1093" y="740"/>
                    <a:pt x="1106" y="750"/>
                    <a:pt x="1123" y="757"/>
                  </a:cubicBezTo>
                  <a:lnTo>
                    <a:pt x="1123" y="757"/>
                  </a:lnTo>
                  <a:cubicBezTo>
                    <a:pt x="1140" y="763"/>
                    <a:pt x="1155" y="763"/>
                    <a:pt x="1172" y="757"/>
                  </a:cubicBezTo>
                  <a:lnTo>
                    <a:pt x="1172" y="757"/>
                  </a:lnTo>
                  <a:cubicBezTo>
                    <a:pt x="1188" y="750"/>
                    <a:pt x="1202" y="740"/>
                    <a:pt x="1213" y="728"/>
                  </a:cubicBezTo>
                  <a:lnTo>
                    <a:pt x="1245" y="689"/>
                  </a:lnTo>
                  <a:lnTo>
                    <a:pt x="1279" y="651"/>
                  </a:lnTo>
                  <a:lnTo>
                    <a:pt x="1377" y="536"/>
                  </a:lnTo>
                  <a:lnTo>
                    <a:pt x="1409" y="498"/>
                  </a:lnTo>
                  <a:lnTo>
                    <a:pt x="1443" y="460"/>
                  </a:lnTo>
                  <a:lnTo>
                    <a:pt x="1541" y="345"/>
                  </a:lnTo>
                  <a:lnTo>
                    <a:pt x="1573" y="306"/>
                  </a:lnTo>
                  <a:lnTo>
                    <a:pt x="1607" y="268"/>
                  </a:lnTo>
                  <a:lnTo>
                    <a:pt x="1705" y="153"/>
                  </a:lnTo>
                  <a:lnTo>
                    <a:pt x="1737" y="115"/>
                  </a:lnTo>
                  <a:lnTo>
                    <a:pt x="1737" y="115"/>
                  </a:lnTo>
                  <a:cubicBezTo>
                    <a:pt x="1749" y="102"/>
                    <a:pt x="1762" y="92"/>
                    <a:pt x="1778" y="87"/>
                  </a:cubicBezTo>
                  <a:lnTo>
                    <a:pt x="1778" y="87"/>
                  </a:lnTo>
                  <a:cubicBezTo>
                    <a:pt x="1795" y="80"/>
                    <a:pt x="1814" y="77"/>
                    <a:pt x="1836" y="77"/>
                  </a:cubicBezTo>
                  <a:lnTo>
                    <a:pt x="1836" y="77"/>
                  </a:lnTo>
                  <a:cubicBezTo>
                    <a:pt x="1858" y="77"/>
                    <a:pt x="1877" y="80"/>
                    <a:pt x="1893" y="87"/>
                  </a:cubicBezTo>
                  <a:lnTo>
                    <a:pt x="1893" y="87"/>
                  </a:lnTo>
                  <a:cubicBezTo>
                    <a:pt x="1910" y="92"/>
                    <a:pt x="1918" y="102"/>
                    <a:pt x="1918" y="115"/>
                  </a:cubicBezTo>
                  <a:lnTo>
                    <a:pt x="1918" y="115"/>
                  </a:lnTo>
                  <a:cubicBezTo>
                    <a:pt x="1918" y="128"/>
                    <a:pt x="1913" y="140"/>
                    <a:pt x="1901" y="153"/>
                  </a:cubicBezTo>
                  <a:lnTo>
                    <a:pt x="1868" y="192"/>
                  </a:lnTo>
                  <a:lnTo>
                    <a:pt x="1836" y="230"/>
                  </a:lnTo>
                  <a:lnTo>
                    <a:pt x="1803" y="268"/>
                  </a:lnTo>
                  <a:lnTo>
                    <a:pt x="1705" y="383"/>
                  </a:lnTo>
                  <a:lnTo>
                    <a:pt x="1672" y="421"/>
                  </a:lnTo>
                  <a:lnTo>
                    <a:pt x="1639" y="460"/>
                  </a:lnTo>
                  <a:lnTo>
                    <a:pt x="1541" y="575"/>
                  </a:lnTo>
                  <a:lnTo>
                    <a:pt x="1509" y="613"/>
                  </a:lnTo>
                  <a:lnTo>
                    <a:pt x="1475" y="651"/>
                  </a:lnTo>
                  <a:lnTo>
                    <a:pt x="1377" y="766"/>
                  </a:lnTo>
                  <a:lnTo>
                    <a:pt x="1377" y="766"/>
                  </a:lnTo>
                  <a:cubicBezTo>
                    <a:pt x="1366" y="778"/>
                    <a:pt x="1360" y="791"/>
                    <a:pt x="1360" y="804"/>
                  </a:cubicBezTo>
                  <a:lnTo>
                    <a:pt x="1360" y="804"/>
                  </a:lnTo>
                  <a:cubicBezTo>
                    <a:pt x="1360" y="817"/>
                    <a:pt x="1366" y="830"/>
                    <a:pt x="1377" y="842"/>
                  </a:cubicBezTo>
                  <a:lnTo>
                    <a:pt x="1901" y="1455"/>
                  </a:lnTo>
                  <a:lnTo>
                    <a:pt x="1901" y="1455"/>
                  </a:lnTo>
                  <a:cubicBezTo>
                    <a:pt x="1913" y="1468"/>
                    <a:pt x="1918" y="1481"/>
                    <a:pt x="1918" y="1494"/>
                  </a:cubicBezTo>
                  <a:lnTo>
                    <a:pt x="1918" y="1494"/>
                  </a:lnTo>
                  <a:cubicBezTo>
                    <a:pt x="1918" y="1506"/>
                    <a:pt x="1910" y="1516"/>
                    <a:pt x="1893" y="1523"/>
                  </a:cubicBezTo>
                  <a:lnTo>
                    <a:pt x="1565" y="1523"/>
                  </a:lnTo>
                  <a:lnTo>
                    <a:pt x="1565" y="1523"/>
                  </a:lnTo>
                  <a:cubicBezTo>
                    <a:pt x="1549" y="1529"/>
                    <a:pt x="1532" y="1529"/>
                    <a:pt x="1516" y="1523"/>
                  </a:cubicBezTo>
                  <a:lnTo>
                    <a:pt x="1516" y="1523"/>
                  </a:lnTo>
                  <a:cubicBezTo>
                    <a:pt x="1500" y="1516"/>
                    <a:pt x="1486" y="1506"/>
                    <a:pt x="1475" y="1494"/>
                  </a:cubicBezTo>
                  <a:lnTo>
                    <a:pt x="1443" y="1455"/>
                  </a:lnTo>
                  <a:lnTo>
                    <a:pt x="1409" y="1417"/>
                  </a:lnTo>
                  <a:lnTo>
                    <a:pt x="1409" y="1417"/>
                  </a:lnTo>
                  <a:cubicBezTo>
                    <a:pt x="1399" y="1404"/>
                    <a:pt x="1388" y="1398"/>
                    <a:pt x="1377" y="1398"/>
                  </a:cubicBezTo>
                  <a:lnTo>
                    <a:pt x="1377" y="1398"/>
                  </a:lnTo>
                  <a:cubicBezTo>
                    <a:pt x="1366" y="1398"/>
                    <a:pt x="1355" y="1404"/>
                    <a:pt x="1344" y="1417"/>
                  </a:cubicBezTo>
                  <a:lnTo>
                    <a:pt x="1344" y="1417"/>
                  </a:lnTo>
                  <a:cubicBezTo>
                    <a:pt x="1333" y="1430"/>
                    <a:pt x="1322" y="1436"/>
                    <a:pt x="1311" y="1436"/>
                  </a:cubicBezTo>
                  <a:lnTo>
                    <a:pt x="1311" y="1436"/>
                  </a:lnTo>
                  <a:cubicBezTo>
                    <a:pt x="1300" y="1436"/>
                    <a:pt x="1289" y="1430"/>
                    <a:pt x="1279" y="1417"/>
                  </a:cubicBezTo>
                  <a:lnTo>
                    <a:pt x="1245" y="1379"/>
                  </a:lnTo>
                  <a:lnTo>
                    <a:pt x="1213" y="1340"/>
                  </a:lnTo>
                  <a:lnTo>
                    <a:pt x="1213" y="1340"/>
                  </a:lnTo>
                  <a:cubicBezTo>
                    <a:pt x="1202" y="1327"/>
                    <a:pt x="1188" y="1318"/>
                    <a:pt x="1172" y="1312"/>
                  </a:cubicBezTo>
                  <a:lnTo>
                    <a:pt x="1172" y="1312"/>
                  </a:lnTo>
                  <a:cubicBezTo>
                    <a:pt x="1155" y="1305"/>
                    <a:pt x="1140" y="1305"/>
                    <a:pt x="1123" y="1312"/>
                  </a:cubicBezTo>
                  <a:lnTo>
                    <a:pt x="1123" y="1312"/>
                  </a:lnTo>
                  <a:cubicBezTo>
                    <a:pt x="1106" y="1318"/>
                    <a:pt x="1093" y="1327"/>
                    <a:pt x="1082" y="1340"/>
                  </a:cubicBezTo>
                  <a:lnTo>
                    <a:pt x="1049" y="1379"/>
                  </a:lnTo>
                  <a:lnTo>
                    <a:pt x="1016" y="1417"/>
                  </a:lnTo>
                  <a:lnTo>
                    <a:pt x="1016" y="1417"/>
                  </a:lnTo>
                  <a:cubicBezTo>
                    <a:pt x="1005" y="1430"/>
                    <a:pt x="995" y="1436"/>
                    <a:pt x="983" y="1436"/>
                  </a:cubicBezTo>
                  <a:lnTo>
                    <a:pt x="983" y="1436"/>
                  </a:lnTo>
                  <a:cubicBezTo>
                    <a:pt x="972" y="1436"/>
                    <a:pt x="962" y="1430"/>
                    <a:pt x="951" y="1417"/>
                  </a:cubicBezTo>
                  <a:lnTo>
                    <a:pt x="951" y="1417"/>
                  </a:lnTo>
                  <a:cubicBezTo>
                    <a:pt x="940" y="1404"/>
                    <a:pt x="929" y="1398"/>
                    <a:pt x="918" y="1398"/>
                  </a:cubicBezTo>
                  <a:lnTo>
                    <a:pt x="918" y="1398"/>
                  </a:lnTo>
                  <a:cubicBezTo>
                    <a:pt x="907" y="1398"/>
                    <a:pt x="896" y="1404"/>
                    <a:pt x="885" y="1417"/>
                  </a:cubicBezTo>
                  <a:lnTo>
                    <a:pt x="820" y="1494"/>
                  </a:lnTo>
                  <a:lnTo>
                    <a:pt x="820" y="1494"/>
                  </a:lnTo>
                  <a:cubicBezTo>
                    <a:pt x="809" y="1506"/>
                    <a:pt x="795" y="1516"/>
                    <a:pt x="779" y="1523"/>
                  </a:cubicBezTo>
                  <a:lnTo>
                    <a:pt x="779" y="1523"/>
                  </a:lnTo>
                  <a:cubicBezTo>
                    <a:pt x="762" y="1529"/>
                    <a:pt x="746" y="1529"/>
                    <a:pt x="730" y="1523"/>
                  </a:cubicBezTo>
                  <a:lnTo>
                    <a:pt x="730" y="1523"/>
                  </a:lnTo>
                  <a:cubicBezTo>
                    <a:pt x="713" y="1516"/>
                    <a:pt x="705" y="1506"/>
                    <a:pt x="705" y="1494"/>
                  </a:cubicBezTo>
                  <a:lnTo>
                    <a:pt x="705" y="1494"/>
                  </a:lnTo>
                  <a:cubicBezTo>
                    <a:pt x="705" y="1481"/>
                    <a:pt x="710" y="1468"/>
                    <a:pt x="721" y="1455"/>
                  </a:cubicBezTo>
                  <a:lnTo>
                    <a:pt x="754" y="1417"/>
                  </a:lnTo>
                  <a:lnTo>
                    <a:pt x="787" y="1379"/>
                  </a:lnTo>
                  <a:lnTo>
                    <a:pt x="820" y="1340"/>
                  </a:lnTo>
                  <a:lnTo>
                    <a:pt x="852" y="1302"/>
                  </a:lnTo>
                  <a:lnTo>
                    <a:pt x="885" y="1264"/>
                  </a:lnTo>
                  <a:lnTo>
                    <a:pt x="918" y="1225"/>
                  </a:lnTo>
                  <a:lnTo>
                    <a:pt x="951" y="1187"/>
                  </a:lnTo>
                  <a:lnTo>
                    <a:pt x="983" y="1148"/>
                  </a:lnTo>
                  <a:lnTo>
                    <a:pt x="1016" y="1111"/>
                  </a:lnTo>
                  <a:lnTo>
                    <a:pt x="1049" y="1072"/>
                  </a:lnTo>
                  <a:lnTo>
                    <a:pt x="1082" y="1034"/>
                  </a:lnTo>
                  <a:lnTo>
                    <a:pt x="1082" y="1034"/>
                  </a:lnTo>
                  <a:cubicBezTo>
                    <a:pt x="1093" y="1021"/>
                    <a:pt x="1106" y="1011"/>
                    <a:pt x="1123" y="1005"/>
                  </a:cubicBezTo>
                  <a:lnTo>
                    <a:pt x="1123" y="1005"/>
                  </a:lnTo>
                  <a:cubicBezTo>
                    <a:pt x="1140" y="999"/>
                    <a:pt x="1155" y="999"/>
                    <a:pt x="1172" y="1005"/>
                  </a:cubicBezTo>
                  <a:lnTo>
                    <a:pt x="1172" y="1005"/>
                  </a:lnTo>
                  <a:cubicBezTo>
                    <a:pt x="1188" y="1011"/>
                    <a:pt x="1202" y="1021"/>
                    <a:pt x="1213" y="1034"/>
                  </a:cubicBezTo>
                  <a:lnTo>
                    <a:pt x="1573" y="1455"/>
                  </a:lnTo>
                  <a:lnTo>
                    <a:pt x="1573" y="1455"/>
                  </a:lnTo>
                  <a:cubicBezTo>
                    <a:pt x="1585" y="1468"/>
                    <a:pt x="1590" y="1481"/>
                    <a:pt x="1590" y="1494"/>
                  </a:cubicBezTo>
                  <a:lnTo>
                    <a:pt x="1590" y="1494"/>
                  </a:lnTo>
                  <a:cubicBezTo>
                    <a:pt x="1590" y="1506"/>
                    <a:pt x="1582" y="1516"/>
                    <a:pt x="1565" y="1523"/>
                  </a:cubicBezTo>
                  <a:lnTo>
                    <a:pt x="2156" y="1523"/>
                  </a:lnTo>
                  <a:close/>
                  <a:moveTo>
                    <a:pt x="262" y="1455"/>
                  </a:moveTo>
                  <a:lnTo>
                    <a:pt x="230" y="1494"/>
                  </a:lnTo>
                  <a:lnTo>
                    <a:pt x="230" y="1494"/>
                  </a:lnTo>
                  <a:cubicBezTo>
                    <a:pt x="219" y="1506"/>
                    <a:pt x="205" y="1516"/>
                    <a:pt x="189" y="1523"/>
                  </a:cubicBezTo>
                  <a:lnTo>
                    <a:pt x="189" y="1523"/>
                  </a:lnTo>
                  <a:cubicBezTo>
                    <a:pt x="172" y="1529"/>
                    <a:pt x="156" y="1529"/>
                    <a:pt x="140" y="1523"/>
                  </a:cubicBezTo>
                  <a:lnTo>
                    <a:pt x="140" y="1523"/>
                  </a:lnTo>
                  <a:cubicBezTo>
                    <a:pt x="123" y="1516"/>
                    <a:pt x="115" y="1506"/>
                    <a:pt x="115" y="1494"/>
                  </a:cubicBezTo>
                  <a:lnTo>
                    <a:pt x="115" y="1494"/>
                  </a:lnTo>
                  <a:cubicBezTo>
                    <a:pt x="115" y="1481"/>
                    <a:pt x="121" y="1468"/>
                    <a:pt x="131" y="1455"/>
                  </a:cubicBezTo>
                  <a:lnTo>
                    <a:pt x="164" y="1417"/>
                  </a:lnTo>
                  <a:lnTo>
                    <a:pt x="197" y="1379"/>
                  </a:lnTo>
                  <a:lnTo>
                    <a:pt x="230" y="1340"/>
                  </a:lnTo>
                  <a:lnTo>
                    <a:pt x="328" y="1225"/>
                  </a:lnTo>
                  <a:lnTo>
                    <a:pt x="361" y="1187"/>
                  </a:lnTo>
                  <a:lnTo>
                    <a:pt x="394" y="1148"/>
                  </a:lnTo>
                  <a:lnTo>
                    <a:pt x="492" y="1034"/>
                  </a:lnTo>
                  <a:lnTo>
                    <a:pt x="525" y="996"/>
                  </a:lnTo>
                  <a:lnTo>
                    <a:pt x="558" y="958"/>
                  </a:lnTo>
                  <a:lnTo>
                    <a:pt x="656" y="842"/>
                  </a:lnTo>
                  <a:lnTo>
                    <a:pt x="656" y="842"/>
                  </a:lnTo>
                  <a:cubicBezTo>
                    <a:pt x="667" y="830"/>
                    <a:pt x="672" y="817"/>
                    <a:pt x="672" y="804"/>
                  </a:cubicBezTo>
                  <a:lnTo>
                    <a:pt x="672" y="804"/>
                  </a:lnTo>
                  <a:cubicBezTo>
                    <a:pt x="672" y="791"/>
                    <a:pt x="667" y="778"/>
                    <a:pt x="656" y="766"/>
                  </a:cubicBezTo>
                  <a:lnTo>
                    <a:pt x="131" y="153"/>
                  </a:lnTo>
                  <a:lnTo>
                    <a:pt x="131" y="153"/>
                  </a:lnTo>
                  <a:cubicBezTo>
                    <a:pt x="121" y="140"/>
                    <a:pt x="115" y="128"/>
                    <a:pt x="115" y="115"/>
                  </a:cubicBezTo>
                  <a:lnTo>
                    <a:pt x="115" y="115"/>
                  </a:lnTo>
                  <a:cubicBezTo>
                    <a:pt x="115" y="102"/>
                    <a:pt x="123" y="92"/>
                    <a:pt x="140" y="87"/>
                  </a:cubicBezTo>
                  <a:lnTo>
                    <a:pt x="140" y="87"/>
                  </a:lnTo>
                  <a:cubicBezTo>
                    <a:pt x="156" y="80"/>
                    <a:pt x="172" y="80"/>
                    <a:pt x="189" y="87"/>
                  </a:cubicBezTo>
                  <a:lnTo>
                    <a:pt x="189" y="87"/>
                  </a:lnTo>
                  <a:cubicBezTo>
                    <a:pt x="205" y="92"/>
                    <a:pt x="219" y="102"/>
                    <a:pt x="230" y="115"/>
                  </a:cubicBezTo>
                  <a:lnTo>
                    <a:pt x="262" y="153"/>
                  </a:lnTo>
                  <a:lnTo>
                    <a:pt x="295" y="192"/>
                  </a:lnTo>
                  <a:lnTo>
                    <a:pt x="328" y="230"/>
                  </a:lnTo>
                  <a:lnTo>
                    <a:pt x="361" y="268"/>
                  </a:lnTo>
                  <a:lnTo>
                    <a:pt x="394" y="306"/>
                  </a:lnTo>
                  <a:lnTo>
                    <a:pt x="426" y="345"/>
                  </a:lnTo>
                  <a:lnTo>
                    <a:pt x="459" y="383"/>
                  </a:lnTo>
                  <a:lnTo>
                    <a:pt x="492" y="421"/>
                  </a:lnTo>
                  <a:lnTo>
                    <a:pt x="525" y="460"/>
                  </a:lnTo>
                  <a:lnTo>
                    <a:pt x="558" y="498"/>
                  </a:lnTo>
                  <a:lnTo>
                    <a:pt x="590" y="536"/>
                  </a:lnTo>
                  <a:lnTo>
                    <a:pt x="623" y="575"/>
                  </a:lnTo>
                  <a:lnTo>
                    <a:pt x="656" y="613"/>
                  </a:lnTo>
                  <a:lnTo>
                    <a:pt x="689" y="651"/>
                  </a:lnTo>
                  <a:lnTo>
                    <a:pt x="721" y="689"/>
                  </a:lnTo>
                  <a:lnTo>
                    <a:pt x="754" y="728"/>
                  </a:lnTo>
                  <a:lnTo>
                    <a:pt x="787" y="766"/>
                  </a:lnTo>
                  <a:lnTo>
                    <a:pt x="787" y="766"/>
                  </a:lnTo>
                  <a:cubicBezTo>
                    <a:pt x="798" y="778"/>
                    <a:pt x="803" y="791"/>
                    <a:pt x="803" y="804"/>
                  </a:cubicBezTo>
                  <a:lnTo>
                    <a:pt x="803" y="804"/>
                  </a:lnTo>
                  <a:cubicBezTo>
                    <a:pt x="803" y="817"/>
                    <a:pt x="798" y="830"/>
                    <a:pt x="787" y="842"/>
                  </a:cubicBezTo>
                  <a:lnTo>
                    <a:pt x="754" y="880"/>
                  </a:lnTo>
                  <a:lnTo>
                    <a:pt x="721" y="919"/>
                  </a:lnTo>
                  <a:lnTo>
                    <a:pt x="623" y="1034"/>
                  </a:lnTo>
                  <a:lnTo>
                    <a:pt x="590" y="1072"/>
                  </a:lnTo>
                  <a:lnTo>
                    <a:pt x="558" y="1111"/>
                  </a:lnTo>
                  <a:lnTo>
                    <a:pt x="459" y="1225"/>
                  </a:lnTo>
                  <a:lnTo>
                    <a:pt x="426" y="1264"/>
                  </a:lnTo>
                  <a:lnTo>
                    <a:pt x="394" y="1302"/>
                  </a:lnTo>
                  <a:lnTo>
                    <a:pt x="295" y="1417"/>
                  </a:lnTo>
                  <a:lnTo>
                    <a:pt x="262" y="1455"/>
                  </a:lnTo>
                  <a:close/>
                  <a:moveTo>
                    <a:pt x="730" y="87"/>
                  </a:moveTo>
                  <a:lnTo>
                    <a:pt x="730" y="87"/>
                  </a:lnTo>
                  <a:cubicBezTo>
                    <a:pt x="746" y="80"/>
                    <a:pt x="762" y="80"/>
                    <a:pt x="779" y="87"/>
                  </a:cubicBezTo>
                  <a:lnTo>
                    <a:pt x="779" y="87"/>
                  </a:lnTo>
                  <a:cubicBezTo>
                    <a:pt x="795" y="92"/>
                    <a:pt x="809" y="102"/>
                    <a:pt x="820" y="115"/>
                  </a:cubicBezTo>
                  <a:lnTo>
                    <a:pt x="885" y="192"/>
                  </a:lnTo>
                  <a:lnTo>
                    <a:pt x="885" y="192"/>
                  </a:lnTo>
                  <a:cubicBezTo>
                    <a:pt x="896" y="204"/>
                    <a:pt x="907" y="210"/>
                    <a:pt x="918" y="210"/>
                  </a:cubicBezTo>
                  <a:lnTo>
                    <a:pt x="918" y="210"/>
                  </a:lnTo>
                  <a:cubicBezTo>
                    <a:pt x="929" y="210"/>
                    <a:pt x="940" y="204"/>
                    <a:pt x="951" y="192"/>
                  </a:cubicBezTo>
                  <a:lnTo>
                    <a:pt x="951" y="192"/>
                  </a:lnTo>
                  <a:cubicBezTo>
                    <a:pt x="962" y="179"/>
                    <a:pt x="972" y="172"/>
                    <a:pt x="983" y="172"/>
                  </a:cubicBezTo>
                  <a:lnTo>
                    <a:pt x="983" y="172"/>
                  </a:lnTo>
                  <a:cubicBezTo>
                    <a:pt x="995" y="172"/>
                    <a:pt x="1005" y="179"/>
                    <a:pt x="1016" y="192"/>
                  </a:cubicBezTo>
                  <a:lnTo>
                    <a:pt x="1049" y="230"/>
                  </a:lnTo>
                  <a:lnTo>
                    <a:pt x="1082" y="268"/>
                  </a:lnTo>
                  <a:lnTo>
                    <a:pt x="1082" y="268"/>
                  </a:lnTo>
                  <a:cubicBezTo>
                    <a:pt x="1093" y="281"/>
                    <a:pt x="1106" y="290"/>
                    <a:pt x="1123" y="297"/>
                  </a:cubicBezTo>
                  <a:lnTo>
                    <a:pt x="1123" y="297"/>
                  </a:lnTo>
                  <a:cubicBezTo>
                    <a:pt x="1140" y="303"/>
                    <a:pt x="1155" y="303"/>
                    <a:pt x="1172" y="297"/>
                  </a:cubicBezTo>
                  <a:lnTo>
                    <a:pt x="1172" y="297"/>
                  </a:lnTo>
                  <a:cubicBezTo>
                    <a:pt x="1188" y="290"/>
                    <a:pt x="1202" y="281"/>
                    <a:pt x="1213" y="268"/>
                  </a:cubicBezTo>
                  <a:lnTo>
                    <a:pt x="1279" y="192"/>
                  </a:lnTo>
                  <a:lnTo>
                    <a:pt x="1279" y="192"/>
                  </a:lnTo>
                  <a:cubicBezTo>
                    <a:pt x="1289" y="179"/>
                    <a:pt x="1300" y="172"/>
                    <a:pt x="1311" y="172"/>
                  </a:cubicBezTo>
                  <a:lnTo>
                    <a:pt x="1311" y="172"/>
                  </a:lnTo>
                  <a:cubicBezTo>
                    <a:pt x="1322" y="172"/>
                    <a:pt x="1333" y="179"/>
                    <a:pt x="1344" y="192"/>
                  </a:cubicBezTo>
                  <a:lnTo>
                    <a:pt x="1344" y="192"/>
                  </a:lnTo>
                  <a:cubicBezTo>
                    <a:pt x="1355" y="204"/>
                    <a:pt x="1366" y="210"/>
                    <a:pt x="1377" y="210"/>
                  </a:cubicBezTo>
                  <a:lnTo>
                    <a:pt x="1377" y="210"/>
                  </a:lnTo>
                  <a:cubicBezTo>
                    <a:pt x="1388" y="210"/>
                    <a:pt x="1399" y="204"/>
                    <a:pt x="1409" y="192"/>
                  </a:cubicBezTo>
                  <a:lnTo>
                    <a:pt x="1443" y="153"/>
                  </a:lnTo>
                  <a:lnTo>
                    <a:pt x="1475" y="115"/>
                  </a:lnTo>
                  <a:lnTo>
                    <a:pt x="1475" y="115"/>
                  </a:lnTo>
                  <a:cubicBezTo>
                    <a:pt x="1486" y="102"/>
                    <a:pt x="1500" y="92"/>
                    <a:pt x="1516" y="87"/>
                  </a:cubicBezTo>
                  <a:lnTo>
                    <a:pt x="1516" y="87"/>
                  </a:lnTo>
                  <a:cubicBezTo>
                    <a:pt x="1532" y="80"/>
                    <a:pt x="1549" y="80"/>
                    <a:pt x="1565" y="87"/>
                  </a:cubicBezTo>
                  <a:lnTo>
                    <a:pt x="1565" y="87"/>
                  </a:lnTo>
                  <a:cubicBezTo>
                    <a:pt x="1582" y="92"/>
                    <a:pt x="1590" y="102"/>
                    <a:pt x="1590" y="115"/>
                  </a:cubicBezTo>
                  <a:lnTo>
                    <a:pt x="1590" y="115"/>
                  </a:lnTo>
                  <a:cubicBezTo>
                    <a:pt x="1590" y="128"/>
                    <a:pt x="1585" y="140"/>
                    <a:pt x="1573" y="153"/>
                  </a:cubicBezTo>
                  <a:lnTo>
                    <a:pt x="1541" y="192"/>
                  </a:lnTo>
                  <a:lnTo>
                    <a:pt x="1509" y="230"/>
                  </a:lnTo>
                  <a:lnTo>
                    <a:pt x="1475" y="268"/>
                  </a:lnTo>
                  <a:lnTo>
                    <a:pt x="1377" y="383"/>
                  </a:lnTo>
                  <a:lnTo>
                    <a:pt x="1344" y="421"/>
                  </a:lnTo>
                  <a:lnTo>
                    <a:pt x="1311" y="460"/>
                  </a:lnTo>
                  <a:lnTo>
                    <a:pt x="1213" y="575"/>
                  </a:lnTo>
                  <a:lnTo>
                    <a:pt x="1213" y="575"/>
                  </a:lnTo>
                  <a:cubicBezTo>
                    <a:pt x="1202" y="587"/>
                    <a:pt x="1188" y="597"/>
                    <a:pt x="1172" y="603"/>
                  </a:cubicBezTo>
                  <a:lnTo>
                    <a:pt x="1172" y="603"/>
                  </a:lnTo>
                  <a:cubicBezTo>
                    <a:pt x="1155" y="609"/>
                    <a:pt x="1140" y="609"/>
                    <a:pt x="1123" y="603"/>
                  </a:cubicBezTo>
                  <a:lnTo>
                    <a:pt x="1123" y="603"/>
                  </a:lnTo>
                  <a:cubicBezTo>
                    <a:pt x="1106" y="597"/>
                    <a:pt x="1093" y="587"/>
                    <a:pt x="1082" y="575"/>
                  </a:cubicBezTo>
                  <a:lnTo>
                    <a:pt x="1049" y="536"/>
                  </a:lnTo>
                  <a:lnTo>
                    <a:pt x="1016" y="498"/>
                  </a:lnTo>
                  <a:lnTo>
                    <a:pt x="983" y="460"/>
                  </a:lnTo>
                  <a:lnTo>
                    <a:pt x="885" y="345"/>
                  </a:lnTo>
                  <a:lnTo>
                    <a:pt x="852" y="306"/>
                  </a:lnTo>
                  <a:lnTo>
                    <a:pt x="820" y="268"/>
                  </a:lnTo>
                  <a:lnTo>
                    <a:pt x="721" y="153"/>
                  </a:lnTo>
                  <a:lnTo>
                    <a:pt x="721" y="153"/>
                  </a:lnTo>
                  <a:cubicBezTo>
                    <a:pt x="710" y="140"/>
                    <a:pt x="705" y="128"/>
                    <a:pt x="705" y="115"/>
                  </a:cubicBezTo>
                  <a:lnTo>
                    <a:pt x="705" y="115"/>
                  </a:lnTo>
                  <a:cubicBezTo>
                    <a:pt x="705" y="102"/>
                    <a:pt x="713" y="92"/>
                    <a:pt x="730" y="87"/>
                  </a:cubicBezTo>
                  <a:lnTo>
                    <a:pt x="3090" y="87"/>
                  </a:lnTo>
                  <a:lnTo>
                    <a:pt x="3090" y="87"/>
                  </a:lnTo>
                  <a:cubicBezTo>
                    <a:pt x="3106" y="80"/>
                    <a:pt x="3122" y="80"/>
                    <a:pt x="3139" y="87"/>
                  </a:cubicBezTo>
                  <a:lnTo>
                    <a:pt x="3139" y="87"/>
                  </a:lnTo>
                  <a:cubicBezTo>
                    <a:pt x="3155" y="92"/>
                    <a:pt x="3169" y="102"/>
                    <a:pt x="3180" y="115"/>
                  </a:cubicBezTo>
                  <a:lnTo>
                    <a:pt x="3245" y="192"/>
                  </a:lnTo>
                  <a:lnTo>
                    <a:pt x="3245" y="192"/>
                  </a:lnTo>
                  <a:cubicBezTo>
                    <a:pt x="3256" y="204"/>
                    <a:pt x="3267" y="210"/>
                    <a:pt x="3278" y="210"/>
                  </a:cubicBezTo>
                  <a:lnTo>
                    <a:pt x="3278" y="210"/>
                  </a:lnTo>
                  <a:cubicBezTo>
                    <a:pt x="3289" y="210"/>
                    <a:pt x="3300" y="204"/>
                    <a:pt x="3311" y="192"/>
                  </a:cubicBezTo>
                  <a:lnTo>
                    <a:pt x="3311" y="192"/>
                  </a:lnTo>
                  <a:cubicBezTo>
                    <a:pt x="3322" y="179"/>
                    <a:pt x="3333" y="172"/>
                    <a:pt x="3344" y="172"/>
                  </a:cubicBezTo>
                  <a:lnTo>
                    <a:pt x="3344" y="172"/>
                  </a:lnTo>
                  <a:cubicBezTo>
                    <a:pt x="3354" y="172"/>
                    <a:pt x="3365" y="179"/>
                    <a:pt x="3377" y="192"/>
                  </a:cubicBezTo>
                  <a:lnTo>
                    <a:pt x="3409" y="230"/>
                  </a:lnTo>
                  <a:lnTo>
                    <a:pt x="3442" y="268"/>
                  </a:lnTo>
                  <a:lnTo>
                    <a:pt x="3442" y="268"/>
                  </a:lnTo>
                  <a:cubicBezTo>
                    <a:pt x="3453" y="281"/>
                    <a:pt x="3466" y="290"/>
                    <a:pt x="3483" y="297"/>
                  </a:cubicBezTo>
                  <a:lnTo>
                    <a:pt x="3483" y="297"/>
                  </a:lnTo>
                  <a:cubicBezTo>
                    <a:pt x="3499" y="303"/>
                    <a:pt x="3516" y="303"/>
                    <a:pt x="3532" y="297"/>
                  </a:cubicBezTo>
                  <a:lnTo>
                    <a:pt x="3532" y="297"/>
                  </a:lnTo>
                  <a:cubicBezTo>
                    <a:pt x="3548" y="290"/>
                    <a:pt x="3562" y="281"/>
                    <a:pt x="3574" y="268"/>
                  </a:cubicBezTo>
                  <a:lnTo>
                    <a:pt x="3639" y="192"/>
                  </a:lnTo>
                  <a:lnTo>
                    <a:pt x="3639" y="192"/>
                  </a:lnTo>
                  <a:cubicBezTo>
                    <a:pt x="3650" y="179"/>
                    <a:pt x="3660" y="172"/>
                    <a:pt x="3672" y="172"/>
                  </a:cubicBezTo>
                  <a:lnTo>
                    <a:pt x="3672" y="172"/>
                  </a:lnTo>
                  <a:cubicBezTo>
                    <a:pt x="3682" y="172"/>
                    <a:pt x="3693" y="179"/>
                    <a:pt x="3705" y="192"/>
                  </a:cubicBezTo>
                  <a:lnTo>
                    <a:pt x="3705" y="192"/>
                  </a:lnTo>
                  <a:cubicBezTo>
                    <a:pt x="3715" y="204"/>
                    <a:pt x="3726" y="210"/>
                    <a:pt x="3737" y="210"/>
                  </a:cubicBezTo>
                  <a:lnTo>
                    <a:pt x="3737" y="210"/>
                  </a:lnTo>
                  <a:cubicBezTo>
                    <a:pt x="3748" y="210"/>
                    <a:pt x="3759" y="204"/>
                    <a:pt x="3770" y="192"/>
                  </a:cubicBezTo>
                  <a:lnTo>
                    <a:pt x="3803" y="153"/>
                  </a:lnTo>
                  <a:lnTo>
                    <a:pt x="3836" y="115"/>
                  </a:lnTo>
                  <a:lnTo>
                    <a:pt x="3836" y="115"/>
                  </a:lnTo>
                  <a:cubicBezTo>
                    <a:pt x="3846" y="102"/>
                    <a:pt x="3860" y="92"/>
                    <a:pt x="3877" y="87"/>
                  </a:cubicBezTo>
                  <a:lnTo>
                    <a:pt x="3877" y="87"/>
                  </a:lnTo>
                  <a:cubicBezTo>
                    <a:pt x="3892" y="80"/>
                    <a:pt x="3909" y="80"/>
                    <a:pt x="3925" y="87"/>
                  </a:cubicBezTo>
                  <a:lnTo>
                    <a:pt x="3925" y="87"/>
                  </a:lnTo>
                  <a:cubicBezTo>
                    <a:pt x="3942" y="92"/>
                    <a:pt x="3950" y="102"/>
                    <a:pt x="3950" y="115"/>
                  </a:cubicBezTo>
                  <a:lnTo>
                    <a:pt x="3950" y="115"/>
                  </a:lnTo>
                  <a:cubicBezTo>
                    <a:pt x="3950" y="128"/>
                    <a:pt x="3945" y="140"/>
                    <a:pt x="3933" y="153"/>
                  </a:cubicBezTo>
                  <a:lnTo>
                    <a:pt x="3901" y="192"/>
                  </a:lnTo>
                  <a:lnTo>
                    <a:pt x="3868" y="230"/>
                  </a:lnTo>
                  <a:lnTo>
                    <a:pt x="3836" y="268"/>
                  </a:lnTo>
                  <a:lnTo>
                    <a:pt x="3737" y="383"/>
                  </a:lnTo>
                  <a:lnTo>
                    <a:pt x="3705" y="421"/>
                  </a:lnTo>
                  <a:lnTo>
                    <a:pt x="3672" y="460"/>
                  </a:lnTo>
                  <a:lnTo>
                    <a:pt x="3574" y="575"/>
                  </a:lnTo>
                  <a:lnTo>
                    <a:pt x="3574" y="575"/>
                  </a:lnTo>
                  <a:cubicBezTo>
                    <a:pt x="3562" y="587"/>
                    <a:pt x="3548" y="597"/>
                    <a:pt x="3532" y="603"/>
                  </a:cubicBezTo>
                  <a:lnTo>
                    <a:pt x="3532" y="603"/>
                  </a:lnTo>
                  <a:cubicBezTo>
                    <a:pt x="3516" y="609"/>
                    <a:pt x="3499" y="609"/>
                    <a:pt x="3483" y="603"/>
                  </a:cubicBezTo>
                  <a:lnTo>
                    <a:pt x="3483" y="603"/>
                  </a:lnTo>
                  <a:cubicBezTo>
                    <a:pt x="3466" y="597"/>
                    <a:pt x="3453" y="587"/>
                    <a:pt x="3442" y="575"/>
                  </a:cubicBezTo>
                  <a:lnTo>
                    <a:pt x="3409" y="536"/>
                  </a:lnTo>
                  <a:lnTo>
                    <a:pt x="3377" y="498"/>
                  </a:lnTo>
                  <a:lnTo>
                    <a:pt x="3344" y="460"/>
                  </a:lnTo>
                  <a:lnTo>
                    <a:pt x="3245" y="345"/>
                  </a:lnTo>
                  <a:lnTo>
                    <a:pt x="3213" y="306"/>
                  </a:lnTo>
                  <a:lnTo>
                    <a:pt x="3180" y="268"/>
                  </a:lnTo>
                  <a:lnTo>
                    <a:pt x="3081" y="153"/>
                  </a:lnTo>
                  <a:lnTo>
                    <a:pt x="3081" y="153"/>
                  </a:lnTo>
                  <a:cubicBezTo>
                    <a:pt x="3071" y="140"/>
                    <a:pt x="3065" y="128"/>
                    <a:pt x="3065" y="115"/>
                  </a:cubicBezTo>
                  <a:lnTo>
                    <a:pt x="3065" y="115"/>
                  </a:lnTo>
                  <a:cubicBezTo>
                    <a:pt x="3065" y="102"/>
                    <a:pt x="3073" y="92"/>
                    <a:pt x="3090" y="87"/>
                  </a:cubicBezTo>
                  <a:lnTo>
                    <a:pt x="730" y="87"/>
                  </a:lnTo>
                  <a:close/>
                  <a:moveTo>
                    <a:pt x="0" y="0"/>
                  </a:moveTo>
                  <a:lnTo>
                    <a:pt x="0" y="166"/>
                  </a:lnTo>
                  <a:lnTo>
                    <a:pt x="0" y="166"/>
                  </a:lnTo>
                  <a:cubicBezTo>
                    <a:pt x="13" y="172"/>
                    <a:pt x="24" y="181"/>
                    <a:pt x="33" y="192"/>
                  </a:cubicBezTo>
                  <a:lnTo>
                    <a:pt x="65" y="230"/>
                  </a:lnTo>
                  <a:lnTo>
                    <a:pt x="98" y="268"/>
                  </a:lnTo>
                  <a:lnTo>
                    <a:pt x="131" y="306"/>
                  </a:lnTo>
                  <a:lnTo>
                    <a:pt x="164" y="345"/>
                  </a:lnTo>
                  <a:lnTo>
                    <a:pt x="197" y="383"/>
                  </a:lnTo>
                  <a:lnTo>
                    <a:pt x="230" y="421"/>
                  </a:lnTo>
                  <a:lnTo>
                    <a:pt x="262" y="460"/>
                  </a:lnTo>
                  <a:lnTo>
                    <a:pt x="295" y="498"/>
                  </a:lnTo>
                  <a:lnTo>
                    <a:pt x="328" y="536"/>
                  </a:lnTo>
                  <a:lnTo>
                    <a:pt x="361" y="575"/>
                  </a:lnTo>
                  <a:lnTo>
                    <a:pt x="394" y="613"/>
                  </a:lnTo>
                  <a:lnTo>
                    <a:pt x="426" y="651"/>
                  </a:lnTo>
                  <a:lnTo>
                    <a:pt x="459" y="689"/>
                  </a:lnTo>
                  <a:lnTo>
                    <a:pt x="492" y="728"/>
                  </a:lnTo>
                  <a:lnTo>
                    <a:pt x="525" y="766"/>
                  </a:lnTo>
                  <a:lnTo>
                    <a:pt x="525" y="766"/>
                  </a:lnTo>
                  <a:cubicBezTo>
                    <a:pt x="536" y="778"/>
                    <a:pt x="541" y="791"/>
                    <a:pt x="541" y="804"/>
                  </a:cubicBezTo>
                  <a:lnTo>
                    <a:pt x="541" y="804"/>
                  </a:lnTo>
                  <a:cubicBezTo>
                    <a:pt x="541" y="817"/>
                    <a:pt x="536" y="830"/>
                    <a:pt x="525" y="842"/>
                  </a:cubicBezTo>
                  <a:lnTo>
                    <a:pt x="492" y="880"/>
                  </a:lnTo>
                  <a:lnTo>
                    <a:pt x="459" y="919"/>
                  </a:lnTo>
                  <a:lnTo>
                    <a:pt x="426" y="958"/>
                  </a:lnTo>
                  <a:lnTo>
                    <a:pt x="394" y="996"/>
                  </a:lnTo>
                  <a:lnTo>
                    <a:pt x="361" y="1034"/>
                  </a:lnTo>
                  <a:lnTo>
                    <a:pt x="328" y="1072"/>
                  </a:lnTo>
                  <a:lnTo>
                    <a:pt x="295" y="1111"/>
                  </a:lnTo>
                  <a:lnTo>
                    <a:pt x="262" y="1148"/>
                  </a:lnTo>
                  <a:lnTo>
                    <a:pt x="230" y="1187"/>
                  </a:lnTo>
                  <a:lnTo>
                    <a:pt x="197" y="1225"/>
                  </a:lnTo>
                  <a:lnTo>
                    <a:pt x="164" y="1264"/>
                  </a:lnTo>
                  <a:lnTo>
                    <a:pt x="131" y="1302"/>
                  </a:lnTo>
                  <a:lnTo>
                    <a:pt x="98" y="1340"/>
                  </a:lnTo>
                  <a:lnTo>
                    <a:pt x="65" y="1379"/>
                  </a:lnTo>
                  <a:lnTo>
                    <a:pt x="33" y="1417"/>
                  </a:lnTo>
                  <a:lnTo>
                    <a:pt x="33" y="1417"/>
                  </a:lnTo>
                  <a:cubicBezTo>
                    <a:pt x="24" y="1427"/>
                    <a:pt x="13" y="1436"/>
                    <a:pt x="0" y="1442"/>
                  </a:cubicBezTo>
                  <a:lnTo>
                    <a:pt x="0" y="1608"/>
                  </a:lnTo>
                  <a:lnTo>
                    <a:pt x="4720" y="1608"/>
                  </a:lnTo>
                  <a:lnTo>
                    <a:pt x="4720" y="1442"/>
                  </a:lnTo>
                  <a:lnTo>
                    <a:pt x="4720" y="1442"/>
                  </a:lnTo>
                  <a:cubicBezTo>
                    <a:pt x="4718" y="1443"/>
                    <a:pt x="4715" y="1444"/>
                    <a:pt x="4712" y="1446"/>
                  </a:cubicBezTo>
                  <a:lnTo>
                    <a:pt x="4712" y="1446"/>
                  </a:lnTo>
                  <a:cubicBezTo>
                    <a:pt x="4696" y="1452"/>
                    <a:pt x="4679" y="1452"/>
                    <a:pt x="4663" y="1446"/>
                  </a:cubicBezTo>
                  <a:lnTo>
                    <a:pt x="4663" y="1446"/>
                  </a:lnTo>
                  <a:cubicBezTo>
                    <a:pt x="4647" y="1439"/>
                    <a:pt x="4633" y="1430"/>
                    <a:pt x="4622" y="1417"/>
                  </a:cubicBezTo>
                  <a:lnTo>
                    <a:pt x="4589" y="1379"/>
                  </a:lnTo>
                  <a:lnTo>
                    <a:pt x="4557" y="1340"/>
                  </a:lnTo>
                  <a:lnTo>
                    <a:pt x="4458" y="1225"/>
                  </a:lnTo>
                  <a:lnTo>
                    <a:pt x="4425" y="1187"/>
                  </a:lnTo>
                  <a:lnTo>
                    <a:pt x="4393" y="1148"/>
                  </a:lnTo>
                  <a:lnTo>
                    <a:pt x="4294" y="1034"/>
                  </a:lnTo>
                  <a:lnTo>
                    <a:pt x="4261" y="996"/>
                  </a:lnTo>
                  <a:lnTo>
                    <a:pt x="4229" y="958"/>
                  </a:lnTo>
                  <a:lnTo>
                    <a:pt x="4130" y="842"/>
                  </a:lnTo>
                  <a:lnTo>
                    <a:pt x="4130" y="842"/>
                  </a:lnTo>
                  <a:cubicBezTo>
                    <a:pt x="4120" y="830"/>
                    <a:pt x="4114" y="817"/>
                    <a:pt x="4114" y="804"/>
                  </a:cubicBezTo>
                  <a:lnTo>
                    <a:pt x="4114" y="804"/>
                  </a:lnTo>
                  <a:cubicBezTo>
                    <a:pt x="4114" y="791"/>
                    <a:pt x="4120" y="778"/>
                    <a:pt x="4130" y="766"/>
                  </a:cubicBezTo>
                  <a:lnTo>
                    <a:pt x="4622" y="192"/>
                  </a:lnTo>
                  <a:lnTo>
                    <a:pt x="4622" y="192"/>
                  </a:lnTo>
                  <a:cubicBezTo>
                    <a:pt x="4633" y="179"/>
                    <a:pt x="4647" y="169"/>
                    <a:pt x="4663" y="162"/>
                  </a:cubicBezTo>
                  <a:lnTo>
                    <a:pt x="4663" y="162"/>
                  </a:lnTo>
                  <a:cubicBezTo>
                    <a:pt x="4679" y="157"/>
                    <a:pt x="4696" y="157"/>
                    <a:pt x="4712" y="162"/>
                  </a:cubicBezTo>
                  <a:lnTo>
                    <a:pt x="4712" y="162"/>
                  </a:lnTo>
                  <a:cubicBezTo>
                    <a:pt x="4715" y="163"/>
                    <a:pt x="4718" y="165"/>
                    <a:pt x="4720" y="166"/>
                  </a:cubicBezTo>
                  <a:lnTo>
                    <a:pt x="4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32">
              <a:extLst>
                <a:ext uri="{FF2B5EF4-FFF2-40B4-BE49-F238E27FC236}">
                  <a16:creationId xmlns:a16="http://schemas.microsoft.com/office/drawing/2014/main" id="{129054C3-4D99-9A43-ADFD-61A24FAE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5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2 w 689"/>
                <a:gd name="T7" fmla="*/ 762 h 1450"/>
                <a:gd name="T8" fmla="*/ 688 w 689"/>
                <a:gd name="T9" fmla="*/ 724 h 1450"/>
                <a:gd name="T10" fmla="*/ 672 w 689"/>
                <a:gd name="T11" fmla="*/ 686 h 1450"/>
                <a:gd name="T12" fmla="*/ 606 w 689"/>
                <a:gd name="T13" fmla="*/ 609 h 1450"/>
                <a:gd name="T14" fmla="*/ 541 w 689"/>
                <a:gd name="T15" fmla="*/ 533 h 1450"/>
                <a:gd name="T16" fmla="*/ 475 w 689"/>
                <a:gd name="T17" fmla="*/ 456 h 1450"/>
                <a:gd name="T18" fmla="*/ 410 w 689"/>
                <a:gd name="T19" fmla="*/ 380 h 1450"/>
                <a:gd name="T20" fmla="*/ 344 w 689"/>
                <a:gd name="T21" fmla="*/ 303 h 1450"/>
                <a:gd name="T22" fmla="*/ 279 w 689"/>
                <a:gd name="T23" fmla="*/ 226 h 1450"/>
                <a:gd name="T24" fmla="*/ 213 w 689"/>
                <a:gd name="T25" fmla="*/ 150 h 1450"/>
                <a:gd name="T26" fmla="*/ 147 w 689"/>
                <a:gd name="T27" fmla="*/ 73 h 1450"/>
                <a:gd name="T28" fmla="*/ 115 w 689"/>
                <a:gd name="T29" fmla="*/ 35 h 1450"/>
                <a:gd name="T30" fmla="*/ 74 w 689"/>
                <a:gd name="T31" fmla="*/ 7 h 1450"/>
                <a:gd name="T32" fmla="*/ 25 w 689"/>
                <a:gd name="T33" fmla="*/ 7 h 1450"/>
                <a:gd name="T34" fmla="*/ 0 w 689"/>
                <a:gd name="T35" fmla="*/ 35 h 1450"/>
                <a:gd name="T36" fmla="*/ 541 w 689"/>
                <a:gd name="T37" fmla="*/ 686 h 1450"/>
                <a:gd name="T38" fmla="*/ 557 w 689"/>
                <a:gd name="T39" fmla="*/ 724 h 1450"/>
                <a:gd name="T40" fmla="*/ 541 w 689"/>
                <a:gd name="T41" fmla="*/ 762 h 1450"/>
                <a:gd name="T42" fmla="*/ 410 w 689"/>
                <a:gd name="T43" fmla="*/ 916 h 1450"/>
                <a:gd name="T44" fmla="*/ 279 w 689"/>
                <a:gd name="T45" fmla="*/ 1068 h 1450"/>
                <a:gd name="T46" fmla="*/ 213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5 w 689"/>
                <a:gd name="T55" fmla="*/ 1443 h 1450"/>
                <a:gd name="T56" fmla="*/ 74 w 689"/>
                <a:gd name="T57" fmla="*/ 1443 h 1450"/>
                <a:gd name="T58" fmla="*/ 115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3" y="1031"/>
                  </a:lnTo>
                  <a:lnTo>
                    <a:pt x="475" y="992"/>
                  </a:lnTo>
                  <a:lnTo>
                    <a:pt x="508" y="954"/>
                  </a:lnTo>
                  <a:lnTo>
                    <a:pt x="606" y="839"/>
                  </a:lnTo>
                  <a:lnTo>
                    <a:pt x="639" y="800"/>
                  </a:lnTo>
                  <a:lnTo>
                    <a:pt x="672" y="762"/>
                  </a:lnTo>
                  <a:lnTo>
                    <a:pt x="672" y="762"/>
                  </a:lnTo>
                  <a:cubicBezTo>
                    <a:pt x="683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3" y="698"/>
                    <a:pt x="672" y="686"/>
                  </a:cubicBezTo>
                  <a:lnTo>
                    <a:pt x="639" y="648"/>
                  </a:lnTo>
                  <a:lnTo>
                    <a:pt x="606" y="609"/>
                  </a:lnTo>
                  <a:lnTo>
                    <a:pt x="574" y="571"/>
                  </a:lnTo>
                  <a:lnTo>
                    <a:pt x="541" y="533"/>
                  </a:lnTo>
                  <a:lnTo>
                    <a:pt x="508" y="495"/>
                  </a:lnTo>
                  <a:lnTo>
                    <a:pt x="475" y="456"/>
                  </a:lnTo>
                  <a:lnTo>
                    <a:pt x="443" y="418"/>
                  </a:lnTo>
                  <a:lnTo>
                    <a:pt x="410" y="380"/>
                  </a:lnTo>
                  <a:lnTo>
                    <a:pt x="377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9" y="226"/>
                  </a:lnTo>
                  <a:lnTo>
                    <a:pt x="246" y="188"/>
                  </a:lnTo>
                  <a:lnTo>
                    <a:pt x="213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7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6" y="73"/>
                  </a:cubicBezTo>
                  <a:lnTo>
                    <a:pt x="541" y="686"/>
                  </a:lnTo>
                  <a:lnTo>
                    <a:pt x="541" y="686"/>
                  </a:lnTo>
                  <a:cubicBezTo>
                    <a:pt x="552" y="698"/>
                    <a:pt x="557" y="711"/>
                    <a:pt x="557" y="724"/>
                  </a:cubicBezTo>
                  <a:lnTo>
                    <a:pt x="557" y="724"/>
                  </a:lnTo>
                  <a:cubicBezTo>
                    <a:pt x="557" y="737"/>
                    <a:pt x="552" y="750"/>
                    <a:pt x="541" y="762"/>
                  </a:cubicBezTo>
                  <a:lnTo>
                    <a:pt x="443" y="878"/>
                  </a:lnTo>
                  <a:lnTo>
                    <a:pt x="410" y="916"/>
                  </a:lnTo>
                  <a:lnTo>
                    <a:pt x="377" y="954"/>
                  </a:lnTo>
                  <a:lnTo>
                    <a:pt x="279" y="1068"/>
                  </a:lnTo>
                  <a:lnTo>
                    <a:pt x="246" y="1107"/>
                  </a:lnTo>
                  <a:lnTo>
                    <a:pt x="213" y="1145"/>
                  </a:lnTo>
                  <a:lnTo>
                    <a:pt x="115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6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5" y="1443"/>
                  </a:cubicBezTo>
                  <a:lnTo>
                    <a:pt x="25" y="1443"/>
                  </a:lnTo>
                  <a:cubicBezTo>
                    <a:pt x="41" y="1449"/>
                    <a:pt x="57" y="1449"/>
                    <a:pt x="74" y="1443"/>
                  </a:cubicBezTo>
                  <a:lnTo>
                    <a:pt x="74" y="1443"/>
                  </a:lnTo>
                  <a:cubicBezTo>
                    <a:pt x="90" y="1436"/>
                    <a:pt x="104" y="1426"/>
                    <a:pt x="115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9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33">
              <a:extLst>
                <a:ext uri="{FF2B5EF4-FFF2-40B4-BE49-F238E27FC236}">
                  <a16:creationId xmlns:a16="http://schemas.microsoft.com/office/drawing/2014/main" id="{D2DBCD0E-3DD9-3648-9A1D-51A3CB7B4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4902200"/>
              <a:ext cx="555625" cy="523875"/>
            </a:xfrm>
            <a:custGeom>
              <a:avLst/>
              <a:gdLst>
                <a:gd name="T0" fmla="*/ 983 w 1542"/>
                <a:gd name="T1" fmla="*/ 727 h 1455"/>
                <a:gd name="T2" fmla="*/ 1098 w 1542"/>
                <a:gd name="T3" fmla="*/ 574 h 1455"/>
                <a:gd name="T4" fmla="*/ 1262 w 1542"/>
                <a:gd name="T5" fmla="*/ 383 h 1455"/>
                <a:gd name="T6" fmla="*/ 1426 w 1542"/>
                <a:gd name="T7" fmla="*/ 191 h 1455"/>
                <a:gd name="T8" fmla="*/ 1524 w 1542"/>
                <a:gd name="T9" fmla="*/ 76 h 1455"/>
                <a:gd name="T10" fmla="*/ 1541 w 1542"/>
                <a:gd name="T11" fmla="*/ 38 h 1455"/>
                <a:gd name="T12" fmla="*/ 1459 w 1542"/>
                <a:gd name="T13" fmla="*/ 0 h 1455"/>
                <a:gd name="T14" fmla="*/ 1401 w 1542"/>
                <a:gd name="T15" fmla="*/ 10 h 1455"/>
                <a:gd name="T16" fmla="*/ 1230 w 1542"/>
                <a:gd name="T17" fmla="*/ 191 h 1455"/>
                <a:gd name="T18" fmla="*/ 1066 w 1542"/>
                <a:gd name="T19" fmla="*/ 383 h 1455"/>
                <a:gd name="T20" fmla="*/ 902 w 1542"/>
                <a:gd name="T21" fmla="*/ 574 h 1455"/>
                <a:gd name="T22" fmla="*/ 836 w 1542"/>
                <a:gd name="T23" fmla="*/ 651 h 1455"/>
                <a:gd name="T24" fmla="*/ 746 w 1542"/>
                <a:gd name="T25" fmla="*/ 680 h 1455"/>
                <a:gd name="T26" fmla="*/ 672 w 1542"/>
                <a:gd name="T27" fmla="*/ 612 h 1455"/>
                <a:gd name="T28" fmla="*/ 574 w 1542"/>
                <a:gd name="T29" fmla="*/ 498 h 1455"/>
                <a:gd name="T30" fmla="*/ 475 w 1542"/>
                <a:gd name="T31" fmla="*/ 383 h 1455"/>
                <a:gd name="T32" fmla="*/ 377 w 1542"/>
                <a:gd name="T33" fmla="*/ 268 h 1455"/>
                <a:gd name="T34" fmla="*/ 279 w 1542"/>
                <a:gd name="T35" fmla="*/ 153 h 1455"/>
                <a:gd name="T36" fmla="*/ 181 w 1542"/>
                <a:gd name="T37" fmla="*/ 38 h 1455"/>
                <a:gd name="T38" fmla="*/ 140 w 1542"/>
                <a:gd name="T39" fmla="*/ 10 h 1455"/>
                <a:gd name="T40" fmla="*/ 25 w 1542"/>
                <a:gd name="T41" fmla="*/ 10 h 1455"/>
                <a:gd name="T42" fmla="*/ 0 w 1542"/>
                <a:gd name="T43" fmla="*/ 38 h 1455"/>
                <a:gd name="T44" fmla="*/ 148 w 1542"/>
                <a:gd name="T45" fmla="*/ 229 h 1455"/>
                <a:gd name="T46" fmla="*/ 312 w 1542"/>
                <a:gd name="T47" fmla="*/ 421 h 1455"/>
                <a:gd name="T48" fmla="*/ 475 w 1542"/>
                <a:gd name="T49" fmla="*/ 612 h 1455"/>
                <a:gd name="T50" fmla="*/ 541 w 1542"/>
                <a:gd name="T51" fmla="*/ 689 h 1455"/>
                <a:gd name="T52" fmla="*/ 541 w 1542"/>
                <a:gd name="T53" fmla="*/ 765 h 1455"/>
                <a:gd name="T54" fmla="*/ 443 w 1542"/>
                <a:gd name="T55" fmla="*/ 881 h 1455"/>
                <a:gd name="T56" fmla="*/ 344 w 1542"/>
                <a:gd name="T57" fmla="*/ 995 h 1455"/>
                <a:gd name="T58" fmla="*/ 246 w 1542"/>
                <a:gd name="T59" fmla="*/ 1110 h 1455"/>
                <a:gd name="T60" fmla="*/ 148 w 1542"/>
                <a:gd name="T61" fmla="*/ 1225 h 1455"/>
                <a:gd name="T62" fmla="*/ 49 w 1542"/>
                <a:gd name="T63" fmla="*/ 1340 h 1455"/>
                <a:gd name="T64" fmla="*/ 0 w 1542"/>
                <a:gd name="T65" fmla="*/ 1417 h 1455"/>
                <a:gd name="T66" fmla="*/ 25 w 1542"/>
                <a:gd name="T67" fmla="*/ 1446 h 1455"/>
                <a:gd name="T68" fmla="*/ 140 w 1542"/>
                <a:gd name="T69" fmla="*/ 1446 h 1455"/>
                <a:gd name="T70" fmla="*/ 213 w 1542"/>
                <a:gd name="T71" fmla="*/ 1378 h 1455"/>
                <a:gd name="T72" fmla="*/ 377 w 1542"/>
                <a:gd name="T73" fmla="*/ 1187 h 1455"/>
                <a:gd name="T74" fmla="*/ 541 w 1542"/>
                <a:gd name="T75" fmla="*/ 995 h 1455"/>
                <a:gd name="T76" fmla="*/ 705 w 1542"/>
                <a:gd name="T77" fmla="*/ 803 h 1455"/>
                <a:gd name="T78" fmla="*/ 746 w 1542"/>
                <a:gd name="T79" fmla="*/ 775 h 1455"/>
                <a:gd name="T80" fmla="*/ 836 w 1542"/>
                <a:gd name="T81" fmla="*/ 803 h 1455"/>
                <a:gd name="T82" fmla="*/ 934 w 1542"/>
                <a:gd name="T83" fmla="*/ 919 h 1455"/>
                <a:gd name="T84" fmla="*/ 1032 w 1542"/>
                <a:gd name="T85" fmla="*/ 1034 h 1455"/>
                <a:gd name="T86" fmla="*/ 1132 w 1542"/>
                <a:gd name="T87" fmla="*/ 1148 h 1455"/>
                <a:gd name="T88" fmla="*/ 1230 w 1542"/>
                <a:gd name="T89" fmla="*/ 1263 h 1455"/>
                <a:gd name="T90" fmla="*/ 1328 w 1542"/>
                <a:gd name="T91" fmla="*/ 1378 h 1455"/>
                <a:gd name="T92" fmla="*/ 1401 w 1542"/>
                <a:gd name="T93" fmla="*/ 1446 h 1455"/>
                <a:gd name="T94" fmla="*/ 1459 w 1542"/>
                <a:gd name="T95" fmla="*/ 1454 h 1455"/>
                <a:gd name="T96" fmla="*/ 1541 w 1542"/>
                <a:gd name="T97" fmla="*/ 1417 h 1455"/>
                <a:gd name="T98" fmla="*/ 1000 w 1542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2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3" y="740"/>
                    <a:pt x="983" y="727"/>
                  </a:cubicBezTo>
                  <a:lnTo>
                    <a:pt x="983" y="727"/>
                  </a:lnTo>
                  <a:cubicBezTo>
                    <a:pt x="983" y="714"/>
                    <a:pt x="989" y="701"/>
                    <a:pt x="1000" y="689"/>
                  </a:cubicBezTo>
                  <a:lnTo>
                    <a:pt x="1098" y="574"/>
                  </a:lnTo>
                  <a:lnTo>
                    <a:pt x="1132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1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6" y="63"/>
                    <a:pt x="1541" y="51"/>
                    <a:pt x="1541" y="38"/>
                  </a:cubicBezTo>
                  <a:lnTo>
                    <a:pt x="1541" y="38"/>
                  </a:lnTo>
                  <a:cubicBezTo>
                    <a:pt x="1541" y="25"/>
                    <a:pt x="1533" y="15"/>
                    <a:pt x="1516" y="10"/>
                  </a:cubicBezTo>
                  <a:lnTo>
                    <a:pt x="1516" y="10"/>
                  </a:lnTo>
                  <a:cubicBezTo>
                    <a:pt x="1500" y="3"/>
                    <a:pt x="1481" y="0"/>
                    <a:pt x="1459" y="0"/>
                  </a:cubicBezTo>
                  <a:lnTo>
                    <a:pt x="1459" y="0"/>
                  </a:lnTo>
                  <a:cubicBezTo>
                    <a:pt x="1437" y="0"/>
                    <a:pt x="1418" y="3"/>
                    <a:pt x="1401" y="10"/>
                  </a:cubicBezTo>
                  <a:lnTo>
                    <a:pt x="1401" y="10"/>
                  </a:lnTo>
                  <a:cubicBezTo>
                    <a:pt x="1385" y="15"/>
                    <a:pt x="1372" y="25"/>
                    <a:pt x="1360" y="38"/>
                  </a:cubicBezTo>
                  <a:lnTo>
                    <a:pt x="1328" y="76"/>
                  </a:lnTo>
                  <a:lnTo>
                    <a:pt x="1230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6" y="383"/>
                  </a:lnTo>
                  <a:lnTo>
                    <a:pt x="1032" y="421"/>
                  </a:lnTo>
                  <a:lnTo>
                    <a:pt x="1000" y="459"/>
                  </a:lnTo>
                  <a:lnTo>
                    <a:pt x="902" y="574"/>
                  </a:lnTo>
                  <a:lnTo>
                    <a:pt x="868" y="612"/>
                  </a:lnTo>
                  <a:lnTo>
                    <a:pt x="836" y="651"/>
                  </a:lnTo>
                  <a:lnTo>
                    <a:pt x="836" y="651"/>
                  </a:lnTo>
                  <a:cubicBezTo>
                    <a:pt x="825" y="663"/>
                    <a:pt x="811" y="673"/>
                    <a:pt x="795" y="680"/>
                  </a:cubicBezTo>
                  <a:lnTo>
                    <a:pt x="795" y="680"/>
                  </a:lnTo>
                  <a:cubicBezTo>
                    <a:pt x="778" y="686"/>
                    <a:pt x="763" y="686"/>
                    <a:pt x="746" y="680"/>
                  </a:cubicBezTo>
                  <a:lnTo>
                    <a:pt x="746" y="680"/>
                  </a:lnTo>
                  <a:cubicBezTo>
                    <a:pt x="729" y="673"/>
                    <a:pt x="716" y="663"/>
                    <a:pt x="705" y="651"/>
                  </a:cubicBezTo>
                  <a:lnTo>
                    <a:pt x="672" y="612"/>
                  </a:lnTo>
                  <a:lnTo>
                    <a:pt x="639" y="574"/>
                  </a:lnTo>
                  <a:lnTo>
                    <a:pt x="606" y="536"/>
                  </a:lnTo>
                  <a:lnTo>
                    <a:pt x="574" y="498"/>
                  </a:lnTo>
                  <a:lnTo>
                    <a:pt x="541" y="459"/>
                  </a:lnTo>
                  <a:lnTo>
                    <a:pt x="508" y="421"/>
                  </a:lnTo>
                  <a:lnTo>
                    <a:pt x="475" y="383"/>
                  </a:lnTo>
                  <a:lnTo>
                    <a:pt x="443" y="344"/>
                  </a:lnTo>
                  <a:lnTo>
                    <a:pt x="410" y="306"/>
                  </a:lnTo>
                  <a:lnTo>
                    <a:pt x="377" y="268"/>
                  </a:lnTo>
                  <a:lnTo>
                    <a:pt x="344" y="229"/>
                  </a:lnTo>
                  <a:lnTo>
                    <a:pt x="312" y="191"/>
                  </a:lnTo>
                  <a:lnTo>
                    <a:pt x="279" y="153"/>
                  </a:lnTo>
                  <a:lnTo>
                    <a:pt x="246" y="115"/>
                  </a:lnTo>
                  <a:lnTo>
                    <a:pt x="213" y="76"/>
                  </a:lnTo>
                  <a:lnTo>
                    <a:pt x="181" y="38"/>
                  </a:lnTo>
                  <a:lnTo>
                    <a:pt x="181" y="38"/>
                  </a:lnTo>
                  <a:cubicBezTo>
                    <a:pt x="170" y="25"/>
                    <a:pt x="156" y="15"/>
                    <a:pt x="140" y="10"/>
                  </a:cubicBezTo>
                  <a:lnTo>
                    <a:pt x="140" y="10"/>
                  </a:lnTo>
                  <a:cubicBezTo>
                    <a:pt x="123" y="3"/>
                    <a:pt x="104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1" y="3"/>
                    <a:pt x="25" y="10"/>
                  </a:cubicBezTo>
                  <a:lnTo>
                    <a:pt x="25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6" y="63"/>
                    <a:pt x="17" y="76"/>
                  </a:cubicBezTo>
                  <a:lnTo>
                    <a:pt x="115" y="191"/>
                  </a:lnTo>
                  <a:lnTo>
                    <a:pt x="148" y="229"/>
                  </a:lnTo>
                  <a:lnTo>
                    <a:pt x="181" y="268"/>
                  </a:lnTo>
                  <a:lnTo>
                    <a:pt x="279" y="383"/>
                  </a:lnTo>
                  <a:lnTo>
                    <a:pt x="312" y="421"/>
                  </a:lnTo>
                  <a:lnTo>
                    <a:pt x="344" y="459"/>
                  </a:lnTo>
                  <a:lnTo>
                    <a:pt x="443" y="574"/>
                  </a:lnTo>
                  <a:lnTo>
                    <a:pt x="475" y="612"/>
                  </a:lnTo>
                  <a:lnTo>
                    <a:pt x="508" y="651"/>
                  </a:lnTo>
                  <a:lnTo>
                    <a:pt x="541" y="689"/>
                  </a:lnTo>
                  <a:lnTo>
                    <a:pt x="541" y="689"/>
                  </a:lnTo>
                  <a:cubicBezTo>
                    <a:pt x="552" y="701"/>
                    <a:pt x="558" y="714"/>
                    <a:pt x="558" y="727"/>
                  </a:cubicBezTo>
                  <a:lnTo>
                    <a:pt x="558" y="727"/>
                  </a:lnTo>
                  <a:cubicBezTo>
                    <a:pt x="558" y="740"/>
                    <a:pt x="552" y="753"/>
                    <a:pt x="541" y="765"/>
                  </a:cubicBezTo>
                  <a:lnTo>
                    <a:pt x="508" y="803"/>
                  </a:lnTo>
                  <a:lnTo>
                    <a:pt x="475" y="842"/>
                  </a:lnTo>
                  <a:lnTo>
                    <a:pt x="443" y="881"/>
                  </a:lnTo>
                  <a:lnTo>
                    <a:pt x="410" y="919"/>
                  </a:lnTo>
                  <a:lnTo>
                    <a:pt x="377" y="957"/>
                  </a:lnTo>
                  <a:lnTo>
                    <a:pt x="344" y="995"/>
                  </a:lnTo>
                  <a:lnTo>
                    <a:pt x="312" y="1034"/>
                  </a:lnTo>
                  <a:lnTo>
                    <a:pt x="279" y="1071"/>
                  </a:lnTo>
                  <a:lnTo>
                    <a:pt x="246" y="1110"/>
                  </a:lnTo>
                  <a:lnTo>
                    <a:pt x="213" y="1148"/>
                  </a:lnTo>
                  <a:lnTo>
                    <a:pt x="181" y="1187"/>
                  </a:lnTo>
                  <a:lnTo>
                    <a:pt x="148" y="1225"/>
                  </a:lnTo>
                  <a:lnTo>
                    <a:pt x="115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7" y="1378"/>
                  </a:lnTo>
                  <a:lnTo>
                    <a:pt x="17" y="1378"/>
                  </a:lnTo>
                  <a:cubicBezTo>
                    <a:pt x="6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5" y="1446"/>
                  </a:cubicBezTo>
                  <a:lnTo>
                    <a:pt x="25" y="1446"/>
                  </a:lnTo>
                  <a:cubicBezTo>
                    <a:pt x="41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4" y="1454"/>
                    <a:pt x="123" y="1452"/>
                    <a:pt x="140" y="1446"/>
                  </a:cubicBezTo>
                  <a:lnTo>
                    <a:pt x="140" y="1446"/>
                  </a:lnTo>
                  <a:cubicBezTo>
                    <a:pt x="156" y="1439"/>
                    <a:pt x="170" y="1429"/>
                    <a:pt x="181" y="1417"/>
                  </a:cubicBezTo>
                  <a:lnTo>
                    <a:pt x="213" y="1378"/>
                  </a:lnTo>
                  <a:lnTo>
                    <a:pt x="246" y="1340"/>
                  </a:lnTo>
                  <a:lnTo>
                    <a:pt x="344" y="1225"/>
                  </a:lnTo>
                  <a:lnTo>
                    <a:pt x="377" y="1187"/>
                  </a:lnTo>
                  <a:lnTo>
                    <a:pt x="410" y="1148"/>
                  </a:lnTo>
                  <a:lnTo>
                    <a:pt x="508" y="1034"/>
                  </a:lnTo>
                  <a:lnTo>
                    <a:pt x="541" y="995"/>
                  </a:lnTo>
                  <a:lnTo>
                    <a:pt x="574" y="957"/>
                  </a:lnTo>
                  <a:lnTo>
                    <a:pt x="672" y="842"/>
                  </a:lnTo>
                  <a:lnTo>
                    <a:pt x="705" y="803"/>
                  </a:lnTo>
                  <a:lnTo>
                    <a:pt x="705" y="803"/>
                  </a:lnTo>
                  <a:cubicBezTo>
                    <a:pt x="716" y="791"/>
                    <a:pt x="729" y="781"/>
                    <a:pt x="746" y="775"/>
                  </a:cubicBezTo>
                  <a:lnTo>
                    <a:pt x="746" y="775"/>
                  </a:lnTo>
                  <a:cubicBezTo>
                    <a:pt x="763" y="769"/>
                    <a:pt x="778" y="769"/>
                    <a:pt x="795" y="775"/>
                  </a:cubicBezTo>
                  <a:lnTo>
                    <a:pt x="795" y="775"/>
                  </a:lnTo>
                  <a:cubicBezTo>
                    <a:pt x="811" y="781"/>
                    <a:pt x="825" y="791"/>
                    <a:pt x="836" y="803"/>
                  </a:cubicBezTo>
                  <a:lnTo>
                    <a:pt x="868" y="842"/>
                  </a:lnTo>
                  <a:lnTo>
                    <a:pt x="902" y="881"/>
                  </a:lnTo>
                  <a:lnTo>
                    <a:pt x="934" y="919"/>
                  </a:lnTo>
                  <a:lnTo>
                    <a:pt x="967" y="957"/>
                  </a:lnTo>
                  <a:lnTo>
                    <a:pt x="1000" y="995"/>
                  </a:lnTo>
                  <a:lnTo>
                    <a:pt x="1032" y="1034"/>
                  </a:lnTo>
                  <a:lnTo>
                    <a:pt x="1066" y="1071"/>
                  </a:lnTo>
                  <a:lnTo>
                    <a:pt x="1098" y="1110"/>
                  </a:lnTo>
                  <a:lnTo>
                    <a:pt x="1132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30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2" y="1429"/>
                    <a:pt x="1385" y="1439"/>
                    <a:pt x="1401" y="1446"/>
                  </a:cubicBezTo>
                  <a:lnTo>
                    <a:pt x="1401" y="1446"/>
                  </a:lnTo>
                  <a:cubicBezTo>
                    <a:pt x="1418" y="1452"/>
                    <a:pt x="1437" y="1454"/>
                    <a:pt x="1459" y="1454"/>
                  </a:cubicBezTo>
                  <a:lnTo>
                    <a:pt x="1459" y="1454"/>
                  </a:lnTo>
                  <a:cubicBezTo>
                    <a:pt x="1481" y="1454"/>
                    <a:pt x="1500" y="1452"/>
                    <a:pt x="1516" y="1446"/>
                  </a:cubicBezTo>
                  <a:lnTo>
                    <a:pt x="1516" y="1446"/>
                  </a:lnTo>
                  <a:cubicBezTo>
                    <a:pt x="1533" y="1439"/>
                    <a:pt x="1541" y="1429"/>
                    <a:pt x="1541" y="1417"/>
                  </a:cubicBezTo>
                  <a:lnTo>
                    <a:pt x="1541" y="1417"/>
                  </a:lnTo>
                  <a:cubicBezTo>
                    <a:pt x="1541" y="1404"/>
                    <a:pt x="1536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121" name="Freeform 134">
              <a:extLst>
                <a:ext uri="{FF2B5EF4-FFF2-40B4-BE49-F238E27FC236}">
                  <a16:creationId xmlns:a16="http://schemas.microsoft.com/office/drawing/2014/main" id="{F96DD455-E175-264C-AC62-692992D5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675" y="5013325"/>
              <a:ext cx="147638" cy="301625"/>
            </a:xfrm>
            <a:custGeom>
              <a:avLst/>
              <a:gdLst>
                <a:gd name="T0" fmla="*/ 409 w 410"/>
                <a:gd name="T1" fmla="*/ 240 h 837"/>
                <a:gd name="T2" fmla="*/ 409 w 410"/>
                <a:gd name="T3" fmla="*/ 240 h 837"/>
                <a:gd name="T4" fmla="*/ 401 w 410"/>
                <a:gd name="T5" fmla="*/ 236 h 837"/>
                <a:gd name="T6" fmla="*/ 401 w 410"/>
                <a:gd name="T7" fmla="*/ 236 h 837"/>
                <a:gd name="T8" fmla="*/ 352 w 410"/>
                <a:gd name="T9" fmla="*/ 236 h 837"/>
                <a:gd name="T10" fmla="*/ 352 w 410"/>
                <a:gd name="T11" fmla="*/ 236 h 837"/>
                <a:gd name="T12" fmla="*/ 311 w 410"/>
                <a:gd name="T13" fmla="*/ 265 h 837"/>
                <a:gd name="T14" fmla="*/ 278 w 410"/>
                <a:gd name="T15" fmla="*/ 303 h 837"/>
                <a:gd name="T16" fmla="*/ 246 w 410"/>
                <a:gd name="T17" fmla="*/ 342 h 837"/>
                <a:gd name="T18" fmla="*/ 213 w 410"/>
                <a:gd name="T19" fmla="*/ 380 h 837"/>
                <a:gd name="T20" fmla="*/ 213 w 410"/>
                <a:gd name="T21" fmla="*/ 380 h 837"/>
                <a:gd name="T22" fmla="*/ 196 w 410"/>
                <a:gd name="T23" fmla="*/ 418 h 837"/>
                <a:gd name="T24" fmla="*/ 196 w 410"/>
                <a:gd name="T25" fmla="*/ 418 h 837"/>
                <a:gd name="T26" fmla="*/ 213 w 410"/>
                <a:gd name="T27" fmla="*/ 456 h 837"/>
                <a:gd name="T28" fmla="*/ 246 w 410"/>
                <a:gd name="T29" fmla="*/ 494 h 837"/>
                <a:gd name="T30" fmla="*/ 278 w 410"/>
                <a:gd name="T31" fmla="*/ 533 h 837"/>
                <a:gd name="T32" fmla="*/ 311 w 410"/>
                <a:gd name="T33" fmla="*/ 571 h 837"/>
                <a:gd name="T34" fmla="*/ 311 w 410"/>
                <a:gd name="T35" fmla="*/ 571 h 837"/>
                <a:gd name="T36" fmla="*/ 352 w 410"/>
                <a:gd name="T37" fmla="*/ 600 h 837"/>
                <a:gd name="T38" fmla="*/ 352 w 410"/>
                <a:gd name="T39" fmla="*/ 600 h 837"/>
                <a:gd name="T40" fmla="*/ 401 w 410"/>
                <a:gd name="T41" fmla="*/ 600 h 837"/>
                <a:gd name="T42" fmla="*/ 401 w 410"/>
                <a:gd name="T43" fmla="*/ 600 h 837"/>
                <a:gd name="T44" fmla="*/ 409 w 410"/>
                <a:gd name="T45" fmla="*/ 596 h 837"/>
                <a:gd name="T46" fmla="*/ 409 w 410"/>
                <a:gd name="T47" fmla="*/ 826 h 837"/>
                <a:gd name="T48" fmla="*/ 409 w 410"/>
                <a:gd name="T49" fmla="*/ 826 h 837"/>
                <a:gd name="T50" fmla="*/ 401 w 410"/>
                <a:gd name="T51" fmla="*/ 829 h 837"/>
                <a:gd name="T52" fmla="*/ 401 w 410"/>
                <a:gd name="T53" fmla="*/ 829 h 837"/>
                <a:gd name="T54" fmla="*/ 352 w 410"/>
                <a:gd name="T55" fmla="*/ 829 h 837"/>
                <a:gd name="T56" fmla="*/ 352 w 410"/>
                <a:gd name="T57" fmla="*/ 829 h 837"/>
                <a:gd name="T58" fmla="*/ 311 w 410"/>
                <a:gd name="T59" fmla="*/ 801 h 837"/>
                <a:gd name="T60" fmla="*/ 246 w 410"/>
                <a:gd name="T61" fmla="*/ 725 h 837"/>
                <a:gd name="T62" fmla="*/ 213 w 410"/>
                <a:gd name="T63" fmla="*/ 686 h 837"/>
                <a:gd name="T64" fmla="*/ 180 w 410"/>
                <a:gd name="T65" fmla="*/ 648 h 837"/>
                <a:gd name="T66" fmla="*/ 82 w 410"/>
                <a:gd name="T67" fmla="*/ 533 h 837"/>
                <a:gd name="T68" fmla="*/ 49 w 410"/>
                <a:gd name="T69" fmla="*/ 494 h 837"/>
                <a:gd name="T70" fmla="*/ 16 w 410"/>
                <a:gd name="T71" fmla="*/ 456 h 837"/>
                <a:gd name="T72" fmla="*/ 16 w 410"/>
                <a:gd name="T73" fmla="*/ 456 h 837"/>
                <a:gd name="T74" fmla="*/ 0 w 410"/>
                <a:gd name="T75" fmla="*/ 418 h 837"/>
                <a:gd name="T76" fmla="*/ 0 w 410"/>
                <a:gd name="T77" fmla="*/ 418 h 837"/>
                <a:gd name="T78" fmla="*/ 16 w 410"/>
                <a:gd name="T79" fmla="*/ 380 h 837"/>
                <a:gd name="T80" fmla="*/ 49 w 410"/>
                <a:gd name="T81" fmla="*/ 342 h 837"/>
                <a:gd name="T82" fmla="*/ 82 w 410"/>
                <a:gd name="T83" fmla="*/ 303 h 837"/>
                <a:gd name="T84" fmla="*/ 114 w 410"/>
                <a:gd name="T85" fmla="*/ 265 h 837"/>
                <a:gd name="T86" fmla="*/ 147 w 410"/>
                <a:gd name="T87" fmla="*/ 227 h 837"/>
                <a:gd name="T88" fmla="*/ 180 w 410"/>
                <a:gd name="T89" fmla="*/ 188 h 837"/>
                <a:gd name="T90" fmla="*/ 213 w 410"/>
                <a:gd name="T91" fmla="*/ 150 h 837"/>
                <a:gd name="T92" fmla="*/ 246 w 410"/>
                <a:gd name="T93" fmla="*/ 112 h 837"/>
                <a:gd name="T94" fmla="*/ 278 w 410"/>
                <a:gd name="T95" fmla="*/ 74 h 837"/>
                <a:gd name="T96" fmla="*/ 311 w 410"/>
                <a:gd name="T97" fmla="*/ 35 h 837"/>
                <a:gd name="T98" fmla="*/ 311 w 410"/>
                <a:gd name="T99" fmla="*/ 35 h 837"/>
                <a:gd name="T100" fmla="*/ 352 w 410"/>
                <a:gd name="T101" fmla="*/ 6 h 837"/>
                <a:gd name="T102" fmla="*/ 352 w 410"/>
                <a:gd name="T103" fmla="*/ 6 h 837"/>
                <a:gd name="T104" fmla="*/ 401 w 410"/>
                <a:gd name="T105" fmla="*/ 6 h 837"/>
                <a:gd name="T106" fmla="*/ 401 w 410"/>
                <a:gd name="T107" fmla="*/ 6 h 837"/>
                <a:gd name="T108" fmla="*/ 409 w 410"/>
                <a:gd name="T109" fmla="*/ 10 h 837"/>
                <a:gd name="T110" fmla="*/ 409 w 410"/>
                <a:gd name="T111" fmla="*/ 24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837">
                  <a:moveTo>
                    <a:pt x="409" y="240"/>
                  </a:moveTo>
                  <a:lnTo>
                    <a:pt x="409" y="240"/>
                  </a:lnTo>
                  <a:cubicBezTo>
                    <a:pt x="407" y="239"/>
                    <a:pt x="404" y="237"/>
                    <a:pt x="401" y="236"/>
                  </a:cubicBezTo>
                  <a:lnTo>
                    <a:pt x="401" y="236"/>
                  </a:lnTo>
                  <a:cubicBezTo>
                    <a:pt x="385" y="230"/>
                    <a:pt x="368" y="230"/>
                    <a:pt x="352" y="236"/>
                  </a:cubicBezTo>
                  <a:lnTo>
                    <a:pt x="352" y="236"/>
                  </a:lnTo>
                  <a:cubicBezTo>
                    <a:pt x="336" y="242"/>
                    <a:pt x="322" y="252"/>
                    <a:pt x="311" y="265"/>
                  </a:cubicBezTo>
                  <a:lnTo>
                    <a:pt x="278" y="303"/>
                  </a:lnTo>
                  <a:lnTo>
                    <a:pt x="246" y="342"/>
                  </a:lnTo>
                  <a:lnTo>
                    <a:pt x="213" y="380"/>
                  </a:lnTo>
                  <a:lnTo>
                    <a:pt x="213" y="380"/>
                  </a:lnTo>
                  <a:cubicBezTo>
                    <a:pt x="202" y="392"/>
                    <a:pt x="196" y="405"/>
                    <a:pt x="196" y="418"/>
                  </a:cubicBezTo>
                  <a:lnTo>
                    <a:pt x="196" y="418"/>
                  </a:lnTo>
                  <a:cubicBezTo>
                    <a:pt x="196" y="431"/>
                    <a:pt x="202" y="443"/>
                    <a:pt x="213" y="456"/>
                  </a:cubicBezTo>
                  <a:lnTo>
                    <a:pt x="246" y="494"/>
                  </a:lnTo>
                  <a:lnTo>
                    <a:pt x="278" y="533"/>
                  </a:lnTo>
                  <a:lnTo>
                    <a:pt x="311" y="571"/>
                  </a:lnTo>
                  <a:lnTo>
                    <a:pt x="311" y="571"/>
                  </a:lnTo>
                  <a:cubicBezTo>
                    <a:pt x="322" y="584"/>
                    <a:pt x="336" y="594"/>
                    <a:pt x="352" y="600"/>
                  </a:cubicBezTo>
                  <a:lnTo>
                    <a:pt x="352" y="600"/>
                  </a:lnTo>
                  <a:cubicBezTo>
                    <a:pt x="368" y="606"/>
                    <a:pt x="385" y="606"/>
                    <a:pt x="401" y="600"/>
                  </a:cubicBezTo>
                  <a:lnTo>
                    <a:pt x="401" y="600"/>
                  </a:lnTo>
                  <a:cubicBezTo>
                    <a:pt x="404" y="599"/>
                    <a:pt x="407" y="598"/>
                    <a:pt x="409" y="596"/>
                  </a:cubicBezTo>
                  <a:lnTo>
                    <a:pt x="409" y="826"/>
                  </a:lnTo>
                  <a:lnTo>
                    <a:pt x="409" y="826"/>
                  </a:lnTo>
                  <a:cubicBezTo>
                    <a:pt x="407" y="828"/>
                    <a:pt x="404" y="829"/>
                    <a:pt x="401" y="829"/>
                  </a:cubicBezTo>
                  <a:lnTo>
                    <a:pt x="401" y="829"/>
                  </a:lnTo>
                  <a:cubicBezTo>
                    <a:pt x="385" y="836"/>
                    <a:pt x="368" y="836"/>
                    <a:pt x="352" y="829"/>
                  </a:cubicBezTo>
                  <a:lnTo>
                    <a:pt x="352" y="829"/>
                  </a:lnTo>
                  <a:cubicBezTo>
                    <a:pt x="336" y="824"/>
                    <a:pt x="322" y="814"/>
                    <a:pt x="311" y="801"/>
                  </a:cubicBezTo>
                  <a:lnTo>
                    <a:pt x="246" y="725"/>
                  </a:lnTo>
                  <a:lnTo>
                    <a:pt x="213" y="686"/>
                  </a:lnTo>
                  <a:lnTo>
                    <a:pt x="180" y="648"/>
                  </a:lnTo>
                  <a:lnTo>
                    <a:pt x="82" y="533"/>
                  </a:lnTo>
                  <a:lnTo>
                    <a:pt x="49" y="494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5" y="443"/>
                    <a:pt x="0" y="431"/>
                    <a:pt x="0" y="418"/>
                  </a:cubicBezTo>
                  <a:lnTo>
                    <a:pt x="0" y="418"/>
                  </a:lnTo>
                  <a:cubicBezTo>
                    <a:pt x="0" y="405"/>
                    <a:pt x="5" y="392"/>
                    <a:pt x="16" y="380"/>
                  </a:cubicBezTo>
                  <a:lnTo>
                    <a:pt x="49" y="342"/>
                  </a:lnTo>
                  <a:lnTo>
                    <a:pt x="82" y="303"/>
                  </a:lnTo>
                  <a:lnTo>
                    <a:pt x="114" y="265"/>
                  </a:lnTo>
                  <a:lnTo>
                    <a:pt x="147" y="227"/>
                  </a:lnTo>
                  <a:lnTo>
                    <a:pt x="180" y="188"/>
                  </a:lnTo>
                  <a:lnTo>
                    <a:pt x="213" y="150"/>
                  </a:lnTo>
                  <a:lnTo>
                    <a:pt x="246" y="112"/>
                  </a:lnTo>
                  <a:lnTo>
                    <a:pt x="278" y="74"/>
                  </a:lnTo>
                  <a:lnTo>
                    <a:pt x="311" y="35"/>
                  </a:lnTo>
                  <a:lnTo>
                    <a:pt x="311" y="35"/>
                  </a:lnTo>
                  <a:cubicBezTo>
                    <a:pt x="322" y="22"/>
                    <a:pt x="336" y="13"/>
                    <a:pt x="352" y="6"/>
                  </a:cubicBezTo>
                  <a:lnTo>
                    <a:pt x="352" y="6"/>
                  </a:lnTo>
                  <a:cubicBezTo>
                    <a:pt x="368" y="0"/>
                    <a:pt x="385" y="0"/>
                    <a:pt x="401" y="6"/>
                  </a:cubicBezTo>
                  <a:lnTo>
                    <a:pt x="401" y="6"/>
                  </a:lnTo>
                  <a:cubicBezTo>
                    <a:pt x="404" y="8"/>
                    <a:pt x="407" y="9"/>
                    <a:pt x="409" y="10"/>
                  </a:cubicBezTo>
                  <a:lnTo>
                    <a:pt x="409" y="240"/>
                  </a:lnTo>
                </a:path>
              </a:pathLst>
            </a:custGeom>
            <a:solidFill>
              <a:srgbClr val="EA55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35">
              <a:extLst>
                <a:ext uri="{FF2B5EF4-FFF2-40B4-BE49-F238E27FC236}">
                  <a16:creationId xmlns:a16="http://schemas.microsoft.com/office/drawing/2014/main" id="{0E268743-7829-6749-B87B-9E39769B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675" y="5013325"/>
              <a:ext cx="147638" cy="301625"/>
            </a:xfrm>
            <a:custGeom>
              <a:avLst/>
              <a:gdLst>
                <a:gd name="T0" fmla="*/ 352 w 410"/>
                <a:gd name="T1" fmla="*/ 6 h 837"/>
                <a:gd name="T2" fmla="*/ 352 w 410"/>
                <a:gd name="T3" fmla="*/ 6 h 837"/>
                <a:gd name="T4" fmla="*/ 311 w 410"/>
                <a:gd name="T5" fmla="*/ 35 h 837"/>
                <a:gd name="T6" fmla="*/ 278 w 410"/>
                <a:gd name="T7" fmla="*/ 74 h 837"/>
                <a:gd name="T8" fmla="*/ 246 w 410"/>
                <a:gd name="T9" fmla="*/ 112 h 837"/>
                <a:gd name="T10" fmla="*/ 213 w 410"/>
                <a:gd name="T11" fmla="*/ 150 h 837"/>
                <a:gd name="T12" fmla="*/ 180 w 410"/>
                <a:gd name="T13" fmla="*/ 188 h 837"/>
                <a:gd name="T14" fmla="*/ 147 w 410"/>
                <a:gd name="T15" fmla="*/ 227 h 837"/>
                <a:gd name="T16" fmla="*/ 114 w 410"/>
                <a:gd name="T17" fmla="*/ 265 h 837"/>
                <a:gd name="T18" fmla="*/ 82 w 410"/>
                <a:gd name="T19" fmla="*/ 303 h 837"/>
                <a:gd name="T20" fmla="*/ 49 w 410"/>
                <a:gd name="T21" fmla="*/ 342 h 837"/>
                <a:gd name="T22" fmla="*/ 16 w 410"/>
                <a:gd name="T23" fmla="*/ 380 h 837"/>
                <a:gd name="T24" fmla="*/ 16 w 410"/>
                <a:gd name="T25" fmla="*/ 380 h 837"/>
                <a:gd name="T26" fmla="*/ 0 w 410"/>
                <a:gd name="T27" fmla="*/ 418 h 837"/>
                <a:gd name="T28" fmla="*/ 0 w 410"/>
                <a:gd name="T29" fmla="*/ 418 h 837"/>
                <a:gd name="T30" fmla="*/ 16 w 410"/>
                <a:gd name="T31" fmla="*/ 456 h 837"/>
                <a:gd name="T32" fmla="*/ 49 w 410"/>
                <a:gd name="T33" fmla="*/ 494 h 837"/>
                <a:gd name="T34" fmla="*/ 82 w 410"/>
                <a:gd name="T35" fmla="*/ 533 h 837"/>
                <a:gd name="T36" fmla="*/ 180 w 410"/>
                <a:gd name="T37" fmla="*/ 648 h 837"/>
                <a:gd name="T38" fmla="*/ 213 w 410"/>
                <a:gd name="T39" fmla="*/ 686 h 837"/>
                <a:gd name="T40" fmla="*/ 246 w 410"/>
                <a:gd name="T41" fmla="*/ 725 h 837"/>
                <a:gd name="T42" fmla="*/ 311 w 410"/>
                <a:gd name="T43" fmla="*/ 801 h 837"/>
                <a:gd name="T44" fmla="*/ 311 w 410"/>
                <a:gd name="T45" fmla="*/ 801 h 837"/>
                <a:gd name="T46" fmla="*/ 352 w 410"/>
                <a:gd name="T47" fmla="*/ 829 h 837"/>
                <a:gd name="T48" fmla="*/ 352 w 410"/>
                <a:gd name="T49" fmla="*/ 829 h 837"/>
                <a:gd name="T50" fmla="*/ 401 w 410"/>
                <a:gd name="T51" fmla="*/ 829 h 837"/>
                <a:gd name="T52" fmla="*/ 401 w 410"/>
                <a:gd name="T53" fmla="*/ 829 h 837"/>
                <a:gd name="T54" fmla="*/ 409 w 410"/>
                <a:gd name="T55" fmla="*/ 826 h 837"/>
                <a:gd name="T56" fmla="*/ 409 w 410"/>
                <a:gd name="T57" fmla="*/ 596 h 837"/>
                <a:gd name="T58" fmla="*/ 409 w 410"/>
                <a:gd name="T59" fmla="*/ 596 h 837"/>
                <a:gd name="T60" fmla="*/ 401 w 410"/>
                <a:gd name="T61" fmla="*/ 600 h 837"/>
                <a:gd name="T62" fmla="*/ 401 w 410"/>
                <a:gd name="T63" fmla="*/ 600 h 837"/>
                <a:gd name="T64" fmla="*/ 352 w 410"/>
                <a:gd name="T65" fmla="*/ 600 h 837"/>
                <a:gd name="T66" fmla="*/ 352 w 410"/>
                <a:gd name="T67" fmla="*/ 600 h 837"/>
                <a:gd name="T68" fmla="*/ 311 w 410"/>
                <a:gd name="T69" fmla="*/ 572 h 837"/>
                <a:gd name="T70" fmla="*/ 278 w 410"/>
                <a:gd name="T71" fmla="*/ 533 h 837"/>
                <a:gd name="T72" fmla="*/ 246 w 410"/>
                <a:gd name="T73" fmla="*/ 494 h 837"/>
                <a:gd name="T74" fmla="*/ 213 w 410"/>
                <a:gd name="T75" fmla="*/ 456 h 837"/>
                <a:gd name="T76" fmla="*/ 213 w 410"/>
                <a:gd name="T77" fmla="*/ 456 h 837"/>
                <a:gd name="T78" fmla="*/ 196 w 410"/>
                <a:gd name="T79" fmla="*/ 418 h 837"/>
                <a:gd name="T80" fmla="*/ 196 w 410"/>
                <a:gd name="T81" fmla="*/ 418 h 837"/>
                <a:gd name="T82" fmla="*/ 213 w 410"/>
                <a:gd name="T83" fmla="*/ 380 h 837"/>
                <a:gd name="T84" fmla="*/ 246 w 410"/>
                <a:gd name="T85" fmla="*/ 342 h 837"/>
                <a:gd name="T86" fmla="*/ 278 w 410"/>
                <a:gd name="T87" fmla="*/ 303 h 837"/>
                <a:gd name="T88" fmla="*/ 311 w 410"/>
                <a:gd name="T89" fmla="*/ 265 h 837"/>
                <a:gd name="T90" fmla="*/ 311 w 410"/>
                <a:gd name="T91" fmla="*/ 265 h 837"/>
                <a:gd name="T92" fmla="*/ 352 w 410"/>
                <a:gd name="T93" fmla="*/ 236 h 837"/>
                <a:gd name="T94" fmla="*/ 352 w 410"/>
                <a:gd name="T95" fmla="*/ 236 h 837"/>
                <a:gd name="T96" fmla="*/ 401 w 410"/>
                <a:gd name="T97" fmla="*/ 236 h 837"/>
                <a:gd name="T98" fmla="*/ 401 w 410"/>
                <a:gd name="T99" fmla="*/ 236 h 837"/>
                <a:gd name="T100" fmla="*/ 409 w 410"/>
                <a:gd name="T101" fmla="*/ 240 h 837"/>
                <a:gd name="T102" fmla="*/ 409 w 410"/>
                <a:gd name="T103" fmla="*/ 10 h 837"/>
                <a:gd name="T104" fmla="*/ 409 w 410"/>
                <a:gd name="T105" fmla="*/ 10 h 837"/>
                <a:gd name="T106" fmla="*/ 401 w 410"/>
                <a:gd name="T107" fmla="*/ 6 h 837"/>
                <a:gd name="T108" fmla="*/ 401 w 410"/>
                <a:gd name="T109" fmla="*/ 6 h 837"/>
                <a:gd name="T110" fmla="*/ 352 w 410"/>
                <a:gd name="T111" fmla="*/ 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837">
                  <a:moveTo>
                    <a:pt x="352" y="6"/>
                  </a:moveTo>
                  <a:lnTo>
                    <a:pt x="352" y="6"/>
                  </a:lnTo>
                  <a:cubicBezTo>
                    <a:pt x="336" y="13"/>
                    <a:pt x="322" y="22"/>
                    <a:pt x="311" y="35"/>
                  </a:cubicBezTo>
                  <a:lnTo>
                    <a:pt x="278" y="74"/>
                  </a:lnTo>
                  <a:lnTo>
                    <a:pt x="246" y="112"/>
                  </a:lnTo>
                  <a:lnTo>
                    <a:pt x="213" y="150"/>
                  </a:lnTo>
                  <a:lnTo>
                    <a:pt x="180" y="188"/>
                  </a:lnTo>
                  <a:lnTo>
                    <a:pt x="147" y="227"/>
                  </a:lnTo>
                  <a:lnTo>
                    <a:pt x="114" y="265"/>
                  </a:lnTo>
                  <a:lnTo>
                    <a:pt x="82" y="303"/>
                  </a:lnTo>
                  <a:lnTo>
                    <a:pt x="49" y="342"/>
                  </a:lnTo>
                  <a:lnTo>
                    <a:pt x="16" y="380"/>
                  </a:lnTo>
                  <a:lnTo>
                    <a:pt x="16" y="380"/>
                  </a:lnTo>
                  <a:cubicBezTo>
                    <a:pt x="5" y="392"/>
                    <a:pt x="0" y="405"/>
                    <a:pt x="0" y="418"/>
                  </a:cubicBezTo>
                  <a:lnTo>
                    <a:pt x="0" y="418"/>
                  </a:lnTo>
                  <a:cubicBezTo>
                    <a:pt x="0" y="431"/>
                    <a:pt x="5" y="443"/>
                    <a:pt x="16" y="456"/>
                  </a:cubicBezTo>
                  <a:lnTo>
                    <a:pt x="49" y="494"/>
                  </a:lnTo>
                  <a:lnTo>
                    <a:pt x="82" y="533"/>
                  </a:lnTo>
                  <a:lnTo>
                    <a:pt x="180" y="648"/>
                  </a:lnTo>
                  <a:lnTo>
                    <a:pt x="213" y="686"/>
                  </a:lnTo>
                  <a:lnTo>
                    <a:pt x="246" y="725"/>
                  </a:lnTo>
                  <a:lnTo>
                    <a:pt x="311" y="801"/>
                  </a:lnTo>
                  <a:lnTo>
                    <a:pt x="311" y="801"/>
                  </a:lnTo>
                  <a:cubicBezTo>
                    <a:pt x="322" y="814"/>
                    <a:pt x="336" y="824"/>
                    <a:pt x="352" y="829"/>
                  </a:cubicBezTo>
                  <a:lnTo>
                    <a:pt x="352" y="829"/>
                  </a:lnTo>
                  <a:cubicBezTo>
                    <a:pt x="368" y="836"/>
                    <a:pt x="385" y="836"/>
                    <a:pt x="401" y="829"/>
                  </a:cubicBezTo>
                  <a:lnTo>
                    <a:pt x="401" y="829"/>
                  </a:lnTo>
                  <a:cubicBezTo>
                    <a:pt x="404" y="829"/>
                    <a:pt x="407" y="828"/>
                    <a:pt x="409" y="826"/>
                  </a:cubicBezTo>
                  <a:lnTo>
                    <a:pt x="409" y="596"/>
                  </a:lnTo>
                  <a:lnTo>
                    <a:pt x="409" y="596"/>
                  </a:lnTo>
                  <a:cubicBezTo>
                    <a:pt x="407" y="598"/>
                    <a:pt x="404" y="599"/>
                    <a:pt x="401" y="600"/>
                  </a:cubicBezTo>
                  <a:lnTo>
                    <a:pt x="401" y="600"/>
                  </a:lnTo>
                  <a:cubicBezTo>
                    <a:pt x="385" y="606"/>
                    <a:pt x="368" y="606"/>
                    <a:pt x="352" y="600"/>
                  </a:cubicBezTo>
                  <a:lnTo>
                    <a:pt x="352" y="600"/>
                  </a:lnTo>
                  <a:cubicBezTo>
                    <a:pt x="336" y="594"/>
                    <a:pt x="322" y="584"/>
                    <a:pt x="311" y="572"/>
                  </a:cubicBezTo>
                  <a:lnTo>
                    <a:pt x="278" y="533"/>
                  </a:lnTo>
                  <a:lnTo>
                    <a:pt x="246" y="494"/>
                  </a:lnTo>
                  <a:lnTo>
                    <a:pt x="213" y="456"/>
                  </a:lnTo>
                  <a:lnTo>
                    <a:pt x="213" y="456"/>
                  </a:lnTo>
                  <a:cubicBezTo>
                    <a:pt x="202" y="443"/>
                    <a:pt x="196" y="431"/>
                    <a:pt x="196" y="418"/>
                  </a:cubicBezTo>
                  <a:lnTo>
                    <a:pt x="196" y="418"/>
                  </a:lnTo>
                  <a:cubicBezTo>
                    <a:pt x="196" y="405"/>
                    <a:pt x="202" y="392"/>
                    <a:pt x="213" y="380"/>
                  </a:cubicBezTo>
                  <a:lnTo>
                    <a:pt x="246" y="342"/>
                  </a:lnTo>
                  <a:lnTo>
                    <a:pt x="278" y="303"/>
                  </a:lnTo>
                  <a:lnTo>
                    <a:pt x="311" y="265"/>
                  </a:lnTo>
                  <a:lnTo>
                    <a:pt x="311" y="265"/>
                  </a:lnTo>
                  <a:cubicBezTo>
                    <a:pt x="322" y="252"/>
                    <a:pt x="336" y="242"/>
                    <a:pt x="352" y="236"/>
                  </a:cubicBezTo>
                  <a:lnTo>
                    <a:pt x="352" y="236"/>
                  </a:lnTo>
                  <a:cubicBezTo>
                    <a:pt x="368" y="230"/>
                    <a:pt x="385" y="230"/>
                    <a:pt x="401" y="236"/>
                  </a:cubicBezTo>
                  <a:lnTo>
                    <a:pt x="401" y="236"/>
                  </a:lnTo>
                  <a:cubicBezTo>
                    <a:pt x="404" y="237"/>
                    <a:pt x="407" y="239"/>
                    <a:pt x="409" y="240"/>
                  </a:cubicBezTo>
                  <a:lnTo>
                    <a:pt x="409" y="10"/>
                  </a:lnTo>
                  <a:lnTo>
                    <a:pt x="409" y="10"/>
                  </a:lnTo>
                  <a:cubicBezTo>
                    <a:pt x="407" y="9"/>
                    <a:pt x="404" y="8"/>
                    <a:pt x="401" y="6"/>
                  </a:cubicBezTo>
                  <a:lnTo>
                    <a:pt x="401" y="6"/>
                  </a:lnTo>
                  <a:cubicBezTo>
                    <a:pt x="385" y="0"/>
                    <a:pt x="368" y="0"/>
                    <a:pt x="352" y="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123" name="Freeform 136">
              <a:extLst>
                <a:ext uri="{FF2B5EF4-FFF2-40B4-BE49-F238E27FC236}">
                  <a16:creationId xmlns:a16="http://schemas.microsoft.com/office/drawing/2014/main" id="{683AE0C1-7AB9-0A4A-8BB2-69D7FF84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5276850"/>
              <a:ext cx="46037" cy="50800"/>
            </a:xfrm>
            <a:custGeom>
              <a:avLst/>
              <a:gdLst>
                <a:gd name="T0" fmla="*/ 94 w 127"/>
                <a:gd name="T1" fmla="*/ 13 h 141"/>
                <a:gd name="T2" fmla="*/ 94 w 127"/>
                <a:gd name="T3" fmla="*/ 13 h 141"/>
                <a:gd name="T4" fmla="*/ 31 w 127"/>
                <a:gd name="T5" fmla="*/ 13 h 141"/>
                <a:gd name="T6" fmla="*/ 31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1 w 127"/>
                <a:gd name="T13" fmla="*/ 127 h 141"/>
                <a:gd name="T14" fmla="*/ 31 w 127"/>
                <a:gd name="T15" fmla="*/ 127 h 141"/>
                <a:gd name="T16" fmla="*/ 94 w 127"/>
                <a:gd name="T17" fmla="*/ 127 h 141"/>
                <a:gd name="T18" fmla="*/ 94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4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4" y="13"/>
                  </a:move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0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0" y="115"/>
                    <a:pt x="31" y="127"/>
                  </a:cubicBez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4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37">
              <a:extLst>
                <a:ext uri="{FF2B5EF4-FFF2-40B4-BE49-F238E27FC236}">
                  <a16:creationId xmlns:a16="http://schemas.microsoft.com/office/drawing/2014/main" id="{7F729B47-232B-B84B-A514-C78770A8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313" y="5343525"/>
              <a:ext cx="23812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38">
              <a:extLst>
                <a:ext uri="{FF2B5EF4-FFF2-40B4-BE49-F238E27FC236}">
                  <a16:creationId xmlns:a16="http://schemas.microsoft.com/office/drawing/2014/main" id="{227BB665-829D-8A47-93DA-656F3F55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343525"/>
              <a:ext cx="23812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39">
              <a:extLst>
                <a:ext uri="{FF2B5EF4-FFF2-40B4-BE49-F238E27FC236}">
                  <a16:creationId xmlns:a16="http://schemas.microsoft.com/office/drawing/2014/main" id="{1A0370DA-DB7A-DB47-8E0F-506504AE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5097463"/>
              <a:ext cx="77788" cy="134937"/>
            </a:xfrm>
            <a:custGeom>
              <a:avLst/>
              <a:gdLst>
                <a:gd name="T0" fmla="*/ 205 w 214"/>
                <a:gd name="T1" fmla="*/ 6 h 377"/>
                <a:gd name="T2" fmla="*/ 205 w 214"/>
                <a:gd name="T3" fmla="*/ 6 h 377"/>
                <a:gd name="T4" fmla="*/ 156 w 214"/>
                <a:gd name="T5" fmla="*/ 6 h 377"/>
                <a:gd name="T6" fmla="*/ 156 w 214"/>
                <a:gd name="T7" fmla="*/ 6 h 377"/>
                <a:gd name="T8" fmla="*/ 115 w 214"/>
                <a:gd name="T9" fmla="*/ 35 h 377"/>
                <a:gd name="T10" fmla="*/ 82 w 214"/>
                <a:gd name="T11" fmla="*/ 73 h 377"/>
                <a:gd name="T12" fmla="*/ 50 w 214"/>
                <a:gd name="T13" fmla="*/ 112 h 377"/>
                <a:gd name="T14" fmla="*/ 17 w 214"/>
                <a:gd name="T15" fmla="*/ 150 h 377"/>
                <a:gd name="T16" fmla="*/ 17 w 214"/>
                <a:gd name="T17" fmla="*/ 150 h 377"/>
                <a:gd name="T18" fmla="*/ 0 w 214"/>
                <a:gd name="T19" fmla="*/ 188 h 377"/>
                <a:gd name="T20" fmla="*/ 0 w 214"/>
                <a:gd name="T21" fmla="*/ 188 h 377"/>
                <a:gd name="T22" fmla="*/ 17 w 214"/>
                <a:gd name="T23" fmla="*/ 226 h 377"/>
                <a:gd name="T24" fmla="*/ 50 w 214"/>
                <a:gd name="T25" fmla="*/ 264 h 377"/>
                <a:gd name="T26" fmla="*/ 82 w 214"/>
                <a:gd name="T27" fmla="*/ 303 h 377"/>
                <a:gd name="T28" fmla="*/ 115 w 214"/>
                <a:gd name="T29" fmla="*/ 341 h 377"/>
                <a:gd name="T30" fmla="*/ 115 w 214"/>
                <a:gd name="T31" fmla="*/ 341 h 377"/>
                <a:gd name="T32" fmla="*/ 156 w 214"/>
                <a:gd name="T33" fmla="*/ 370 h 377"/>
                <a:gd name="T34" fmla="*/ 156 w 214"/>
                <a:gd name="T35" fmla="*/ 370 h 377"/>
                <a:gd name="T36" fmla="*/ 205 w 214"/>
                <a:gd name="T37" fmla="*/ 370 h 377"/>
                <a:gd name="T38" fmla="*/ 205 w 214"/>
                <a:gd name="T39" fmla="*/ 370 h 377"/>
                <a:gd name="T40" fmla="*/ 213 w 214"/>
                <a:gd name="T41" fmla="*/ 366 h 377"/>
                <a:gd name="T42" fmla="*/ 213 w 214"/>
                <a:gd name="T43" fmla="*/ 367 h 377"/>
                <a:gd name="T44" fmla="*/ 213 w 214"/>
                <a:gd name="T45" fmla="*/ 10 h 377"/>
                <a:gd name="T46" fmla="*/ 213 w 214"/>
                <a:gd name="T47" fmla="*/ 10 h 377"/>
                <a:gd name="T48" fmla="*/ 213 w 214"/>
                <a:gd name="T49" fmla="*/ 10 h 377"/>
                <a:gd name="T50" fmla="*/ 205 w 214"/>
                <a:gd name="T51" fmla="*/ 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377">
                  <a:moveTo>
                    <a:pt x="205" y="6"/>
                  </a:moveTo>
                  <a:lnTo>
                    <a:pt x="205" y="6"/>
                  </a:lnTo>
                  <a:cubicBezTo>
                    <a:pt x="189" y="0"/>
                    <a:pt x="172" y="0"/>
                    <a:pt x="156" y="6"/>
                  </a:cubicBezTo>
                  <a:lnTo>
                    <a:pt x="156" y="6"/>
                  </a:lnTo>
                  <a:cubicBezTo>
                    <a:pt x="140" y="12"/>
                    <a:pt x="126" y="22"/>
                    <a:pt x="115" y="35"/>
                  </a:cubicBezTo>
                  <a:lnTo>
                    <a:pt x="82" y="73"/>
                  </a:lnTo>
                  <a:lnTo>
                    <a:pt x="50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6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6" y="213"/>
                    <a:pt x="17" y="226"/>
                  </a:cubicBezTo>
                  <a:lnTo>
                    <a:pt x="50" y="264"/>
                  </a:lnTo>
                  <a:lnTo>
                    <a:pt x="82" y="303"/>
                  </a:lnTo>
                  <a:lnTo>
                    <a:pt x="115" y="341"/>
                  </a:lnTo>
                  <a:lnTo>
                    <a:pt x="115" y="341"/>
                  </a:lnTo>
                  <a:cubicBezTo>
                    <a:pt x="126" y="354"/>
                    <a:pt x="140" y="364"/>
                    <a:pt x="156" y="370"/>
                  </a:cubicBezTo>
                  <a:lnTo>
                    <a:pt x="156" y="370"/>
                  </a:lnTo>
                  <a:cubicBezTo>
                    <a:pt x="172" y="376"/>
                    <a:pt x="189" y="376"/>
                    <a:pt x="205" y="370"/>
                  </a:cubicBezTo>
                  <a:lnTo>
                    <a:pt x="205" y="370"/>
                  </a:lnTo>
                  <a:cubicBezTo>
                    <a:pt x="208" y="369"/>
                    <a:pt x="211" y="368"/>
                    <a:pt x="213" y="366"/>
                  </a:cubicBezTo>
                  <a:lnTo>
                    <a:pt x="213" y="367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3" y="10"/>
                  </a:lnTo>
                  <a:cubicBezTo>
                    <a:pt x="211" y="9"/>
                    <a:pt x="208" y="7"/>
                    <a:pt x="205" y="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40">
              <a:extLst>
                <a:ext uri="{FF2B5EF4-FFF2-40B4-BE49-F238E27FC236}">
                  <a16:creationId xmlns:a16="http://schemas.microsoft.com/office/drawing/2014/main" id="{296BEC0D-3CFB-0F4C-BE12-F3867965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238" y="4932363"/>
              <a:ext cx="219075" cy="466725"/>
            </a:xfrm>
            <a:custGeom>
              <a:avLst/>
              <a:gdLst>
                <a:gd name="T0" fmla="*/ 606 w 607"/>
                <a:gd name="T1" fmla="*/ 1286 h 1296"/>
                <a:gd name="T2" fmla="*/ 606 w 607"/>
                <a:gd name="T3" fmla="*/ 1055 h 1296"/>
                <a:gd name="T4" fmla="*/ 606 w 607"/>
                <a:gd name="T5" fmla="*/ 1055 h 1296"/>
                <a:gd name="T6" fmla="*/ 598 w 607"/>
                <a:gd name="T7" fmla="*/ 1058 h 1296"/>
                <a:gd name="T8" fmla="*/ 598 w 607"/>
                <a:gd name="T9" fmla="*/ 1058 h 1296"/>
                <a:gd name="T10" fmla="*/ 549 w 607"/>
                <a:gd name="T11" fmla="*/ 1058 h 1296"/>
                <a:gd name="T12" fmla="*/ 549 w 607"/>
                <a:gd name="T13" fmla="*/ 1058 h 1296"/>
                <a:gd name="T14" fmla="*/ 508 w 607"/>
                <a:gd name="T15" fmla="*/ 1030 h 1296"/>
                <a:gd name="T16" fmla="*/ 443 w 607"/>
                <a:gd name="T17" fmla="*/ 954 h 1296"/>
                <a:gd name="T18" fmla="*/ 410 w 607"/>
                <a:gd name="T19" fmla="*/ 915 h 1296"/>
                <a:gd name="T20" fmla="*/ 377 w 607"/>
                <a:gd name="T21" fmla="*/ 877 h 1296"/>
                <a:gd name="T22" fmla="*/ 279 w 607"/>
                <a:gd name="T23" fmla="*/ 762 h 1296"/>
                <a:gd name="T24" fmla="*/ 246 w 607"/>
                <a:gd name="T25" fmla="*/ 723 h 1296"/>
                <a:gd name="T26" fmla="*/ 213 w 607"/>
                <a:gd name="T27" fmla="*/ 685 h 1296"/>
                <a:gd name="T28" fmla="*/ 213 w 607"/>
                <a:gd name="T29" fmla="*/ 685 h 1296"/>
                <a:gd name="T30" fmla="*/ 197 w 607"/>
                <a:gd name="T31" fmla="*/ 647 h 1296"/>
                <a:gd name="T32" fmla="*/ 197 w 607"/>
                <a:gd name="T33" fmla="*/ 647 h 1296"/>
                <a:gd name="T34" fmla="*/ 213 w 607"/>
                <a:gd name="T35" fmla="*/ 609 h 1296"/>
                <a:gd name="T36" fmla="*/ 246 w 607"/>
                <a:gd name="T37" fmla="*/ 571 h 1296"/>
                <a:gd name="T38" fmla="*/ 279 w 607"/>
                <a:gd name="T39" fmla="*/ 532 h 1296"/>
                <a:gd name="T40" fmla="*/ 311 w 607"/>
                <a:gd name="T41" fmla="*/ 494 h 1296"/>
                <a:gd name="T42" fmla="*/ 344 w 607"/>
                <a:gd name="T43" fmla="*/ 456 h 1296"/>
                <a:gd name="T44" fmla="*/ 377 w 607"/>
                <a:gd name="T45" fmla="*/ 417 h 1296"/>
                <a:gd name="T46" fmla="*/ 410 w 607"/>
                <a:gd name="T47" fmla="*/ 379 h 1296"/>
                <a:gd name="T48" fmla="*/ 443 w 607"/>
                <a:gd name="T49" fmla="*/ 341 h 1296"/>
                <a:gd name="T50" fmla="*/ 475 w 607"/>
                <a:gd name="T51" fmla="*/ 303 h 1296"/>
                <a:gd name="T52" fmla="*/ 508 w 607"/>
                <a:gd name="T53" fmla="*/ 264 h 1296"/>
                <a:gd name="T54" fmla="*/ 508 w 607"/>
                <a:gd name="T55" fmla="*/ 264 h 1296"/>
                <a:gd name="T56" fmla="*/ 549 w 607"/>
                <a:gd name="T57" fmla="*/ 235 h 1296"/>
                <a:gd name="T58" fmla="*/ 549 w 607"/>
                <a:gd name="T59" fmla="*/ 235 h 1296"/>
                <a:gd name="T60" fmla="*/ 598 w 607"/>
                <a:gd name="T61" fmla="*/ 235 h 1296"/>
                <a:gd name="T62" fmla="*/ 598 w 607"/>
                <a:gd name="T63" fmla="*/ 235 h 1296"/>
                <a:gd name="T64" fmla="*/ 606 w 607"/>
                <a:gd name="T65" fmla="*/ 239 h 1296"/>
                <a:gd name="T66" fmla="*/ 606 w 607"/>
                <a:gd name="T67" fmla="*/ 239 h 1296"/>
                <a:gd name="T68" fmla="*/ 606 w 607"/>
                <a:gd name="T69" fmla="*/ 9 h 1296"/>
                <a:gd name="T70" fmla="*/ 606 w 607"/>
                <a:gd name="T71" fmla="*/ 9 h 1296"/>
                <a:gd name="T72" fmla="*/ 598 w 607"/>
                <a:gd name="T73" fmla="*/ 5 h 1296"/>
                <a:gd name="T74" fmla="*/ 598 w 607"/>
                <a:gd name="T75" fmla="*/ 5 h 1296"/>
                <a:gd name="T76" fmla="*/ 549 w 607"/>
                <a:gd name="T77" fmla="*/ 5 h 1296"/>
                <a:gd name="T78" fmla="*/ 549 w 607"/>
                <a:gd name="T79" fmla="*/ 5 h 1296"/>
                <a:gd name="T80" fmla="*/ 508 w 607"/>
                <a:gd name="T81" fmla="*/ 35 h 1296"/>
                <a:gd name="T82" fmla="*/ 16 w 607"/>
                <a:gd name="T83" fmla="*/ 609 h 1296"/>
                <a:gd name="T84" fmla="*/ 16 w 607"/>
                <a:gd name="T85" fmla="*/ 609 h 1296"/>
                <a:gd name="T86" fmla="*/ 0 w 607"/>
                <a:gd name="T87" fmla="*/ 647 h 1296"/>
                <a:gd name="T88" fmla="*/ 0 w 607"/>
                <a:gd name="T89" fmla="*/ 647 h 1296"/>
                <a:gd name="T90" fmla="*/ 16 w 607"/>
                <a:gd name="T91" fmla="*/ 685 h 1296"/>
                <a:gd name="T92" fmla="*/ 115 w 607"/>
                <a:gd name="T93" fmla="*/ 801 h 1296"/>
                <a:gd name="T94" fmla="*/ 147 w 607"/>
                <a:gd name="T95" fmla="*/ 839 h 1296"/>
                <a:gd name="T96" fmla="*/ 180 w 607"/>
                <a:gd name="T97" fmla="*/ 877 h 1296"/>
                <a:gd name="T98" fmla="*/ 279 w 607"/>
                <a:gd name="T99" fmla="*/ 991 h 1296"/>
                <a:gd name="T100" fmla="*/ 311 w 607"/>
                <a:gd name="T101" fmla="*/ 1030 h 1296"/>
                <a:gd name="T102" fmla="*/ 344 w 607"/>
                <a:gd name="T103" fmla="*/ 1068 h 1296"/>
                <a:gd name="T104" fmla="*/ 443 w 607"/>
                <a:gd name="T105" fmla="*/ 1183 h 1296"/>
                <a:gd name="T106" fmla="*/ 475 w 607"/>
                <a:gd name="T107" fmla="*/ 1222 h 1296"/>
                <a:gd name="T108" fmla="*/ 508 w 607"/>
                <a:gd name="T109" fmla="*/ 1260 h 1296"/>
                <a:gd name="T110" fmla="*/ 508 w 607"/>
                <a:gd name="T111" fmla="*/ 1260 h 1296"/>
                <a:gd name="T112" fmla="*/ 549 w 607"/>
                <a:gd name="T113" fmla="*/ 1289 h 1296"/>
                <a:gd name="T114" fmla="*/ 549 w 607"/>
                <a:gd name="T115" fmla="*/ 1289 h 1296"/>
                <a:gd name="T116" fmla="*/ 598 w 607"/>
                <a:gd name="T117" fmla="*/ 1289 h 1296"/>
                <a:gd name="T118" fmla="*/ 606 w 607"/>
                <a:gd name="T119" fmla="*/ 128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7" h="1296">
                  <a:moveTo>
                    <a:pt x="606" y="1286"/>
                  </a:moveTo>
                  <a:lnTo>
                    <a:pt x="606" y="1055"/>
                  </a:lnTo>
                  <a:lnTo>
                    <a:pt x="606" y="1055"/>
                  </a:lnTo>
                  <a:cubicBezTo>
                    <a:pt x="606" y="1055"/>
                    <a:pt x="601" y="1058"/>
                    <a:pt x="598" y="1058"/>
                  </a:cubicBezTo>
                  <a:lnTo>
                    <a:pt x="598" y="1058"/>
                  </a:lnTo>
                  <a:cubicBezTo>
                    <a:pt x="582" y="1065"/>
                    <a:pt x="565" y="1065"/>
                    <a:pt x="549" y="1058"/>
                  </a:cubicBezTo>
                  <a:lnTo>
                    <a:pt x="549" y="1058"/>
                  </a:lnTo>
                  <a:cubicBezTo>
                    <a:pt x="533" y="1053"/>
                    <a:pt x="519" y="1043"/>
                    <a:pt x="508" y="1030"/>
                  </a:cubicBezTo>
                  <a:lnTo>
                    <a:pt x="443" y="954"/>
                  </a:lnTo>
                  <a:lnTo>
                    <a:pt x="410" y="915"/>
                  </a:lnTo>
                  <a:lnTo>
                    <a:pt x="377" y="877"/>
                  </a:lnTo>
                  <a:lnTo>
                    <a:pt x="279" y="762"/>
                  </a:lnTo>
                  <a:lnTo>
                    <a:pt x="246" y="723"/>
                  </a:lnTo>
                  <a:lnTo>
                    <a:pt x="213" y="685"/>
                  </a:lnTo>
                  <a:lnTo>
                    <a:pt x="213" y="685"/>
                  </a:lnTo>
                  <a:cubicBezTo>
                    <a:pt x="202" y="672"/>
                    <a:pt x="197" y="660"/>
                    <a:pt x="197" y="647"/>
                  </a:cubicBezTo>
                  <a:lnTo>
                    <a:pt x="197" y="647"/>
                  </a:lnTo>
                  <a:cubicBezTo>
                    <a:pt x="197" y="634"/>
                    <a:pt x="202" y="621"/>
                    <a:pt x="213" y="609"/>
                  </a:cubicBezTo>
                  <a:lnTo>
                    <a:pt x="246" y="571"/>
                  </a:lnTo>
                  <a:lnTo>
                    <a:pt x="279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7" y="417"/>
                  </a:lnTo>
                  <a:lnTo>
                    <a:pt x="410" y="379"/>
                  </a:lnTo>
                  <a:lnTo>
                    <a:pt x="443" y="341"/>
                  </a:lnTo>
                  <a:lnTo>
                    <a:pt x="475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19" y="251"/>
                    <a:pt x="533" y="242"/>
                    <a:pt x="549" y="235"/>
                  </a:cubicBezTo>
                  <a:lnTo>
                    <a:pt x="549" y="235"/>
                  </a:lnTo>
                  <a:cubicBezTo>
                    <a:pt x="565" y="229"/>
                    <a:pt x="582" y="229"/>
                    <a:pt x="598" y="235"/>
                  </a:cubicBezTo>
                  <a:lnTo>
                    <a:pt x="598" y="235"/>
                  </a:lnTo>
                  <a:cubicBezTo>
                    <a:pt x="601" y="237"/>
                    <a:pt x="604" y="238"/>
                    <a:pt x="606" y="239"/>
                  </a:cubicBezTo>
                  <a:lnTo>
                    <a:pt x="606" y="239"/>
                  </a:lnTo>
                  <a:lnTo>
                    <a:pt x="606" y="9"/>
                  </a:lnTo>
                  <a:lnTo>
                    <a:pt x="606" y="9"/>
                  </a:lnTo>
                  <a:cubicBezTo>
                    <a:pt x="604" y="8"/>
                    <a:pt x="601" y="6"/>
                    <a:pt x="598" y="5"/>
                  </a:cubicBezTo>
                  <a:lnTo>
                    <a:pt x="598" y="5"/>
                  </a:lnTo>
                  <a:cubicBezTo>
                    <a:pt x="582" y="0"/>
                    <a:pt x="565" y="0"/>
                    <a:pt x="549" y="5"/>
                  </a:cubicBezTo>
                  <a:lnTo>
                    <a:pt x="549" y="5"/>
                  </a:lnTo>
                  <a:cubicBezTo>
                    <a:pt x="533" y="12"/>
                    <a:pt x="519" y="22"/>
                    <a:pt x="508" y="35"/>
                  </a:cubicBezTo>
                  <a:lnTo>
                    <a:pt x="16" y="609"/>
                  </a:lnTo>
                  <a:lnTo>
                    <a:pt x="16" y="609"/>
                  </a:lnTo>
                  <a:cubicBezTo>
                    <a:pt x="6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6" y="673"/>
                    <a:pt x="16" y="685"/>
                  </a:cubicBezTo>
                  <a:lnTo>
                    <a:pt x="115" y="801"/>
                  </a:lnTo>
                  <a:lnTo>
                    <a:pt x="147" y="839"/>
                  </a:lnTo>
                  <a:lnTo>
                    <a:pt x="180" y="877"/>
                  </a:lnTo>
                  <a:lnTo>
                    <a:pt x="279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3" y="1183"/>
                  </a:lnTo>
                  <a:lnTo>
                    <a:pt x="475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19" y="1273"/>
                    <a:pt x="533" y="1282"/>
                    <a:pt x="549" y="1289"/>
                  </a:cubicBezTo>
                  <a:lnTo>
                    <a:pt x="549" y="1289"/>
                  </a:lnTo>
                  <a:cubicBezTo>
                    <a:pt x="565" y="1295"/>
                    <a:pt x="582" y="1295"/>
                    <a:pt x="598" y="1289"/>
                  </a:cubicBezTo>
                  <a:lnTo>
                    <a:pt x="606" y="128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3FD24DC-75F6-8742-8878-D5F196B3A84B}"/>
              </a:ext>
            </a:extLst>
          </p:cNvPr>
          <p:cNvGrpSpPr/>
          <p:nvPr/>
        </p:nvGrpSpPr>
        <p:grpSpPr>
          <a:xfrm>
            <a:off x="1793082" y="4657164"/>
            <a:ext cx="1700212" cy="838200"/>
            <a:chOff x="2754313" y="3084513"/>
            <a:chExt cx="1700212" cy="838200"/>
          </a:xfrm>
        </p:grpSpPr>
        <p:sp>
          <p:nvSpPr>
            <p:cNvPr id="198" name="Freeform 209">
              <a:extLst>
                <a:ext uri="{FF2B5EF4-FFF2-40B4-BE49-F238E27FC236}">
                  <a16:creationId xmlns:a16="http://schemas.microsoft.com/office/drawing/2014/main" id="{85B48E06-31BD-4746-8680-FC48629D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3309938"/>
              <a:ext cx="71437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10">
              <a:extLst>
                <a:ext uri="{FF2B5EF4-FFF2-40B4-BE49-F238E27FC236}">
                  <a16:creationId xmlns:a16="http://schemas.microsoft.com/office/drawing/2014/main" id="{FB46BAF6-9E22-DD46-BEF8-85D1B4CA3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3309938"/>
              <a:ext cx="71437" cy="42862"/>
            </a:xfrm>
            <a:custGeom>
              <a:avLst/>
              <a:gdLst>
                <a:gd name="T0" fmla="*/ 50 w 198"/>
                <a:gd name="T1" fmla="*/ 110 h 121"/>
                <a:gd name="T2" fmla="*/ 50 w 198"/>
                <a:gd name="T3" fmla="*/ 110 h 121"/>
                <a:gd name="T4" fmla="*/ 147 w 198"/>
                <a:gd name="T5" fmla="*/ 110 h 121"/>
                <a:gd name="T6" fmla="*/ 147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7 w 198"/>
                <a:gd name="T13" fmla="*/ 11 h 121"/>
                <a:gd name="T14" fmla="*/ 147 w 198"/>
                <a:gd name="T15" fmla="*/ 11 h 121"/>
                <a:gd name="T16" fmla="*/ 50 w 198"/>
                <a:gd name="T17" fmla="*/ 11 h 121"/>
                <a:gd name="T18" fmla="*/ 50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50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50" y="110"/>
                  </a:move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11">
              <a:extLst>
                <a:ext uri="{FF2B5EF4-FFF2-40B4-BE49-F238E27FC236}">
                  <a16:creationId xmlns:a16="http://schemas.microsoft.com/office/drawing/2014/main" id="{8A61553C-A362-D245-A860-520434944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150" y="3178175"/>
              <a:ext cx="117475" cy="82550"/>
            </a:xfrm>
            <a:custGeom>
              <a:avLst/>
              <a:gdLst>
                <a:gd name="T0" fmla="*/ 277 w 328"/>
                <a:gd name="T1" fmla="*/ 213 h 231"/>
                <a:gd name="T2" fmla="*/ 277 w 328"/>
                <a:gd name="T3" fmla="*/ 213 h 231"/>
                <a:gd name="T4" fmla="*/ 278 w 328"/>
                <a:gd name="T5" fmla="*/ 213 h 231"/>
                <a:gd name="T6" fmla="*/ 278 w 328"/>
                <a:gd name="T7" fmla="*/ 213 h 231"/>
                <a:gd name="T8" fmla="*/ 327 w 328"/>
                <a:gd name="T9" fmla="*/ 164 h 231"/>
                <a:gd name="T10" fmla="*/ 327 w 328"/>
                <a:gd name="T11" fmla="*/ 164 h 231"/>
                <a:gd name="T12" fmla="*/ 294 w 328"/>
                <a:gd name="T13" fmla="*/ 99 h 231"/>
                <a:gd name="T14" fmla="*/ 277 w 328"/>
                <a:gd name="T15" fmla="*/ 81 h 231"/>
                <a:gd name="T16" fmla="*/ 229 w 328"/>
                <a:gd name="T17" fmla="*/ 33 h 231"/>
                <a:gd name="T18" fmla="*/ 229 w 328"/>
                <a:gd name="T19" fmla="*/ 33 h 231"/>
                <a:gd name="T20" fmla="*/ 164 w 328"/>
                <a:gd name="T21" fmla="*/ 0 h 231"/>
                <a:gd name="T22" fmla="*/ 164 w 328"/>
                <a:gd name="T23" fmla="*/ 0 h 231"/>
                <a:gd name="T24" fmla="*/ 98 w 328"/>
                <a:gd name="T25" fmla="*/ 33 h 231"/>
                <a:gd name="T26" fmla="*/ 32 w 328"/>
                <a:gd name="T27" fmla="*/ 99 h 231"/>
                <a:gd name="T28" fmla="*/ 32 w 328"/>
                <a:gd name="T29" fmla="*/ 99 h 231"/>
                <a:gd name="T30" fmla="*/ 0 w 328"/>
                <a:gd name="T31" fmla="*/ 164 h 231"/>
                <a:gd name="T32" fmla="*/ 0 w 328"/>
                <a:gd name="T33" fmla="*/ 164 h 231"/>
                <a:gd name="T34" fmla="*/ 48 w 328"/>
                <a:gd name="T35" fmla="*/ 213 h 231"/>
                <a:gd name="T36" fmla="*/ 48 w 328"/>
                <a:gd name="T37" fmla="*/ 213 h 231"/>
                <a:gd name="T38" fmla="*/ 164 w 328"/>
                <a:gd name="T39" fmla="*/ 230 h 231"/>
                <a:gd name="T40" fmla="*/ 164 w 328"/>
                <a:gd name="T41" fmla="*/ 230 h 231"/>
                <a:gd name="T42" fmla="*/ 277 w 328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8" h="231">
                  <a:moveTo>
                    <a:pt x="277" y="213"/>
                  </a:moveTo>
                  <a:lnTo>
                    <a:pt x="277" y="213"/>
                  </a:lnTo>
                  <a:lnTo>
                    <a:pt x="278" y="213"/>
                  </a:lnTo>
                  <a:lnTo>
                    <a:pt x="278" y="213"/>
                  </a:lnTo>
                  <a:cubicBezTo>
                    <a:pt x="311" y="202"/>
                    <a:pt x="327" y="186"/>
                    <a:pt x="327" y="164"/>
                  </a:cubicBezTo>
                  <a:lnTo>
                    <a:pt x="327" y="164"/>
                  </a:lnTo>
                  <a:cubicBezTo>
                    <a:pt x="327" y="142"/>
                    <a:pt x="316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5" y="0"/>
                    <a:pt x="164" y="0"/>
                  </a:cubicBezTo>
                  <a:lnTo>
                    <a:pt x="164" y="0"/>
                  </a:lnTo>
                  <a:cubicBezTo>
                    <a:pt x="141" y="0"/>
                    <a:pt x="119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5" y="202"/>
                    <a:pt x="48" y="213"/>
                  </a:cubicBezTo>
                  <a:lnTo>
                    <a:pt x="48" y="213"/>
                  </a:lnTo>
                  <a:cubicBezTo>
                    <a:pt x="81" y="224"/>
                    <a:pt x="119" y="230"/>
                    <a:pt x="164" y="230"/>
                  </a:cubicBezTo>
                  <a:lnTo>
                    <a:pt x="164" y="230"/>
                  </a:lnTo>
                  <a:cubicBezTo>
                    <a:pt x="206" y="230"/>
                    <a:pt x="245" y="224"/>
                    <a:pt x="277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12">
              <a:extLst>
                <a:ext uri="{FF2B5EF4-FFF2-40B4-BE49-F238E27FC236}">
                  <a16:creationId xmlns:a16="http://schemas.microsoft.com/office/drawing/2014/main" id="{0EE00280-E623-C149-AABF-B9549667B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888" y="3178175"/>
              <a:ext cx="119062" cy="82550"/>
            </a:xfrm>
            <a:custGeom>
              <a:avLst/>
              <a:gdLst>
                <a:gd name="T0" fmla="*/ 48 w 329"/>
                <a:gd name="T1" fmla="*/ 213 h 231"/>
                <a:gd name="T2" fmla="*/ 48 w 329"/>
                <a:gd name="T3" fmla="*/ 213 h 231"/>
                <a:gd name="T4" fmla="*/ 164 w 329"/>
                <a:gd name="T5" fmla="*/ 230 h 231"/>
                <a:gd name="T6" fmla="*/ 164 w 329"/>
                <a:gd name="T7" fmla="*/ 230 h 231"/>
                <a:gd name="T8" fmla="*/ 277 w 329"/>
                <a:gd name="T9" fmla="*/ 213 h 231"/>
                <a:gd name="T10" fmla="*/ 277 w 329"/>
                <a:gd name="T11" fmla="*/ 213 h 231"/>
                <a:gd name="T12" fmla="*/ 279 w 329"/>
                <a:gd name="T13" fmla="*/ 213 h 231"/>
                <a:gd name="T14" fmla="*/ 279 w 329"/>
                <a:gd name="T15" fmla="*/ 213 h 231"/>
                <a:gd name="T16" fmla="*/ 328 w 329"/>
                <a:gd name="T17" fmla="*/ 164 h 231"/>
                <a:gd name="T18" fmla="*/ 328 w 329"/>
                <a:gd name="T19" fmla="*/ 164 h 231"/>
                <a:gd name="T20" fmla="*/ 294 w 329"/>
                <a:gd name="T21" fmla="*/ 99 h 231"/>
                <a:gd name="T22" fmla="*/ 277 w 329"/>
                <a:gd name="T23" fmla="*/ 81 h 231"/>
                <a:gd name="T24" fmla="*/ 229 w 329"/>
                <a:gd name="T25" fmla="*/ 33 h 231"/>
                <a:gd name="T26" fmla="*/ 229 w 329"/>
                <a:gd name="T27" fmla="*/ 33 h 231"/>
                <a:gd name="T28" fmla="*/ 164 w 329"/>
                <a:gd name="T29" fmla="*/ 0 h 231"/>
                <a:gd name="T30" fmla="*/ 164 w 329"/>
                <a:gd name="T31" fmla="*/ 0 h 231"/>
                <a:gd name="T32" fmla="*/ 98 w 329"/>
                <a:gd name="T33" fmla="*/ 33 h 231"/>
                <a:gd name="T34" fmla="*/ 32 w 329"/>
                <a:gd name="T35" fmla="*/ 99 h 231"/>
                <a:gd name="T36" fmla="*/ 32 w 329"/>
                <a:gd name="T37" fmla="*/ 99 h 231"/>
                <a:gd name="T38" fmla="*/ 0 w 329"/>
                <a:gd name="T39" fmla="*/ 164 h 231"/>
                <a:gd name="T40" fmla="*/ 0 w 329"/>
                <a:gd name="T41" fmla="*/ 164 h 231"/>
                <a:gd name="T42" fmla="*/ 48 w 329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48" y="213"/>
                  </a:moveTo>
                  <a:lnTo>
                    <a:pt x="48" y="213"/>
                  </a:lnTo>
                  <a:cubicBezTo>
                    <a:pt x="82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7" y="213"/>
                  </a:cubicBezTo>
                  <a:lnTo>
                    <a:pt x="277" y="213"/>
                  </a:lnTo>
                  <a:cubicBezTo>
                    <a:pt x="278" y="213"/>
                    <a:pt x="279" y="213"/>
                    <a:pt x="279" y="213"/>
                  </a:cubicBezTo>
                  <a:lnTo>
                    <a:pt x="279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7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2" y="0"/>
                    <a:pt x="120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1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13">
              <a:extLst>
                <a:ext uri="{FF2B5EF4-FFF2-40B4-BE49-F238E27FC236}">
                  <a16:creationId xmlns:a16="http://schemas.microsoft.com/office/drawing/2014/main" id="{24AC26A1-635D-B74B-B287-11411ABD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384016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15 w 66"/>
                <a:gd name="T5" fmla="*/ 4 h 67"/>
                <a:gd name="T6" fmla="*/ 15 w 66"/>
                <a:gd name="T7" fmla="*/ 4 h 67"/>
                <a:gd name="T8" fmla="*/ 0 w 66"/>
                <a:gd name="T9" fmla="*/ 33 h 67"/>
                <a:gd name="T10" fmla="*/ 0 w 66"/>
                <a:gd name="T11" fmla="*/ 33 h 67"/>
                <a:gd name="T12" fmla="*/ 15 w 66"/>
                <a:gd name="T13" fmla="*/ 63 h 67"/>
                <a:gd name="T14" fmla="*/ 15 w 66"/>
                <a:gd name="T15" fmla="*/ 63 h 67"/>
                <a:gd name="T16" fmla="*/ 32 w 66"/>
                <a:gd name="T17" fmla="*/ 66 h 67"/>
                <a:gd name="T18" fmla="*/ 32 w 66"/>
                <a:gd name="T19" fmla="*/ 66 h 67"/>
                <a:gd name="T20" fmla="*/ 65 w 66"/>
                <a:gd name="T21" fmla="*/ 33 h 67"/>
                <a:gd name="T22" fmla="*/ 65 w 66"/>
                <a:gd name="T23" fmla="*/ 33 h 67"/>
                <a:gd name="T24" fmla="*/ 32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25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5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14">
              <a:extLst>
                <a:ext uri="{FF2B5EF4-FFF2-40B4-BE49-F238E27FC236}">
                  <a16:creationId xmlns:a16="http://schemas.microsoft.com/office/drawing/2014/main" id="{2E0B37DF-216E-BA4D-B268-BB1C7EB5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15">
              <a:extLst>
                <a:ext uri="{FF2B5EF4-FFF2-40B4-BE49-F238E27FC236}">
                  <a16:creationId xmlns:a16="http://schemas.microsoft.com/office/drawing/2014/main" id="{965CF4F9-9C72-F645-9272-7E65DA43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75" y="3309938"/>
              <a:ext cx="71438" cy="42862"/>
            </a:xfrm>
            <a:custGeom>
              <a:avLst/>
              <a:gdLst>
                <a:gd name="T0" fmla="*/ 49 w 198"/>
                <a:gd name="T1" fmla="*/ 110 h 121"/>
                <a:gd name="T2" fmla="*/ 49 w 198"/>
                <a:gd name="T3" fmla="*/ 110 h 121"/>
                <a:gd name="T4" fmla="*/ 147 w 198"/>
                <a:gd name="T5" fmla="*/ 110 h 121"/>
                <a:gd name="T6" fmla="*/ 147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7 w 198"/>
                <a:gd name="T13" fmla="*/ 11 h 121"/>
                <a:gd name="T14" fmla="*/ 147 w 198"/>
                <a:gd name="T15" fmla="*/ 11 h 121"/>
                <a:gd name="T16" fmla="*/ 49 w 198"/>
                <a:gd name="T17" fmla="*/ 11 h 121"/>
                <a:gd name="T18" fmla="*/ 49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49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16">
              <a:extLst>
                <a:ext uri="{FF2B5EF4-FFF2-40B4-BE49-F238E27FC236}">
                  <a16:creationId xmlns:a16="http://schemas.microsoft.com/office/drawing/2014/main" id="{A5C5B7BB-7399-924A-8C47-DD8614F4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150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17">
              <a:extLst>
                <a:ext uri="{FF2B5EF4-FFF2-40B4-BE49-F238E27FC236}">
                  <a16:creationId xmlns:a16="http://schemas.microsoft.com/office/drawing/2014/main" id="{6599A83D-8A6A-E742-9551-947C32F2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525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18">
              <a:extLst>
                <a:ext uri="{FF2B5EF4-FFF2-40B4-BE49-F238E27FC236}">
                  <a16:creationId xmlns:a16="http://schemas.microsoft.com/office/drawing/2014/main" id="{CD9C94B0-B2B7-5447-918B-3522DB33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698875"/>
              <a:ext cx="23813" cy="23813"/>
            </a:xfrm>
            <a:custGeom>
              <a:avLst/>
              <a:gdLst>
                <a:gd name="T0" fmla="*/ 33 w 67"/>
                <a:gd name="T1" fmla="*/ 66 h 67"/>
                <a:gd name="T2" fmla="*/ 33 w 67"/>
                <a:gd name="T3" fmla="*/ 66 h 67"/>
                <a:gd name="T4" fmla="*/ 66 w 67"/>
                <a:gd name="T5" fmla="*/ 33 h 67"/>
                <a:gd name="T6" fmla="*/ 66 w 67"/>
                <a:gd name="T7" fmla="*/ 33 h 67"/>
                <a:gd name="T8" fmla="*/ 33 w 67"/>
                <a:gd name="T9" fmla="*/ 0 h 67"/>
                <a:gd name="T10" fmla="*/ 33 w 67"/>
                <a:gd name="T11" fmla="*/ 0 h 67"/>
                <a:gd name="T12" fmla="*/ 0 w 67"/>
                <a:gd name="T13" fmla="*/ 33 h 67"/>
                <a:gd name="T14" fmla="*/ 0 w 67"/>
                <a:gd name="T15" fmla="*/ 33 h 67"/>
                <a:gd name="T16" fmla="*/ 33 w 67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66"/>
                  </a:move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19">
              <a:extLst>
                <a:ext uri="{FF2B5EF4-FFF2-40B4-BE49-F238E27FC236}">
                  <a16:creationId xmlns:a16="http://schemas.microsoft.com/office/drawing/2014/main" id="{BD403B20-24EF-6642-B675-54ADB169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3309938"/>
              <a:ext cx="71438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20">
              <a:extLst>
                <a:ext uri="{FF2B5EF4-FFF2-40B4-BE49-F238E27FC236}">
                  <a16:creationId xmlns:a16="http://schemas.microsoft.com/office/drawing/2014/main" id="{82CE5E99-4279-674E-814D-961EAA407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0" y="3309938"/>
              <a:ext cx="71438" cy="42862"/>
            </a:xfrm>
            <a:custGeom>
              <a:avLst/>
              <a:gdLst>
                <a:gd name="T0" fmla="*/ 147 w 197"/>
                <a:gd name="T1" fmla="*/ 11 h 121"/>
                <a:gd name="T2" fmla="*/ 147 w 197"/>
                <a:gd name="T3" fmla="*/ 11 h 121"/>
                <a:gd name="T4" fmla="*/ 50 w 197"/>
                <a:gd name="T5" fmla="*/ 11 h 121"/>
                <a:gd name="T6" fmla="*/ 50 w 197"/>
                <a:gd name="T7" fmla="*/ 11 h 121"/>
                <a:gd name="T8" fmla="*/ 0 w 197"/>
                <a:gd name="T9" fmla="*/ 60 h 121"/>
                <a:gd name="T10" fmla="*/ 0 w 197"/>
                <a:gd name="T11" fmla="*/ 60 h 121"/>
                <a:gd name="T12" fmla="*/ 50 w 197"/>
                <a:gd name="T13" fmla="*/ 110 h 121"/>
                <a:gd name="T14" fmla="*/ 50 w 197"/>
                <a:gd name="T15" fmla="*/ 110 h 121"/>
                <a:gd name="T16" fmla="*/ 147 w 197"/>
                <a:gd name="T17" fmla="*/ 110 h 121"/>
                <a:gd name="T18" fmla="*/ 147 w 197"/>
                <a:gd name="T19" fmla="*/ 110 h 121"/>
                <a:gd name="T20" fmla="*/ 196 w 197"/>
                <a:gd name="T21" fmla="*/ 60 h 121"/>
                <a:gd name="T22" fmla="*/ 196 w 197"/>
                <a:gd name="T23" fmla="*/ 60 h 121"/>
                <a:gd name="T24" fmla="*/ 147 w 197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147" y="11"/>
                  </a:move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50" y="110"/>
                  </a:cubicBez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21">
              <a:extLst>
                <a:ext uri="{FF2B5EF4-FFF2-40B4-BE49-F238E27FC236}">
                  <a16:creationId xmlns:a16="http://schemas.microsoft.com/office/drawing/2014/main" id="{45D65290-4537-BC48-A3D9-A95DD382A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3403600"/>
              <a:ext cx="247650" cy="236538"/>
            </a:xfrm>
            <a:custGeom>
              <a:avLst/>
              <a:gdLst>
                <a:gd name="T0" fmla="*/ 197 w 690"/>
                <a:gd name="T1" fmla="*/ 590 h 656"/>
                <a:gd name="T2" fmla="*/ 656 w 690"/>
                <a:gd name="T3" fmla="*/ 131 h 656"/>
                <a:gd name="T4" fmla="*/ 656 w 690"/>
                <a:gd name="T5" fmla="*/ 131 h 656"/>
                <a:gd name="T6" fmla="*/ 689 w 690"/>
                <a:gd name="T7" fmla="*/ 66 h 656"/>
                <a:gd name="T8" fmla="*/ 689 w 690"/>
                <a:gd name="T9" fmla="*/ 66 h 656"/>
                <a:gd name="T10" fmla="*/ 639 w 690"/>
                <a:gd name="T11" fmla="*/ 16 h 656"/>
                <a:gd name="T12" fmla="*/ 639 w 690"/>
                <a:gd name="T13" fmla="*/ 16 h 656"/>
                <a:gd name="T14" fmla="*/ 525 w 690"/>
                <a:gd name="T15" fmla="*/ 0 h 656"/>
                <a:gd name="T16" fmla="*/ 525 w 690"/>
                <a:gd name="T17" fmla="*/ 0 h 656"/>
                <a:gd name="T18" fmla="*/ 411 w 690"/>
                <a:gd name="T19" fmla="*/ 16 h 656"/>
                <a:gd name="T20" fmla="*/ 411 w 690"/>
                <a:gd name="T21" fmla="*/ 16 h 656"/>
                <a:gd name="T22" fmla="*/ 328 w 690"/>
                <a:gd name="T23" fmla="*/ 66 h 656"/>
                <a:gd name="T24" fmla="*/ 262 w 690"/>
                <a:gd name="T25" fmla="*/ 131 h 656"/>
                <a:gd name="T26" fmla="*/ 197 w 690"/>
                <a:gd name="T27" fmla="*/ 197 h 656"/>
                <a:gd name="T28" fmla="*/ 131 w 690"/>
                <a:gd name="T29" fmla="*/ 262 h 656"/>
                <a:gd name="T30" fmla="*/ 66 w 690"/>
                <a:gd name="T31" fmla="*/ 328 h 656"/>
                <a:gd name="T32" fmla="*/ 66 w 690"/>
                <a:gd name="T33" fmla="*/ 328 h 656"/>
                <a:gd name="T34" fmla="*/ 0 w 690"/>
                <a:gd name="T35" fmla="*/ 361 h 656"/>
                <a:gd name="T36" fmla="*/ 0 w 690"/>
                <a:gd name="T37" fmla="*/ 655 h 656"/>
                <a:gd name="T38" fmla="*/ 0 w 690"/>
                <a:gd name="T39" fmla="*/ 655 h 656"/>
                <a:gd name="T40" fmla="*/ 115 w 690"/>
                <a:gd name="T41" fmla="*/ 640 h 656"/>
                <a:gd name="T42" fmla="*/ 115 w 690"/>
                <a:gd name="T43" fmla="*/ 640 h 656"/>
                <a:gd name="T44" fmla="*/ 197 w 690"/>
                <a:gd name="T45" fmla="*/ 59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" h="656">
                  <a:moveTo>
                    <a:pt x="197" y="590"/>
                  </a:moveTo>
                  <a:lnTo>
                    <a:pt x="656" y="131"/>
                  </a:lnTo>
                  <a:lnTo>
                    <a:pt x="656" y="131"/>
                  </a:lnTo>
                  <a:cubicBezTo>
                    <a:pt x="678" y="109"/>
                    <a:pt x="689" y="87"/>
                    <a:pt x="689" y="66"/>
                  </a:cubicBezTo>
                  <a:lnTo>
                    <a:pt x="689" y="66"/>
                  </a:lnTo>
                  <a:cubicBezTo>
                    <a:pt x="689" y="44"/>
                    <a:pt x="672" y="27"/>
                    <a:pt x="639" y="16"/>
                  </a:cubicBezTo>
                  <a:lnTo>
                    <a:pt x="639" y="16"/>
                  </a:lnTo>
                  <a:cubicBezTo>
                    <a:pt x="607" y="6"/>
                    <a:pt x="568" y="0"/>
                    <a:pt x="525" y="0"/>
                  </a:cubicBezTo>
                  <a:lnTo>
                    <a:pt x="525" y="0"/>
                  </a:lnTo>
                  <a:cubicBezTo>
                    <a:pt x="482" y="0"/>
                    <a:pt x="443" y="6"/>
                    <a:pt x="411" y="16"/>
                  </a:cubicBezTo>
                  <a:lnTo>
                    <a:pt x="411" y="16"/>
                  </a:lnTo>
                  <a:cubicBezTo>
                    <a:pt x="377" y="27"/>
                    <a:pt x="350" y="44"/>
                    <a:pt x="328" y="66"/>
                  </a:cubicBezTo>
                  <a:lnTo>
                    <a:pt x="262" y="131"/>
                  </a:lnTo>
                  <a:lnTo>
                    <a:pt x="197" y="197"/>
                  </a:lnTo>
                  <a:lnTo>
                    <a:pt x="131" y="262"/>
                  </a:lnTo>
                  <a:lnTo>
                    <a:pt x="66" y="328"/>
                  </a:lnTo>
                  <a:lnTo>
                    <a:pt x="66" y="328"/>
                  </a:lnTo>
                  <a:cubicBezTo>
                    <a:pt x="44" y="350"/>
                    <a:pt x="22" y="361"/>
                    <a:pt x="0" y="361"/>
                  </a:cubicBezTo>
                  <a:lnTo>
                    <a:pt x="0" y="655"/>
                  </a:lnTo>
                  <a:lnTo>
                    <a:pt x="0" y="655"/>
                  </a:lnTo>
                  <a:cubicBezTo>
                    <a:pt x="44" y="655"/>
                    <a:pt x="82" y="651"/>
                    <a:pt x="115" y="640"/>
                  </a:cubicBezTo>
                  <a:lnTo>
                    <a:pt x="115" y="640"/>
                  </a:lnTo>
                  <a:cubicBezTo>
                    <a:pt x="148" y="629"/>
                    <a:pt x="175" y="612"/>
                    <a:pt x="197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211" name="Freeform 222">
              <a:extLst>
                <a:ext uri="{FF2B5EF4-FFF2-40B4-BE49-F238E27FC236}">
                  <a16:creationId xmlns:a16="http://schemas.microsoft.com/office/drawing/2014/main" id="{599E2068-A4C8-BC4D-A3BE-6C4C16A8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3403600"/>
              <a:ext cx="247650" cy="236538"/>
            </a:xfrm>
            <a:custGeom>
              <a:avLst/>
              <a:gdLst>
                <a:gd name="T0" fmla="*/ 558 w 689"/>
                <a:gd name="T1" fmla="*/ 262 h 656"/>
                <a:gd name="T2" fmla="*/ 492 w 689"/>
                <a:gd name="T3" fmla="*/ 197 h 656"/>
                <a:gd name="T4" fmla="*/ 427 w 689"/>
                <a:gd name="T5" fmla="*/ 131 h 656"/>
                <a:gd name="T6" fmla="*/ 361 w 689"/>
                <a:gd name="T7" fmla="*/ 66 h 656"/>
                <a:gd name="T8" fmla="*/ 361 w 689"/>
                <a:gd name="T9" fmla="*/ 66 h 656"/>
                <a:gd name="T10" fmla="*/ 279 w 689"/>
                <a:gd name="T11" fmla="*/ 16 h 656"/>
                <a:gd name="T12" fmla="*/ 279 w 689"/>
                <a:gd name="T13" fmla="*/ 16 h 656"/>
                <a:gd name="T14" fmla="*/ 164 w 689"/>
                <a:gd name="T15" fmla="*/ 0 h 656"/>
                <a:gd name="T16" fmla="*/ 164 w 689"/>
                <a:gd name="T17" fmla="*/ 0 h 656"/>
                <a:gd name="T18" fmla="*/ 50 w 689"/>
                <a:gd name="T19" fmla="*/ 16 h 656"/>
                <a:gd name="T20" fmla="*/ 50 w 689"/>
                <a:gd name="T21" fmla="*/ 16 h 656"/>
                <a:gd name="T22" fmla="*/ 16 w 689"/>
                <a:gd name="T23" fmla="*/ 35 h 656"/>
                <a:gd name="T24" fmla="*/ 16 w 689"/>
                <a:gd name="T25" fmla="*/ 35 h 656"/>
                <a:gd name="T26" fmla="*/ 0 w 689"/>
                <a:gd name="T27" fmla="*/ 66 h 656"/>
                <a:gd name="T28" fmla="*/ 0 w 689"/>
                <a:gd name="T29" fmla="*/ 66 h 656"/>
                <a:gd name="T30" fmla="*/ 16 w 689"/>
                <a:gd name="T31" fmla="*/ 111 h 656"/>
                <a:gd name="T32" fmla="*/ 16 w 689"/>
                <a:gd name="T33" fmla="*/ 111 h 656"/>
                <a:gd name="T34" fmla="*/ 33 w 689"/>
                <a:gd name="T35" fmla="*/ 131 h 656"/>
                <a:gd name="T36" fmla="*/ 164 w 689"/>
                <a:gd name="T37" fmla="*/ 262 h 656"/>
                <a:gd name="T38" fmla="*/ 230 w 689"/>
                <a:gd name="T39" fmla="*/ 328 h 656"/>
                <a:gd name="T40" fmla="*/ 295 w 689"/>
                <a:gd name="T41" fmla="*/ 394 h 656"/>
                <a:gd name="T42" fmla="*/ 492 w 689"/>
                <a:gd name="T43" fmla="*/ 590 h 656"/>
                <a:gd name="T44" fmla="*/ 492 w 689"/>
                <a:gd name="T45" fmla="*/ 590 h 656"/>
                <a:gd name="T46" fmla="*/ 574 w 689"/>
                <a:gd name="T47" fmla="*/ 640 h 656"/>
                <a:gd name="T48" fmla="*/ 574 w 689"/>
                <a:gd name="T49" fmla="*/ 640 h 656"/>
                <a:gd name="T50" fmla="*/ 688 w 689"/>
                <a:gd name="T51" fmla="*/ 655 h 656"/>
                <a:gd name="T52" fmla="*/ 688 w 689"/>
                <a:gd name="T53" fmla="*/ 361 h 656"/>
                <a:gd name="T54" fmla="*/ 688 w 689"/>
                <a:gd name="T55" fmla="*/ 361 h 656"/>
                <a:gd name="T56" fmla="*/ 624 w 689"/>
                <a:gd name="T57" fmla="*/ 328 h 656"/>
                <a:gd name="T58" fmla="*/ 558 w 689"/>
                <a:gd name="T59" fmla="*/ 26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656">
                  <a:moveTo>
                    <a:pt x="558" y="262"/>
                  </a:moveTo>
                  <a:lnTo>
                    <a:pt x="492" y="197"/>
                  </a:lnTo>
                  <a:lnTo>
                    <a:pt x="427" y="131"/>
                  </a:lnTo>
                  <a:lnTo>
                    <a:pt x="361" y="66"/>
                  </a:lnTo>
                  <a:lnTo>
                    <a:pt x="361" y="66"/>
                  </a:lnTo>
                  <a:cubicBezTo>
                    <a:pt x="339" y="44"/>
                    <a:pt x="312" y="27"/>
                    <a:pt x="279" y="16"/>
                  </a:cubicBezTo>
                  <a:lnTo>
                    <a:pt x="279" y="16"/>
                  </a:lnTo>
                  <a:cubicBezTo>
                    <a:pt x="246" y="6"/>
                    <a:pt x="208" y="0"/>
                    <a:pt x="164" y="0"/>
                  </a:cubicBezTo>
                  <a:lnTo>
                    <a:pt x="164" y="0"/>
                  </a:lnTo>
                  <a:cubicBezTo>
                    <a:pt x="121" y="0"/>
                    <a:pt x="82" y="6"/>
                    <a:pt x="50" y="16"/>
                  </a:cubicBezTo>
                  <a:lnTo>
                    <a:pt x="50" y="16"/>
                  </a:lnTo>
                  <a:cubicBezTo>
                    <a:pt x="35" y="21"/>
                    <a:pt x="24" y="27"/>
                    <a:pt x="16" y="35"/>
                  </a:cubicBezTo>
                  <a:lnTo>
                    <a:pt x="16" y="35"/>
                  </a:lnTo>
                  <a:cubicBezTo>
                    <a:pt x="6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6" y="96"/>
                    <a:pt x="16" y="111"/>
                  </a:cubicBezTo>
                  <a:lnTo>
                    <a:pt x="16" y="111"/>
                  </a:lnTo>
                  <a:cubicBezTo>
                    <a:pt x="20" y="117"/>
                    <a:pt x="26" y="125"/>
                    <a:pt x="33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4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361"/>
                  </a:lnTo>
                  <a:lnTo>
                    <a:pt x="688" y="361"/>
                  </a:lnTo>
                  <a:cubicBezTo>
                    <a:pt x="667" y="361"/>
                    <a:pt x="645" y="350"/>
                    <a:pt x="624" y="328"/>
                  </a:cubicBezTo>
                  <a:lnTo>
                    <a:pt x="558" y="2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212" name="Freeform 223">
              <a:extLst>
                <a:ext uri="{FF2B5EF4-FFF2-40B4-BE49-F238E27FC236}">
                  <a16:creationId xmlns:a16="http://schemas.microsoft.com/office/drawing/2014/main" id="{231BB908-CE1F-204D-BC8A-591D845F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538" y="3744913"/>
              <a:ext cx="23812" cy="23812"/>
            </a:xfrm>
            <a:custGeom>
              <a:avLst/>
              <a:gdLst>
                <a:gd name="T0" fmla="*/ 32 w 66"/>
                <a:gd name="T1" fmla="*/ 66 h 67"/>
                <a:gd name="T2" fmla="*/ 32 w 66"/>
                <a:gd name="T3" fmla="*/ 66 h 67"/>
                <a:gd name="T4" fmla="*/ 65 w 66"/>
                <a:gd name="T5" fmla="*/ 33 h 67"/>
                <a:gd name="T6" fmla="*/ 65 w 66"/>
                <a:gd name="T7" fmla="*/ 33 h 67"/>
                <a:gd name="T8" fmla="*/ 32 w 66"/>
                <a:gd name="T9" fmla="*/ 0 h 67"/>
                <a:gd name="T10" fmla="*/ 32 w 66"/>
                <a:gd name="T11" fmla="*/ 0 h 67"/>
                <a:gd name="T12" fmla="*/ 0 w 66"/>
                <a:gd name="T13" fmla="*/ 33 h 67"/>
                <a:gd name="T14" fmla="*/ 0 w 66"/>
                <a:gd name="T15" fmla="*/ 33 h 67"/>
                <a:gd name="T16" fmla="*/ 32 w 66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66"/>
                  </a:moveTo>
                  <a:lnTo>
                    <a:pt x="32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2" y="0"/>
                  </a:cubicBez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3471FA43-720E-6C42-854F-3EFA8EAF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3698875"/>
              <a:ext cx="23812" cy="23813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2 w 67"/>
                <a:gd name="T9" fmla="*/ 66 h 67"/>
                <a:gd name="T10" fmla="*/ 32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2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5">
              <a:extLst>
                <a:ext uri="{FF2B5EF4-FFF2-40B4-BE49-F238E27FC236}">
                  <a16:creationId xmlns:a16="http://schemas.microsoft.com/office/drawing/2014/main" id="{45FB1135-DD2F-A24F-B920-6B8453E4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706CE7F9-F1C7-554B-B00F-2BDFA42AA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888" y="384016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117364DC-942D-E048-AE5C-5C8E1969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5D567D6D-5963-8C40-8604-C43C261F2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9">
              <a:extLst>
                <a:ext uri="{FF2B5EF4-FFF2-40B4-BE49-F238E27FC236}">
                  <a16:creationId xmlns:a16="http://schemas.microsoft.com/office/drawing/2014/main" id="{C66684A2-6588-8F48-8931-ECCD1EA7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30">
              <a:extLst>
                <a:ext uri="{FF2B5EF4-FFF2-40B4-BE49-F238E27FC236}">
                  <a16:creationId xmlns:a16="http://schemas.microsoft.com/office/drawing/2014/main" id="{8C870DB0-6A3C-5D43-9392-CE8DA53EA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7 w 1378"/>
                <a:gd name="T5" fmla="*/ 16 h 656"/>
                <a:gd name="T6" fmla="*/ 1327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8 w 1378"/>
                <a:gd name="T13" fmla="*/ 16 h 656"/>
                <a:gd name="T14" fmla="*/ 1098 w 1378"/>
                <a:gd name="T15" fmla="*/ 16 h 656"/>
                <a:gd name="T16" fmla="*/ 1016 w 1378"/>
                <a:gd name="T17" fmla="*/ 66 h 656"/>
                <a:gd name="T18" fmla="*/ 950 w 1378"/>
                <a:gd name="T19" fmla="*/ 131 h 656"/>
                <a:gd name="T20" fmla="*/ 885 w 1378"/>
                <a:gd name="T21" fmla="*/ 197 h 656"/>
                <a:gd name="T22" fmla="*/ 819 w 1378"/>
                <a:gd name="T23" fmla="*/ 262 h 656"/>
                <a:gd name="T24" fmla="*/ 753 w 1378"/>
                <a:gd name="T25" fmla="*/ 328 h 656"/>
                <a:gd name="T26" fmla="*/ 753 w 1378"/>
                <a:gd name="T27" fmla="*/ 328 h 656"/>
                <a:gd name="T28" fmla="*/ 688 w 1378"/>
                <a:gd name="T29" fmla="*/ 361 h 656"/>
                <a:gd name="T30" fmla="*/ 688 w 1378"/>
                <a:gd name="T31" fmla="*/ 361 h 656"/>
                <a:gd name="T32" fmla="*/ 623 w 1378"/>
                <a:gd name="T33" fmla="*/ 328 h 656"/>
                <a:gd name="T34" fmla="*/ 558 w 1378"/>
                <a:gd name="T35" fmla="*/ 262 h 656"/>
                <a:gd name="T36" fmla="*/ 492 w 1378"/>
                <a:gd name="T37" fmla="*/ 197 h 656"/>
                <a:gd name="T38" fmla="*/ 426 w 1378"/>
                <a:gd name="T39" fmla="*/ 131 h 656"/>
                <a:gd name="T40" fmla="*/ 361 w 1378"/>
                <a:gd name="T41" fmla="*/ 66 h 656"/>
                <a:gd name="T42" fmla="*/ 361 w 1378"/>
                <a:gd name="T43" fmla="*/ 66 h 656"/>
                <a:gd name="T44" fmla="*/ 278 w 1378"/>
                <a:gd name="T45" fmla="*/ 16 h 656"/>
                <a:gd name="T46" fmla="*/ 278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49 w 1378"/>
                <a:gd name="T53" fmla="*/ 16 h 656"/>
                <a:gd name="T54" fmla="*/ 49 w 1378"/>
                <a:gd name="T55" fmla="*/ 16 h 656"/>
                <a:gd name="T56" fmla="*/ 15 w 1378"/>
                <a:gd name="T57" fmla="*/ 35 h 656"/>
                <a:gd name="T58" fmla="*/ 15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5 w 1378"/>
                <a:gd name="T65" fmla="*/ 111 h 656"/>
                <a:gd name="T66" fmla="*/ 15 w 1378"/>
                <a:gd name="T67" fmla="*/ 111 h 656"/>
                <a:gd name="T68" fmla="*/ 32 w 1378"/>
                <a:gd name="T69" fmla="*/ 131 h 656"/>
                <a:gd name="T70" fmla="*/ 164 w 1378"/>
                <a:gd name="T71" fmla="*/ 262 h 656"/>
                <a:gd name="T72" fmla="*/ 230 w 1378"/>
                <a:gd name="T73" fmla="*/ 328 h 656"/>
                <a:gd name="T74" fmla="*/ 295 w 1378"/>
                <a:gd name="T75" fmla="*/ 394 h 656"/>
                <a:gd name="T76" fmla="*/ 492 w 1378"/>
                <a:gd name="T77" fmla="*/ 590 h 656"/>
                <a:gd name="T78" fmla="*/ 492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8 w 1378"/>
                <a:gd name="T85" fmla="*/ 655 h 656"/>
                <a:gd name="T86" fmla="*/ 688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5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60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3" y="0"/>
                  </a:cubicBezTo>
                  <a:lnTo>
                    <a:pt x="1213" y="0"/>
                  </a:lnTo>
                  <a:cubicBezTo>
                    <a:pt x="1169" y="0"/>
                    <a:pt x="1131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8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3" y="328"/>
                  </a:lnTo>
                  <a:lnTo>
                    <a:pt x="753" y="328"/>
                  </a:lnTo>
                  <a:cubicBezTo>
                    <a:pt x="732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  <a:lnTo>
                    <a:pt x="492" y="197"/>
                  </a:lnTo>
                  <a:lnTo>
                    <a:pt x="426" y="131"/>
                  </a:lnTo>
                  <a:lnTo>
                    <a:pt x="361" y="66"/>
                  </a:lnTo>
                  <a:lnTo>
                    <a:pt x="361" y="66"/>
                  </a:lnTo>
                  <a:cubicBezTo>
                    <a:pt x="339" y="44"/>
                    <a:pt x="312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2" y="6"/>
                    <a:pt x="49" y="16"/>
                  </a:cubicBezTo>
                  <a:lnTo>
                    <a:pt x="49" y="16"/>
                  </a:lnTo>
                  <a:cubicBezTo>
                    <a:pt x="35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6" y="125"/>
                    <a:pt x="32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3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5" y="629"/>
                    <a:pt x="863" y="612"/>
                    <a:pt x="885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220" name="Freeform 231">
              <a:extLst>
                <a:ext uri="{FF2B5EF4-FFF2-40B4-BE49-F238E27FC236}">
                  <a16:creationId xmlns:a16="http://schemas.microsoft.com/office/drawing/2014/main" id="{66DF4BAE-1881-EA48-8DB9-E4A75B23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384016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16 w 67"/>
                <a:gd name="T5" fmla="*/ 4 h 67"/>
                <a:gd name="T6" fmla="*/ 16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6 w 67"/>
                <a:gd name="T13" fmla="*/ 63 h 67"/>
                <a:gd name="T14" fmla="*/ 16 w 67"/>
                <a:gd name="T15" fmla="*/ 63 h 67"/>
                <a:gd name="T16" fmla="*/ 33 w 67"/>
                <a:gd name="T17" fmla="*/ 66 h 67"/>
                <a:gd name="T18" fmla="*/ 33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3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26" y="0"/>
                    <a:pt x="20" y="1"/>
                    <a:pt x="16" y="4"/>
                  </a:cubicBezTo>
                  <a:lnTo>
                    <a:pt x="16" y="4"/>
                  </a:lnTo>
                  <a:cubicBezTo>
                    <a:pt x="6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6" y="58"/>
                    <a:pt x="16" y="63"/>
                  </a:cubicBezTo>
                  <a:lnTo>
                    <a:pt x="16" y="63"/>
                  </a:lnTo>
                  <a:cubicBezTo>
                    <a:pt x="20" y="64"/>
                    <a:pt x="26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2">
              <a:extLst>
                <a:ext uri="{FF2B5EF4-FFF2-40B4-BE49-F238E27FC236}">
                  <a16:creationId xmlns:a16="http://schemas.microsoft.com/office/drawing/2014/main" id="{F85CDD1F-DDD2-4346-B321-B2C73B49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3309938"/>
              <a:ext cx="71437" cy="42862"/>
            </a:xfrm>
            <a:custGeom>
              <a:avLst/>
              <a:gdLst>
                <a:gd name="T0" fmla="*/ 148 w 198"/>
                <a:gd name="T1" fmla="*/ 11 h 121"/>
                <a:gd name="T2" fmla="*/ 148 w 198"/>
                <a:gd name="T3" fmla="*/ 11 h 121"/>
                <a:gd name="T4" fmla="*/ 50 w 198"/>
                <a:gd name="T5" fmla="*/ 11 h 121"/>
                <a:gd name="T6" fmla="*/ 50 w 198"/>
                <a:gd name="T7" fmla="*/ 11 h 121"/>
                <a:gd name="T8" fmla="*/ 0 w 198"/>
                <a:gd name="T9" fmla="*/ 60 h 121"/>
                <a:gd name="T10" fmla="*/ 0 w 198"/>
                <a:gd name="T11" fmla="*/ 60 h 121"/>
                <a:gd name="T12" fmla="*/ 50 w 198"/>
                <a:gd name="T13" fmla="*/ 110 h 121"/>
                <a:gd name="T14" fmla="*/ 50 w 198"/>
                <a:gd name="T15" fmla="*/ 110 h 121"/>
                <a:gd name="T16" fmla="*/ 148 w 198"/>
                <a:gd name="T17" fmla="*/ 110 h 121"/>
                <a:gd name="T18" fmla="*/ 148 w 198"/>
                <a:gd name="T19" fmla="*/ 110 h 121"/>
                <a:gd name="T20" fmla="*/ 197 w 198"/>
                <a:gd name="T21" fmla="*/ 60 h 121"/>
                <a:gd name="T22" fmla="*/ 197 w 198"/>
                <a:gd name="T23" fmla="*/ 60 h 121"/>
                <a:gd name="T24" fmla="*/ 148 w 198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148" y="11"/>
                  </a:moveTo>
                  <a:lnTo>
                    <a:pt x="148" y="11"/>
                  </a:lnTo>
                  <a:cubicBezTo>
                    <a:pt x="115" y="0"/>
                    <a:pt x="83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  <a:lnTo>
                    <a:pt x="50" y="110"/>
                  </a:lnTo>
                  <a:cubicBezTo>
                    <a:pt x="83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3">
              <a:extLst>
                <a:ext uri="{FF2B5EF4-FFF2-40B4-BE49-F238E27FC236}">
                  <a16:creationId xmlns:a16="http://schemas.microsoft.com/office/drawing/2014/main" id="{48CDB9F7-E7CF-E144-8FF2-25005F51D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3698875"/>
              <a:ext cx="23813" cy="23813"/>
            </a:xfrm>
            <a:custGeom>
              <a:avLst/>
              <a:gdLst>
                <a:gd name="T0" fmla="*/ 33 w 68"/>
                <a:gd name="T1" fmla="*/ 0 h 67"/>
                <a:gd name="T2" fmla="*/ 33 w 68"/>
                <a:gd name="T3" fmla="*/ 0 h 67"/>
                <a:gd name="T4" fmla="*/ 0 w 68"/>
                <a:gd name="T5" fmla="*/ 33 h 67"/>
                <a:gd name="T6" fmla="*/ 0 w 68"/>
                <a:gd name="T7" fmla="*/ 33 h 67"/>
                <a:gd name="T8" fmla="*/ 33 w 68"/>
                <a:gd name="T9" fmla="*/ 66 h 67"/>
                <a:gd name="T10" fmla="*/ 33 w 68"/>
                <a:gd name="T11" fmla="*/ 66 h 67"/>
                <a:gd name="T12" fmla="*/ 67 w 68"/>
                <a:gd name="T13" fmla="*/ 33 h 67"/>
                <a:gd name="T14" fmla="*/ 67 w 68"/>
                <a:gd name="T15" fmla="*/ 33 h 67"/>
                <a:gd name="T16" fmla="*/ 33 w 68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6" y="66"/>
                    <a:pt x="67" y="55"/>
                    <a:pt x="67" y="33"/>
                  </a:cubicBezTo>
                  <a:lnTo>
                    <a:pt x="67" y="33"/>
                  </a:lnTo>
                  <a:cubicBezTo>
                    <a:pt x="67" y="10"/>
                    <a:pt x="56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4">
              <a:extLst>
                <a:ext uri="{FF2B5EF4-FFF2-40B4-BE49-F238E27FC236}">
                  <a16:creationId xmlns:a16="http://schemas.microsoft.com/office/drawing/2014/main" id="{D8B2DB04-9DD8-D34E-A815-995CE901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3178175"/>
              <a:ext cx="117475" cy="82550"/>
            </a:xfrm>
            <a:custGeom>
              <a:avLst/>
              <a:gdLst>
                <a:gd name="T0" fmla="*/ 277 w 328"/>
                <a:gd name="T1" fmla="*/ 81 h 231"/>
                <a:gd name="T2" fmla="*/ 228 w 328"/>
                <a:gd name="T3" fmla="*/ 33 h 231"/>
                <a:gd name="T4" fmla="*/ 228 w 328"/>
                <a:gd name="T5" fmla="*/ 33 h 231"/>
                <a:gd name="T6" fmla="*/ 163 w 328"/>
                <a:gd name="T7" fmla="*/ 0 h 231"/>
                <a:gd name="T8" fmla="*/ 163 w 328"/>
                <a:gd name="T9" fmla="*/ 0 h 231"/>
                <a:gd name="T10" fmla="*/ 97 w 328"/>
                <a:gd name="T11" fmla="*/ 33 h 231"/>
                <a:gd name="T12" fmla="*/ 32 w 328"/>
                <a:gd name="T13" fmla="*/ 99 h 231"/>
                <a:gd name="T14" fmla="*/ 32 w 328"/>
                <a:gd name="T15" fmla="*/ 99 h 231"/>
                <a:gd name="T16" fmla="*/ 0 w 328"/>
                <a:gd name="T17" fmla="*/ 164 h 231"/>
                <a:gd name="T18" fmla="*/ 0 w 328"/>
                <a:gd name="T19" fmla="*/ 164 h 231"/>
                <a:gd name="T20" fmla="*/ 48 w 328"/>
                <a:gd name="T21" fmla="*/ 213 h 231"/>
                <a:gd name="T22" fmla="*/ 48 w 328"/>
                <a:gd name="T23" fmla="*/ 213 h 231"/>
                <a:gd name="T24" fmla="*/ 163 w 328"/>
                <a:gd name="T25" fmla="*/ 230 h 231"/>
                <a:gd name="T26" fmla="*/ 163 w 328"/>
                <a:gd name="T27" fmla="*/ 230 h 231"/>
                <a:gd name="T28" fmla="*/ 277 w 328"/>
                <a:gd name="T29" fmla="*/ 213 h 231"/>
                <a:gd name="T30" fmla="*/ 277 w 328"/>
                <a:gd name="T31" fmla="*/ 213 h 231"/>
                <a:gd name="T32" fmla="*/ 278 w 328"/>
                <a:gd name="T33" fmla="*/ 213 h 231"/>
                <a:gd name="T34" fmla="*/ 278 w 328"/>
                <a:gd name="T35" fmla="*/ 213 h 231"/>
                <a:gd name="T36" fmla="*/ 327 w 328"/>
                <a:gd name="T37" fmla="*/ 164 h 231"/>
                <a:gd name="T38" fmla="*/ 327 w 328"/>
                <a:gd name="T39" fmla="*/ 164 h 231"/>
                <a:gd name="T40" fmla="*/ 294 w 328"/>
                <a:gd name="T41" fmla="*/ 99 h 231"/>
                <a:gd name="T42" fmla="*/ 277 w 328"/>
                <a:gd name="T43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8" h="231">
                  <a:moveTo>
                    <a:pt x="277" y="81"/>
                  </a:moveTo>
                  <a:lnTo>
                    <a:pt x="228" y="33"/>
                  </a:lnTo>
                  <a:lnTo>
                    <a:pt x="228" y="33"/>
                  </a:lnTo>
                  <a:cubicBezTo>
                    <a:pt x="207" y="11"/>
                    <a:pt x="185" y="0"/>
                    <a:pt x="163" y="0"/>
                  </a:cubicBezTo>
                  <a:lnTo>
                    <a:pt x="163" y="0"/>
                  </a:lnTo>
                  <a:cubicBezTo>
                    <a:pt x="141" y="0"/>
                    <a:pt x="119" y="11"/>
                    <a:pt x="97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5" y="202"/>
                    <a:pt x="48" y="213"/>
                  </a:cubicBezTo>
                  <a:lnTo>
                    <a:pt x="48" y="213"/>
                  </a:lnTo>
                  <a:cubicBezTo>
                    <a:pt x="81" y="224"/>
                    <a:pt x="119" y="230"/>
                    <a:pt x="163" y="230"/>
                  </a:cubicBezTo>
                  <a:lnTo>
                    <a:pt x="163" y="230"/>
                  </a:lnTo>
                  <a:cubicBezTo>
                    <a:pt x="206" y="230"/>
                    <a:pt x="244" y="224"/>
                    <a:pt x="277" y="213"/>
                  </a:cubicBezTo>
                  <a:lnTo>
                    <a:pt x="277" y="213"/>
                  </a:lnTo>
                  <a:lnTo>
                    <a:pt x="278" y="213"/>
                  </a:lnTo>
                  <a:lnTo>
                    <a:pt x="278" y="213"/>
                  </a:lnTo>
                  <a:cubicBezTo>
                    <a:pt x="311" y="202"/>
                    <a:pt x="327" y="186"/>
                    <a:pt x="327" y="164"/>
                  </a:cubicBezTo>
                  <a:lnTo>
                    <a:pt x="327" y="164"/>
                  </a:lnTo>
                  <a:cubicBezTo>
                    <a:pt x="327" y="142"/>
                    <a:pt x="316" y="120"/>
                    <a:pt x="294" y="99"/>
                  </a:cubicBezTo>
                  <a:lnTo>
                    <a:pt x="277" y="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35">
              <a:extLst>
                <a:ext uri="{FF2B5EF4-FFF2-40B4-BE49-F238E27FC236}">
                  <a16:creationId xmlns:a16="http://schemas.microsoft.com/office/drawing/2014/main" id="{EADAA885-8DC1-0149-8B5F-B2DA6DE41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3792538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36">
              <a:extLst>
                <a:ext uri="{FF2B5EF4-FFF2-40B4-BE49-F238E27FC236}">
                  <a16:creationId xmlns:a16="http://schemas.microsoft.com/office/drawing/2014/main" id="{068B0F90-8CAA-3E49-BA27-44D0737A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3698875"/>
              <a:ext cx="23813" cy="23813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0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37">
              <a:extLst>
                <a:ext uri="{FF2B5EF4-FFF2-40B4-BE49-F238E27FC236}">
                  <a16:creationId xmlns:a16="http://schemas.microsoft.com/office/drawing/2014/main" id="{E102C657-A5AE-F347-877C-81D3F775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3403600"/>
              <a:ext cx="495300" cy="236538"/>
            </a:xfrm>
            <a:custGeom>
              <a:avLst/>
              <a:gdLst>
                <a:gd name="T0" fmla="*/ 1376 w 1377"/>
                <a:gd name="T1" fmla="*/ 66 h 656"/>
                <a:gd name="T2" fmla="*/ 1376 w 1377"/>
                <a:gd name="T3" fmla="*/ 66 h 656"/>
                <a:gd name="T4" fmla="*/ 1327 w 1377"/>
                <a:gd name="T5" fmla="*/ 16 h 656"/>
                <a:gd name="T6" fmla="*/ 1327 w 1377"/>
                <a:gd name="T7" fmla="*/ 16 h 656"/>
                <a:gd name="T8" fmla="*/ 1212 w 1377"/>
                <a:gd name="T9" fmla="*/ 0 h 656"/>
                <a:gd name="T10" fmla="*/ 1212 w 1377"/>
                <a:gd name="T11" fmla="*/ 0 h 656"/>
                <a:gd name="T12" fmla="*/ 1098 w 1377"/>
                <a:gd name="T13" fmla="*/ 16 h 656"/>
                <a:gd name="T14" fmla="*/ 1098 w 1377"/>
                <a:gd name="T15" fmla="*/ 16 h 656"/>
                <a:gd name="T16" fmla="*/ 1016 w 1377"/>
                <a:gd name="T17" fmla="*/ 66 h 656"/>
                <a:gd name="T18" fmla="*/ 950 w 1377"/>
                <a:gd name="T19" fmla="*/ 131 h 656"/>
                <a:gd name="T20" fmla="*/ 885 w 1377"/>
                <a:gd name="T21" fmla="*/ 197 h 656"/>
                <a:gd name="T22" fmla="*/ 819 w 1377"/>
                <a:gd name="T23" fmla="*/ 262 h 656"/>
                <a:gd name="T24" fmla="*/ 753 w 1377"/>
                <a:gd name="T25" fmla="*/ 328 h 656"/>
                <a:gd name="T26" fmla="*/ 753 w 1377"/>
                <a:gd name="T27" fmla="*/ 328 h 656"/>
                <a:gd name="T28" fmla="*/ 688 w 1377"/>
                <a:gd name="T29" fmla="*/ 361 h 656"/>
                <a:gd name="T30" fmla="*/ 688 w 1377"/>
                <a:gd name="T31" fmla="*/ 361 h 656"/>
                <a:gd name="T32" fmla="*/ 623 w 1377"/>
                <a:gd name="T33" fmla="*/ 328 h 656"/>
                <a:gd name="T34" fmla="*/ 558 w 1377"/>
                <a:gd name="T35" fmla="*/ 262 h 656"/>
                <a:gd name="T36" fmla="*/ 491 w 1377"/>
                <a:gd name="T37" fmla="*/ 197 h 656"/>
                <a:gd name="T38" fmla="*/ 426 w 1377"/>
                <a:gd name="T39" fmla="*/ 131 h 656"/>
                <a:gd name="T40" fmla="*/ 360 w 1377"/>
                <a:gd name="T41" fmla="*/ 66 h 656"/>
                <a:gd name="T42" fmla="*/ 360 w 1377"/>
                <a:gd name="T43" fmla="*/ 66 h 656"/>
                <a:gd name="T44" fmla="*/ 278 w 1377"/>
                <a:gd name="T45" fmla="*/ 16 h 656"/>
                <a:gd name="T46" fmla="*/ 278 w 1377"/>
                <a:gd name="T47" fmla="*/ 16 h 656"/>
                <a:gd name="T48" fmla="*/ 164 w 1377"/>
                <a:gd name="T49" fmla="*/ 0 h 656"/>
                <a:gd name="T50" fmla="*/ 164 w 1377"/>
                <a:gd name="T51" fmla="*/ 0 h 656"/>
                <a:gd name="T52" fmla="*/ 49 w 1377"/>
                <a:gd name="T53" fmla="*/ 16 h 656"/>
                <a:gd name="T54" fmla="*/ 49 w 1377"/>
                <a:gd name="T55" fmla="*/ 16 h 656"/>
                <a:gd name="T56" fmla="*/ 15 w 1377"/>
                <a:gd name="T57" fmla="*/ 35 h 656"/>
                <a:gd name="T58" fmla="*/ 15 w 1377"/>
                <a:gd name="T59" fmla="*/ 35 h 656"/>
                <a:gd name="T60" fmla="*/ 0 w 1377"/>
                <a:gd name="T61" fmla="*/ 66 h 656"/>
                <a:gd name="T62" fmla="*/ 0 w 1377"/>
                <a:gd name="T63" fmla="*/ 66 h 656"/>
                <a:gd name="T64" fmla="*/ 15 w 1377"/>
                <a:gd name="T65" fmla="*/ 111 h 656"/>
                <a:gd name="T66" fmla="*/ 15 w 1377"/>
                <a:gd name="T67" fmla="*/ 111 h 656"/>
                <a:gd name="T68" fmla="*/ 32 w 1377"/>
                <a:gd name="T69" fmla="*/ 131 h 656"/>
                <a:gd name="T70" fmla="*/ 164 w 1377"/>
                <a:gd name="T71" fmla="*/ 262 h 656"/>
                <a:gd name="T72" fmla="*/ 229 w 1377"/>
                <a:gd name="T73" fmla="*/ 328 h 656"/>
                <a:gd name="T74" fmla="*/ 295 w 1377"/>
                <a:gd name="T75" fmla="*/ 394 h 656"/>
                <a:gd name="T76" fmla="*/ 491 w 1377"/>
                <a:gd name="T77" fmla="*/ 590 h 656"/>
                <a:gd name="T78" fmla="*/ 491 w 1377"/>
                <a:gd name="T79" fmla="*/ 590 h 656"/>
                <a:gd name="T80" fmla="*/ 573 w 1377"/>
                <a:gd name="T81" fmla="*/ 640 h 656"/>
                <a:gd name="T82" fmla="*/ 573 w 1377"/>
                <a:gd name="T83" fmla="*/ 640 h 656"/>
                <a:gd name="T84" fmla="*/ 688 w 1377"/>
                <a:gd name="T85" fmla="*/ 655 h 656"/>
                <a:gd name="T86" fmla="*/ 688 w 1377"/>
                <a:gd name="T87" fmla="*/ 655 h 656"/>
                <a:gd name="T88" fmla="*/ 802 w 1377"/>
                <a:gd name="T89" fmla="*/ 640 h 656"/>
                <a:gd name="T90" fmla="*/ 802 w 1377"/>
                <a:gd name="T91" fmla="*/ 640 h 656"/>
                <a:gd name="T92" fmla="*/ 885 w 1377"/>
                <a:gd name="T93" fmla="*/ 590 h 656"/>
                <a:gd name="T94" fmla="*/ 1343 w 1377"/>
                <a:gd name="T95" fmla="*/ 131 h 656"/>
                <a:gd name="T96" fmla="*/ 1343 w 1377"/>
                <a:gd name="T97" fmla="*/ 131 h 656"/>
                <a:gd name="T98" fmla="*/ 1376 w 1377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7" h="656">
                  <a:moveTo>
                    <a:pt x="1376" y="66"/>
                  </a:moveTo>
                  <a:lnTo>
                    <a:pt x="1376" y="66"/>
                  </a:lnTo>
                  <a:cubicBezTo>
                    <a:pt x="1376" y="44"/>
                    <a:pt x="1360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2" y="0"/>
                  </a:cubicBezTo>
                  <a:lnTo>
                    <a:pt x="1212" y="0"/>
                  </a:lnTo>
                  <a:cubicBezTo>
                    <a:pt x="1169" y="0"/>
                    <a:pt x="1130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7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3" y="328"/>
                  </a:lnTo>
                  <a:lnTo>
                    <a:pt x="753" y="328"/>
                  </a:lnTo>
                  <a:cubicBezTo>
                    <a:pt x="731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6" y="361"/>
                    <a:pt x="644" y="350"/>
                    <a:pt x="623" y="328"/>
                  </a:cubicBezTo>
                  <a:lnTo>
                    <a:pt x="558" y="262"/>
                  </a:lnTo>
                  <a:lnTo>
                    <a:pt x="491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8" y="44"/>
                    <a:pt x="311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4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5" y="125"/>
                    <a:pt x="32" y="131"/>
                  </a:cubicBezTo>
                  <a:lnTo>
                    <a:pt x="164" y="262"/>
                  </a:lnTo>
                  <a:lnTo>
                    <a:pt x="229" y="328"/>
                  </a:lnTo>
                  <a:lnTo>
                    <a:pt x="295" y="394"/>
                  </a:lnTo>
                  <a:lnTo>
                    <a:pt x="491" y="590"/>
                  </a:lnTo>
                  <a:lnTo>
                    <a:pt x="491" y="590"/>
                  </a:lnTo>
                  <a:cubicBezTo>
                    <a:pt x="513" y="612"/>
                    <a:pt x="540" y="629"/>
                    <a:pt x="573" y="640"/>
                  </a:cubicBezTo>
                  <a:lnTo>
                    <a:pt x="573" y="640"/>
                  </a:lnTo>
                  <a:cubicBezTo>
                    <a:pt x="606" y="651"/>
                    <a:pt x="644" y="655"/>
                    <a:pt x="688" y="655"/>
                  </a:cubicBezTo>
                  <a:lnTo>
                    <a:pt x="688" y="655"/>
                  </a:lnTo>
                  <a:cubicBezTo>
                    <a:pt x="731" y="655"/>
                    <a:pt x="770" y="651"/>
                    <a:pt x="802" y="640"/>
                  </a:cubicBezTo>
                  <a:lnTo>
                    <a:pt x="802" y="640"/>
                  </a:lnTo>
                  <a:cubicBezTo>
                    <a:pt x="835" y="629"/>
                    <a:pt x="862" y="612"/>
                    <a:pt x="885" y="590"/>
                  </a:cubicBezTo>
                  <a:lnTo>
                    <a:pt x="1343" y="131"/>
                  </a:lnTo>
                  <a:lnTo>
                    <a:pt x="1343" y="131"/>
                  </a:lnTo>
                  <a:cubicBezTo>
                    <a:pt x="1366" y="109"/>
                    <a:pt x="1376" y="87"/>
                    <a:pt x="1376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227" name="Freeform 238">
              <a:extLst>
                <a:ext uri="{FF2B5EF4-FFF2-40B4-BE49-F238E27FC236}">
                  <a16:creationId xmlns:a16="http://schemas.microsoft.com/office/drawing/2014/main" id="{8CE67E9B-CC85-184B-8B84-487CA298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3792538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39">
              <a:extLst>
                <a:ext uri="{FF2B5EF4-FFF2-40B4-BE49-F238E27FC236}">
                  <a16:creationId xmlns:a16="http://schemas.microsoft.com/office/drawing/2014/main" id="{E639BFA2-FFE9-3140-A641-3E4CF51E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013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40">
              <a:extLst>
                <a:ext uri="{FF2B5EF4-FFF2-40B4-BE49-F238E27FC236}">
                  <a16:creationId xmlns:a16="http://schemas.microsoft.com/office/drawing/2014/main" id="{537A0675-2ED4-544B-B559-2E67BAAF3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88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41">
              <a:extLst>
                <a:ext uri="{FF2B5EF4-FFF2-40B4-BE49-F238E27FC236}">
                  <a16:creationId xmlns:a16="http://schemas.microsoft.com/office/drawing/2014/main" id="{25F18D55-1799-0546-8E59-C9625F06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374491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42">
              <a:extLst>
                <a:ext uri="{FF2B5EF4-FFF2-40B4-BE49-F238E27FC236}">
                  <a16:creationId xmlns:a16="http://schemas.microsoft.com/office/drawing/2014/main" id="{78E82210-66EA-314D-B8B3-26F46C14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43">
              <a:extLst>
                <a:ext uri="{FF2B5EF4-FFF2-40B4-BE49-F238E27FC236}">
                  <a16:creationId xmlns:a16="http://schemas.microsoft.com/office/drawing/2014/main" id="{4D47FE35-E190-904B-A0E3-06B255B9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063" y="3744913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44">
              <a:extLst>
                <a:ext uri="{FF2B5EF4-FFF2-40B4-BE49-F238E27FC236}">
                  <a16:creationId xmlns:a16="http://schemas.microsoft.com/office/drawing/2014/main" id="{F72CE57B-5145-444B-8BED-45A3E19C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3840163"/>
              <a:ext cx="23813" cy="23812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15 w 67"/>
                <a:gd name="T5" fmla="*/ 4 h 67"/>
                <a:gd name="T6" fmla="*/ 15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5 w 67"/>
                <a:gd name="T13" fmla="*/ 63 h 67"/>
                <a:gd name="T14" fmla="*/ 15 w 67"/>
                <a:gd name="T15" fmla="*/ 63 h 67"/>
                <a:gd name="T16" fmla="*/ 32 w 67"/>
                <a:gd name="T17" fmla="*/ 66 h 67"/>
                <a:gd name="T18" fmla="*/ 32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2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26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6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245">
              <a:extLst>
                <a:ext uri="{FF2B5EF4-FFF2-40B4-BE49-F238E27FC236}">
                  <a16:creationId xmlns:a16="http://schemas.microsoft.com/office/drawing/2014/main" id="{316CADDB-EC4E-0F44-A539-D841A8C7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75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246">
              <a:extLst>
                <a:ext uri="{FF2B5EF4-FFF2-40B4-BE49-F238E27FC236}">
                  <a16:creationId xmlns:a16="http://schemas.microsoft.com/office/drawing/2014/main" id="{C215CA14-F773-1341-8784-0CF6E063F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3084513"/>
              <a:ext cx="1700212" cy="838200"/>
            </a:xfrm>
            <a:custGeom>
              <a:avLst/>
              <a:gdLst>
                <a:gd name="T0" fmla="*/ 4065 w 4721"/>
                <a:gd name="T1" fmla="*/ 361 h 2329"/>
                <a:gd name="T2" fmla="*/ 4246 w 4721"/>
                <a:gd name="T3" fmla="*/ 1492 h 2329"/>
                <a:gd name="T4" fmla="*/ 3737 w 4721"/>
                <a:gd name="T5" fmla="*/ 1738 h 2329"/>
                <a:gd name="T6" fmla="*/ 3999 w 4721"/>
                <a:gd name="T7" fmla="*/ 1213 h 2329"/>
                <a:gd name="T8" fmla="*/ 4048 w 4721"/>
                <a:gd name="T9" fmla="*/ 2161 h 2329"/>
                <a:gd name="T10" fmla="*/ 3803 w 4721"/>
                <a:gd name="T11" fmla="*/ 2098 h 2329"/>
                <a:gd name="T12" fmla="*/ 3343 w 4721"/>
                <a:gd name="T13" fmla="*/ 1475 h 2329"/>
                <a:gd name="T14" fmla="*/ 2474 w 4721"/>
                <a:gd name="T15" fmla="*/ 996 h 2329"/>
                <a:gd name="T16" fmla="*/ 2951 w 4721"/>
                <a:gd name="T17" fmla="*/ 1082 h 2329"/>
                <a:gd name="T18" fmla="*/ 3672 w 4721"/>
                <a:gd name="T19" fmla="*/ 885 h 2329"/>
                <a:gd name="T20" fmla="*/ 3573 w 4721"/>
                <a:gd name="T21" fmla="*/ 1869 h 2329"/>
                <a:gd name="T22" fmla="*/ 2853 w 4721"/>
                <a:gd name="T23" fmla="*/ 1738 h 2329"/>
                <a:gd name="T24" fmla="*/ 2787 w 4721"/>
                <a:gd name="T25" fmla="*/ 1869 h 2329"/>
                <a:gd name="T26" fmla="*/ 2164 w 4721"/>
                <a:gd name="T27" fmla="*/ 1738 h 2329"/>
                <a:gd name="T28" fmla="*/ 2426 w 4721"/>
                <a:gd name="T29" fmla="*/ 1213 h 2329"/>
                <a:gd name="T30" fmla="*/ 2623 w 4721"/>
                <a:gd name="T31" fmla="*/ 1967 h 2329"/>
                <a:gd name="T32" fmla="*/ 2525 w 4721"/>
                <a:gd name="T33" fmla="*/ 2131 h 2329"/>
                <a:gd name="T34" fmla="*/ 2065 w 4721"/>
                <a:gd name="T35" fmla="*/ 2000 h 2329"/>
                <a:gd name="T36" fmla="*/ 1459 w 4721"/>
                <a:gd name="T37" fmla="*/ 1525 h 2329"/>
                <a:gd name="T38" fmla="*/ 935 w 4721"/>
                <a:gd name="T39" fmla="*/ 901 h 2329"/>
                <a:gd name="T40" fmla="*/ 1705 w 4721"/>
                <a:gd name="T41" fmla="*/ 1147 h 2329"/>
                <a:gd name="T42" fmla="*/ 1771 w 4721"/>
                <a:gd name="T43" fmla="*/ 1475 h 2329"/>
                <a:gd name="T44" fmla="*/ 1836 w 4721"/>
                <a:gd name="T45" fmla="*/ 1705 h 2329"/>
                <a:gd name="T46" fmla="*/ 1181 w 4721"/>
                <a:gd name="T47" fmla="*/ 1902 h 2329"/>
                <a:gd name="T48" fmla="*/ 901 w 4721"/>
                <a:gd name="T49" fmla="*/ 1821 h 2329"/>
                <a:gd name="T50" fmla="*/ 525 w 4721"/>
                <a:gd name="T51" fmla="*/ 1410 h 2329"/>
                <a:gd name="T52" fmla="*/ 1099 w 4721"/>
                <a:gd name="T53" fmla="*/ 1492 h 2329"/>
                <a:gd name="T54" fmla="*/ 901 w 4721"/>
                <a:gd name="T55" fmla="*/ 2161 h 2329"/>
                <a:gd name="T56" fmla="*/ 656 w 4721"/>
                <a:gd name="T57" fmla="*/ 2098 h 2329"/>
                <a:gd name="T58" fmla="*/ 672 w 4721"/>
                <a:gd name="T59" fmla="*/ 475 h 2329"/>
                <a:gd name="T60" fmla="*/ 951 w 4721"/>
                <a:gd name="T61" fmla="*/ 426 h 2329"/>
                <a:gd name="T62" fmla="*/ 1164 w 4721"/>
                <a:gd name="T63" fmla="*/ 738 h 2329"/>
                <a:gd name="T64" fmla="*/ 2081 w 4721"/>
                <a:gd name="T65" fmla="*/ 738 h 2329"/>
                <a:gd name="T66" fmla="*/ 2491 w 4721"/>
                <a:gd name="T67" fmla="*/ 361 h 2329"/>
                <a:gd name="T68" fmla="*/ 2639 w 4721"/>
                <a:gd name="T69" fmla="*/ 639 h 2329"/>
                <a:gd name="T70" fmla="*/ 3557 w 4721"/>
                <a:gd name="T71" fmla="*/ 639 h 2329"/>
                <a:gd name="T72" fmla="*/ 4360 w 4721"/>
                <a:gd name="T73" fmla="*/ 1869 h 2329"/>
                <a:gd name="T74" fmla="*/ 4426 w 4721"/>
                <a:gd name="T75" fmla="*/ 1738 h 2329"/>
                <a:gd name="T76" fmla="*/ 230 w 4721"/>
                <a:gd name="T77" fmla="*/ 1738 h 2329"/>
                <a:gd name="T78" fmla="*/ 508 w 4721"/>
                <a:gd name="T79" fmla="*/ 639 h 2329"/>
                <a:gd name="T80" fmla="*/ 4213 w 4721"/>
                <a:gd name="T81" fmla="*/ 738 h 2329"/>
                <a:gd name="T82" fmla="*/ 4656 w 4721"/>
                <a:gd name="T83" fmla="*/ 1213 h 2329"/>
                <a:gd name="T84" fmla="*/ 4590 w 4721"/>
                <a:gd name="T85" fmla="*/ 623 h 2329"/>
                <a:gd name="T86" fmla="*/ 3672 w 4721"/>
                <a:gd name="T87" fmla="*/ 229 h 2329"/>
                <a:gd name="T88" fmla="*/ 3279 w 4721"/>
                <a:gd name="T89" fmla="*/ 885 h 2329"/>
                <a:gd name="T90" fmla="*/ 3017 w 4721"/>
                <a:gd name="T91" fmla="*/ 623 h 2329"/>
                <a:gd name="T92" fmla="*/ 2098 w 4721"/>
                <a:gd name="T93" fmla="*/ 229 h 2329"/>
                <a:gd name="T94" fmla="*/ 1705 w 4721"/>
                <a:gd name="T95" fmla="*/ 885 h 2329"/>
                <a:gd name="T96" fmla="*/ 1444 w 4721"/>
                <a:gd name="T97" fmla="*/ 623 h 2329"/>
                <a:gd name="T98" fmla="*/ 525 w 4721"/>
                <a:gd name="T99" fmla="*/ 229 h 2329"/>
                <a:gd name="T100" fmla="*/ 131 w 4721"/>
                <a:gd name="T101" fmla="*/ 885 h 2329"/>
                <a:gd name="T102" fmla="*/ 525 w 4721"/>
                <a:gd name="T103" fmla="*/ 885 h 2329"/>
                <a:gd name="T104" fmla="*/ 66 w 4721"/>
                <a:gd name="T105" fmla="*/ 1738 h 2329"/>
                <a:gd name="T106" fmla="*/ 901 w 4721"/>
                <a:gd name="T107" fmla="*/ 2312 h 2329"/>
                <a:gd name="T108" fmla="*/ 1574 w 4721"/>
                <a:gd name="T109" fmla="*/ 1705 h 2329"/>
                <a:gd name="T110" fmla="*/ 2361 w 4721"/>
                <a:gd name="T111" fmla="*/ 2328 h 2329"/>
                <a:gd name="T112" fmla="*/ 3082 w 4721"/>
                <a:gd name="T113" fmla="*/ 1738 h 2329"/>
                <a:gd name="T114" fmla="*/ 3819 w 4721"/>
                <a:gd name="T115" fmla="*/ 2311 h 2329"/>
                <a:gd name="T116" fmla="*/ 4524 w 4721"/>
                <a:gd name="T117" fmla="*/ 1869 h 2329"/>
                <a:gd name="T118" fmla="*/ 4065 w 4721"/>
                <a:gd name="T119" fmla="*/ 1016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1" h="2329">
                  <a:moveTo>
                    <a:pt x="3934" y="492"/>
                  </a:moveTo>
                  <a:lnTo>
                    <a:pt x="3934" y="492"/>
                  </a:lnTo>
                  <a:cubicBezTo>
                    <a:pt x="3890" y="492"/>
                    <a:pt x="3852" y="486"/>
                    <a:pt x="3819" y="475"/>
                  </a:cubicBezTo>
                  <a:lnTo>
                    <a:pt x="3819" y="475"/>
                  </a:lnTo>
                  <a:cubicBezTo>
                    <a:pt x="3786" y="464"/>
                    <a:pt x="3771" y="448"/>
                    <a:pt x="3771" y="426"/>
                  </a:cubicBezTo>
                  <a:lnTo>
                    <a:pt x="3771" y="426"/>
                  </a:lnTo>
                  <a:cubicBezTo>
                    <a:pt x="3771" y="404"/>
                    <a:pt x="3781" y="382"/>
                    <a:pt x="3803" y="361"/>
                  </a:cubicBezTo>
                  <a:lnTo>
                    <a:pt x="3868" y="295"/>
                  </a:lnTo>
                  <a:lnTo>
                    <a:pt x="3868" y="295"/>
                  </a:lnTo>
                  <a:cubicBezTo>
                    <a:pt x="3890" y="273"/>
                    <a:pt x="3912" y="262"/>
                    <a:pt x="3934" y="262"/>
                  </a:cubicBezTo>
                  <a:lnTo>
                    <a:pt x="3934" y="262"/>
                  </a:lnTo>
                  <a:cubicBezTo>
                    <a:pt x="3956" y="262"/>
                    <a:pt x="3978" y="273"/>
                    <a:pt x="3999" y="295"/>
                  </a:cubicBezTo>
                  <a:lnTo>
                    <a:pt x="4048" y="343"/>
                  </a:lnTo>
                  <a:lnTo>
                    <a:pt x="4065" y="361"/>
                  </a:lnTo>
                  <a:lnTo>
                    <a:pt x="4065" y="361"/>
                  </a:lnTo>
                  <a:cubicBezTo>
                    <a:pt x="4087" y="382"/>
                    <a:pt x="4098" y="404"/>
                    <a:pt x="4098" y="426"/>
                  </a:cubicBezTo>
                  <a:lnTo>
                    <a:pt x="4098" y="426"/>
                  </a:lnTo>
                  <a:cubicBezTo>
                    <a:pt x="4098" y="448"/>
                    <a:pt x="4082" y="464"/>
                    <a:pt x="4049" y="475"/>
                  </a:cubicBezTo>
                  <a:lnTo>
                    <a:pt x="4049" y="475"/>
                  </a:lnTo>
                  <a:lnTo>
                    <a:pt x="4048" y="475"/>
                  </a:lnTo>
                  <a:lnTo>
                    <a:pt x="4048" y="475"/>
                  </a:lnTo>
                  <a:cubicBezTo>
                    <a:pt x="4015" y="486"/>
                    <a:pt x="3977" y="492"/>
                    <a:pt x="3934" y="492"/>
                  </a:cubicBezTo>
                  <a:close/>
                  <a:moveTo>
                    <a:pt x="4048" y="1262"/>
                  </a:moveTo>
                  <a:lnTo>
                    <a:pt x="4065" y="1279"/>
                  </a:lnTo>
                  <a:lnTo>
                    <a:pt x="4131" y="1344"/>
                  </a:lnTo>
                  <a:lnTo>
                    <a:pt x="4196" y="1410"/>
                  </a:lnTo>
                  <a:lnTo>
                    <a:pt x="4196" y="1410"/>
                  </a:lnTo>
                  <a:cubicBezTo>
                    <a:pt x="4218" y="1432"/>
                    <a:pt x="4234" y="1459"/>
                    <a:pt x="4246" y="1492"/>
                  </a:cubicBezTo>
                  <a:lnTo>
                    <a:pt x="4246" y="1492"/>
                  </a:lnTo>
                  <a:cubicBezTo>
                    <a:pt x="4256" y="1525"/>
                    <a:pt x="4256" y="1558"/>
                    <a:pt x="4246" y="1590"/>
                  </a:cubicBezTo>
                  <a:lnTo>
                    <a:pt x="4246" y="1590"/>
                  </a:lnTo>
                  <a:cubicBezTo>
                    <a:pt x="4234" y="1623"/>
                    <a:pt x="4218" y="1650"/>
                    <a:pt x="4196" y="1672"/>
                  </a:cubicBezTo>
                  <a:lnTo>
                    <a:pt x="4131" y="1738"/>
                  </a:lnTo>
                  <a:lnTo>
                    <a:pt x="4065" y="1803"/>
                  </a:lnTo>
                  <a:lnTo>
                    <a:pt x="4048" y="1821"/>
                  </a:lnTo>
                  <a:lnTo>
                    <a:pt x="3999" y="1869"/>
                  </a:lnTo>
                  <a:lnTo>
                    <a:pt x="3999" y="1869"/>
                  </a:lnTo>
                  <a:cubicBezTo>
                    <a:pt x="3978" y="1891"/>
                    <a:pt x="3956" y="1902"/>
                    <a:pt x="3934" y="1902"/>
                  </a:cubicBezTo>
                  <a:lnTo>
                    <a:pt x="3934" y="1902"/>
                  </a:lnTo>
                  <a:cubicBezTo>
                    <a:pt x="3912" y="1902"/>
                    <a:pt x="3890" y="1891"/>
                    <a:pt x="3868" y="1869"/>
                  </a:cubicBezTo>
                  <a:lnTo>
                    <a:pt x="3803" y="1803"/>
                  </a:lnTo>
                  <a:lnTo>
                    <a:pt x="3737" y="1738"/>
                  </a:lnTo>
                  <a:lnTo>
                    <a:pt x="3672" y="1672"/>
                  </a:lnTo>
                  <a:lnTo>
                    <a:pt x="3672" y="1672"/>
                  </a:lnTo>
                  <a:cubicBezTo>
                    <a:pt x="3650" y="1650"/>
                    <a:pt x="3634" y="1623"/>
                    <a:pt x="3622" y="1590"/>
                  </a:cubicBezTo>
                  <a:lnTo>
                    <a:pt x="3622" y="1590"/>
                  </a:lnTo>
                  <a:cubicBezTo>
                    <a:pt x="3611" y="1558"/>
                    <a:pt x="3611" y="1525"/>
                    <a:pt x="3622" y="1492"/>
                  </a:cubicBezTo>
                  <a:lnTo>
                    <a:pt x="3622" y="1492"/>
                  </a:lnTo>
                  <a:cubicBezTo>
                    <a:pt x="3634" y="1459"/>
                    <a:pt x="3650" y="1432"/>
                    <a:pt x="3672" y="1410"/>
                  </a:cubicBezTo>
                  <a:lnTo>
                    <a:pt x="3737" y="1344"/>
                  </a:lnTo>
                  <a:lnTo>
                    <a:pt x="3803" y="1279"/>
                  </a:lnTo>
                  <a:lnTo>
                    <a:pt x="3868" y="1213"/>
                  </a:lnTo>
                  <a:lnTo>
                    <a:pt x="3868" y="1213"/>
                  </a:lnTo>
                  <a:cubicBezTo>
                    <a:pt x="3890" y="1191"/>
                    <a:pt x="3912" y="1180"/>
                    <a:pt x="3934" y="1180"/>
                  </a:cubicBezTo>
                  <a:lnTo>
                    <a:pt x="3934" y="1180"/>
                  </a:lnTo>
                  <a:cubicBezTo>
                    <a:pt x="3956" y="1180"/>
                    <a:pt x="3978" y="1191"/>
                    <a:pt x="3999" y="1213"/>
                  </a:cubicBezTo>
                  <a:lnTo>
                    <a:pt x="4048" y="1262"/>
                  </a:lnTo>
                  <a:close/>
                  <a:moveTo>
                    <a:pt x="4196" y="2033"/>
                  </a:moveTo>
                  <a:lnTo>
                    <a:pt x="4196" y="2033"/>
                  </a:lnTo>
                  <a:cubicBezTo>
                    <a:pt x="4175" y="2033"/>
                    <a:pt x="4163" y="2022"/>
                    <a:pt x="4163" y="2000"/>
                  </a:cubicBezTo>
                  <a:lnTo>
                    <a:pt x="4163" y="2000"/>
                  </a:lnTo>
                  <a:cubicBezTo>
                    <a:pt x="4163" y="1978"/>
                    <a:pt x="4175" y="1967"/>
                    <a:pt x="4196" y="1967"/>
                  </a:cubicBezTo>
                  <a:lnTo>
                    <a:pt x="4196" y="1967"/>
                  </a:lnTo>
                  <a:cubicBezTo>
                    <a:pt x="4218" y="1967"/>
                    <a:pt x="4229" y="1978"/>
                    <a:pt x="4229" y="2000"/>
                  </a:cubicBezTo>
                  <a:lnTo>
                    <a:pt x="4229" y="2000"/>
                  </a:lnTo>
                  <a:cubicBezTo>
                    <a:pt x="4229" y="2022"/>
                    <a:pt x="4218" y="2033"/>
                    <a:pt x="4196" y="2033"/>
                  </a:cubicBezTo>
                  <a:close/>
                  <a:moveTo>
                    <a:pt x="4065" y="2164"/>
                  </a:moveTo>
                  <a:lnTo>
                    <a:pt x="4065" y="2164"/>
                  </a:lnTo>
                  <a:cubicBezTo>
                    <a:pt x="4058" y="2164"/>
                    <a:pt x="4052" y="2162"/>
                    <a:pt x="4048" y="2161"/>
                  </a:cubicBezTo>
                  <a:lnTo>
                    <a:pt x="4048" y="2161"/>
                  </a:lnTo>
                  <a:cubicBezTo>
                    <a:pt x="4038" y="2156"/>
                    <a:pt x="4032" y="2146"/>
                    <a:pt x="4032" y="2131"/>
                  </a:cubicBezTo>
                  <a:lnTo>
                    <a:pt x="4032" y="2131"/>
                  </a:lnTo>
                  <a:cubicBezTo>
                    <a:pt x="4032" y="2116"/>
                    <a:pt x="4038" y="2107"/>
                    <a:pt x="4048" y="2102"/>
                  </a:cubicBezTo>
                  <a:lnTo>
                    <a:pt x="4048" y="2102"/>
                  </a:lnTo>
                  <a:cubicBezTo>
                    <a:pt x="4052" y="2099"/>
                    <a:pt x="4058" y="2098"/>
                    <a:pt x="4065" y="2098"/>
                  </a:cubicBezTo>
                  <a:lnTo>
                    <a:pt x="4065" y="2098"/>
                  </a:lnTo>
                  <a:cubicBezTo>
                    <a:pt x="4087" y="2098"/>
                    <a:pt x="4098" y="2109"/>
                    <a:pt x="4098" y="2131"/>
                  </a:cubicBezTo>
                  <a:lnTo>
                    <a:pt x="4098" y="2131"/>
                  </a:lnTo>
                  <a:cubicBezTo>
                    <a:pt x="4098" y="2153"/>
                    <a:pt x="4087" y="2164"/>
                    <a:pt x="4065" y="2164"/>
                  </a:cubicBezTo>
                  <a:close/>
                  <a:moveTo>
                    <a:pt x="3803" y="2164"/>
                  </a:moveTo>
                  <a:lnTo>
                    <a:pt x="3803" y="2164"/>
                  </a:lnTo>
                  <a:cubicBezTo>
                    <a:pt x="3781" y="2164"/>
                    <a:pt x="3771" y="2153"/>
                    <a:pt x="3771" y="2131"/>
                  </a:cubicBezTo>
                  <a:lnTo>
                    <a:pt x="3771" y="2131"/>
                  </a:lnTo>
                  <a:cubicBezTo>
                    <a:pt x="3771" y="2109"/>
                    <a:pt x="3781" y="2098"/>
                    <a:pt x="3803" y="2098"/>
                  </a:cubicBezTo>
                  <a:lnTo>
                    <a:pt x="3803" y="2098"/>
                  </a:lnTo>
                  <a:cubicBezTo>
                    <a:pt x="3825" y="2098"/>
                    <a:pt x="3836" y="2109"/>
                    <a:pt x="3836" y="2131"/>
                  </a:cubicBezTo>
                  <a:lnTo>
                    <a:pt x="3836" y="2131"/>
                  </a:lnTo>
                  <a:cubicBezTo>
                    <a:pt x="3836" y="2153"/>
                    <a:pt x="3825" y="2164"/>
                    <a:pt x="3803" y="2164"/>
                  </a:cubicBezTo>
                  <a:close/>
                  <a:moveTo>
                    <a:pt x="3672" y="2033"/>
                  </a:moveTo>
                  <a:lnTo>
                    <a:pt x="3672" y="2033"/>
                  </a:lnTo>
                  <a:cubicBezTo>
                    <a:pt x="3650" y="2033"/>
                    <a:pt x="3639" y="2022"/>
                    <a:pt x="3639" y="2000"/>
                  </a:cubicBezTo>
                  <a:lnTo>
                    <a:pt x="3639" y="2000"/>
                  </a:lnTo>
                  <a:cubicBezTo>
                    <a:pt x="3639" y="1978"/>
                    <a:pt x="3650" y="1967"/>
                    <a:pt x="3672" y="1967"/>
                  </a:cubicBezTo>
                  <a:lnTo>
                    <a:pt x="3672" y="1967"/>
                  </a:lnTo>
                  <a:cubicBezTo>
                    <a:pt x="3694" y="1967"/>
                    <a:pt x="3704" y="1978"/>
                    <a:pt x="3704" y="2000"/>
                  </a:cubicBezTo>
                  <a:lnTo>
                    <a:pt x="3704" y="2000"/>
                  </a:lnTo>
                  <a:cubicBezTo>
                    <a:pt x="3704" y="2022"/>
                    <a:pt x="3694" y="2033"/>
                    <a:pt x="3672" y="2033"/>
                  </a:cubicBezTo>
                  <a:close/>
                  <a:moveTo>
                    <a:pt x="3343" y="1475"/>
                  </a:moveTo>
                  <a:lnTo>
                    <a:pt x="3343" y="1475"/>
                  </a:lnTo>
                  <a:cubicBezTo>
                    <a:pt x="3322" y="1497"/>
                    <a:pt x="3295" y="1514"/>
                    <a:pt x="3262" y="1525"/>
                  </a:cubicBezTo>
                  <a:lnTo>
                    <a:pt x="3262" y="1525"/>
                  </a:lnTo>
                  <a:cubicBezTo>
                    <a:pt x="3229" y="1536"/>
                    <a:pt x="3191" y="1540"/>
                    <a:pt x="3147" y="1540"/>
                  </a:cubicBezTo>
                  <a:lnTo>
                    <a:pt x="3147" y="1540"/>
                  </a:lnTo>
                  <a:cubicBezTo>
                    <a:pt x="3104" y="1540"/>
                    <a:pt x="3065" y="1536"/>
                    <a:pt x="3033" y="1525"/>
                  </a:cubicBezTo>
                  <a:lnTo>
                    <a:pt x="3033" y="1525"/>
                  </a:lnTo>
                  <a:cubicBezTo>
                    <a:pt x="3000" y="1514"/>
                    <a:pt x="2972" y="1497"/>
                    <a:pt x="2951" y="1475"/>
                  </a:cubicBezTo>
                  <a:lnTo>
                    <a:pt x="2754" y="1279"/>
                  </a:lnTo>
                  <a:lnTo>
                    <a:pt x="2689" y="1213"/>
                  </a:lnTo>
                  <a:lnTo>
                    <a:pt x="2623" y="1147"/>
                  </a:lnTo>
                  <a:lnTo>
                    <a:pt x="2491" y="1016"/>
                  </a:lnTo>
                  <a:lnTo>
                    <a:pt x="2491" y="1016"/>
                  </a:lnTo>
                  <a:cubicBezTo>
                    <a:pt x="2485" y="1010"/>
                    <a:pt x="2479" y="1002"/>
                    <a:pt x="2474" y="996"/>
                  </a:cubicBezTo>
                  <a:lnTo>
                    <a:pt x="2474" y="996"/>
                  </a:lnTo>
                  <a:cubicBezTo>
                    <a:pt x="2464" y="981"/>
                    <a:pt x="2459" y="966"/>
                    <a:pt x="2459" y="951"/>
                  </a:cubicBezTo>
                  <a:lnTo>
                    <a:pt x="2459" y="951"/>
                  </a:lnTo>
                  <a:cubicBezTo>
                    <a:pt x="2459" y="939"/>
                    <a:pt x="2464" y="929"/>
                    <a:pt x="2474" y="920"/>
                  </a:cubicBezTo>
                  <a:lnTo>
                    <a:pt x="2474" y="920"/>
                  </a:lnTo>
                  <a:cubicBezTo>
                    <a:pt x="2482" y="912"/>
                    <a:pt x="2494" y="906"/>
                    <a:pt x="2508" y="901"/>
                  </a:cubicBezTo>
                  <a:lnTo>
                    <a:pt x="2508" y="901"/>
                  </a:lnTo>
                  <a:cubicBezTo>
                    <a:pt x="2541" y="891"/>
                    <a:pt x="2579" y="885"/>
                    <a:pt x="2623" y="885"/>
                  </a:cubicBezTo>
                  <a:lnTo>
                    <a:pt x="2623" y="885"/>
                  </a:lnTo>
                  <a:cubicBezTo>
                    <a:pt x="2666" y="885"/>
                    <a:pt x="2705" y="891"/>
                    <a:pt x="2737" y="901"/>
                  </a:cubicBezTo>
                  <a:lnTo>
                    <a:pt x="2737" y="901"/>
                  </a:lnTo>
                  <a:cubicBezTo>
                    <a:pt x="2771" y="912"/>
                    <a:pt x="2798" y="929"/>
                    <a:pt x="2820" y="951"/>
                  </a:cubicBezTo>
                  <a:lnTo>
                    <a:pt x="2885" y="1016"/>
                  </a:lnTo>
                  <a:lnTo>
                    <a:pt x="2951" y="1082"/>
                  </a:lnTo>
                  <a:lnTo>
                    <a:pt x="3017" y="1147"/>
                  </a:lnTo>
                  <a:lnTo>
                    <a:pt x="3082" y="1213"/>
                  </a:lnTo>
                  <a:lnTo>
                    <a:pt x="3082" y="1213"/>
                  </a:lnTo>
                  <a:cubicBezTo>
                    <a:pt x="3104" y="1235"/>
                    <a:pt x="3126" y="1246"/>
                    <a:pt x="3147" y="1246"/>
                  </a:cubicBezTo>
                  <a:lnTo>
                    <a:pt x="3147" y="1246"/>
                  </a:lnTo>
                  <a:cubicBezTo>
                    <a:pt x="3169" y="1246"/>
                    <a:pt x="3191" y="1235"/>
                    <a:pt x="3212" y="1213"/>
                  </a:cubicBezTo>
                  <a:lnTo>
                    <a:pt x="3279" y="1147"/>
                  </a:lnTo>
                  <a:lnTo>
                    <a:pt x="3343" y="1082"/>
                  </a:lnTo>
                  <a:lnTo>
                    <a:pt x="3409" y="1016"/>
                  </a:lnTo>
                  <a:lnTo>
                    <a:pt x="3475" y="951"/>
                  </a:lnTo>
                  <a:lnTo>
                    <a:pt x="3475" y="951"/>
                  </a:lnTo>
                  <a:cubicBezTo>
                    <a:pt x="3497" y="929"/>
                    <a:pt x="3524" y="912"/>
                    <a:pt x="3557" y="901"/>
                  </a:cubicBezTo>
                  <a:lnTo>
                    <a:pt x="3557" y="901"/>
                  </a:lnTo>
                  <a:cubicBezTo>
                    <a:pt x="3590" y="891"/>
                    <a:pt x="3628" y="885"/>
                    <a:pt x="3672" y="885"/>
                  </a:cubicBezTo>
                  <a:lnTo>
                    <a:pt x="3672" y="885"/>
                  </a:lnTo>
                  <a:cubicBezTo>
                    <a:pt x="3715" y="885"/>
                    <a:pt x="3753" y="891"/>
                    <a:pt x="3786" y="901"/>
                  </a:cubicBezTo>
                  <a:lnTo>
                    <a:pt x="3786" y="901"/>
                  </a:lnTo>
                  <a:cubicBezTo>
                    <a:pt x="3819" y="912"/>
                    <a:pt x="3836" y="929"/>
                    <a:pt x="3836" y="951"/>
                  </a:cubicBezTo>
                  <a:lnTo>
                    <a:pt x="3836" y="951"/>
                  </a:lnTo>
                  <a:cubicBezTo>
                    <a:pt x="3836" y="972"/>
                    <a:pt x="3825" y="994"/>
                    <a:pt x="3803" y="1016"/>
                  </a:cubicBezTo>
                  <a:lnTo>
                    <a:pt x="3343" y="1475"/>
                  </a:lnTo>
                  <a:close/>
                  <a:moveTo>
                    <a:pt x="3540" y="1902"/>
                  </a:moveTo>
                  <a:lnTo>
                    <a:pt x="3540" y="1902"/>
                  </a:lnTo>
                  <a:cubicBezTo>
                    <a:pt x="3519" y="1902"/>
                    <a:pt x="3508" y="1891"/>
                    <a:pt x="3508" y="1869"/>
                  </a:cubicBezTo>
                  <a:lnTo>
                    <a:pt x="3508" y="1869"/>
                  </a:lnTo>
                  <a:cubicBezTo>
                    <a:pt x="3508" y="1847"/>
                    <a:pt x="3519" y="1836"/>
                    <a:pt x="3540" y="1836"/>
                  </a:cubicBezTo>
                  <a:lnTo>
                    <a:pt x="3540" y="1836"/>
                  </a:lnTo>
                  <a:cubicBezTo>
                    <a:pt x="3562" y="1836"/>
                    <a:pt x="3573" y="1847"/>
                    <a:pt x="3573" y="1869"/>
                  </a:cubicBezTo>
                  <a:lnTo>
                    <a:pt x="3573" y="1869"/>
                  </a:lnTo>
                  <a:cubicBezTo>
                    <a:pt x="3573" y="1891"/>
                    <a:pt x="3562" y="1902"/>
                    <a:pt x="3540" y="1902"/>
                  </a:cubicBezTo>
                  <a:close/>
                  <a:moveTo>
                    <a:pt x="3409" y="1771"/>
                  </a:moveTo>
                  <a:lnTo>
                    <a:pt x="3409" y="1771"/>
                  </a:lnTo>
                  <a:cubicBezTo>
                    <a:pt x="3388" y="1771"/>
                    <a:pt x="3376" y="1760"/>
                    <a:pt x="3376" y="1738"/>
                  </a:cubicBezTo>
                  <a:lnTo>
                    <a:pt x="3376" y="1738"/>
                  </a:lnTo>
                  <a:cubicBezTo>
                    <a:pt x="3376" y="1715"/>
                    <a:pt x="3388" y="1705"/>
                    <a:pt x="3409" y="1705"/>
                  </a:cubicBezTo>
                  <a:lnTo>
                    <a:pt x="3409" y="1705"/>
                  </a:lnTo>
                  <a:cubicBezTo>
                    <a:pt x="3432" y="1705"/>
                    <a:pt x="3443" y="1715"/>
                    <a:pt x="3443" y="1738"/>
                  </a:cubicBezTo>
                  <a:lnTo>
                    <a:pt x="3443" y="1738"/>
                  </a:lnTo>
                  <a:cubicBezTo>
                    <a:pt x="3443" y="1760"/>
                    <a:pt x="3432" y="1771"/>
                    <a:pt x="3409" y="1771"/>
                  </a:cubicBezTo>
                  <a:close/>
                  <a:moveTo>
                    <a:pt x="2885" y="1771"/>
                  </a:moveTo>
                  <a:lnTo>
                    <a:pt x="2885" y="1771"/>
                  </a:lnTo>
                  <a:cubicBezTo>
                    <a:pt x="2864" y="1771"/>
                    <a:pt x="2853" y="1760"/>
                    <a:pt x="2853" y="1738"/>
                  </a:cubicBezTo>
                  <a:lnTo>
                    <a:pt x="2853" y="1738"/>
                  </a:lnTo>
                  <a:cubicBezTo>
                    <a:pt x="2853" y="1715"/>
                    <a:pt x="2864" y="1705"/>
                    <a:pt x="2885" y="1705"/>
                  </a:cubicBezTo>
                  <a:lnTo>
                    <a:pt x="2885" y="1705"/>
                  </a:lnTo>
                  <a:cubicBezTo>
                    <a:pt x="2907" y="1705"/>
                    <a:pt x="2918" y="1715"/>
                    <a:pt x="2918" y="1738"/>
                  </a:cubicBezTo>
                  <a:lnTo>
                    <a:pt x="2918" y="1738"/>
                  </a:lnTo>
                  <a:cubicBezTo>
                    <a:pt x="2918" y="1760"/>
                    <a:pt x="2907" y="1771"/>
                    <a:pt x="2885" y="1771"/>
                  </a:cubicBezTo>
                  <a:close/>
                  <a:moveTo>
                    <a:pt x="2754" y="1902"/>
                  </a:moveTo>
                  <a:lnTo>
                    <a:pt x="2754" y="1902"/>
                  </a:lnTo>
                  <a:cubicBezTo>
                    <a:pt x="2732" y="1902"/>
                    <a:pt x="2722" y="1891"/>
                    <a:pt x="2722" y="1869"/>
                  </a:cubicBezTo>
                  <a:lnTo>
                    <a:pt x="2722" y="1869"/>
                  </a:lnTo>
                  <a:cubicBezTo>
                    <a:pt x="2722" y="1847"/>
                    <a:pt x="2732" y="1836"/>
                    <a:pt x="2754" y="1836"/>
                  </a:cubicBezTo>
                  <a:lnTo>
                    <a:pt x="2754" y="1836"/>
                  </a:lnTo>
                  <a:cubicBezTo>
                    <a:pt x="2775" y="1836"/>
                    <a:pt x="2787" y="1847"/>
                    <a:pt x="2787" y="1869"/>
                  </a:cubicBezTo>
                  <a:lnTo>
                    <a:pt x="2787" y="1869"/>
                  </a:lnTo>
                  <a:cubicBezTo>
                    <a:pt x="2787" y="1891"/>
                    <a:pt x="2775" y="1902"/>
                    <a:pt x="2754" y="1902"/>
                  </a:cubicBezTo>
                  <a:close/>
                  <a:moveTo>
                    <a:pt x="2672" y="1590"/>
                  </a:moveTo>
                  <a:lnTo>
                    <a:pt x="2672" y="1590"/>
                  </a:lnTo>
                  <a:cubicBezTo>
                    <a:pt x="2661" y="1623"/>
                    <a:pt x="2645" y="1650"/>
                    <a:pt x="2623" y="1672"/>
                  </a:cubicBezTo>
                  <a:lnTo>
                    <a:pt x="2558" y="1738"/>
                  </a:lnTo>
                  <a:lnTo>
                    <a:pt x="2491" y="1803"/>
                  </a:lnTo>
                  <a:lnTo>
                    <a:pt x="2474" y="1821"/>
                  </a:lnTo>
                  <a:lnTo>
                    <a:pt x="2426" y="1869"/>
                  </a:lnTo>
                  <a:lnTo>
                    <a:pt x="2426" y="1869"/>
                  </a:lnTo>
                  <a:cubicBezTo>
                    <a:pt x="2404" y="1891"/>
                    <a:pt x="2383" y="1902"/>
                    <a:pt x="2361" y="1902"/>
                  </a:cubicBezTo>
                  <a:lnTo>
                    <a:pt x="2361" y="1902"/>
                  </a:lnTo>
                  <a:cubicBezTo>
                    <a:pt x="2339" y="1902"/>
                    <a:pt x="2317" y="1891"/>
                    <a:pt x="2295" y="1869"/>
                  </a:cubicBezTo>
                  <a:lnTo>
                    <a:pt x="2229" y="1803"/>
                  </a:lnTo>
                  <a:lnTo>
                    <a:pt x="2164" y="1738"/>
                  </a:lnTo>
                  <a:lnTo>
                    <a:pt x="2098" y="1672"/>
                  </a:lnTo>
                  <a:lnTo>
                    <a:pt x="2098" y="1672"/>
                  </a:lnTo>
                  <a:cubicBezTo>
                    <a:pt x="2077" y="1650"/>
                    <a:pt x="2060" y="1623"/>
                    <a:pt x="2049" y="1590"/>
                  </a:cubicBezTo>
                  <a:lnTo>
                    <a:pt x="2049" y="1590"/>
                  </a:lnTo>
                  <a:cubicBezTo>
                    <a:pt x="2038" y="1558"/>
                    <a:pt x="2038" y="1525"/>
                    <a:pt x="2049" y="1492"/>
                  </a:cubicBezTo>
                  <a:lnTo>
                    <a:pt x="2049" y="1492"/>
                  </a:lnTo>
                  <a:cubicBezTo>
                    <a:pt x="2060" y="1459"/>
                    <a:pt x="2077" y="1432"/>
                    <a:pt x="2098" y="1410"/>
                  </a:cubicBezTo>
                  <a:lnTo>
                    <a:pt x="2164" y="1344"/>
                  </a:lnTo>
                  <a:lnTo>
                    <a:pt x="2229" y="1279"/>
                  </a:lnTo>
                  <a:lnTo>
                    <a:pt x="2295" y="1213"/>
                  </a:lnTo>
                  <a:lnTo>
                    <a:pt x="2295" y="1213"/>
                  </a:lnTo>
                  <a:cubicBezTo>
                    <a:pt x="2317" y="1191"/>
                    <a:pt x="2339" y="1180"/>
                    <a:pt x="2361" y="1180"/>
                  </a:cubicBezTo>
                  <a:lnTo>
                    <a:pt x="2361" y="1180"/>
                  </a:lnTo>
                  <a:cubicBezTo>
                    <a:pt x="2383" y="1180"/>
                    <a:pt x="2404" y="1191"/>
                    <a:pt x="2426" y="1213"/>
                  </a:cubicBezTo>
                  <a:lnTo>
                    <a:pt x="2474" y="1262"/>
                  </a:lnTo>
                  <a:lnTo>
                    <a:pt x="2491" y="1279"/>
                  </a:lnTo>
                  <a:lnTo>
                    <a:pt x="2558" y="1344"/>
                  </a:lnTo>
                  <a:lnTo>
                    <a:pt x="2623" y="1410"/>
                  </a:lnTo>
                  <a:lnTo>
                    <a:pt x="2623" y="1410"/>
                  </a:lnTo>
                  <a:cubicBezTo>
                    <a:pt x="2645" y="1432"/>
                    <a:pt x="2661" y="1459"/>
                    <a:pt x="2672" y="1492"/>
                  </a:cubicBezTo>
                  <a:lnTo>
                    <a:pt x="2672" y="1492"/>
                  </a:lnTo>
                  <a:cubicBezTo>
                    <a:pt x="2683" y="1525"/>
                    <a:pt x="2683" y="1558"/>
                    <a:pt x="2672" y="1590"/>
                  </a:cubicBezTo>
                  <a:close/>
                  <a:moveTo>
                    <a:pt x="2623" y="2033"/>
                  </a:moveTo>
                  <a:lnTo>
                    <a:pt x="2623" y="2033"/>
                  </a:lnTo>
                  <a:cubicBezTo>
                    <a:pt x="2601" y="2033"/>
                    <a:pt x="2590" y="2022"/>
                    <a:pt x="2590" y="2000"/>
                  </a:cubicBezTo>
                  <a:lnTo>
                    <a:pt x="2590" y="2000"/>
                  </a:lnTo>
                  <a:cubicBezTo>
                    <a:pt x="2590" y="1978"/>
                    <a:pt x="2601" y="1967"/>
                    <a:pt x="2623" y="1967"/>
                  </a:cubicBezTo>
                  <a:lnTo>
                    <a:pt x="2623" y="1967"/>
                  </a:lnTo>
                  <a:cubicBezTo>
                    <a:pt x="2645" y="1967"/>
                    <a:pt x="2655" y="1978"/>
                    <a:pt x="2655" y="2000"/>
                  </a:cubicBezTo>
                  <a:lnTo>
                    <a:pt x="2655" y="2000"/>
                  </a:lnTo>
                  <a:cubicBezTo>
                    <a:pt x="2655" y="2022"/>
                    <a:pt x="2645" y="2033"/>
                    <a:pt x="2623" y="2033"/>
                  </a:cubicBezTo>
                  <a:close/>
                  <a:moveTo>
                    <a:pt x="2491" y="2164"/>
                  </a:moveTo>
                  <a:lnTo>
                    <a:pt x="2491" y="2164"/>
                  </a:lnTo>
                  <a:cubicBezTo>
                    <a:pt x="2485" y="2164"/>
                    <a:pt x="2479" y="2162"/>
                    <a:pt x="2474" y="2161"/>
                  </a:cubicBezTo>
                  <a:lnTo>
                    <a:pt x="2474" y="2161"/>
                  </a:lnTo>
                  <a:cubicBezTo>
                    <a:pt x="2464" y="2156"/>
                    <a:pt x="2459" y="2146"/>
                    <a:pt x="2459" y="2131"/>
                  </a:cubicBezTo>
                  <a:lnTo>
                    <a:pt x="2459" y="2131"/>
                  </a:lnTo>
                  <a:cubicBezTo>
                    <a:pt x="2459" y="2116"/>
                    <a:pt x="2464" y="2107"/>
                    <a:pt x="2474" y="2102"/>
                  </a:cubicBezTo>
                  <a:lnTo>
                    <a:pt x="2474" y="2102"/>
                  </a:lnTo>
                  <a:cubicBezTo>
                    <a:pt x="2479" y="2099"/>
                    <a:pt x="2485" y="2098"/>
                    <a:pt x="2491" y="2098"/>
                  </a:cubicBezTo>
                  <a:lnTo>
                    <a:pt x="2491" y="2098"/>
                  </a:lnTo>
                  <a:cubicBezTo>
                    <a:pt x="2514" y="2098"/>
                    <a:pt x="2525" y="2109"/>
                    <a:pt x="2525" y="2131"/>
                  </a:cubicBezTo>
                  <a:lnTo>
                    <a:pt x="2525" y="2131"/>
                  </a:lnTo>
                  <a:cubicBezTo>
                    <a:pt x="2525" y="2153"/>
                    <a:pt x="2514" y="2164"/>
                    <a:pt x="2491" y="2164"/>
                  </a:cubicBezTo>
                  <a:close/>
                  <a:moveTo>
                    <a:pt x="2229" y="2164"/>
                  </a:moveTo>
                  <a:lnTo>
                    <a:pt x="2229" y="2164"/>
                  </a:lnTo>
                  <a:cubicBezTo>
                    <a:pt x="2208" y="2164"/>
                    <a:pt x="2197" y="2153"/>
                    <a:pt x="2197" y="2131"/>
                  </a:cubicBezTo>
                  <a:lnTo>
                    <a:pt x="2197" y="2131"/>
                  </a:lnTo>
                  <a:cubicBezTo>
                    <a:pt x="2197" y="2109"/>
                    <a:pt x="2208" y="2098"/>
                    <a:pt x="2229" y="2098"/>
                  </a:cubicBezTo>
                  <a:lnTo>
                    <a:pt x="2229" y="2098"/>
                  </a:lnTo>
                  <a:cubicBezTo>
                    <a:pt x="2252" y="2098"/>
                    <a:pt x="2262" y="2109"/>
                    <a:pt x="2262" y="2131"/>
                  </a:cubicBezTo>
                  <a:lnTo>
                    <a:pt x="2262" y="2131"/>
                  </a:lnTo>
                  <a:cubicBezTo>
                    <a:pt x="2262" y="2153"/>
                    <a:pt x="2252" y="2164"/>
                    <a:pt x="2229" y="2164"/>
                  </a:cubicBezTo>
                  <a:close/>
                  <a:moveTo>
                    <a:pt x="2098" y="2033"/>
                  </a:moveTo>
                  <a:lnTo>
                    <a:pt x="2098" y="2033"/>
                  </a:lnTo>
                  <a:cubicBezTo>
                    <a:pt x="2077" y="2033"/>
                    <a:pt x="2065" y="2022"/>
                    <a:pt x="2065" y="2000"/>
                  </a:cubicBezTo>
                  <a:lnTo>
                    <a:pt x="2065" y="2000"/>
                  </a:lnTo>
                  <a:cubicBezTo>
                    <a:pt x="2065" y="1978"/>
                    <a:pt x="2077" y="1967"/>
                    <a:pt x="2098" y="1967"/>
                  </a:cubicBezTo>
                  <a:lnTo>
                    <a:pt x="2098" y="1967"/>
                  </a:lnTo>
                  <a:cubicBezTo>
                    <a:pt x="2120" y="1967"/>
                    <a:pt x="2131" y="1978"/>
                    <a:pt x="2131" y="2000"/>
                  </a:cubicBezTo>
                  <a:lnTo>
                    <a:pt x="2131" y="2000"/>
                  </a:lnTo>
                  <a:cubicBezTo>
                    <a:pt x="2131" y="2022"/>
                    <a:pt x="2120" y="2033"/>
                    <a:pt x="2098" y="2033"/>
                  </a:cubicBezTo>
                  <a:close/>
                  <a:moveTo>
                    <a:pt x="1771" y="1475"/>
                  </a:moveTo>
                  <a:lnTo>
                    <a:pt x="1771" y="1475"/>
                  </a:lnTo>
                  <a:cubicBezTo>
                    <a:pt x="1748" y="1497"/>
                    <a:pt x="1721" y="1514"/>
                    <a:pt x="1688" y="1525"/>
                  </a:cubicBezTo>
                  <a:lnTo>
                    <a:pt x="1688" y="1525"/>
                  </a:lnTo>
                  <a:cubicBezTo>
                    <a:pt x="1656" y="1536"/>
                    <a:pt x="1617" y="1540"/>
                    <a:pt x="1574" y="1540"/>
                  </a:cubicBezTo>
                  <a:lnTo>
                    <a:pt x="1574" y="1540"/>
                  </a:lnTo>
                  <a:cubicBezTo>
                    <a:pt x="1530" y="1540"/>
                    <a:pt x="1492" y="1536"/>
                    <a:pt x="1459" y="1525"/>
                  </a:cubicBezTo>
                  <a:lnTo>
                    <a:pt x="1459" y="1525"/>
                  </a:lnTo>
                  <a:cubicBezTo>
                    <a:pt x="1426" y="1514"/>
                    <a:pt x="1399" y="1497"/>
                    <a:pt x="1377" y="1475"/>
                  </a:cubicBezTo>
                  <a:lnTo>
                    <a:pt x="1181" y="1279"/>
                  </a:lnTo>
                  <a:lnTo>
                    <a:pt x="1115" y="1213"/>
                  </a:lnTo>
                  <a:lnTo>
                    <a:pt x="1050" y="1147"/>
                  </a:lnTo>
                  <a:lnTo>
                    <a:pt x="918" y="1016"/>
                  </a:lnTo>
                  <a:lnTo>
                    <a:pt x="918" y="1016"/>
                  </a:lnTo>
                  <a:cubicBezTo>
                    <a:pt x="911" y="1010"/>
                    <a:pt x="906" y="1002"/>
                    <a:pt x="901" y="996"/>
                  </a:cubicBezTo>
                  <a:lnTo>
                    <a:pt x="901" y="996"/>
                  </a:lnTo>
                  <a:cubicBezTo>
                    <a:pt x="891" y="981"/>
                    <a:pt x="886" y="966"/>
                    <a:pt x="886" y="951"/>
                  </a:cubicBezTo>
                  <a:lnTo>
                    <a:pt x="886" y="951"/>
                  </a:lnTo>
                  <a:cubicBezTo>
                    <a:pt x="886" y="939"/>
                    <a:pt x="891" y="929"/>
                    <a:pt x="901" y="920"/>
                  </a:cubicBezTo>
                  <a:lnTo>
                    <a:pt x="901" y="920"/>
                  </a:lnTo>
                  <a:cubicBezTo>
                    <a:pt x="909" y="912"/>
                    <a:pt x="920" y="906"/>
                    <a:pt x="935" y="901"/>
                  </a:cubicBezTo>
                  <a:lnTo>
                    <a:pt x="935" y="901"/>
                  </a:lnTo>
                  <a:cubicBezTo>
                    <a:pt x="967" y="891"/>
                    <a:pt x="1006" y="885"/>
                    <a:pt x="1050" y="885"/>
                  </a:cubicBezTo>
                  <a:lnTo>
                    <a:pt x="1050" y="885"/>
                  </a:lnTo>
                  <a:cubicBezTo>
                    <a:pt x="1093" y="885"/>
                    <a:pt x="1131" y="891"/>
                    <a:pt x="1164" y="901"/>
                  </a:cubicBezTo>
                  <a:lnTo>
                    <a:pt x="1164" y="901"/>
                  </a:lnTo>
                  <a:cubicBezTo>
                    <a:pt x="1197" y="912"/>
                    <a:pt x="1224" y="929"/>
                    <a:pt x="1246" y="951"/>
                  </a:cubicBezTo>
                  <a:lnTo>
                    <a:pt x="1312" y="1016"/>
                  </a:lnTo>
                  <a:lnTo>
                    <a:pt x="1377" y="1082"/>
                  </a:lnTo>
                  <a:lnTo>
                    <a:pt x="1444" y="1147"/>
                  </a:lnTo>
                  <a:lnTo>
                    <a:pt x="1509" y="1213"/>
                  </a:lnTo>
                  <a:lnTo>
                    <a:pt x="1509" y="1213"/>
                  </a:lnTo>
                  <a:cubicBezTo>
                    <a:pt x="1530" y="1235"/>
                    <a:pt x="1552" y="1246"/>
                    <a:pt x="1574" y="1246"/>
                  </a:cubicBezTo>
                  <a:lnTo>
                    <a:pt x="1574" y="1246"/>
                  </a:lnTo>
                  <a:cubicBezTo>
                    <a:pt x="1596" y="1246"/>
                    <a:pt x="1617" y="1235"/>
                    <a:pt x="1639" y="1213"/>
                  </a:cubicBezTo>
                  <a:lnTo>
                    <a:pt x="1705" y="1147"/>
                  </a:lnTo>
                  <a:lnTo>
                    <a:pt x="1771" y="1082"/>
                  </a:lnTo>
                  <a:lnTo>
                    <a:pt x="1836" y="1016"/>
                  </a:lnTo>
                  <a:lnTo>
                    <a:pt x="1902" y="951"/>
                  </a:lnTo>
                  <a:lnTo>
                    <a:pt x="1902" y="951"/>
                  </a:lnTo>
                  <a:cubicBezTo>
                    <a:pt x="1923" y="929"/>
                    <a:pt x="1951" y="912"/>
                    <a:pt x="1984" y="901"/>
                  </a:cubicBezTo>
                  <a:lnTo>
                    <a:pt x="1984" y="901"/>
                  </a:lnTo>
                  <a:cubicBezTo>
                    <a:pt x="2016" y="891"/>
                    <a:pt x="2055" y="885"/>
                    <a:pt x="2098" y="885"/>
                  </a:cubicBezTo>
                  <a:lnTo>
                    <a:pt x="2098" y="885"/>
                  </a:lnTo>
                  <a:cubicBezTo>
                    <a:pt x="2142" y="885"/>
                    <a:pt x="2180" y="891"/>
                    <a:pt x="2213" y="901"/>
                  </a:cubicBezTo>
                  <a:lnTo>
                    <a:pt x="2213" y="901"/>
                  </a:lnTo>
                  <a:cubicBezTo>
                    <a:pt x="2245" y="912"/>
                    <a:pt x="2262" y="929"/>
                    <a:pt x="2262" y="951"/>
                  </a:cubicBezTo>
                  <a:lnTo>
                    <a:pt x="2262" y="951"/>
                  </a:lnTo>
                  <a:cubicBezTo>
                    <a:pt x="2262" y="972"/>
                    <a:pt x="2252" y="994"/>
                    <a:pt x="2229" y="1016"/>
                  </a:cubicBezTo>
                  <a:lnTo>
                    <a:pt x="1771" y="1475"/>
                  </a:lnTo>
                  <a:close/>
                  <a:moveTo>
                    <a:pt x="1967" y="1902"/>
                  </a:moveTo>
                  <a:lnTo>
                    <a:pt x="1967" y="1902"/>
                  </a:lnTo>
                  <a:cubicBezTo>
                    <a:pt x="1945" y="1902"/>
                    <a:pt x="1934" y="1891"/>
                    <a:pt x="1934" y="1869"/>
                  </a:cubicBezTo>
                  <a:lnTo>
                    <a:pt x="1934" y="1869"/>
                  </a:lnTo>
                  <a:cubicBezTo>
                    <a:pt x="1934" y="1847"/>
                    <a:pt x="1945" y="1836"/>
                    <a:pt x="1967" y="1836"/>
                  </a:cubicBezTo>
                  <a:lnTo>
                    <a:pt x="1967" y="1836"/>
                  </a:lnTo>
                  <a:cubicBezTo>
                    <a:pt x="1989" y="1836"/>
                    <a:pt x="2000" y="1847"/>
                    <a:pt x="2000" y="1869"/>
                  </a:cubicBezTo>
                  <a:lnTo>
                    <a:pt x="2000" y="1869"/>
                  </a:lnTo>
                  <a:cubicBezTo>
                    <a:pt x="2000" y="1891"/>
                    <a:pt x="1989" y="1902"/>
                    <a:pt x="1967" y="1902"/>
                  </a:cubicBezTo>
                  <a:close/>
                  <a:moveTo>
                    <a:pt x="1836" y="1771"/>
                  </a:moveTo>
                  <a:lnTo>
                    <a:pt x="1836" y="1771"/>
                  </a:lnTo>
                  <a:cubicBezTo>
                    <a:pt x="1814" y="1771"/>
                    <a:pt x="1803" y="1760"/>
                    <a:pt x="1803" y="1738"/>
                  </a:cubicBezTo>
                  <a:lnTo>
                    <a:pt x="1803" y="1738"/>
                  </a:lnTo>
                  <a:cubicBezTo>
                    <a:pt x="1803" y="1715"/>
                    <a:pt x="1814" y="1705"/>
                    <a:pt x="1836" y="1705"/>
                  </a:cubicBezTo>
                  <a:lnTo>
                    <a:pt x="1836" y="1705"/>
                  </a:lnTo>
                  <a:cubicBezTo>
                    <a:pt x="1858" y="1705"/>
                    <a:pt x="1869" y="1715"/>
                    <a:pt x="1869" y="1738"/>
                  </a:cubicBezTo>
                  <a:lnTo>
                    <a:pt x="1869" y="1738"/>
                  </a:lnTo>
                  <a:cubicBezTo>
                    <a:pt x="1869" y="1760"/>
                    <a:pt x="1858" y="1771"/>
                    <a:pt x="1836" y="1771"/>
                  </a:cubicBezTo>
                  <a:close/>
                  <a:moveTo>
                    <a:pt x="1312" y="1771"/>
                  </a:moveTo>
                  <a:lnTo>
                    <a:pt x="1312" y="1771"/>
                  </a:lnTo>
                  <a:cubicBezTo>
                    <a:pt x="1290" y="1771"/>
                    <a:pt x="1279" y="1760"/>
                    <a:pt x="1279" y="1738"/>
                  </a:cubicBezTo>
                  <a:lnTo>
                    <a:pt x="1279" y="1738"/>
                  </a:lnTo>
                  <a:cubicBezTo>
                    <a:pt x="1279" y="1715"/>
                    <a:pt x="1290" y="1705"/>
                    <a:pt x="1312" y="1705"/>
                  </a:cubicBezTo>
                  <a:lnTo>
                    <a:pt x="1312" y="1705"/>
                  </a:lnTo>
                  <a:cubicBezTo>
                    <a:pt x="1334" y="1705"/>
                    <a:pt x="1345" y="1715"/>
                    <a:pt x="1345" y="1738"/>
                  </a:cubicBezTo>
                  <a:lnTo>
                    <a:pt x="1345" y="1738"/>
                  </a:lnTo>
                  <a:cubicBezTo>
                    <a:pt x="1345" y="1760"/>
                    <a:pt x="1334" y="1771"/>
                    <a:pt x="1312" y="1771"/>
                  </a:cubicBezTo>
                  <a:close/>
                  <a:moveTo>
                    <a:pt x="1181" y="1902"/>
                  </a:moveTo>
                  <a:lnTo>
                    <a:pt x="1181" y="1902"/>
                  </a:lnTo>
                  <a:cubicBezTo>
                    <a:pt x="1159" y="1902"/>
                    <a:pt x="1148" y="1891"/>
                    <a:pt x="1148" y="1869"/>
                  </a:cubicBezTo>
                  <a:lnTo>
                    <a:pt x="1148" y="1869"/>
                  </a:lnTo>
                  <a:cubicBezTo>
                    <a:pt x="1148" y="1847"/>
                    <a:pt x="1159" y="1836"/>
                    <a:pt x="1181" y="1836"/>
                  </a:cubicBezTo>
                  <a:lnTo>
                    <a:pt x="1181" y="1836"/>
                  </a:lnTo>
                  <a:cubicBezTo>
                    <a:pt x="1203" y="1836"/>
                    <a:pt x="1213" y="1847"/>
                    <a:pt x="1213" y="1869"/>
                  </a:cubicBezTo>
                  <a:lnTo>
                    <a:pt x="1213" y="1869"/>
                  </a:lnTo>
                  <a:cubicBezTo>
                    <a:pt x="1213" y="1891"/>
                    <a:pt x="1203" y="1902"/>
                    <a:pt x="1181" y="1902"/>
                  </a:cubicBezTo>
                  <a:close/>
                  <a:moveTo>
                    <a:pt x="1099" y="1590"/>
                  </a:moveTo>
                  <a:lnTo>
                    <a:pt x="1099" y="1590"/>
                  </a:lnTo>
                  <a:cubicBezTo>
                    <a:pt x="1088" y="1623"/>
                    <a:pt x="1071" y="1650"/>
                    <a:pt x="1050" y="1672"/>
                  </a:cubicBezTo>
                  <a:lnTo>
                    <a:pt x="984" y="1738"/>
                  </a:lnTo>
                  <a:lnTo>
                    <a:pt x="918" y="1803"/>
                  </a:lnTo>
                  <a:lnTo>
                    <a:pt x="901" y="1821"/>
                  </a:lnTo>
                  <a:lnTo>
                    <a:pt x="853" y="1869"/>
                  </a:lnTo>
                  <a:lnTo>
                    <a:pt x="853" y="1869"/>
                  </a:lnTo>
                  <a:cubicBezTo>
                    <a:pt x="831" y="1891"/>
                    <a:pt x="809" y="1902"/>
                    <a:pt x="788" y="1902"/>
                  </a:cubicBezTo>
                  <a:lnTo>
                    <a:pt x="788" y="1902"/>
                  </a:lnTo>
                  <a:cubicBezTo>
                    <a:pt x="765" y="1902"/>
                    <a:pt x="743" y="1891"/>
                    <a:pt x="721" y="1869"/>
                  </a:cubicBezTo>
                  <a:lnTo>
                    <a:pt x="656" y="1803"/>
                  </a:lnTo>
                  <a:lnTo>
                    <a:pt x="590" y="1738"/>
                  </a:lnTo>
                  <a:lnTo>
                    <a:pt x="525" y="1672"/>
                  </a:lnTo>
                  <a:lnTo>
                    <a:pt x="525" y="1672"/>
                  </a:lnTo>
                  <a:cubicBezTo>
                    <a:pt x="503" y="1650"/>
                    <a:pt x="486" y="1623"/>
                    <a:pt x="476" y="1590"/>
                  </a:cubicBezTo>
                  <a:lnTo>
                    <a:pt x="476" y="1590"/>
                  </a:lnTo>
                  <a:cubicBezTo>
                    <a:pt x="465" y="1558"/>
                    <a:pt x="465" y="1525"/>
                    <a:pt x="476" y="1492"/>
                  </a:cubicBezTo>
                  <a:lnTo>
                    <a:pt x="476" y="1492"/>
                  </a:lnTo>
                  <a:cubicBezTo>
                    <a:pt x="486" y="1459"/>
                    <a:pt x="503" y="1432"/>
                    <a:pt x="525" y="1410"/>
                  </a:cubicBezTo>
                  <a:lnTo>
                    <a:pt x="590" y="1344"/>
                  </a:lnTo>
                  <a:lnTo>
                    <a:pt x="656" y="1279"/>
                  </a:lnTo>
                  <a:lnTo>
                    <a:pt x="721" y="1213"/>
                  </a:lnTo>
                  <a:lnTo>
                    <a:pt x="721" y="1213"/>
                  </a:lnTo>
                  <a:cubicBezTo>
                    <a:pt x="743" y="1191"/>
                    <a:pt x="765" y="1180"/>
                    <a:pt x="788" y="1180"/>
                  </a:cubicBezTo>
                  <a:lnTo>
                    <a:pt x="788" y="1180"/>
                  </a:lnTo>
                  <a:cubicBezTo>
                    <a:pt x="809" y="1180"/>
                    <a:pt x="831" y="1191"/>
                    <a:pt x="853" y="1213"/>
                  </a:cubicBezTo>
                  <a:lnTo>
                    <a:pt x="901" y="1262"/>
                  </a:lnTo>
                  <a:lnTo>
                    <a:pt x="918" y="1279"/>
                  </a:lnTo>
                  <a:lnTo>
                    <a:pt x="984" y="1344"/>
                  </a:lnTo>
                  <a:lnTo>
                    <a:pt x="1050" y="1410"/>
                  </a:lnTo>
                  <a:lnTo>
                    <a:pt x="1050" y="1410"/>
                  </a:lnTo>
                  <a:cubicBezTo>
                    <a:pt x="1071" y="1432"/>
                    <a:pt x="1088" y="1459"/>
                    <a:pt x="1099" y="1492"/>
                  </a:cubicBezTo>
                  <a:lnTo>
                    <a:pt x="1099" y="1492"/>
                  </a:lnTo>
                  <a:cubicBezTo>
                    <a:pt x="1109" y="1525"/>
                    <a:pt x="1109" y="1558"/>
                    <a:pt x="1099" y="1590"/>
                  </a:cubicBezTo>
                  <a:close/>
                  <a:moveTo>
                    <a:pt x="1050" y="2033"/>
                  </a:moveTo>
                  <a:lnTo>
                    <a:pt x="1050" y="2033"/>
                  </a:lnTo>
                  <a:cubicBezTo>
                    <a:pt x="1028" y="2033"/>
                    <a:pt x="1017" y="2022"/>
                    <a:pt x="1017" y="2000"/>
                  </a:cubicBezTo>
                  <a:lnTo>
                    <a:pt x="1017" y="2000"/>
                  </a:lnTo>
                  <a:cubicBezTo>
                    <a:pt x="1017" y="1978"/>
                    <a:pt x="1028" y="1967"/>
                    <a:pt x="1050" y="1967"/>
                  </a:cubicBezTo>
                  <a:lnTo>
                    <a:pt x="1050" y="1967"/>
                  </a:lnTo>
                  <a:cubicBezTo>
                    <a:pt x="1071" y="1967"/>
                    <a:pt x="1082" y="1978"/>
                    <a:pt x="1082" y="2000"/>
                  </a:cubicBezTo>
                  <a:lnTo>
                    <a:pt x="1082" y="2000"/>
                  </a:lnTo>
                  <a:cubicBezTo>
                    <a:pt x="1082" y="2022"/>
                    <a:pt x="1071" y="2033"/>
                    <a:pt x="1050" y="2033"/>
                  </a:cubicBezTo>
                  <a:close/>
                  <a:moveTo>
                    <a:pt x="918" y="2164"/>
                  </a:moveTo>
                  <a:lnTo>
                    <a:pt x="918" y="2164"/>
                  </a:lnTo>
                  <a:cubicBezTo>
                    <a:pt x="911" y="2164"/>
                    <a:pt x="906" y="2162"/>
                    <a:pt x="901" y="2161"/>
                  </a:cubicBezTo>
                  <a:lnTo>
                    <a:pt x="901" y="2161"/>
                  </a:lnTo>
                  <a:cubicBezTo>
                    <a:pt x="891" y="2156"/>
                    <a:pt x="886" y="2146"/>
                    <a:pt x="886" y="2131"/>
                  </a:cubicBezTo>
                  <a:lnTo>
                    <a:pt x="886" y="2131"/>
                  </a:lnTo>
                  <a:cubicBezTo>
                    <a:pt x="886" y="2116"/>
                    <a:pt x="891" y="2107"/>
                    <a:pt x="901" y="2102"/>
                  </a:cubicBezTo>
                  <a:lnTo>
                    <a:pt x="901" y="2102"/>
                  </a:lnTo>
                  <a:cubicBezTo>
                    <a:pt x="906" y="2099"/>
                    <a:pt x="911" y="2098"/>
                    <a:pt x="918" y="2098"/>
                  </a:cubicBezTo>
                  <a:lnTo>
                    <a:pt x="918" y="2098"/>
                  </a:lnTo>
                  <a:cubicBezTo>
                    <a:pt x="940" y="2098"/>
                    <a:pt x="951" y="2109"/>
                    <a:pt x="951" y="2131"/>
                  </a:cubicBezTo>
                  <a:lnTo>
                    <a:pt x="951" y="2131"/>
                  </a:lnTo>
                  <a:cubicBezTo>
                    <a:pt x="951" y="2153"/>
                    <a:pt x="940" y="2164"/>
                    <a:pt x="918" y="2164"/>
                  </a:cubicBezTo>
                  <a:close/>
                  <a:moveTo>
                    <a:pt x="656" y="2164"/>
                  </a:moveTo>
                  <a:lnTo>
                    <a:pt x="656" y="2164"/>
                  </a:lnTo>
                  <a:cubicBezTo>
                    <a:pt x="634" y="2164"/>
                    <a:pt x="624" y="2153"/>
                    <a:pt x="624" y="2131"/>
                  </a:cubicBezTo>
                  <a:lnTo>
                    <a:pt x="624" y="2131"/>
                  </a:lnTo>
                  <a:cubicBezTo>
                    <a:pt x="624" y="2109"/>
                    <a:pt x="634" y="2098"/>
                    <a:pt x="656" y="2098"/>
                  </a:cubicBezTo>
                  <a:lnTo>
                    <a:pt x="656" y="2098"/>
                  </a:lnTo>
                  <a:cubicBezTo>
                    <a:pt x="678" y="2098"/>
                    <a:pt x="689" y="2109"/>
                    <a:pt x="689" y="2131"/>
                  </a:cubicBezTo>
                  <a:lnTo>
                    <a:pt x="689" y="2131"/>
                  </a:lnTo>
                  <a:cubicBezTo>
                    <a:pt x="689" y="2153"/>
                    <a:pt x="678" y="2164"/>
                    <a:pt x="656" y="2164"/>
                  </a:cubicBezTo>
                  <a:close/>
                  <a:moveTo>
                    <a:pt x="525" y="2033"/>
                  </a:moveTo>
                  <a:lnTo>
                    <a:pt x="525" y="2033"/>
                  </a:lnTo>
                  <a:cubicBezTo>
                    <a:pt x="503" y="2033"/>
                    <a:pt x="492" y="2022"/>
                    <a:pt x="492" y="2000"/>
                  </a:cubicBezTo>
                  <a:lnTo>
                    <a:pt x="492" y="2000"/>
                  </a:lnTo>
                  <a:cubicBezTo>
                    <a:pt x="492" y="1978"/>
                    <a:pt x="503" y="1967"/>
                    <a:pt x="525" y="1967"/>
                  </a:cubicBezTo>
                  <a:lnTo>
                    <a:pt x="525" y="1967"/>
                  </a:lnTo>
                  <a:cubicBezTo>
                    <a:pt x="547" y="1967"/>
                    <a:pt x="557" y="1978"/>
                    <a:pt x="557" y="2000"/>
                  </a:cubicBezTo>
                  <a:lnTo>
                    <a:pt x="557" y="2000"/>
                  </a:lnTo>
                  <a:cubicBezTo>
                    <a:pt x="557" y="2022"/>
                    <a:pt x="547" y="2033"/>
                    <a:pt x="525" y="2033"/>
                  </a:cubicBezTo>
                  <a:close/>
                  <a:moveTo>
                    <a:pt x="672" y="475"/>
                  </a:moveTo>
                  <a:lnTo>
                    <a:pt x="672" y="475"/>
                  </a:lnTo>
                  <a:cubicBezTo>
                    <a:pt x="639" y="464"/>
                    <a:pt x="624" y="448"/>
                    <a:pt x="624" y="426"/>
                  </a:cubicBezTo>
                  <a:lnTo>
                    <a:pt x="624" y="426"/>
                  </a:lnTo>
                  <a:cubicBezTo>
                    <a:pt x="624" y="404"/>
                    <a:pt x="634" y="382"/>
                    <a:pt x="656" y="361"/>
                  </a:cubicBezTo>
                  <a:lnTo>
                    <a:pt x="721" y="295"/>
                  </a:lnTo>
                  <a:lnTo>
                    <a:pt x="721" y="295"/>
                  </a:lnTo>
                  <a:cubicBezTo>
                    <a:pt x="743" y="273"/>
                    <a:pt x="765" y="262"/>
                    <a:pt x="788" y="262"/>
                  </a:cubicBezTo>
                  <a:lnTo>
                    <a:pt x="788" y="262"/>
                  </a:lnTo>
                  <a:cubicBezTo>
                    <a:pt x="809" y="262"/>
                    <a:pt x="831" y="273"/>
                    <a:pt x="853" y="295"/>
                  </a:cubicBezTo>
                  <a:lnTo>
                    <a:pt x="901" y="343"/>
                  </a:lnTo>
                  <a:lnTo>
                    <a:pt x="918" y="361"/>
                  </a:lnTo>
                  <a:lnTo>
                    <a:pt x="918" y="361"/>
                  </a:lnTo>
                  <a:cubicBezTo>
                    <a:pt x="940" y="382"/>
                    <a:pt x="951" y="404"/>
                    <a:pt x="951" y="426"/>
                  </a:cubicBezTo>
                  <a:lnTo>
                    <a:pt x="951" y="426"/>
                  </a:lnTo>
                  <a:cubicBezTo>
                    <a:pt x="951" y="448"/>
                    <a:pt x="935" y="464"/>
                    <a:pt x="902" y="475"/>
                  </a:cubicBezTo>
                  <a:lnTo>
                    <a:pt x="902" y="475"/>
                  </a:lnTo>
                  <a:cubicBezTo>
                    <a:pt x="901" y="475"/>
                    <a:pt x="901" y="475"/>
                    <a:pt x="901" y="475"/>
                  </a:cubicBezTo>
                  <a:lnTo>
                    <a:pt x="901" y="475"/>
                  </a:lnTo>
                  <a:cubicBezTo>
                    <a:pt x="869" y="486"/>
                    <a:pt x="830" y="492"/>
                    <a:pt x="788" y="492"/>
                  </a:cubicBezTo>
                  <a:lnTo>
                    <a:pt x="788" y="492"/>
                  </a:lnTo>
                  <a:cubicBezTo>
                    <a:pt x="743" y="492"/>
                    <a:pt x="705" y="486"/>
                    <a:pt x="672" y="475"/>
                  </a:cubicBezTo>
                  <a:close/>
                  <a:moveTo>
                    <a:pt x="1066" y="639"/>
                  </a:moveTo>
                  <a:lnTo>
                    <a:pt x="1066" y="639"/>
                  </a:lnTo>
                  <a:cubicBezTo>
                    <a:pt x="1099" y="628"/>
                    <a:pt x="1131" y="628"/>
                    <a:pt x="1164" y="639"/>
                  </a:cubicBezTo>
                  <a:lnTo>
                    <a:pt x="1164" y="639"/>
                  </a:lnTo>
                  <a:cubicBezTo>
                    <a:pt x="1197" y="650"/>
                    <a:pt x="1213" y="667"/>
                    <a:pt x="1213" y="688"/>
                  </a:cubicBezTo>
                  <a:lnTo>
                    <a:pt x="1213" y="688"/>
                  </a:lnTo>
                  <a:cubicBezTo>
                    <a:pt x="1213" y="710"/>
                    <a:pt x="1197" y="727"/>
                    <a:pt x="1164" y="738"/>
                  </a:cubicBezTo>
                  <a:lnTo>
                    <a:pt x="1164" y="738"/>
                  </a:lnTo>
                  <a:cubicBezTo>
                    <a:pt x="1131" y="749"/>
                    <a:pt x="1099" y="749"/>
                    <a:pt x="1066" y="738"/>
                  </a:cubicBezTo>
                  <a:lnTo>
                    <a:pt x="1066" y="738"/>
                  </a:lnTo>
                  <a:cubicBezTo>
                    <a:pt x="1033" y="727"/>
                    <a:pt x="1017" y="710"/>
                    <a:pt x="1017" y="688"/>
                  </a:cubicBezTo>
                  <a:lnTo>
                    <a:pt x="1017" y="688"/>
                  </a:lnTo>
                  <a:cubicBezTo>
                    <a:pt x="1017" y="667"/>
                    <a:pt x="1033" y="650"/>
                    <a:pt x="1066" y="639"/>
                  </a:cubicBezTo>
                  <a:close/>
                  <a:moveTo>
                    <a:pt x="1984" y="639"/>
                  </a:moveTo>
                  <a:lnTo>
                    <a:pt x="1984" y="639"/>
                  </a:lnTo>
                  <a:cubicBezTo>
                    <a:pt x="2016" y="628"/>
                    <a:pt x="2049" y="628"/>
                    <a:pt x="2081" y="639"/>
                  </a:cubicBezTo>
                  <a:lnTo>
                    <a:pt x="2081" y="639"/>
                  </a:lnTo>
                  <a:cubicBezTo>
                    <a:pt x="2115" y="650"/>
                    <a:pt x="2131" y="667"/>
                    <a:pt x="2131" y="688"/>
                  </a:cubicBezTo>
                  <a:lnTo>
                    <a:pt x="2131" y="688"/>
                  </a:lnTo>
                  <a:cubicBezTo>
                    <a:pt x="2131" y="710"/>
                    <a:pt x="2115" y="727"/>
                    <a:pt x="2081" y="738"/>
                  </a:cubicBezTo>
                  <a:lnTo>
                    <a:pt x="2081" y="738"/>
                  </a:lnTo>
                  <a:cubicBezTo>
                    <a:pt x="2049" y="749"/>
                    <a:pt x="2016" y="749"/>
                    <a:pt x="1984" y="738"/>
                  </a:cubicBezTo>
                  <a:lnTo>
                    <a:pt x="1984" y="738"/>
                  </a:lnTo>
                  <a:cubicBezTo>
                    <a:pt x="1951" y="727"/>
                    <a:pt x="1934" y="710"/>
                    <a:pt x="1934" y="688"/>
                  </a:cubicBezTo>
                  <a:lnTo>
                    <a:pt x="1934" y="688"/>
                  </a:lnTo>
                  <a:cubicBezTo>
                    <a:pt x="1934" y="667"/>
                    <a:pt x="1951" y="650"/>
                    <a:pt x="1984" y="639"/>
                  </a:cubicBezTo>
                  <a:close/>
                  <a:moveTo>
                    <a:pt x="2229" y="361"/>
                  </a:moveTo>
                  <a:lnTo>
                    <a:pt x="2295" y="295"/>
                  </a:lnTo>
                  <a:lnTo>
                    <a:pt x="2295" y="295"/>
                  </a:lnTo>
                  <a:cubicBezTo>
                    <a:pt x="2317" y="273"/>
                    <a:pt x="2339" y="262"/>
                    <a:pt x="2361" y="262"/>
                  </a:cubicBezTo>
                  <a:lnTo>
                    <a:pt x="2361" y="262"/>
                  </a:lnTo>
                  <a:cubicBezTo>
                    <a:pt x="2383" y="262"/>
                    <a:pt x="2404" y="273"/>
                    <a:pt x="2426" y="295"/>
                  </a:cubicBezTo>
                  <a:lnTo>
                    <a:pt x="2474" y="343"/>
                  </a:lnTo>
                  <a:lnTo>
                    <a:pt x="2491" y="361"/>
                  </a:lnTo>
                  <a:lnTo>
                    <a:pt x="2491" y="361"/>
                  </a:lnTo>
                  <a:cubicBezTo>
                    <a:pt x="2514" y="382"/>
                    <a:pt x="2525" y="404"/>
                    <a:pt x="2525" y="426"/>
                  </a:cubicBezTo>
                  <a:lnTo>
                    <a:pt x="2525" y="426"/>
                  </a:lnTo>
                  <a:cubicBezTo>
                    <a:pt x="2525" y="448"/>
                    <a:pt x="2508" y="464"/>
                    <a:pt x="2476" y="475"/>
                  </a:cubicBezTo>
                  <a:lnTo>
                    <a:pt x="2476" y="475"/>
                  </a:lnTo>
                  <a:cubicBezTo>
                    <a:pt x="2476" y="475"/>
                    <a:pt x="2475" y="475"/>
                    <a:pt x="2474" y="475"/>
                  </a:cubicBezTo>
                  <a:lnTo>
                    <a:pt x="2474" y="475"/>
                  </a:lnTo>
                  <a:cubicBezTo>
                    <a:pt x="2442" y="486"/>
                    <a:pt x="2404" y="492"/>
                    <a:pt x="2361" y="492"/>
                  </a:cubicBezTo>
                  <a:lnTo>
                    <a:pt x="2361" y="492"/>
                  </a:lnTo>
                  <a:cubicBezTo>
                    <a:pt x="2317" y="492"/>
                    <a:pt x="2279" y="486"/>
                    <a:pt x="2245" y="475"/>
                  </a:cubicBezTo>
                  <a:lnTo>
                    <a:pt x="2245" y="475"/>
                  </a:lnTo>
                  <a:cubicBezTo>
                    <a:pt x="2213" y="464"/>
                    <a:pt x="2197" y="448"/>
                    <a:pt x="2197" y="426"/>
                  </a:cubicBezTo>
                  <a:lnTo>
                    <a:pt x="2197" y="426"/>
                  </a:lnTo>
                  <a:cubicBezTo>
                    <a:pt x="2197" y="404"/>
                    <a:pt x="2208" y="382"/>
                    <a:pt x="2229" y="361"/>
                  </a:cubicBezTo>
                  <a:close/>
                  <a:moveTo>
                    <a:pt x="2639" y="639"/>
                  </a:moveTo>
                  <a:lnTo>
                    <a:pt x="2639" y="639"/>
                  </a:lnTo>
                  <a:cubicBezTo>
                    <a:pt x="2672" y="628"/>
                    <a:pt x="2705" y="628"/>
                    <a:pt x="2737" y="639"/>
                  </a:cubicBezTo>
                  <a:lnTo>
                    <a:pt x="2737" y="639"/>
                  </a:lnTo>
                  <a:cubicBezTo>
                    <a:pt x="2771" y="650"/>
                    <a:pt x="2787" y="667"/>
                    <a:pt x="2787" y="688"/>
                  </a:cubicBezTo>
                  <a:lnTo>
                    <a:pt x="2787" y="688"/>
                  </a:lnTo>
                  <a:cubicBezTo>
                    <a:pt x="2787" y="710"/>
                    <a:pt x="2771" y="727"/>
                    <a:pt x="2737" y="738"/>
                  </a:cubicBezTo>
                  <a:lnTo>
                    <a:pt x="2737" y="738"/>
                  </a:lnTo>
                  <a:cubicBezTo>
                    <a:pt x="2705" y="749"/>
                    <a:pt x="2672" y="749"/>
                    <a:pt x="2639" y="738"/>
                  </a:cubicBezTo>
                  <a:lnTo>
                    <a:pt x="2639" y="738"/>
                  </a:lnTo>
                  <a:cubicBezTo>
                    <a:pt x="2607" y="727"/>
                    <a:pt x="2590" y="710"/>
                    <a:pt x="2590" y="688"/>
                  </a:cubicBezTo>
                  <a:lnTo>
                    <a:pt x="2590" y="688"/>
                  </a:lnTo>
                  <a:cubicBezTo>
                    <a:pt x="2590" y="667"/>
                    <a:pt x="2607" y="650"/>
                    <a:pt x="2639" y="639"/>
                  </a:cubicBezTo>
                  <a:close/>
                  <a:moveTo>
                    <a:pt x="3557" y="639"/>
                  </a:moveTo>
                  <a:lnTo>
                    <a:pt x="3557" y="639"/>
                  </a:lnTo>
                  <a:cubicBezTo>
                    <a:pt x="3590" y="628"/>
                    <a:pt x="3622" y="628"/>
                    <a:pt x="3655" y="639"/>
                  </a:cubicBezTo>
                  <a:lnTo>
                    <a:pt x="3655" y="639"/>
                  </a:lnTo>
                  <a:cubicBezTo>
                    <a:pt x="3688" y="650"/>
                    <a:pt x="3704" y="667"/>
                    <a:pt x="3704" y="688"/>
                  </a:cubicBezTo>
                  <a:lnTo>
                    <a:pt x="3704" y="688"/>
                  </a:lnTo>
                  <a:cubicBezTo>
                    <a:pt x="3704" y="710"/>
                    <a:pt x="3688" y="727"/>
                    <a:pt x="3655" y="738"/>
                  </a:cubicBezTo>
                  <a:lnTo>
                    <a:pt x="3655" y="738"/>
                  </a:lnTo>
                  <a:cubicBezTo>
                    <a:pt x="3622" y="749"/>
                    <a:pt x="3590" y="749"/>
                    <a:pt x="3557" y="738"/>
                  </a:cubicBezTo>
                  <a:lnTo>
                    <a:pt x="3557" y="738"/>
                  </a:lnTo>
                  <a:cubicBezTo>
                    <a:pt x="3524" y="727"/>
                    <a:pt x="3508" y="710"/>
                    <a:pt x="3508" y="688"/>
                  </a:cubicBezTo>
                  <a:lnTo>
                    <a:pt x="3508" y="688"/>
                  </a:lnTo>
                  <a:cubicBezTo>
                    <a:pt x="3508" y="667"/>
                    <a:pt x="3524" y="650"/>
                    <a:pt x="3557" y="639"/>
                  </a:cubicBezTo>
                  <a:close/>
                  <a:moveTo>
                    <a:pt x="4327" y="1836"/>
                  </a:moveTo>
                  <a:lnTo>
                    <a:pt x="4327" y="1836"/>
                  </a:lnTo>
                  <a:cubicBezTo>
                    <a:pt x="4350" y="1836"/>
                    <a:pt x="4360" y="1847"/>
                    <a:pt x="4360" y="1869"/>
                  </a:cubicBezTo>
                  <a:lnTo>
                    <a:pt x="4360" y="1869"/>
                  </a:lnTo>
                  <a:cubicBezTo>
                    <a:pt x="4360" y="1891"/>
                    <a:pt x="4350" y="1902"/>
                    <a:pt x="4327" y="1902"/>
                  </a:cubicBezTo>
                  <a:lnTo>
                    <a:pt x="4327" y="1902"/>
                  </a:lnTo>
                  <a:cubicBezTo>
                    <a:pt x="4305" y="1902"/>
                    <a:pt x="4295" y="1891"/>
                    <a:pt x="4295" y="1869"/>
                  </a:cubicBezTo>
                  <a:lnTo>
                    <a:pt x="4295" y="1869"/>
                  </a:lnTo>
                  <a:cubicBezTo>
                    <a:pt x="4295" y="1847"/>
                    <a:pt x="4305" y="1836"/>
                    <a:pt x="4327" y="1836"/>
                  </a:cubicBezTo>
                  <a:close/>
                  <a:moveTo>
                    <a:pt x="4459" y="1705"/>
                  </a:moveTo>
                  <a:lnTo>
                    <a:pt x="4459" y="1705"/>
                  </a:lnTo>
                  <a:cubicBezTo>
                    <a:pt x="4481" y="1705"/>
                    <a:pt x="4492" y="1715"/>
                    <a:pt x="4492" y="1738"/>
                  </a:cubicBezTo>
                  <a:lnTo>
                    <a:pt x="4492" y="1738"/>
                  </a:lnTo>
                  <a:cubicBezTo>
                    <a:pt x="4492" y="1760"/>
                    <a:pt x="4481" y="1771"/>
                    <a:pt x="4459" y="1771"/>
                  </a:cubicBezTo>
                  <a:lnTo>
                    <a:pt x="4459" y="1771"/>
                  </a:lnTo>
                  <a:cubicBezTo>
                    <a:pt x="4437" y="1771"/>
                    <a:pt x="4426" y="1760"/>
                    <a:pt x="4426" y="1738"/>
                  </a:cubicBezTo>
                  <a:lnTo>
                    <a:pt x="4426" y="1738"/>
                  </a:lnTo>
                  <a:cubicBezTo>
                    <a:pt x="4426" y="1715"/>
                    <a:pt x="4437" y="1705"/>
                    <a:pt x="4459" y="1705"/>
                  </a:cubicBezTo>
                  <a:close/>
                  <a:moveTo>
                    <a:pt x="393" y="1902"/>
                  </a:moveTo>
                  <a:lnTo>
                    <a:pt x="393" y="1902"/>
                  </a:lnTo>
                  <a:cubicBezTo>
                    <a:pt x="372" y="1902"/>
                    <a:pt x="361" y="1891"/>
                    <a:pt x="361" y="1869"/>
                  </a:cubicBezTo>
                  <a:lnTo>
                    <a:pt x="361" y="1869"/>
                  </a:lnTo>
                  <a:cubicBezTo>
                    <a:pt x="361" y="1847"/>
                    <a:pt x="372" y="1836"/>
                    <a:pt x="393" y="1836"/>
                  </a:cubicBezTo>
                  <a:lnTo>
                    <a:pt x="393" y="1836"/>
                  </a:lnTo>
                  <a:cubicBezTo>
                    <a:pt x="415" y="1836"/>
                    <a:pt x="426" y="1847"/>
                    <a:pt x="426" y="1869"/>
                  </a:cubicBezTo>
                  <a:lnTo>
                    <a:pt x="426" y="1869"/>
                  </a:lnTo>
                  <a:cubicBezTo>
                    <a:pt x="426" y="1891"/>
                    <a:pt x="415" y="1902"/>
                    <a:pt x="393" y="1902"/>
                  </a:cubicBezTo>
                  <a:close/>
                  <a:moveTo>
                    <a:pt x="262" y="1771"/>
                  </a:moveTo>
                  <a:lnTo>
                    <a:pt x="262" y="1771"/>
                  </a:lnTo>
                  <a:cubicBezTo>
                    <a:pt x="241" y="1771"/>
                    <a:pt x="230" y="1760"/>
                    <a:pt x="230" y="1738"/>
                  </a:cubicBezTo>
                  <a:lnTo>
                    <a:pt x="230" y="1738"/>
                  </a:lnTo>
                  <a:cubicBezTo>
                    <a:pt x="230" y="1715"/>
                    <a:pt x="241" y="1705"/>
                    <a:pt x="262" y="1705"/>
                  </a:cubicBezTo>
                  <a:lnTo>
                    <a:pt x="262" y="1705"/>
                  </a:lnTo>
                  <a:cubicBezTo>
                    <a:pt x="285" y="1705"/>
                    <a:pt x="295" y="1715"/>
                    <a:pt x="295" y="1738"/>
                  </a:cubicBezTo>
                  <a:lnTo>
                    <a:pt x="295" y="1738"/>
                  </a:lnTo>
                  <a:cubicBezTo>
                    <a:pt x="295" y="1760"/>
                    <a:pt x="285" y="1771"/>
                    <a:pt x="262" y="1771"/>
                  </a:cubicBezTo>
                  <a:close/>
                  <a:moveTo>
                    <a:pt x="508" y="738"/>
                  </a:moveTo>
                  <a:lnTo>
                    <a:pt x="508" y="738"/>
                  </a:lnTo>
                  <a:cubicBezTo>
                    <a:pt x="476" y="749"/>
                    <a:pt x="443" y="749"/>
                    <a:pt x="411" y="738"/>
                  </a:cubicBezTo>
                  <a:lnTo>
                    <a:pt x="411" y="738"/>
                  </a:lnTo>
                  <a:cubicBezTo>
                    <a:pt x="377" y="727"/>
                    <a:pt x="361" y="710"/>
                    <a:pt x="361" y="688"/>
                  </a:cubicBezTo>
                  <a:lnTo>
                    <a:pt x="361" y="688"/>
                  </a:lnTo>
                  <a:cubicBezTo>
                    <a:pt x="361" y="667"/>
                    <a:pt x="377" y="650"/>
                    <a:pt x="411" y="639"/>
                  </a:cubicBezTo>
                  <a:lnTo>
                    <a:pt x="411" y="639"/>
                  </a:lnTo>
                  <a:cubicBezTo>
                    <a:pt x="443" y="628"/>
                    <a:pt x="476" y="628"/>
                    <a:pt x="508" y="639"/>
                  </a:cubicBezTo>
                  <a:lnTo>
                    <a:pt x="508" y="639"/>
                  </a:lnTo>
                  <a:cubicBezTo>
                    <a:pt x="541" y="650"/>
                    <a:pt x="557" y="667"/>
                    <a:pt x="557" y="688"/>
                  </a:cubicBezTo>
                  <a:lnTo>
                    <a:pt x="557" y="688"/>
                  </a:lnTo>
                  <a:cubicBezTo>
                    <a:pt x="557" y="710"/>
                    <a:pt x="541" y="727"/>
                    <a:pt x="508" y="738"/>
                  </a:cubicBezTo>
                  <a:close/>
                  <a:moveTo>
                    <a:pt x="4213" y="639"/>
                  </a:moveTo>
                  <a:lnTo>
                    <a:pt x="4213" y="639"/>
                  </a:lnTo>
                  <a:cubicBezTo>
                    <a:pt x="4246" y="628"/>
                    <a:pt x="4278" y="628"/>
                    <a:pt x="4311" y="639"/>
                  </a:cubicBezTo>
                  <a:lnTo>
                    <a:pt x="4311" y="639"/>
                  </a:lnTo>
                  <a:cubicBezTo>
                    <a:pt x="4344" y="650"/>
                    <a:pt x="4360" y="667"/>
                    <a:pt x="4360" y="688"/>
                  </a:cubicBezTo>
                  <a:lnTo>
                    <a:pt x="4360" y="688"/>
                  </a:lnTo>
                  <a:cubicBezTo>
                    <a:pt x="4360" y="710"/>
                    <a:pt x="4344" y="727"/>
                    <a:pt x="4311" y="738"/>
                  </a:cubicBezTo>
                  <a:lnTo>
                    <a:pt x="4311" y="738"/>
                  </a:lnTo>
                  <a:cubicBezTo>
                    <a:pt x="4278" y="749"/>
                    <a:pt x="4246" y="749"/>
                    <a:pt x="4213" y="738"/>
                  </a:cubicBezTo>
                  <a:lnTo>
                    <a:pt x="4213" y="738"/>
                  </a:lnTo>
                  <a:cubicBezTo>
                    <a:pt x="4180" y="727"/>
                    <a:pt x="4163" y="710"/>
                    <a:pt x="4163" y="688"/>
                  </a:cubicBezTo>
                  <a:lnTo>
                    <a:pt x="4163" y="688"/>
                  </a:lnTo>
                  <a:cubicBezTo>
                    <a:pt x="4163" y="667"/>
                    <a:pt x="4180" y="650"/>
                    <a:pt x="4213" y="639"/>
                  </a:cubicBezTo>
                  <a:close/>
                  <a:moveTo>
                    <a:pt x="4082" y="901"/>
                  </a:moveTo>
                  <a:lnTo>
                    <a:pt x="4082" y="901"/>
                  </a:lnTo>
                  <a:cubicBezTo>
                    <a:pt x="4114" y="891"/>
                    <a:pt x="4153" y="885"/>
                    <a:pt x="4196" y="885"/>
                  </a:cubicBezTo>
                  <a:lnTo>
                    <a:pt x="4196" y="885"/>
                  </a:lnTo>
                  <a:cubicBezTo>
                    <a:pt x="4240" y="885"/>
                    <a:pt x="4278" y="891"/>
                    <a:pt x="4311" y="901"/>
                  </a:cubicBezTo>
                  <a:lnTo>
                    <a:pt x="4311" y="901"/>
                  </a:lnTo>
                  <a:cubicBezTo>
                    <a:pt x="4344" y="912"/>
                    <a:pt x="4371" y="929"/>
                    <a:pt x="4393" y="951"/>
                  </a:cubicBezTo>
                  <a:lnTo>
                    <a:pt x="4459" y="1016"/>
                  </a:lnTo>
                  <a:lnTo>
                    <a:pt x="4524" y="1082"/>
                  </a:lnTo>
                  <a:lnTo>
                    <a:pt x="4590" y="1147"/>
                  </a:lnTo>
                  <a:lnTo>
                    <a:pt x="4656" y="1213"/>
                  </a:lnTo>
                  <a:lnTo>
                    <a:pt x="4656" y="1213"/>
                  </a:lnTo>
                  <a:cubicBezTo>
                    <a:pt x="4677" y="1235"/>
                    <a:pt x="4699" y="1246"/>
                    <a:pt x="4720" y="1246"/>
                  </a:cubicBezTo>
                  <a:lnTo>
                    <a:pt x="4720" y="984"/>
                  </a:lnTo>
                  <a:lnTo>
                    <a:pt x="4720" y="984"/>
                  </a:lnTo>
                  <a:cubicBezTo>
                    <a:pt x="4699" y="984"/>
                    <a:pt x="4677" y="972"/>
                    <a:pt x="4656" y="951"/>
                  </a:cubicBezTo>
                  <a:lnTo>
                    <a:pt x="4590" y="885"/>
                  </a:lnTo>
                  <a:lnTo>
                    <a:pt x="4590" y="885"/>
                  </a:lnTo>
                  <a:cubicBezTo>
                    <a:pt x="4567" y="863"/>
                    <a:pt x="4557" y="841"/>
                    <a:pt x="4557" y="819"/>
                  </a:cubicBezTo>
                  <a:lnTo>
                    <a:pt x="4557" y="819"/>
                  </a:lnTo>
                  <a:cubicBezTo>
                    <a:pt x="4557" y="798"/>
                    <a:pt x="4567" y="776"/>
                    <a:pt x="4590" y="755"/>
                  </a:cubicBezTo>
                  <a:lnTo>
                    <a:pt x="4590" y="755"/>
                  </a:lnTo>
                  <a:cubicBezTo>
                    <a:pt x="4612" y="732"/>
                    <a:pt x="4623" y="710"/>
                    <a:pt x="4623" y="688"/>
                  </a:cubicBezTo>
                  <a:lnTo>
                    <a:pt x="4623" y="688"/>
                  </a:lnTo>
                  <a:cubicBezTo>
                    <a:pt x="4623" y="667"/>
                    <a:pt x="4612" y="645"/>
                    <a:pt x="4590" y="623"/>
                  </a:cubicBezTo>
                  <a:lnTo>
                    <a:pt x="4459" y="492"/>
                  </a:lnTo>
                  <a:lnTo>
                    <a:pt x="4393" y="426"/>
                  </a:lnTo>
                  <a:lnTo>
                    <a:pt x="4327" y="361"/>
                  </a:lnTo>
                  <a:lnTo>
                    <a:pt x="4131" y="164"/>
                  </a:lnTo>
                  <a:lnTo>
                    <a:pt x="4065" y="99"/>
                  </a:lnTo>
                  <a:lnTo>
                    <a:pt x="4048" y="81"/>
                  </a:lnTo>
                  <a:lnTo>
                    <a:pt x="3999" y="32"/>
                  </a:lnTo>
                  <a:lnTo>
                    <a:pt x="3999" y="32"/>
                  </a:lnTo>
                  <a:cubicBezTo>
                    <a:pt x="3978" y="10"/>
                    <a:pt x="3956" y="0"/>
                    <a:pt x="3934" y="0"/>
                  </a:cubicBezTo>
                  <a:lnTo>
                    <a:pt x="3934" y="0"/>
                  </a:lnTo>
                  <a:cubicBezTo>
                    <a:pt x="3912" y="0"/>
                    <a:pt x="3890" y="10"/>
                    <a:pt x="3868" y="32"/>
                  </a:cubicBezTo>
                  <a:lnTo>
                    <a:pt x="3803" y="99"/>
                  </a:lnTo>
                  <a:lnTo>
                    <a:pt x="3737" y="164"/>
                  </a:lnTo>
                  <a:lnTo>
                    <a:pt x="3672" y="229"/>
                  </a:lnTo>
                  <a:lnTo>
                    <a:pt x="3607" y="295"/>
                  </a:lnTo>
                  <a:lnTo>
                    <a:pt x="3540" y="361"/>
                  </a:lnTo>
                  <a:lnTo>
                    <a:pt x="3475" y="426"/>
                  </a:lnTo>
                  <a:lnTo>
                    <a:pt x="3409" y="492"/>
                  </a:lnTo>
                  <a:lnTo>
                    <a:pt x="3343" y="557"/>
                  </a:lnTo>
                  <a:lnTo>
                    <a:pt x="3279" y="623"/>
                  </a:lnTo>
                  <a:lnTo>
                    <a:pt x="3279" y="623"/>
                  </a:lnTo>
                  <a:cubicBezTo>
                    <a:pt x="3256" y="645"/>
                    <a:pt x="3246" y="667"/>
                    <a:pt x="3246" y="688"/>
                  </a:cubicBezTo>
                  <a:lnTo>
                    <a:pt x="3246" y="688"/>
                  </a:lnTo>
                  <a:cubicBezTo>
                    <a:pt x="3246" y="710"/>
                    <a:pt x="3256" y="732"/>
                    <a:pt x="3279" y="755"/>
                  </a:cubicBezTo>
                  <a:lnTo>
                    <a:pt x="3279" y="755"/>
                  </a:lnTo>
                  <a:cubicBezTo>
                    <a:pt x="3300" y="776"/>
                    <a:pt x="3311" y="798"/>
                    <a:pt x="3311" y="819"/>
                  </a:cubicBezTo>
                  <a:lnTo>
                    <a:pt x="3311" y="819"/>
                  </a:lnTo>
                  <a:cubicBezTo>
                    <a:pt x="3311" y="841"/>
                    <a:pt x="3300" y="863"/>
                    <a:pt x="3279" y="885"/>
                  </a:cubicBezTo>
                  <a:lnTo>
                    <a:pt x="3212" y="951"/>
                  </a:lnTo>
                  <a:lnTo>
                    <a:pt x="3212" y="951"/>
                  </a:lnTo>
                  <a:cubicBezTo>
                    <a:pt x="3191" y="972"/>
                    <a:pt x="3169" y="984"/>
                    <a:pt x="3147" y="984"/>
                  </a:cubicBezTo>
                  <a:lnTo>
                    <a:pt x="3147" y="984"/>
                  </a:lnTo>
                  <a:cubicBezTo>
                    <a:pt x="3126" y="984"/>
                    <a:pt x="3104" y="972"/>
                    <a:pt x="3082" y="951"/>
                  </a:cubicBezTo>
                  <a:lnTo>
                    <a:pt x="3017" y="885"/>
                  </a:lnTo>
                  <a:lnTo>
                    <a:pt x="3017" y="885"/>
                  </a:lnTo>
                  <a:cubicBezTo>
                    <a:pt x="2994" y="863"/>
                    <a:pt x="2984" y="841"/>
                    <a:pt x="2984" y="819"/>
                  </a:cubicBezTo>
                  <a:lnTo>
                    <a:pt x="2984" y="819"/>
                  </a:lnTo>
                  <a:cubicBezTo>
                    <a:pt x="2984" y="798"/>
                    <a:pt x="2994" y="776"/>
                    <a:pt x="3017" y="755"/>
                  </a:cubicBezTo>
                  <a:lnTo>
                    <a:pt x="3017" y="755"/>
                  </a:lnTo>
                  <a:cubicBezTo>
                    <a:pt x="3039" y="732"/>
                    <a:pt x="3049" y="710"/>
                    <a:pt x="3049" y="688"/>
                  </a:cubicBezTo>
                  <a:lnTo>
                    <a:pt x="3049" y="688"/>
                  </a:lnTo>
                  <a:cubicBezTo>
                    <a:pt x="3049" y="667"/>
                    <a:pt x="3039" y="645"/>
                    <a:pt x="3017" y="623"/>
                  </a:cubicBezTo>
                  <a:lnTo>
                    <a:pt x="2885" y="492"/>
                  </a:lnTo>
                  <a:lnTo>
                    <a:pt x="2820" y="426"/>
                  </a:lnTo>
                  <a:lnTo>
                    <a:pt x="2754" y="361"/>
                  </a:lnTo>
                  <a:lnTo>
                    <a:pt x="2558" y="164"/>
                  </a:lnTo>
                  <a:lnTo>
                    <a:pt x="2491" y="99"/>
                  </a:lnTo>
                  <a:lnTo>
                    <a:pt x="2474" y="81"/>
                  </a:lnTo>
                  <a:lnTo>
                    <a:pt x="2426" y="32"/>
                  </a:lnTo>
                  <a:lnTo>
                    <a:pt x="2426" y="32"/>
                  </a:lnTo>
                  <a:cubicBezTo>
                    <a:pt x="2404" y="10"/>
                    <a:pt x="2383" y="0"/>
                    <a:pt x="2361" y="0"/>
                  </a:cubicBezTo>
                  <a:lnTo>
                    <a:pt x="2361" y="0"/>
                  </a:lnTo>
                  <a:cubicBezTo>
                    <a:pt x="2339" y="0"/>
                    <a:pt x="2317" y="10"/>
                    <a:pt x="2295" y="32"/>
                  </a:cubicBezTo>
                  <a:lnTo>
                    <a:pt x="2229" y="99"/>
                  </a:lnTo>
                  <a:lnTo>
                    <a:pt x="2164" y="164"/>
                  </a:lnTo>
                  <a:lnTo>
                    <a:pt x="2098" y="229"/>
                  </a:lnTo>
                  <a:lnTo>
                    <a:pt x="2033" y="295"/>
                  </a:lnTo>
                  <a:lnTo>
                    <a:pt x="1967" y="361"/>
                  </a:lnTo>
                  <a:lnTo>
                    <a:pt x="1902" y="426"/>
                  </a:lnTo>
                  <a:lnTo>
                    <a:pt x="1836" y="492"/>
                  </a:lnTo>
                  <a:lnTo>
                    <a:pt x="1771" y="557"/>
                  </a:lnTo>
                  <a:lnTo>
                    <a:pt x="1705" y="623"/>
                  </a:lnTo>
                  <a:lnTo>
                    <a:pt x="1705" y="623"/>
                  </a:lnTo>
                  <a:cubicBezTo>
                    <a:pt x="1682" y="645"/>
                    <a:pt x="1671" y="667"/>
                    <a:pt x="1671" y="688"/>
                  </a:cubicBezTo>
                  <a:lnTo>
                    <a:pt x="1671" y="688"/>
                  </a:lnTo>
                  <a:cubicBezTo>
                    <a:pt x="1671" y="710"/>
                    <a:pt x="1682" y="732"/>
                    <a:pt x="1705" y="755"/>
                  </a:cubicBezTo>
                  <a:lnTo>
                    <a:pt x="1705" y="755"/>
                  </a:lnTo>
                  <a:cubicBezTo>
                    <a:pt x="1727" y="776"/>
                    <a:pt x="1738" y="798"/>
                    <a:pt x="1738" y="819"/>
                  </a:cubicBezTo>
                  <a:lnTo>
                    <a:pt x="1738" y="819"/>
                  </a:lnTo>
                  <a:cubicBezTo>
                    <a:pt x="1738" y="841"/>
                    <a:pt x="1727" y="863"/>
                    <a:pt x="1705" y="885"/>
                  </a:cubicBezTo>
                  <a:lnTo>
                    <a:pt x="1639" y="951"/>
                  </a:lnTo>
                  <a:lnTo>
                    <a:pt x="1639" y="951"/>
                  </a:lnTo>
                  <a:cubicBezTo>
                    <a:pt x="1617" y="972"/>
                    <a:pt x="1596" y="984"/>
                    <a:pt x="1574" y="984"/>
                  </a:cubicBezTo>
                  <a:lnTo>
                    <a:pt x="1574" y="984"/>
                  </a:lnTo>
                  <a:cubicBezTo>
                    <a:pt x="1552" y="984"/>
                    <a:pt x="1530" y="972"/>
                    <a:pt x="1509" y="951"/>
                  </a:cubicBezTo>
                  <a:lnTo>
                    <a:pt x="1444" y="885"/>
                  </a:lnTo>
                  <a:lnTo>
                    <a:pt x="1444" y="885"/>
                  </a:lnTo>
                  <a:cubicBezTo>
                    <a:pt x="1421" y="863"/>
                    <a:pt x="1410" y="841"/>
                    <a:pt x="1410" y="819"/>
                  </a:cubicBezTo>
                  <a:lnTo>
                    <a:pt x="1410" y="819"/>
                  </a:lnTo>
                  <a:cubicBezTo>
                    <a:pt x="1410" y="798"/>
                    <a:pt x="1421" y="776"/>
                    <a:pt x="1444" y="755"/>
                  </a:cubicBezTo>
                  <a:lnTo>
                    <a:pt x="1444" y="755"/>
                  </a:lnTo>
                  <a:cubicBezTo>
                    <a:pt x="1465" y="732"/>
                    <a:pt x="1476" y="710"/>
                    <a:pt x="1476" y="688"/>
                  </a:cubicBezTo>
                  <a:lnTo>
                    <a:pt x="1476" y="688"/>
                  </a:lnTo>
                  <a:cubicBezTo>
                    <a:pt x="1476" y="667"/>
                    <a:pt x="1465" y="645"/>
                    <a:pt x="1444" y="623"/>
                  </a:cubicBezTo>
                  <a:lnTo>
                    <a:pt x="1312" y="492"/>
                  </a:lnTo>
                  <a:lnTo>
                    <a:pt x="1246" y="426"/>
                  </a:lnTo>
                  <a:lnTo>
                    <a:pt x="1181" y="361"/>
                  </a:lnTo>
                  <a:lnTo>
                    <a:pt x="984" y="164"/>
                  </a:lnTo>
                  <a:lnTo>
                    <a:pt x="918" y="99"/>
                  </a:lnTo>
                  <a:lnTo>
                    <a:pt x="901" y="81"/>
                  </a:lnTo>
                  <a:lnTo>
                    <a:pt x="853" y="32"/>
                  </a:lnTo>
                  <a:lnTo>
                    <a:pt x="853" y="32"/>
                  </a:lnTo>
                  <a:cubicBezTo>
                    <a:pt x="831" y="10"/>
                    <a:pt x="809" y="0"/>
                    <a:pt x="788" y="0"/>
                  </a:cubicBezTo>
                  <a:lnTo>
                    <a:pt x="788" y="0"/>
                  </a:lnTo>
                  <a:cubicBezTo>
                    <a:pt x="765" y="0"/>
                    <a:pt x="743" y="10"/>
                    <a:pt x="721" y="32"/>
                  </a:cubicBezTo>
                  <a:lnTo>
                    <a:pt x="656" y="99"/>
                  </a:lnTo>
                  <a:lnTo>
                    <a:pt x="590" y="164"/>
                  </a:lnTo>
                  <a:lnTo>
                    <a:pt x="525" y="229"/>
                  </a:lnTo>
                  <a:lnTo>
                    <a:pt x="460" y="295"/>
                  </a:lnTo>
                  <a:lnTo>
                    <a:pt x="393" y="361"/>
                  </a:lnTo>
                  <a:lnTo>
                    <a:pt x="328" y="426"/>
                  </a:lnTo>
                  <a:lnTo>
                    <a:pt x="262" y="492"/>
                  </a:lnTo>
                  <a:lnTo>
                    <a:pt x="197" y="557"/>
                  </a:lnTo>
                  <a:lnTo>
                    <a:pt x="131" y="623"/>
                  </a:lnTo>
                  <a:lnTo>
                    <a:pt x="131" y="623"/>
                  </a:lnTo>
                  <a:cubicBezTo>
                    <a:pt x="109" y="645"/>
                    <a:pt x="99" y="667"/>
                    <a:pt x="99" y="688"/>
                  </a:cubicBezTo>
                  <a:lnTo>
                    <a:pt x="99" y="688"/>
                  </a:lnTo>
                  <a:cubicBezTo>
                    <a:pt x="99" y="710"/>
                    <a:pt x="109" y="732"/>
                    <a:pt x="131" y="755"/>
                  </a:cubicBezTo>
                  <a:lnTo>
                    <a:pt x="131" y="755"/>
                  </a:lnTo>
                  <a:cubicBezTo>
                    <a:pt x="153" y="776"/>
                    <a:pt x="164" y="798"/>
                    <a:pt x="164" y="819"/>
                  </a:cubicBezTo>
                  <a:lnTo>
                    <a:pt x="164" y="819"/>
                  </a:lnTo>
                  <a:cubicBezTo>
                    <a:pt x="164" y="841"/>
                    <a:pt x="153" y="863"/>
                    <a:pt x="131" y="885"/>
                  </a:cubicBezTo>
                  <a:lnTo>
                    <a:pt x="66" y="951"/>
                  </a:lnTo>
                  <a:lnTo>
                    <a:pt x="66" y="951"/>
                  </a:lnTo>
                  <a:cubicBezTo>
                    <a:pt x="44" y="972"/>
                    <a:pt x="22" y="984"/>
                    <a:pt x="0" y="984"/>
                  </a:cubicBezTo>
                  <a:lnTo>
                    <a:pt x="0" y="1246"/>
                  </a:lnTo>
                  <a:lnTo>
                    <a:pt x="0" y="1246"/>
                  </a:lnTo>
                  <a:cubicBezTo>
                    <a:pt x="22" y="1246"/>
                    <a:pt x="44" y="1235"/>
                    <a:pt x="66" y="1213"/>
                  </a:cubicBezTo>
                  <a:lnTo>
                    <a:pt x="131" y="1147"/>
                  </a:lnTo>
                  <a:lnTo>
                    <a:pt x="197" y="1082"/>
                  </a:lnTo>
                  <a:lnTo>
                    <a:pt x="262" y="1016"/>
                  </a:lnTo>
                  <a:lnTo>
                    <a:pt x="328" y="951"/>
                  </a:lnTo>
                  <a:lnTo>
                    <a:pt x="328" y="951"/>
                  </a:lnTo>
                  <a:cubicBezTo>
                    <a:pt x="350" y="929"/>
                    <a:pt x="377" y="912"/>
                    <a:pt x="411" y="901"/>
                  </a:cubicBezTo>
                  <a:lnTo>
                    <a:pt x="411" y="901"/>
                  </a:lnTo>
                  <a:cubicBezTo>
                    <a:pt x="443" y="891"/>
                    <a:pt x="481" y="885"/>
                    <a:pt x="525" y="885"/>
                  </a:cubicBezTo>
                  <a:lnTo>
                    <a:pt x="525" y="885"/>
                  </a:lnTo>
                  <a:cubicBezTo>
                    <a:pt x="568" y="885"/>
                    <a:pt x="607" y="891"/>
                    <a:pt x="639" y="901"/>
                  </a:cubicBezTo>
                  <a:lnTo>
                    <a:pt x="639" y="901"/>
                  </a:lnTo>
                  <a:cubicBezTo>
                    <a:pt x="672" y="912"/>
                    <a:pt x="689" y="929"/>
                    <a:pt x="689" y="951"/>
                  </a:cubicBezTo>
                  <a:lnTo>
                    <a:pt x="689" y="951"/>
                  </a:lnTo>
                  <a:cubicBezTo>
                    <a:pt x="689" y="972"/>
                    <a:pt x="678" y="994"/>
                    <a:pt x="656" y="1016"/>
                  </a:cubicBezTo>
                  <a:lnTo>
                    <a:pt x="197" y="1475"/>
                  </a:lnTo>
                  <a:lnTo>
                    <a:pt x="197" y="1475"/>
                  </a:lnTo>
                  <a:cubicBezTo>
                    <a:pt x="175" y="1497"/>
                    <a:pt x="147" y="1514"/>
                    <a:pt x="115" y="1525"/>
                  </a:cubicBezTo>
                  <a:lnTo>
                    <a:pt x="115" y="1525"/>
                  </a:lnTo>
                  <a:cubicBezTo>
                    <a:pt x="83" y="1536"/>
                    <a:pt x="44" y="1540"/>
                    <a:pt x="0" y="1540"/>
                  </a:cubicBezTo>
                  <a:lnTo>
                    <a:pt x="0" y="1705"/>
                  </a:lnTo>
                  <a:lnTo>
                    <a:pt x="0" y="1705"/>
                  </a:lnTo>
                  <a:cubicBezTo>
                    <a:pt x="22" y="1705"/>
                    <a:pt x="44" y="1715"/>
                    <a:pt x="66" y="1738"/>
                  </a:cubicBezTo>
                  <a:lnTo>
                    <a:pt x="131" y="1803"/>
                  </a:lnTo>
                  <a:lnTo>
                    <a:pt x="197" y="1869"/>
                  </a:lnTo>
                  <a:lnTo>
                    <a:pt x="262" y="1934"/>
                  </a:lnTo>
                  <a:lnTo>
                    <a:pt x="328" y="2000"/>
                  </a:lnTo>
                  <a:lnTo>
                    <a:pt x="393" y="2066"/>
                  </a:lnTo>
                  <a:lnTo>
                    <a:pt x="460" y="2131"/>
                  </a:lnTo>
                  <a:lnTo>
                    <a:pt x="525" y="2197"/>
                  </a:lnTo>
                  <a:lnTo>
                    <a:pt x="590" y="2263"/>
                  </a:lnTo>
                  <a:lnTo>
                    <a:pt x="590" y="2263"/>
                  </a:lnTo>
                  <a:cubicBezTo>
                    <a:pt x="613" y="2284"/>
                    <a:pt x="639" y="2301"/>
                    <a:pt x="672" y="2311"/>
                  </a:cubicBezTo>
                  <a:lnTo>
                    <a:pt x="672" y="2311"/>
                  </a:lnTo>
                  <a:cubicBezTo>
                    <a:pt x="705" y="2323"/>
                    <a:pt x="743" y="2328"/>
                    <a:pt x="788" y="2328"/>
                  </a:cubicBezTo>
                  <a:lnTo>
                    <a:pt x="788" y="2328"/>
                  </a:lnTo>
                  <a:cubicBezTo>
                    <a:pt x="830" y="2328"/>
                    <a:pt x="869" y="2323"/>
                    <a:pt x="901" y="2312"/>
                  </a:cubicBezTo>
                  <a:lnTo>
                    <a:pt x="901" y="2312"/>
                  </a:lnTo>
                  <a:cubicBezTo>
                    <a:pt x="901" y="2312"/>
                    <a:pt x="901" y="2312"/>
                    <a:pt x="902" y="2311"/>
                  </a:cubicBezTo>
                  <a:lnTo>
                    <a:pt x="902" y="2311"/>
                  </a:lnTo>
                  <a:cubicBezTo>
                    <a:pt x="935" y="2301"/>
                    <a:pt x="962" y="2284"/>
                    <a:pt x="984" y="2263"/>
                  </a:cubicBezTo>
                  <a:lnTo>
                    <a:pt x="1050" y="2197"/>
                  </a:lnTo>
                  <a:lnTo>
                    <a:pt x="1115" y="2131"/>
                  </a:lnTo>
                  <a:lnTo>
                    <a:pt x="1181" y="2066"/>
                  </a:lnTo>
                  <a:lnTo>
                    <a:pt x="1246" y="2000"/>
                  </a:lnTo>
                  <a:lnTo>
                    <a:pt x="1312" y="1934"/>
                  </a:lnTo>
                  <a:lnTo>
                    <a:pt x="1377" y="1869"/>
                  </a:lnTo>
                  <a:lnTo>
                    <a:pt x="1444" y="1803"/>
                  </a:lnTo>
                  <a:lnTo>
                    <a:pt x="1509" y="1738"/>
                  </a:lnTo>
                  <a:lnTo>
                    <a:pt x="1509" y="1738"/>
                  </a:lnTo>
                  <a:cubicBezTo>
                    <a:pt x="1530" y="1715"/>
                    <a:pt x="1552" y="1705"/>
                    <a:pt x="1574" y="1705"/>
                  </a:cubicBezTo>
                  <a:lnTo>
                    <a:pt x="1574" y="1705"/>
                  </a:lnTo>
                  <a:cubicBezTo>
                    <a:pt x="1596" y="1705"/>
                    <a:pt x="1617" y="1715"/>
                    <a:pt x="1639" y="1738"/>
                  </a:cubicBezTo>
                  <a:lnTo>
                    <a:pt x="1705" y="1803"/>
                  </a:lnTo>
                  <a:lnTo>
                    <a:pt x="1771" y="1869"/>
                  </a:lnTo>
                  <a:lnTo>
                    <a:pt x="1836" y="1934"/>
                  </a:lnTo>
                  <a:lnTo>
                    <a:pt x="1902" y="2000"/>
                  </a:lnTo>
                  <a:lnTo>
                    <a:pt x="1967" y="2066"/>
                  </a:lnTo>
                  <a:lnTo>
                    <a:pt x="2033" y="2131"/>
                  </a:lnTo>
                  <a:lnTo>
                    <a:pt x="2098" y="2197"/>
                  </a:lnTo>
                  <a:lnTo>
                    <a:pt x="2164" y="2263"/>
                  </a:lnTo>
                  <a:lnTo>
                    <a:pt x="2164" y="2263"/>
                  </a:lnTo>
                  <a:cubicBezTo>
                    <a:pt x="2186" y="2284"/>
                    <a:pt x="2213" y="2301"/>
                    <a:pt x="2245" y="2311"/>
                  </a:cubicBezTo>
                  <a:lnTo>
                    <a:pt x="2245" y="2311"/>
                  </a:lnTo>
                  <a:cubicBezTo>
                    <a:pt x="2279" y="2323"/>
                    <a:pt x="2317" y="2328"/>
                    <a:pt x="2361" y="2328"/>
                  </a:cubicBezTo>
                  <a:lnTo>
                    <a:pt x="2361" y="2328"/>
                  </a:lnTo>
                  <a:cubicBezTo>
                    <a:pt x="2404" y="2328"/>
                    <a:pt x="2442" y="2323"/>
                    <a:pt x="2474" y="2312"/>
                  </a:cubicBezTo>
                  <a:lnTo>
                    <a:pt x="2474" y="2312"/>
                  </a:lnTo>
                  <a:cubicBezTo>
                    <a:pt x="2475" y="2312"/>
                    <a:pt x="2476" y="2312"/>
                    <a:pt x="2476" y="2311"/>
                  </a:cubicBezTo>
                  <a:lnTo>
                    <a:pt x="2476" y="2311"/>
                  </a:lnTo>
                  <a:cubicBezTo>
                    <a:pt x="2508" y="2301"/>
                    <a:pt x="2535" y="2284"/>
                    <a:pt x="2558" y="2263"/>
                  </a:cubicBezTo>
                  <a:lnTo>
                    <a:pt x="2623" y="2197"/>
                  </a:lnTo>
                  <a:lnTo>
                    <a:pt x="2689" y="2131"/>
                  </a:lnTo>
                  <a:lnTo>
                    <a:pt x="2754" y="2066"/>
                  </a:lnTo>
                  <a:lnTo>
                    <a:pt x="2820" y="2000"/>
                  </a:lnTo>
                  <a:lnTo>
                    <a:pt x="2885" y="1934"/>
                  </a:lnTo>
                  <a:lnTo>
                    <a:pt x="2951" y="1869"/>
                  </a:lnTo>
                  <a:lnTo>
                    <a:pt x="3017" y="1803"/>
                  </a:lnTo>
                  <a:lnTo>
                    <a:pt x="3082" y="1738"/>
                  </a:lnTo>
                  <a:lnTo>
                    <a:pt x="3082" y="1738"/>
                  </a:lnTo>
                  <a:cubicBezTo>
                    <a:pt x="3104" y="1715"/>
                    <a:pt x="3126" y="1705"/>
                    <a:pt x="3147" y="1705"/>
                  </a:cubicBezTo>
                  <a:lnTo>
                    <a:pt x="3147" y="1705"/>
                  </a:lnTo>
                  <a:cubicBezTo>
                    <a:pt x="3169" y="1705"/>
                    <a:pt x="3191" y="1715"/>
                    <a:pt x="3212" y="1738"/>
                  </a:cubicBezTo>
                  <a:lnTo>
                    <a:pt x="3279" y="1803"/>
                  </a:lnTo>
                  <a:lnTo>
                    <a:pt x="3343" y="1869"/>
                  </a:lnTo>
                  <a:lnTo>
                    <a:pt x="3409" y="1934"/>
                  </a:lnTo>
                  <a:lnTo>
                    <a:pt x="3475" y="2000"/>
                  </a:lnTo>
                  <a:lnTo>
                    <a:pt x="3540" y="2066"/>
                  </a:lnTo>
                  <a:lnTo>
                    <a:pt x="3607" y="2131"/>
                  </a:lnTo>
                  <a:lnTo>
                    <a:pt x="3672" y="2197"/>
                  </a:lnTo>
                  <a:lnTo>
                    <a:pt x="3737" y="2263"/>
                  </a:lnTo>
                  <a:lnTo>
                    <a:pt x="3737" y="2263"/>
                  </a:lnTo>
                  <a:cubicBezTo>
                    <a:pt x="3759" y="2284"/>
                    <a:pt x="3786" y="2301"/>
                    <a:pt x="3819" y="2311"/>
                  </a:cubicBezTo>
                  <a:lnTo>
                    <a:pt x="3819" y="2311"/>
                  </a:lnTo>
                  <a:cubicBezTo>
                    <a:pt x="3852" y="2323"/>
                    <a:pt x="3890" y="2328"/>
                    <a:pt x="3934" y="2328"/>
                  </a:cubicBezTo>
                  <a:lnTo>
                    <a:pt x="3934" y="2328"/>
                  </a:lnTo>
                  <a:cubicBezTo>
                    <a:pt x="3977" y="2328"/>
                    <a:pt x="4015" y="2323"/>
                    <a:pt x="4048" y="2312"/>
                  </a:cubicBezTo>
                  <a:lnTo>
                    <a:pt x="4048" y="2312"/>
                  </a:lnTo>
                  <a:cubicBezTo>
                    <a:pt x="4048" y="2312"/>
                    <a:pt x="4049" y="2312"/>
                    <a:pt x="4049" y="2311"/>
                  </a:cubicBezTo>
                  <a:lnTo>
                    <a:pt x="4049" y="2311"/>
                  </a:lnTo>
                  <a:cubicBezTo>
                    <a:pt x="4082" y="2301"/>
                    <a:pt x="4109" y="2284"/>
                    <a:pt x="4131" y="2263"/>
                  </a:cubicBezTo>
                  <a:lnTo>
                    <a:pt x="4196" y="2197"/>
                  </a:lnTo>
                  <a:lnTo>
                    <a:pt x="4262" y="2131"/>
                  </a:lnTo>
                  <a:lnTo>
                    <a:pt x="4327" y="2066"/>
                  </a:lnTo>
                  <a:lnTo>
                    <a:pt x="4393" y="2000"/>
                  </a:lnTo>
                  <a:lnTo>
                    <a:pt x="4459" y="1934"/>
                  </a:lnTo>
                  <a:lnTo>
                    <a:pt x="4524" y="1869"/>
                  </a:lnTo>
                  <a:lnTo>
                    <a:pt x="4590" y="1803"/>
                  </a:lnTo>
                  <a:lnTo>
                    <a:pt x="4656" y="1738"/>
                  </a:lnTo>
                  <a:lnTo>
                    <a:pt x="4656" y="1738"/>
                  </a:lnTo>
                  <a:cubicBezTo>
                    <a:pt x="4677" y="1715"/>
                    <a:pt x="4699" y="1705"/>
                    <a:pt x="4720" y="1705"/>
                  </a:cubicBezTo>
                  <a:lnTo>
                    <a:pt x="4720" y="1540"/>
                  </a:lnTo>
                  <a:lnTo>
                    <a:pt x="4720" y="1540"/>
                  </a:lnTo>
                  <a:cubicBezTo>
                    <a:pt x="4677" y="1540"/>
                    <a:pt x="4638" y="1536"/>
                    <a:pt x="4606" y="1525"/>
                  </a:cubicBezTo>
                  <a:lnTo>
                    <a:pt x="4606" y="1525"/>
                  </a:lnTo>
                  <a:cubicBezTo>
                    <a:pt x="4573" y="1514"/>
                    <a:pt x="4546" y="1497"/>
                    <a:pt x="4524" y="1475"/>
                  </a:cubicBezTo>
                  <a:lnTo>
                    <a:pt x="4327" y="1279"/>
                  </a:lnTo>
                  <a:lnTo>
                    <a:pt x="4262" y="1213"/>
                  </a:lnTo>
                  <a:lnTo>
                    <a:pt x="4196" y="1147"/>
                  </a:lnTo>
                  <a:lnTo>
                    <a:pt x="4065" y="1016"/>
                  </a:lnTo>
                  <a:lnTo>
                    <a:pt x="4065" y="1016"/>
                  </a:lnTo>
                  <a:cubicBezTo>
                    <a:pt x="4058" y="1010"/>
                    <a:pt x="4052" y="1002"/>
                    <a:pt x="4048" y="996"/>
                  </a:cubicBezTo>
                  <a:lnTo>
                    <a:pt x="4048" y="996"/>
                  </a:lnTo>
                  <a:cubicBezTo>
                    <a:pt x="4038" y="981"/>
                    <a:pt x="4032" y="966"/>
                    <a:pt x="4032" y="951"/>
                  </a:cubicBezTo>
                  <a:lnTo>
                    <a:pt x="4032" y="951"/>
                  </a:lnTo>
                  <a:cubicBezTo>
                    <a:pt x="4032" y="939"/>
                    <a:pt x="4038" y="929"/>
                    <a:pt x="4048" y="920"/>
                  </a:cubicBezTo>
                  <a:lnTo>
                    <a:pt x="4048" y="920"/>
                  </a:lnTo>
                  <a:cubicBezTo>
                    <a:pt x="4056" y="912"/>
                    <a:pt x="4067" y="906"/>
                    <a:pt x="4082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236" name="Freeform 247">
              <a:extLst>
                <a:ext uri="{FF2B5EF4-FFF2-40B4-BE49-F238E27FC236}">
                  <a16:creationId xmlns:a16="http://schemas.microsoft.com/office/drawing/2014/main" id="{52B837BC-0396-A946-B43E-FBB37764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7 w 839"/>
                <a:gd name="T7" fmla="*/ 105 h 939"/>
                <a:gd name="T8" fmla="*/ 505 w 839"/>
                <a:gd name="T9" fmla="*/ 42 h 939"/>
                <a:gd name="T10" fmla="*/ 505 w 839"/>
                <a:gd name="T11" fmla="*/ 42 h 939"/>
                <a:gd name="T12" fmla="*/ 420 w 839"/>
                <a:gd name="T13" fmla="*/ 0 h 939"/>
                <a:gd name="T14" fmla="*/ 420 w 839"/>
                <a:gd name="T15" fmla="*/ 0 h 939"/>
                <a:gd name="T16" fmla="*/ 334 w 839"/>
                <a:gd name="T17" fmla="*/ 42 h 939"/>
                <a:gd name="T18" fmla="*/ 249 w 839"/>
                <a:gd name="T19" fmla="*/ 128 h 939"/>
                <a:gd name="T20" fmla="*/ 163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3 w 839"/>
                <a:gd name="T37" fmla="*/ 725 h 939"/>
                <a:gd name="T38" fmla="*/ 249 w 839"/>
                <a:gd name="T39" fmla="*/ 810 h 939"/>
                <a:gd name="T40" fmla="*/ 334 w 839"/>
                <a:gd name="T41" fmla="*/ 895 h 939"/>
                <a:gd name="T42" fmla="*/ 334 w 839"/>
                <a:gd name="T43" fmla="*/ 895 h 939"/>
                <a:gd name="T44" fmla="*/ 420 w 839"/>
                <a:gd name="T45" fmla="*/ 938 h 939"/>
                <a:gd name="T46" fmla="*/ 420 w 839"/>
                <a:gd name="T47" fmla="*/ 938 h 939"/>
                <a:gd name="T48" fmla="*/ 505 w 839"/>
                <a:gd name="T49" fmla="*/ 895 h 939"/>
                <a:gd name="T50" fmla="*/ 567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5" y="42"/>
                  </a:lnTo>
                  <a:lnTo>
                    <a:pt x="505" y="42"/>
                  </a:lnTo>
                  <a:cubicBezTo>
                    <a:pt x="476" y="14"/>
                    <a:pt x="448" y="0"/>
                    <a:pt x="420" y="0"/>
                  </a:cubicBezTo>
                  <a:lnTo>
                    <a:pt x="420" y="0"/>
                  </a:lnTo>
                  <a:cubicBezTo>
                    <a:pt x="391" y="0"/>
                    <a:pt x="362" y="14"/>
                    <a:pt x="334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1" y="938"/>
                    <a:pt x="420" y="938"/>
                  </a:cubicBezTo>
                  <a:lnTo>
                    <a:pt x="420" y="938"/>
                  </a:lnTo>
                  <a:cubicBezTo>
                    <a:pt x="448" y="938"/>
                    <a:pt x="476" y="924"/>
                    <a:pt x="505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248">
              <a:extLst>
                <a:ext uri="{FF2B5EF4-FFF2-40B4-BE49-F238E27FC236}">
                  <a16:creationId xmlns:a16="http://schemas.microsoft.com/office/drawing/2014/main" id="{D22F2F17-F30F-FE4E-82C1-DD608270A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550" y="3470275"/>
              <a:ext cx="301625" cy="338138"/>
            </a:xfrm>
            <a:custGeom>
              <a:avLst/>
              <a:gdLst>
                <a:gd name="T0" fmla="*/ 419 w 839"/>
                <a:gd name="T1" fmla="*/ 0 h 939"/>
                <a:gd name="T2" fmla="*/ 419 w 839"/>
                <a:gd name="T3" fmla="*/ 0 h 939"/>
                <a:gd name="T4" fmla="*/ 333 w 839"/>
                <a:gd name="T5" fmla="*/ 42 h 939"/>
                <a:gd name="T6" fmla="*/ 249 w 839"/>
                <a:gd name="T7" fmla="*/ 128 h 939"/>
                <a:gd name="T8" fmla="*/ 163 w 839"/>
                <a:gd name="T9" fmla="*/ 213 h 939"/>
                <a:gd name="T10" fmla="*/ 78 w 839"/>
                <a:gd name="T11" fmla="*/ 299 h 939"/>
                <a:gd name="T12" fmla="*/ 78 w 839"/>
                <a:gd name="T13" fmla="*/ 299 h 939"/>
                <a:gd name="T14" fmla="*/ 14 w 839"/>
                <a:gd name="T15" fmla="*/ 406 h 939"/>
                <a:gd name="T16" fmla="*/ 14 w 839"/>
                <a:gd name="T17" fmla="*/ 406 h 939"/>
                <a:gd name="T18" fmla="*/ 14 w 839"/>
                <a:gd name="T19" fmla="*/ 532 h 939"/>
                <a:gd name="T20" fmla="*/ 14 w 839"/>
                <a:gd name="T21" fmla="*/ 532 h 939"/>
                <a:gd name="T22" fmla="*/ 78 w 839"/>
                <a:gd name="T23" fmla="*/ 639 h 939"/>
                <a:gd name="T24" fmla="*/ 163 w 839"/>
                <a:gd name="T25" fmla="*/ 725 h 939"/>
                <a:gd name="T26" fmla="*/ 249 w 839"/>
                <a:gd name="T27" fmla="*/ 810 h 939"/>
                <a:gd name="T28" fmla="*/ 333 w 839"/>
                <a:gd name="T29" fmla="*/ 895 h 939"/>
                <a:gd name="T30" fmla="*/ 333 w 839"/>
                <a:gd name="T31" fmla="*/ 895 h 939"/>
                <a:gd name="T32" fmla="*/ 419 w 839"/>
                <a:gd name="T33" fmla="*/ 938 h 939"/>
                <a:gd name="T34" fmla="*/ 419 w 839"/>
                <a:gd name="T35" fmla="*/ 938 h 939"/>
                <a:gd name="T36" fmla="*/ 504 w 839"/>
                <a:gd name="T37" fmla="*/ 895 h 939"/>
                <a:gd name="T38" fmla="*/ 567 w 839"/>
                <a:gd name="T39" fmla="*/ 832 h 939"/>
                <a:gd name="T40" fmla="*/ 589 w 839"/>
                <a:gd name="T41" fmla="*/ 810 h 939"/>
                <a:gd name="T42" fmla="*/ 675 w 839"/>
                <a:gd name="T43" fmla="*/ 725 h 939"/>
                <a:gd name="T44" fmla="*/ 760 w 839"/>
                <a:gd name="T45" fmla="*/ 639 h 939"/>
                <a:gd name="T46" fmla="*/ 760 w 839"/>
                <a:gd name="T47" fmla="*/ 639 h 939"/>
                <a:gd name="T48" fmla="*/ 824 w 839"/>
                <a:gd name="T49" fmla="*/ 532 h 939"/>
                <a:gd name="T50" fmla="*/ 824 w 839"/>
                <a:gd name="T51" fmla="*/ 532 h 939"/>
                <a:gd name="T52" fmla="*/ 824 w 839"/>
                <a:gd name="T53" fmla="*/ 406 h 939"/>
                <a:gd name="T54" fmla="*/ 824 w 839"/>
                <a:gd name="T55" fmla="*/ 406 h 939"/>
                <a:gd name="T56" fmla="*/ 760 w 839"/>
                <a:gd name="T57" fmla="*/ 299 h 939"/>
                <a:gd name="T58" fmla="*/ 675 w 839"/>
                <a:gd name="T59" fmla="*/ 213 h 939"/>
                <a:gd name="T60" fmla="*/ 589 w 839"/>
                <a:gd name="T61" fmla="*/ 128 h 939"/>
                <a:gd name="T62" fmla="*/ 567 w 839"/>
                <a:gd name="T63" fmla="*/ 105 h 939"/>
                <a:gd name="T64" fmla="*/ 504 w 839"/>
                <a:gd name="T65" fmla="*/ 42 h 939"/>
                <a:gd name="T66" fmla="*/ 504 w 839"/>
                <a:gd name="T67" fmla="*/ 42 h 939"/>
                <a:gd name="T68" fmla="*/ 419 w 839"/>
                <a:gd name="T69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419" y="0"/>
                  </a:moveTo>
                  <a:lnTo>
                    <a:pt x="419" y="0"/>
                  </a:lnTo>
                  <a:cubicBezTo>
                    <a:pt x="391" y="0"/>
                    <a:pt x="362" y="14"/>
                    <a:pt x="333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2" y="924"/>
                    <a:pt x="391" y="938"/>
                    <a:pt x="419" y="938"/>
                  </a:cubicBezTo>
                  <a:lnTo>
                    <a:pt x="419" y="938"/>
                  </a:lnTo>
                  <a:cubicBezTo>
                    <a:pt x="448" y="938"/>
                    <a:pt x="476" y="924"/>
                    <a:pt x="504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6" y="14"/>
                    <a:pt x="448" y="0"/>
                    <a:pt x="41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249">
              <a:extLst>
                <a:ext uri="{FF2B5EF4-FFF2-40B4-BE49-F238E27FC236}">
                  <a16:creationId xmlns:a16="http://schemas.microsoft.com/office/drawing/2014/main" id="{6B4E1424-604A-6340-B888-C5AAACF9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4 w 839"/>
                <a:gd name="T3" fmla="*/ 213 h 939"/>
                <a:gd name="T4" fmla="*/ 589 w 839"/>
                <a:gd name="T5" fmla="*/ 128 h 939"/>
                <a:gd name="T6" fmla="*/ 566 w 839"/>
                <a:gd name="T7" fmla="*/ 105 h 939"/>
                <a:gd name="T8" fmla="*/ 504 w 839"/>
                <a:gd name="T9" fmla="*/ 42 h 939"/>
                <a:gd name="T10" fmla="*/ 504 w 839"/>
                <a:gd name="T11" fmla="*/ 42 h 939"/>
                <a:gd name="T12" fmla="*/ 419 w 839"/>
                <a:gd name="T13" fmla="*/ 0 h 939"/>
                <a:gd name="T14" fmla="*/ 419 w 839"/>
                <a:gd name="T15" fmla="*/ 0 h 939"/>
                <a:gd name="T16" fmla="*/ 333 w 839"/>
                <a:gd name="T17" fmla="*/ 42 h 939"/>
                <a:gd name="T18" fmla="*/ 249 w 839"/>
                <a:gd name="T19" fmla="*/ 128 h 939"/>
                <a:gd name="T20" fmla="*/ 162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2 w 839"/>
                <a:gd name="T37" fmla="*/ 725 h 939"/>
                <a:gd name="T38" fmla="*/ 249 w 839"/>
                <a:gd name="T39" fmla="*/ 810 h 939"/>
                <a:gd name="T40" fmla="*/ 333 w 839"/>
                <a:gd name="T41" fmla="*/ 895 h 939"/>
                <a:gd name="T42" fmla="*/ 333 w 839"/>
                <a:gd name="T43" fmla="*/ 895 h 939"/>
                <a:gd name="T44" fmla="*/ 419 w 839"/>
                <a:gd name="T45" fmla="*/ 938 h 939"/>
                <a:gd name="T46" fmla="*/ 419 w 839"/>
                <a:gd name="T47" fmla="*/ 938 h 939"/>
                <a:gd name="T48" fmla="*/ 504 w 839"/>
                <a:gd name="T49" fmla="*/ 895 h 939"/>
                <a:gd name="T50" fmla="*/ 566 w 839"/>
                <a:gd name="T51" fmla="*/ 832 h 939"/>
                <a:gd name="T52" fmla="*/ 589 w 839"/>
                <a:gd name="T53" fmla="*/ 810 h 939"/>
                <a:gd name="T54" fmla="*/ 674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3 w 839"/>
                <a:gd name="T61" fmla="*/ 532 h 939"/>
                <a:gd name="T62" fmla="*/ 823 w 839"/>
                <a:gd name="T63" fmla="*/ 532 h 939"/>
                <a:gd name="T64" fmla="*/ 823 w 839"/>
                <a:gd name="T65" fmla="*/ 406 h 939"/>
                <a:gd name="T66" fmla="*/ 823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4" y="213"/>
                  </a:lnTo>
                  <a:lnTo>
                    <a:pt x="589" y="128"/>
                  </a:lnTo>
                  <a:lnTo>
                    <a:pt x="566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5" y="14"/>
                    <a:pt x="447" y="0"/>
                    <a:pt x="419" y="0"/>
                  </a:cubicBezTo>
                  <a:lnTo>
                    <a:pt x="419" y="0"/>
                  </a:lnTo>
                  <a:cubicBezTo>
                    <a:pt x="390" y="0"/>
                    <a:pt x="361" y="14"/>
                    <a:pt x="333" y="42"/>
                  </a:cubicBezTo>
                  <a:lnTo>
                    <a:pt x="249" y="128"/>
                  </a:lnTo>
                  <a:lnTo>
                    <a:pt x="162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2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1" y="924"/>
                    <a:pt x="390" y="938"/>
                    <a:pt x="419" y="938"/>
                  </a:cubicBezTo>
                  <a:lnTo>
                    <a:pt x="419" y="938"/>
                  </a:lnTo>
                  <a:cubicBezTo>
                    <a:pt x="447" y="938"/>
                    <a:pt x="475" y="924"/>
                    <a:pt x="504" y="895"/>
                  </a:cubicBezTo>
                  <a:lnTo>
                    <a:pt x="566" y="832"/>
                  </a:lnTo>
                  <a:lnTo>
                    <a:pt x="589" y="810"/>
                  </a:lnTo>
                  <a:lnTo>
                    <a:pt x="674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3" y="532"/>
                  </a:cubicBezTo>
                  <a:lnTo>
                    <a:pt x="823" y="532"/>
                  </a:lnTo>
                  <a:cubicBezTo>
                    <a:pt x="838" y="490"/>
                    <a:pt x="838" y="448"/>
                    <a:pt x="823" y="406"/>
                  </a:cubicBezTo>
                  <a:lnTo>
                    <a:pt x="823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250">
              <a:extLst>
                <a:ext uri="{FF2B5EF4-FFF2-40B4-BE49-F238E27FC236}">
                  <a16:creationId xmlns:a16="http://schemas.microsoft.com/office/drawing/2014/main" id="{7168C434-D40F-B547-95C7-9AF283EB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0" y="3509963"/>
              <a:ext cx="231775" cy="260350"/>
            </a:xfrm>
            <a:custGeom>
              <a:avLst/>
              <a:gdLst>
                <a:gd name="T0" fmla="*/ 586 w 646"/>
                <a:gd name="T1" fmla="*/ 230 h 723"/>
                <a:gd name="T2" fmla="*/ 520 w 646"/>
                <a:gd name="T3" fmla="*/ 164 h 723"/>
                <a:gd name="T4" fmla="*/ 454 w 646"/>
                <a:gd name="T5" fmla="*/ 99 h 723"/>
                <a:gd name="T6" fmla="*/ 437 w 646"/>
                <a:gd name="T7" fmla="*/ 82 h 723"/>
                <a:gd name="T8" fmla="*/ 389 w 646"/>
                <a:gd name="T9" fmla="*/ 33 h 723"/>
                <a:gd name="T10" fmla="*/ 389 w 646"/>
                <a:gd name="T11" fmla="*/ 33 h 723"/>
                <a:gd name="T12" fmla="*/ 324 w 646"/>
                <a:gd name="T13" fmla="*/ 0 h 723"/>
                <a:gd name="T14" fmla="*/ 324 w 646"/>
                <a:gd name="T15" fmla="*/ 0 h 723"/>
                <a:gd name="T16" fmla="*/ 258 w 646"/>
                <a:gd name="T17" fmla="*/ 33 h 723"/>
                <a:gd name="T18" fmla="*/ 192 w 646"/>
                <a:gd name="T19" fmla="*/ 99 h 723"/>
                <a:gd name="T20" fmla="*/ 126 w 646"/>
                <a:gd name="T21" fmla="*/ 164 h 723"/>
                <a:gd name="T22" fmla="*/ 61 w 646"/>
                <a:gd name="T23" fmla="*/ 230 h 723"/>
                <a:gd name="T24" fmla="*/ 61 w 646"/>
                <a:gd name="T25" fmla="*/ 230 h 723"/>
                <a:gd name="T26" fmla="*/ 12 w 646"/>
                <a:gd name="T27" fmla="*/ 312 h 723"/>
                <a:gd name="T28" fmla="*/ 12 w 646"/>
                <a:gd name="T29" fmla="*/ 312 h 723"/>
                <a:gd name="T30" fmla="*/ 12 w 646"/>
                <a:gd name="T31" fmla="*/ 410 h 723"/>
                <a:gd name="T32" fmla="*/ 12 w 646"/>
                <a:gd name="T33" fmla="*/ 410 h 723"/>
                <a:gd name="T34" fmla="*/ 61 w 646"/>
                <a:gd name="T35" fmla="*/ 492 h 723"/>
                <a:gd name="T36" fmla="*/ 126 w 646"/>
                <a:gd name="T37" fmla="*/ 558 h 723"/>
                <a:gd name="T38" fmla="*/ 192 w 646"/>
                <a:gd name="T39" fmla="*/ 623 h 723"/>
                <a:gd name="T40" fmla="*/ 258 w 646"/>
                <a:gd name="T41" fmla="*/ 689 h 723"/>
                <a:gd name="T42" fmla="*/ 258 w 646"/>
                <a:gd name="T43" fmla="*/ 689 h 723"/>
                <a:gd name="T44" fmla="*/ 324 w 646"/>
                <a:gd name="T45" fmla="*/ 722 h 723"/>
                <a:gd name="T46" fmla="*/ 324 w 646"/>
                <a:gd name="T47" fmla="*/ 722 h 723"/>
                <a:gd name="T48" fmla="*/ 389 w 646"/>
                <a:gd name="T49" fmla="*/ 689 h 723"/>
                <a:gd name="T50" fmla="*/ 437 w 646"/>
                <a:gd name="T51" fmla="*/ 641 h 723"/>
                <a:gd name="T52" fmla="*/ 454 w 646"/>
                <a:gd name="T53" fmla="*/ 623 h 723"/>
                <a:gd name="T54" fmla="*/ 520 w 646"/>
                <a:gd name="T55" fmla="*/ 558 h 723"/>
                <a:gd name="T56" fmla="*/ 586 w 646"/>
                <a:gd name="T57" fmla="*/ 492 h 723"/>
                <a:gd name="T58" fmla="*/ 586 w 646"/>
                <a:gd name="T59" fmla="*/ 492 h 723"/>
                <a:gd name="T60" fmla="*/ 635 w 646"/>
                <a:gd name="T61" fmla="*/ 410 h 723"/>
                <a:gd name="T62" fmla="*/ 635 w 646"/>
                <a:gd name="T63" fmla="*/ 410 h 723"/>
                <a:gd name="T64" fmla="*/ 635 w 646"/>
                <a:gd name="T65" fmla="*/ 312 h 723"/>
                <a:gd name="T66" fmla="*/ 635 w 646"/>
                <a:gd name="T67" fmla="*/ 312 h 723"/>
                <a:gd name="T68" fmla="*/ 586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6" y="230"/>
                  </a:move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9" y="33"/>
                  </a:lnTo>
                  <a:lnTo>
                    <a:pt x="389" y="33"/>
                  </a:lnTo>
                  <a:cubicBezTo>
                    <a:pt x="367" y="11"/>
                    <a:pt x="345" y="0"/>
                    <a:pt x="324" y="0"/>
                  </a:cubicBezTo>
                  <a:lnTo>
                    <a:pt x="324" y="0"/>
                  </a:lnTo>
                  <a:cubicBezTo>
                    <a:pt x="301" y="0"/>
                    <a:pt x="279" y="11"/>
                    <a:pt x="258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3" y="279"/>
                    <a:pt x="12" y="312"/>
                  </a:cubicBezTo>
                  <a:lnTo>
                    <a:pt x="12" y="312"/>
                  </a:lnTo>
                  <a:cubicBezTo>
                    <a:pt x="0" y="345"/>
                    <a:pt x="0" y="378"/>
                    <a:pt x="12" y="410"/>
                  </a:cubicBezTo>
                  <a:lnTo>
                    <a:pt x="12" y="410"/>
                  </a:lnTo>
                  <a:cubicBezTo>
                    <a:pt x="23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8" y="689"/>
                  </a:lnTo>
                  <a:lnTo>
                    <a:pt x="258" y="689"/>
                  </a:lnTo>
                  <a:cubicBezTo>
                    <a:pt x="279" y="711"/>
                    <a:pt x="301" y="722"/>
                    <a:pt x="324" y="722"/>
                  </a:cubicBezTo>
                  <a:lnTo>
                    <a:pt x="324" y="722"/>
                  </a:lnTo>
                  <a:cubicBezTo>
                    <a:pt x="345" y="722"/>
                    <a:pt x="367" y="711"/>
                    <a:pt x="389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6" y="492"/>
                  </a:lnTo>
                  <a:lnTo>
                    <a:pt x="586" y="492"/>
                  </a:lnTo>
                  <a:cubicBezTo>
                    <a:pt x="607" y="470"/>
                    <a:pt x="624" y="443"/>
                    <a:pt x="635" y="410"/>
                  </a:cubicBezTo>
                  <a:lnTo>
                    <a:pt x="635" y="410"/>
                  </a:lnTo>
                  <a:cubicBezTo>
                    <a:pt x="645" y="378"/>
                    <a:pt x="645" y="345"/>
                    <a:pt x="635" y="312"/>
                  </a:cubicBezTo>
                  <a:lnTo>
                    <a:pt x="635" y="312"/>
                  </a:lnTo>
                  <a:cubicBezTo>
                    <a:pt x="624" y="279"/>
                    <a:pt x="607" y="252"/>
                    <a:pt x="586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251">
              <a:extLst>
                <a:ext uri="{FF2B5EF4-FFF2-40B4-BE49-F238E27FC236}">
                  <a16:creationId xmlns:a16="http://schemas.microsoft.com/office/drawing/2014/main" id="{EEB5A7E6-CB27-5D43-9DC5-D8970229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3509963"/>
              <a:ext cx="231775" cy="260350"/>
            </a:xfrm>
            <a:custGeom>
              <a:avLst/>
              <a:gdLst>
                <a:gd name="T0" fmla="*/ 323 w 646"/>
                <a:gd name="T1" fmla="*/ 0 h 723"/>
                <a:gd name="T2" fmla="*/ 323 w 646"/>
                <a:gd name="T3" fmla="*/ 0 h 723"/>
                <a:gd name="T4" fmla="*/ 257 w 646"/>
                <a:gd name="T5" fmla="*/ 33 h 723"/>
                <a:gd name="T6" fmla="*/ 192 w 646"/>
                <a:gd name="T7" fmla="*/ 99 h 723"/>
                <a:gd name="T8" fmla="*/ 126 w 646"/>
                <a:gd name="T9" fmla="*/ 164 h 723"/>
                <a:gd name="T10" fmla="*/ 61 w 646"/>
                <a:gd name="T11" fmla="*/ 230 h 723"/>
                <a:gd name="T12" fmla="*/ 61 w 646"/>
                <a:gd name="T13" fmla="*/ 230 h 723"/>
                <a:gd name="T14" fmla="*/ 11 w 646"/>
                <a:gd name="T15" fmla="*/ 312 h 723"/>
                <a:gd name="T16" fmla="*/ 11 w 646"/>
                <a:gd name="T17" fmla="*/ 312 h 723"/>
                <a:gd name="T18" fmla="*/ 11 w 646"/>
                <a:gd name="T19" fmla="*/ 410 h 723"/>
                <a:gd name="T20" fmla="*/ 11 w 646"/>
                <a:gd name="T21" fmla="*/ 410 h 723"/>
                <a:gd name="T22" fmla="*/ 61 w 646"/>
                <a:gd name="T23" fmla="*/ 492 h 723"/>
                <a:gd name="T24" fmla="*/ 126 w 646"/>
                <a:gd name="T25" fmla="*/ 558 h 723"/>
                <a:gd name="T26" fmla="*/ 192 w 646"/>
                <a:gd name="T27" fmla="*/ 623 h 723"/>
                <a:gd name="T28" fmla="*/ 257 w 646"/>
                <a:gd name="T29" fmla="*/ 689 h 723"/>
                <a:gd name="T30" fmla="*/ 257 w 646"/>
                <a:gd name="T31" fmla="*/ 689 h 723"/>
                <a:gd name="T32" fmla="*/ 323 w 646"/>
                <a:gd name="T33" fmla="*/ 722 h 723"/>
                <a:gd name="T34" fmla="*/ 323 w 646"/>
                <a:gd name="T35" fmla="*/ 722 h 723"/>
                <a:gd name="T36" fmla="*/ 388 w 646"/>
                <a:gd name="T37" fmla="*/ 689 h 723"/>
                <a:gd name="T38" fmla="*/ 437 w 646"/>
                <a:gd name="T39" fmla="*/ 641 h 723"/>
                <a:gd name="T40" fmla="*/ 454 w 646"/>
                <a:gd name="T41" fmla="*/ 623 h 723"/>
                <a:gd name="T42" fmla="*/ 520 w 646"/>
                <a:gd name="T43" fmla="*/ 558 h 723"/>
                <a:gd name="T44" fmla="*/ 585 w 646"/>
                <a:gd name="T45" fmla="*/ 492 h 723"/>
                <a:gd name="T46" fmla="*/ 585 w 646"/>
                <a:gd name="T47" fmla="*/ 492 h 723"/>
                <a:gd name="T48" fmla="*/ 635 w 646"/>
                <a:gd name="T49" fmla="*/ 410 h 723"/>
                <a:gd name="T50" fmla="*/ 635 w 646"/>
                <a:gd name="T51" fmla="*/ 410 h 723"/>
                <a:gd name="T52" fmla="*/ 635 w 646"/>
                <a:gd name="T53" fmla="*/ 312 h 723"/>
                <a:gd name="T54" fmla="*/ 635 w 646"/>
                <a:gd name="T55" fmla="*/ 312 h 723"/>
                <a:gd name="T56" fmla="*/ 585 w 646"/>
                <a:gd name="T57" fmla="*/ 230 h 723"/>
                <a:gd name="T58" fmla="*/ 520 w 646"/>
                <a:gd name="T59" fmla="*/ 164 h 723"/>
                <a:gd name="T60" fmla="*/ 454 w 646"/>
                <a:gd name="T61" fmla="*/ 99 h 723"/>
                <a:gd name="T62" fmla="*/ 437 w 646"/>
                <a:gd name="T63" fmla="*/ 82 h 723"/>
                <a:gd name="T64" fmla="*/ 388 w 646"/>
                <a:gd name="T65" fmla="*/ 33 h 723"/>
                <a:gd name="T66" fmla="*/ 388 w 646"/>
                <a:gd name="T67" fmla="*/ 33 h 723"/>
                <a:gd name="T68" fmla="*/ 323 w 646"/>
                <a:gd name="T6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323" y="0"/>
                  </a:move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3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3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8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5" y="410"/>
                  </a:cubicBezTo>
                  <a:lnTo>
                    <a:pt x="635" y="410"/>
                  </a:lnTo>
                  <a:cubicBezTo>
                    <a:pt x="645" y="378"/>
                    <a:pt x="645" y="345"/>
                    <a:pt x="635" y="312"/>
                  </a:cubicBezTo>
                  <a:lnTo>
                    <a:pt x="635" y="312"/>
                  </a:lnTo>
                  <a:cubicBezTo>
                    <a:pt x="623" y="279"/>
                    <a:pt x="607" y="252"/>
                    <a:pt x="585" y="230"/>
                  </a:cubicBez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7" y="11"/>
                    <a:pt x="345" y="0"/>
                    <a:pt x="3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252">
              <a:extLst>
                <a:ext uri="{FF2B5EF4-FFF2-40B4-BE49-F238E27FC236}">
                  <a16:creationId xmlns:a16="http://schemas.microsoft.com/office/drawing/2014/main" id="{135755B4-F4D2-444E-85F5-3073F1E6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3 w 646"/>
                <a:gd name="T5" fmla="*/ 99 h 723"/>
                <a:gd name="T6" fmla="*/ 436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1 w 646"/>
                <a:gd name="T19" fmla="*/ 99 h 723"/>
                <a:gd name="T20" fmla="*/ 126 w 646"/>
                <a:gd name="T21" fmla="*/ 164 h 723"/>
                <a:gd name="T22" fmla="*/ 60 w 646"/>
                <a:gd name="T23" fmla="*/ 230 h 723"/>
                <a:gd name="T24" fmla="*/ 60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0 w 646"/>
                <a:gd name="T35" fmla="*/ 492 h 723"/>
                <a:gd name="T36" fmla="*/ 126 w 646"/>
                <a:gd name="T37" fmla="*/ 558 h 723"/>
                <a:gd name="T38" fmla="*/ 191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6 w 646"/>
                <a:gd name="T51" fmla="*/ 641 h 723"/>
                <a:gd name="T52" fmla="*/ 453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3" y="99"/>
                  </a:lnTo>
                  <a:lnTo>
                    <a:pt x="436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6" y="11"/>
                    <a:pt x="345" y="0"/>
                    <a:pt x="323" y="0"/>
                  </a:cubicBez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1" y="99"/>
                  </a:lnTo>
                  <a:lnTo>
                    <a:pt x="126" y="164"/>
                  </a:lnTo>
                  <a:lnTo>
                    <a:pt x="60" y="230"/>
                  </a:lnTo>
                  <a:lnTo>
                    <a:pt x="60" y="230"/>
                  </a:lnTo>
                  <a:cubicBezTo>
                    <a:pt x="39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9" y="470"/>
                    <a:pt x="60" y="492"/>
                  </a:cubicBezTo>
                  <a:lnTo>
                    <a:pt x="126" y="558"/>
                  </a:lnTo>
                  <a:lnTo>
                    <a:pt x="191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6" y="711"/>
                    <a:pt x="388" y="689"/>
                  </a:cubicBezTo>
                  <a:lnTo>
                    <a:pt x="436" y="641"/>
                  </a:lnTo>
                  <a:lnTo>
                    <a:pt x="453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7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FA9ABB-8264-E84D-A784-D6EAF11C7743}"/>
              </a:ext>
            </a:extLst>
          </p:cNvPr>
          <p:cNvGrpSpPr/>
          <p:nvPr/>
        </p:nvGrpSpPr>
        <p:grpSpPr>
          <a:xfrm>
            <a:off x="3366488" y="4682768"/>
            <a:ext cx="1700212" cy="838200"/>
            <a:chOff x="4452938" y="3084513"/>
            <a:chExt cx="1700212" cy="838200"/>
          </a:xfrm>
        </p:grpSpPr>
        <p:sp>
          <p:nvSpPr>
            <p:cNvPr id="312" name="Freeform 354">
              <a:extLst>
                <a:ext uri="{FF2B5EF4-FFF2-40B4-BE49-F238E27FC236}">
                  <a16:creationId xmlns:a16="http://schemas.microsoft.com/office/drawing/2014/main" id="{3A6C6E33-1E9E-1E4E-B4E1-5BE38D74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309938"/>
              <a:ext cx="71437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355">
              <a:extLst>
                <a:ext uri="{FF2B5EF4-FFF2-40B4-BE49-F238E27FC236}">
                  <a16:creationId xmlns:a16="http://schemas.microsoft.com/office/drawing/2014/main" id="{B038EFC1-C0B2-6844-956A-0C62CC2E0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850" y="3309938"/>
              <a:ext cx="71438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1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1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356">
              <a:extLst>
                <a:ext uri="{FF2B5EF4-FFF2-40B4-BE49-F238E27FC236}">
                  <a16:creationId xmlns:a16="http://schemas.microsoft.com/office/drawing/2014/main" id="{B7B810B6-4D85-EB44-A39C-CDE5D038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5" y="3178175"/>
              <a:ext cx="119063" cy="82550"/>
            </a:xfrm>
            <a:custGeom>
              <a:avLst/>
              <a:gdLst>
                <a:gd name="T0" fmla="*/ 277 w 329"/>
                <a:gd name="T1" fmla="*/ 213 h 231"/>
                <a:gd name="T2" fmla="*/ 277 w 329"/>
                <a:gd name="T3" fmla="*/ 213 h 231"/>
                <a:gd name="T4" fmla="*/ 278 w 329"/>
                <a:gd name="T5" fmla="*/ 213 h 231"/>
                <a:gd name="T6" fmla="*/ 278 w 329"/>
                <a:gd name="T7" fmla="*/ 213 h 231"/>
                <a:gd name="T8" fmla="*/ 328 w 329"/>
                <a:gd name="T9" fmla="*/ 164 h 231"/>
                <a:gd name="T10" fmla="*/ 328 w 329"/>
                <a:gd name="T11" fmla="*/ 164 h 231"/>
                <a:gd name="T12" fmla="*/ 294 w 329"/>
                <a:gd name="T13" fmla="*/ 99 h 231"/>
                <a:gd name="T14" fmla="*/ 277 w 329"/>
                <a:gd name="T15" fmla="*/ 81 h 231"/>
                <a:gd name="T16" fmla="*/ 229 w 329"/>
                <a:gd name="T17" fmla="*/ 33 h 231"/>
                <a:gd name="T18" fmla="*/ 229 w 329"/>
                <a:gd name="T19" fmla="*/ 33 h 231"/>
                <a:gd name="T20" fmla="*/ 164 w 329"/>
                <a:gd name="T21" fmla="*/ 0 h 231"/>
                <a:gd name="T22" fmla="*/ 164 w 329"/>
                <a:gd name="T23" fmla="*/ 0 h 231"/>
                <a:gd name="T24" fmla="*/ 98 w 329"/>
                <a:gd name="T25" fmla="*/ 33 h 231"/>
                <a:gd name="T26" fmla="*/ 32 w 329"/>
                <a:gd name="T27" fmla="*/ 99 h 231"/>
                <a:gd name="T28" fmla="*/ 32 w 329"/>
                <a:gd name="T29" fmla="*/ 99 h 231"/>
                <a:gd name="T30" fmla="*/ 0 w 329"/>
                <a:gd name="T31" fmla="*/ 164 h 231"/>
                <a:gd name="T32" fmla="*/ 0 w 329"/>
                <a:gd name="T33" fmla="*/ 164 h 231"/>
                <a:gd name="T34" fmla="*/ 48 w 329"/>
                <a:gd name="T35" fmla="*/ 213 h 231"/>
                <a:gd name="T36" fmla="*/ 48 w 329"/>
                <a:gd name="T37" fmla="*/ 213 h 231"/>
                <a:gd name="T38" fmla="*/ 164 w 329"/>
                <a:gd name="T39" fmla="*/ 230 h 231"/>
                <a:gd name="T40" fmla="*/ 164 w 329"/>
                <a:gd name="T41" fmla="*/ 230 h 231"/>
                <a:gd name="T42" fmla="*/ 277 w 329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277" y="213"/>
                  </a:moveTo>
                  <a:lnTo>
                    <a:pt x="277" y="213"/>
                  </a:lnTo>
                  <a:cubicBezTo>
                    <a:pt x="278" y="213"/>
                    <a:pt x="278" y="213"/>
                    <a:pt x="278" y="213"/>
                  </a:cubicBezTo>
                  <a:lnTo>
                    <a:pt x="278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6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5" y="0"/>
                    <a:pt x="164" y="0"/>
                  </a:cubicBezTo>
                  <a:lnTo>
                    <a:pt x="164" y="0"/>
                  </a:lnTo>
                  <a:cubicBezTo>
                    <a:pt x="141" y="0"/>
                    <a:pt x="120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  <a:lnTo>
                    <a:pt x="48" y="213"/>
                  </a:lnTo>
                  <a:cubicBezTo>
                    <a:pt x="81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7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357">
              <a:extLst>
                <a:ext uri="{FF2B5EF4-FFF2-40B4-BE49-F238E27FC236}">
                  <a16:creationId xmlns:a16="http://schemas.microsoft.com/office/drawing/2014/main" id="{D4B6EEBE-3CBD-8344-A6B4-84C20CC8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513" y="3178175"/>
              <a:ext cx="119062" cy="82550"/>
            </a:xfrm>
            <a:custGeom>
              <a:avLst/>
              <a:gdLst>
                <a:gd name="T0" fmla="*/ 48 w 329"/>
                <a:gd name="T1" fmla="*/ 213 h 231"/>
                <a:gd name="T2" fmla="*/ 48 w 329"/>
                <a:gd name="T3" fmla="*/ 213 h 231"/>
                <a:gd name="T4" fmla="*/ 164 w 329"/>
                <a:gd name="T5" fmla="*/ 230 h 231"/>
                <a:gd name="T6" fmla="*/ 164 w 329"/>
                <a:gd name="T7" fmla="*/ 230 h 231"/>
                <a:gd name="T8" fmla="*/ 278 w 329"/>
                <a:gd name="T9" fmla="*/ 213 h 231"/>
                <a:gd name="T10" fmla="*/ 278 w 329"/>
                <a:gd name="T11" fmla="*/ 213 h 231"/>
                <a:gd name="T12" fmla="*/ 279 w 329"/>
                <a:gd name="T13" fmla="*/ 213 h 231"/>
                <a:gd name="T14" fmla="*/ 279 w 329"/>
                <a:gd name="T15" fmla="*/ 213 h 231"/>
                <a:gd name="T16" fmla="*/ 328 w 329"/>
                <a:gd name="T17" fmla="*/ 164 h 231"/>
                <a:gd name="T18" fmla="*/ 328 w 329"/>
                <a:gd name="T19" fmla="*/ 164 h 231"/>
                <a:gd name="T20" fmla="*/ 295 w 329"/>
                <a:gd name="T21" fmla="*/ 99 h 231"/>
                <a:gd name="T22" fmla="*/ 278 w 329"/>
                <a:gd name="T23" fmla="*/ 81 h 231"/>
                <a:gd name="T24" fmla="*/ 229 w 329"/>
                <a:gd name="T25" fmla="*/ 33 h 231"/>
                <a:gd name="T26" fmla="*/ 229 w 329"/>
                <a:gd name="T27" fmla="*/ 33 h 231"/>
                <a:gd name="T28" fmla="*/ 164 w 329"/>
                <a:gd name="T29" fmla="*/ 0 h 231"/>
                <a:gd name="T30" fmla="*/ 164 w 329"/>
                <a:gd name="T31" fmla="*/ 0 h 231"/>
                <a:gd name="T32" fmla="*/ 98 w 329"/>
                <a:gd name="T33" fmla="*/ 33 h 231"/>
                <a:gd name="T34" fmla="*/ 33 w 329"/>
                <a:gd name="T35" fmla="*/ 99 h 231"/>
                <a:gd name="T36" fmla="*/ 33 w 329"/>
                <a:gd name="T37" fmla="*/ 99 h 231"/>
                <a:gd name="T38" fmla="*/ 0 w 329"/>
                <a:gd name="T39" fmla="*/ 164 h 231"/>
                <a:gd name="T40" fmla="*/ 0 w 329"/>
                <a:gd name="T41" fmla="*/ 164 h 231"/>
                <a:gd name="T42" fmla="*/ 48 w 329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48" y="213"/>
                  </a:moveTo>
                  <a:lnTo>
                    <a:pt x="48" y="213"/>
                  </a:lnTo>
                  <a:cubicBezTo>
                    <a:pt x="82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8" y="213"/>
                  </a:cubicBezTo>
                  <a:lnTo>
                    <a:pt x="278" y="213"/>
                  </a:lnTo>
                  <a:lnTo>
                    <a:pt x="279" y="213"/>
                  </a:lnTo>
                  <a:lnTo>
                    <a:pt x="279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7" y="120"/>
                    <a:pt x="295" y="99"/>
                  </a:cubicBezTo>
                  <a:lnTo>
                    <a:pt x="278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8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2" y="0"/>
                    <a:pt x="120" y="11"/>
                    <a:pt x="98" y="33"/>
                  </a:cubicBezTo>
                  <a:lnTo>
                    <a:pt x="33" y="99"/>
                  </a:lnTo>
                  <a:lnTo>
                    <a:pt x="33" y="99"/>
                  </a:lnTo>
                  <a:cubicBezTo>
                    <a:pt x="11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358">
              <a:extLst>
                <a:ext uri="{FF2B5EF4-FFF2-40B4-BE49-F238E27FC236}">
                  <a16:creationId xmlns:a16="http://schemas.microsoft.com/office/drawing/2014/main" id="{E0D9E08B-0301-E142-B736-94FB1130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025" y="3840163"/>
              <a:ext cx="23813" cy="23812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15 w 67"/>
                <a:gd name="T5" fmla="*/ 4 h 67"/>
                <a:gd name="T6" fmla="*/ 15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5 w 67"/>
                <a:gd name="T13" fmla="*/ 63 h 67"/>
                <a:gd name="T14" fmla="*/ 15 w 67"/>
                <a:gd name="T15" fmla="*/ 63 h 67"/>
                <a:gd name="T16" fmla="*/ 32 w 67"/>
                <a:gd name="T17" fmla="*/ 66 h 67"/>
                <a:gd name="T18" fmla="*/ 32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2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26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6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359">
              <a:extLst>
                <a:ext uri="{FF2B5EF4-FFF2-40B4-BE49-F238E27FC236}">
                  <a16:creationId xmlns:a16="http://schemas.microsoft.com/office/drawing/2014/main" id="{3C3F3D9B-9C92-A447-B9FB-031EAB7E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360">
              <a:extLst>
                <a:ext uri="{FF2B5EF4-FFF2-40B4-BE49-F238E27FC236}">
                  <a16:creationId xmlns:a16="http://schemas.microsoft.com/office/drawing/2014/main" id="{7647F5CA-C879-674A-A622-9CCCE5BEE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800" y="3309938"/>
              <a:ext cx="71438" cy="42862"/>
            </a:xfrm>
            <a:custGeom>
              <a:avLst/>
              <a:gdLst>
                <a:gd name="T0" fmla="*/ 49 w 198"/>
                <a:gd name="T1" fmla="*/ 110 h 121"/>
                <a:gd name="T2" fmla="*/ 49 w 198"/>
                <a:gd name="T3" fmla="*/ 110 h 121"/>
                <a:gd name="T4" fmla="*/ 148 w 198"/>
                <a:gd name="T5" fmla="*/ 110 h 121"/>
                <a:gd name="T6" fmla="*/ 148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8 w 198"/>
                <a:gd name="T13" fmla="*/ 11 h 121"/>
                <a:gd name="T14" fmla="*/ 148 w 198"/>
                <a:gd name="T15" fmla="*/ 11 h 121"/>
                <a:gd name="T16" fmla="*/ 49 w 198"/>
                <a:gd name="T17" fmla="*/ 11 h 121"/>
                <a:gd name="T18" fmla="*/ 49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49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  <a:lnTo>
                    <a:pt x="148" y="11"/>
                  </a:lnTo>
                  <a:cubicBezTo>
                    <a:pt x="115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361">
              <a:extLst>
                <a:ext uri="{FF2B5EF4-FFF2-40B4-BE49-F238E27FC236}">
                  <a16:creationId xmlns:a16="http://schemas.microsoft.com/office/drawing/2014/main" id="{7296747B-BCB4-434B-A991-F07CB4A9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362">
              <a:extLst>
                <a:ext uri="{FF2B5EF4-FFF2-40B4-BE49-F238E27FC236}">
                  <a16:creationId xmlns:a16="http://schemas.microsoft.com/office/drawing/2014/main" id="{E880DCD0-B982-D54B-9D09-AAC9EFB8B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363">
              <a:extLst>
                <a:ext uri="{FF2B5EF4-FFF2-40B4-BE49-F238E27FC236}">
                  <a16:creationId xmlns:a16="http://schemas.microsoft.com/office/drawing/2014/main" id="{5A2E3919-40E6-BE4C-8C76-022FD2F1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200" y="3698875"/>
              <a:ext cx="23813" cy="23813"/>
            </a:xfrm>
            <a:custGeom>
              <a:avLst/>
              <a:gdLst>
                <a:gd name="T0" fmla="*/ 33 w 67"/>
                <a:gd name="T1" fmla="*/ 66 h 67"/>
                <a:gd name="T2" fmla="*/ 33 w 67"/>
                <a:gd name="T3" fmla="*/ 66 h 67"/>
                <a:gd name="T4" fmla="*/ 66 w 67"/>
                <a:gd name="T5" fmla="*/ 33 h 67"/>
                <a:gd name="T6" fmla="*/ 66 w 67"/>
                <a:gd name="T7" fmla="*/ 33 h 67"/>
                <a:gd name="T8" fmla="*/ 33 w 67"/>
                <a:gd name="T9" fmla="*/ 0 h 67"/>
                <a:gd name="T10" fmla="*/ 33 w 67"/>
                <a:gd name="T11" fmla="*/ 0 h 67"/>
                <a:gd name="T12" fmla="*/ 0 w 67"/>
                <a:gd name="T13" fmla="*/ 33 h 67"/>
                <a:gd name="T14" fmla="*/ 0 w 67"/>
                <a:gd name="T15" fmla="*/ 33 h 67"/>
                <a:gd name="T16" fmla="*/ 33 w 67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66"/>
                  </a:move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364">
              <a:extLst>
                <a:ext uri="{FF2B5EF4-FFF2-40B4-BE49-F238E27FC236}">
                  <a16:creationId xmlns:a16="http://schemas.microsoft.com/office/drawing/2014/main" id="{E1388B55-4573-944B-837A-63E939457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309938"/>
              <a:ext cx="71438" cy="42862"/>
            </a:xfrm>
            <a:custGeom>
              <a:avLst/>
              <a:gdLst>
                <a:gd name="T0" fmla="*/ 50 w 197"/>
                <a:gd name="T1" fmla="*/ 110 h 121"/>
                <a:gd name="T2" fmla="*/ 50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50 w 197"/>
                <a:gd name="T17" fmla="*/ 11 h 121"/>
                <a:gd name="T18" fmla="*/ 50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50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50" y="110"/>
                  </a:move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65">
              <a:extLst>
                <a:ext uri="{FF2B5EF4-FFF2-40B4-BE49-F238E27FC236}">
                  <a16:creationId xmlns:a16="http://schemas.microsoft.com/office/drawing/2014/main" id="{481E9B76-68E4-E946-AAA3-67E974D8B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309938"/>
              <a:ext cx="71437" cy="42862"/>
            </a:xfrm>
            <a:custGeom>
              <a:avLst/>
              <a:gdLst>
                <a:gd name="T0" fmla="*/ 147 w 197"/>
                <a:gd name="T1" fmla="*/ 11 h 121"/>
                <a:gd name="T2" fmla="*/ 147 w 197"/>
                <a:gd name="T3" fmla="*/ 11 h 121"/>
                <a:gd name="T4" fmla="*/ 50 w 197"/>
                <a:gd name="T5" fmla="*/ 11 h 121"/>
                <a:gd name="T6" fmla="*/ 50 w 197"/>
                <a:gd name="T7" fmla="*/ 11 h 121"/>
                <a:gd name="T8" fmla="*/ 0 w 197"/>
                <a:gd name="T9" fmla="*/ 60 h 121"/>
                <a:gd name="T10" fmla="*/ 0 w 197"/>
                <a:gd name="T11" fmla="*/ 60 h 121"/>
                <a:gd name="T12" fmla="*/ 50 w 197"/>
                <a:gd name="T13" fmla="*/ 110 h 121"/>
                <a:gd name="T14" fmla="*/ 50 w 197"/>
                <a:gd name="T15" fmla="*/ 110 h 121"/>
                <a:gd name="T16" fmla="*/ 147 w 197"/>
                <a:gd name="T17" fmla="*/ 110 h 121"/>
                <a:gd name="T18" fmla="*/ 147 w 197"/>
                <a:gd name="T19" fmla="*/ 110 h 121"/>
                <a:gd name="T20" fmla="*/ 196 w 197"/>
                <a:gd name="T21" fmla="*/ 60 h 121"/>
                <a:gd name="T22" fmla="*/ 196 w 197"/>
                <a:gd name="T23" fmla="*/ 60 h 121"/>
                <a:gd name="T24" fmla="*/ 147 w 197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147" y="11"/>
                  </a:move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366">
              <a:extLst>
                <a:ext uri="{FF2B5EF4-FFF2-40B4-BE49-F238E27FC236}">
                  <a16:creationId xmlns:a16="http://schemas.microsoft.com/office/drawing/2014/main" id="{49DB9839-9C8D-6A49-968D-B788745A7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3403600"/>
              <a:ext cx="247650" cy="236538"/>
            </a:xfrm>
            <a:custGeom>
              <a:avLst/>
              <a:gdLst>
                <a:gd name="T0" fmla="*/ 197 w 689"/>
                <a:gd name="T1" fmla="*/ 590 h 656"/>
                <a:gd name="T2" fmla="*/ 655 w 689"/>
                <a:gd name="T3" fmla="*/ 131 h 656"/>
                <a:gd name="T4" fmla="*/ 655 w 689"/>
                <a:gd name="T5" fmla="*/ 131 h 656"/>
                <a:gd name="T6" fmla="*/ 688 w 689"/>
                <a:gd name="T7" fmla="*/ 66 h 656"/>
                <a:gd name="T8" fmla="*/ 688 w 689"/>
                <a:gd name="T9" fmla="*/ 66 h 656"/>
                <a:gd name="T10" fmla="*/ 639 w 689"/>
                <a:gd name="T11" fmla="*/ 16 h 656"/>
                <a:gd name="T12" fmla="*/ 639 w 689"/>
                <a:gd name="T13" fmla="*/ 16 h 656"/>
                <a:gd name="T14" fmla="*/ 524 w 689"/>
                <a:gd name="T15" fmla="*/ 0 h 656"/>
                <a:gd name="T16" fmla="*/ 524 w 689"/>
                <a:gd name="T17" fmla="*/ 0 h 656"/>
                <a:gd name="T18" fmla="*/ 410 w 689"/>
                <a:gd name="T19" fmla="*/ 16 h 656"/>
                <a:gd name="T20" fmla="*/ 410 w 689"/>
                <a:gd name="T21" fmla="*/ 16 h 656"/>
                <a:gd name="T22" fmla="*/ 328 w 689"/>
                <a:gd name="T23" fmla="*/ 66 h 656"/>
                <a:gd name="T24" fmla="*/ 262 w 689"/>
                <a:gd name="T25" fmla="*/ 131 h 656"/>
                <a:gd name="T26" fmla="*/ 197 w 689"/>
                <a:gd name="T27" fmla="*/ 197 h 656"/>
                <a:gd name="T28" fmla="*/ 131 w 689"/>
                <a:gd name="T29" fmla="*/ 262 h 656"/>
                <a:gd name="T30" fmla="*/ 65 w 689"/>
                <a:gd name="T31" fmla="*/ 328 h 656"/>
                <a:gd name="T32" fmla="*/ 65 w 689"/>
                <a:gd name="T33" fmla="*/ 328 h 656"/>
                <a:gd name="T34" fmla="*/ 0 w 689"/>
                <a:gd name="T35" fmla="*/ 361 h 656"/>
                <a:gd name="T36" fmla="*/ 0 w 689"/>
                <a:gd name="T37" fmla="*/ 655 h 656"/>
                <a:gd name="T38" fmla="*/ 0 w 689"/>
                <a:gd name="T39" fmla="*/ 655 h 656"/>
                <a:gd name="T40" fmla="*/ 114 w 689"/>
                <a:gd name="T41" fmla="*/ 640 h 656"/>
                <a:gd name="T42" fmla="*/ 114 w 689"/>
                <a:gd name="T43" fmla="*/ 640 h 656"/>
                <a:gd name="T44" fmla="*/ 197 w 689"/>
                <a:gd name="T45" fmla="*/ 59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9" h="656">
                  <a:moveTo>
                    <a:pt x="197" y="590"/>
                  </a:moveTo>
                  <a:lnTo>
                    <a:pt x="655" y="131"/>
                  </a:lnTo>
                  <a:lnTo>
                    <a:pt x="655" y="131"/>
                  </a:lnTo>
                  <a:cubicBezTo>
                    <a:pt x="677" y="109"/>
                    <a:pt x="688" y="87"/>
                    <a:pt x="688" y="66"/>
                  </a:cubicBezTo>
                  <a:lnTo>
                    <a:pt x="688" y="66"/>
                  </a:lnTo>
                  <a:cubicBezTo>
                    <a:pt x="688" y="44"/>
                    <a:pt x="671" y="27"/>
                    <a:pt x="639" y="16"/>
                  </a:cubicBezTo>
                  <a:lnTo>
                    <a:pt x="639" y="16"/>
                  </a:lnTo>
                  <a:cubicBezTo>
                    <a:pt x="606" y="6"/>
                    <a:pt x="568" y="0"/>
                    <a:pt x="524" y="0"/>
                  </a:cubicBezTo>
                  <a:lnTo>
                    <a:pt x="524" y="0"/>
                  </a:lnTo>
                  <a:cubicBezTo>
                    <a:pt x="481" y="0"/>
                    <a:pt x="442" y="6"/>
                    <a:pt x="410" y="16"/>
                  </a:cubicBezTo>
                  <a:lnTo>
                    <a:pt x="410" y="16"/>
                  </a:lnTo>
                  <a:cubicBezTo>
                    <a:pt x="377" y="27"/>
                    <a:pt x="349" y="44"/>
                    <a:pt x="328" y="66"/>
                  </a:cubicBezTo>
                  <a:lnTo>
                    <a:pt x="262" y="131"/>
                  </a:lnTo>
                  <a:lnTo>
                    <a:pt x="197" y="197"/>
                  </a:lnTo>
                  <a:lnTo>
                    <a:pt x="131" y="262"/>
                  </a:lnTo>
                  <a:lnTo>
                    <a:pt x="65" y="328"/>
                  </a:lnTo>
                  <a:lnTo>
                    <a:pt x="65" y="328"/>
                  </a:lnTo>
                  <a:cubicBezTo>
                    <a:pt x="43" y="350"/>
                    <a:pt x="22" y="361"/>
                    <a:pt x="0" y="361"/>
                  </a:cubicBezTo>
                  <a:lnTo>
                    <a:pt x="0" y="655"/>
                  </a:lnTo>
                  <a:lnTo>
                    <a:pt x="0" y="655"/>
                  </a:lnTo>
                  <a:cubicBezTo>
                    <a:pt x="43" y="655"/>
                    <a:pt x="81" y="651"/>
                    <a:pt x="114" y="640"/>
                  </a:cubicBezTo>
                  <a:lnTo>
                    <a:pt x="114" y="640"/>
                  </a:lnTo>
                  <a:cubicBezTo>
                    <a:pt x="147" y="629"/>
                    <a:pt x="174" y="612"/>
                    <a:pt x="197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25" name="Freeform 367">
              <a:extLst>
                <a:ext uri="{FF2B5EF4-FFF2-40B4-BE49-F238E27FC236}">
                  <a16:creationId xmlns:a16="http://schemas.microsoft.com/office/drawing/2014/main" id="{9AC43756-37ED-8E41-89F8-9A901CBB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913" y="3403600"/>
              <a:ext cx="247650" cy="236538"/>
            </a:xfrm>
            <a:custGeom>
              <a:avLst/>
              <a:gdLst>
                <a:gd name="T0" fmla="*/ 558 w 689"/>
                <a:gd name="T1" fmla="*/ 262 h 656"/>
                <a:gd name="T2" fmla="*/ 491 w 689"/>
                <a:gd name="T3" fmla="*/ 197 h 656"/>
                <a:gd name="T4" fmla="*/ 426 w 689"/>
                <a:gd name="T5" fmla="*/ 131 h 656"/>
                <a:gd name="T6" fmla="*/ 360 w 689"/>
                <a:gd name="T7" fmla="*/ 66 h 656"/>
                <a:gd name="T8" fmla="*/ 360 w 689"/>
                <a:gd name="T9" fmla="*/ 66 h 656"/>
                <a:gd name="T10" fmla="*/ 278 w 689"/>
                <a:gd name="T11" fmla="*/ 16 h 656"/>
                <a:gd name="T12" fmla="*/ 278 w 689"/>
                <a:gd name="T13" fmla="*/ 16 h 656"/>
                <a:gd name="T14" fmla="*/ 164 w 689"/>
                <a:gd name="T15" fmla="*/ 0 h 656"/>
                <a:gd name="T16" fmla="*/ 164 w 689"/>
                <a:gd name="T17" fmla="*/ 0 h 656"/>
                <a:gd name="T18" fmla="*/ 49 w 689"/>
                <a:gd name="T19" fmla="*/ 16 h 656"/>
                <a:gd name="T20" fmla="*/ 49 w 689"/>
                <a:gd name="T21" fmla="*/ 16 h 656"/>
                <a:gd name="T22" fmla="*/ 15 w 689"/>
                <a:gd name="T23" fmla="*/ 35 h 656"/>
                <a:gd name="T24" fmla="*/ 15 w 689"/>
                <a:gd name="T25" fmla="*/ 35 h 656"/>
                <a:gd name="T26" fmla="*/ 0 w 689"/>
                <a:gd name="T27" fmla="*/ 66 h 656"/>
                <a:gd name="T28" fmla="*/ 0 w 689"/>
                <a:gd name="T29" fmla="*/ 66 h 656"/>
                <a:gd name="T30" fmla="*/ 15 w 689"/>
                <a:gd name="T31" fmla="*/ 111 h 656"/>
                <a:gd name="T32" fmla="*/ 15 w 689"/>
                <a:gd name="T33" fmla="*/ 111 h 656"/>
                <a:gd name="T34" fmla="*/ 32 w 689"/>
                <a:gd name="T35" fmla="*/ 131 h 656"/>
                <a:gd name="T36" fmla="*/ 164 w 689"/>
                <a:gd name="T37" fmla="*/ 262 h 656"/>
                <a:gd name="T38" fmla="*/ 229 w 689"/>
                <a:gd name="T39" fmla="*/ 328 h 656"/>
                <a:gd name="T40" fmla="*/ 295 w 689"/>
                <a:gd name="T41" fmla="*/ 394 h 656"/>
                <a:gd name="T42" fmla="*/ 491 w 689"/>
                <a:gd name="T43" fmla="*/ 590 h 656"/>
                <a:gd name="T44" fmla="*/ 491 w 689"/>
                <a:gd name="T45" fmla="*/ 590 h 656"/>
                <a:gd name="T46" fmla="*/ 573 w 689"/>
                <a:gd name="T47" fmla="*/ 640 h 656"/>
                <a:gd name="T48" fmla="*/ 573 w 689"/>
                <a:gd name="T49" fmla="*/ 640 h 656"/>
                <a:gd name="T50" fmla="*/ 688 w 689"/>
                <a:gd name="T51" fmla="*/ 655 h 656"/>
                <a:gd name="T52" fmla="*/ 688 w 689"/>
                <a:gd name="T53" fmla="*/ 361 h 656"/>
                <a:gd name="T54" fmla="*/ 688 w 689"/>
                <a:gd name="T55" fmla="*/ 361 h 656"/>
                <a:gd name="T56" fmla="*/ 623 w 689"/>
                <a:gd name="T57" fmla="*/ 328 h 656"/>
                <a:gd name="T58" fmla="*/ 558 w 689"/>
                <a:gd name="T59" fmla="*/ 26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656">
                  <a:moveTo>
                    <a:pt x="558" y="262"/>
                  </a:moveTo>
                  <a:lnTo>
                    <a:pt x="491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8" y="44"/>
                    <a:pt x="312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4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5" y="125"/>
                    <a:pt x="32" y="131"/>
                  </a:cubicBezTo>
                  <a:lnTo>
                    <a:pt x="164" y="262"/>
                  </a:lnTo>
                  <a:lnTo>
                    <a:pt x="229" y="328"/>
                  </a:lnTo>
                  <a:lnTo>
                    <a:pt x="295" y="394"/>
                  </a:lnTo>
                  <a:lnTo>
                    <a:pt x="491" y="590"/>
                  </a:lnTo>
                  <a:lnTo>
                    <a:pt x="491" y="590"/>
                  </a:lnTo>
                  <a:cubicBezTo>
                    <a:pt x="513" y="612"/>
                    <a:pt x="540" y="629"/>
                    <a:pt x="573" y="640"/>
                  </a:cubicBezTo>
                  <a:lnTo>
                    <a:pt x="573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361"/>
                  </a:lnTo>
                  <a:lnTo>
                    <a:pt x="688" y="361"/>
                  </a:lnTo>
                  <a:cubicBezTo>
                    <a:pt x="666" y="361"/>
                    <a:pt x="645" y="350"/>
                    <a:pt x="623" y="328"/>
                  </a:cubicBezTo>
                  <a:lnTo>
                    <a:pt x="558" y="2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26" name="Freeform 368">
              <a:extLst>
                <a:ext uri="{FF2B5EF4-FFF2-40B4-BE49-F238E27FC236}">
                  <a16:creationId xmlns:a16="http://schemas.microsoft.com/office/drawing/2014/main" id="{4B2B5AE3-2CFD-2B4F-A9BE-18FCF27D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163" y="3744913"/>
              <a:ext cx="23812" cy="23812"/>
            </a:xfrm>
            <a:custGeom>
              <a:avLst/>
              <a:gdLst>
                <a:gd name="T0" fmla="*/ 33 w 66"/>
                <a:gd name="T1" fmla="*/ 66 h 67"/>
                <a:gd name="T2" fmla="*/ 33 w 66"/>
                <a:gd name="T3" fmla="*/ 66 h 67"/>
                <a:gd name="T4" fmla="*/ 65 w 66"/>
                <a:gd name="T5" fmla="*/ 33 h 67"/>
                <a:gd name="T6" fmla="*/ 65 w 66"/>
                <a:gd name="T7" fmla="*/ 33 h 67"/>
                <a:gd name="T8" fmla="*/ 33 w 66"/>
                <a:gd name="T9" fmla="*/ 0 h 67"/>
                <a:gd name="T10" fmla="*/ 33 w 66"/>
                <a:gd name="T11" fmla="*/ 0 h 67"/>
                <a:gd name="T12" fmla="*/ 0 w 66"/>
                <a:gd name="T13" fmla="*/ 33 h 67"/>
                <a:gd name="T14" fmla="*/ 0 w 66"/>
                <a:gd name="T15" fmla="*/ 33 h 67"/>
                <a:gd name="T16" fmla="*/ 33 w 66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66"/>
                  </a:move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369">
              <a:extLst>
                <a:ext uri="{FF2B5EF4-FFF2-40B4-BE49-F238E27FC236}">
                  <a16:creationId xmlns:a16="http://schemas.microsoft.com/office/drawing/2014/main" id="{7F37C8AA-9CEF-FF41-BA1E-817DA59D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488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370">
              <a:extLst>
                <a:ext uri="{FF2B5EF4-FFF2-40B4-BE49-F238E27FC236}">
                  <a16:creationId xmlns:a16="http://schemas.microsoft.com/office/drawing/2014/main" id="{B90FCF8C-AE2B-654C-BD6E-B091FB19E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74491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371">
              <a:extLst>
                <a:ext uri="{FF2B5EF4-FFF2-40B4-BE49-F238E27FC236}">
                  <a16:creationId xmlns:a16="http://schemas.microsoft.com/office/drawing/2014/main" id="{79571F7D-61A6-2449-A1E3-BAE418A8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513" y="384016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372">
              <a:extLst>
                <a:ext uri="{FF2B5EF4-FFF2-40B4-BE49-F238E27FC236}">
                  <a16:creationId xmlns:a16="http://schemas.microsoft.com/office/drawing/2014/main" id="{661A947C-23BD-B64F-9D1B-0DF301849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373">
              <a:extLst>
                <a:ext uri="{FF2B5EF4-FFF2-40B4-BE49-F238E27FC236}">
                  <a16:creationId xmlns:a16="http://schemas.microsoft.com/office/drawing/2014/main" id="{7B39A8FA-12DA-614C-AB12-EAF9C270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374">
              <a:extLst>
                <a:ext uri="{FF2B5EF4-FFF2-40B4-BE49-F238E27FC236}">
                  <a16:creationId xmlns:a16="http://schemas.microsoft.com/office/drawing/2014/main" id="{1AAADEC8-FEE0-6C48-B867-547AC9FA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375">
              <a:extLst>
                <a:ext uri="{FF2B5EF4-FFF2-40B4-BE49-F238E27FC236}">
                  <a16:creationId xmlns:a16="http://schemas.microsoft.com/office/drawing/2014/main" id="{4BD0440A-FA99-8045-BD3D-4D1C6D25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175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8 w 1378"/>
                <a:gd name="T5" fmla="*/ 16 h 656"/>
                <a:gd name="T6" fmla="*/ 1328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9 w 1378"/>
                <a:gd name="T13" fmla="*/ 16 h 656"/>
                <a:gd name="T14" fmla="*/ 1099 w 1378"/>
                <a:gd name="T15" fmla="*/ 16 h 656"/>
                <a:gd name="T16" fmla="*/ 1016 w 1378"/>
                <a:gd name="T17" fmla="*/ 66 h 656"/>
                <a:gd name="T18" fmla="*/ 950 w 1378"/>
                <a:gd name="T19" fmla="*/ 131 h 656"/>
                <a:gd name="T20" fmla="*/ 885 w 1378"/>
                <a:gd name="T21" fmla="*/ 197 h 656"/>
                <a:gd name="T22" fmla="*/ 819 w 1378"/>
                <a:gd name="T23" fmla="*/ 262 h 656"/>
                <a:gd name="T24" fmla="*/ 754 w 1378"/>
                <a:gd name="T25" fmla="*/ 328 h 656"/>
                <a:gd name="T26" fmla="*/ 754 w 1378"/>
                <a:gd name="T27" fmla="*/ 328 h 656"/>
                <a:gd name="T28" fmla="*/ 688 w 1378"/>
                <a:gd name="T29" fmla="*/ 361 h 656"/>
                <a:gd name="T30" fmla="*/ 688 w 1378"/>
                <a:gd name="T31" fmla="*/ 361 h 656"/>
                <a:gd name="T32" fmla="*/ 623 w 1378"/>
                <a:gd name="T33" fmla="*/ 328 h 656"/>
                <a:gd name="T34" fmla="*/ 558 w 1378"/>
                <a:gd name="T35" fmla="*/ 262 h 656"/>
                <a:gd name="T36" fmla="*/ 492 w 1378"/>
                <a:gd name="T37" fmla="*/ 197 h 656"/>
                <a:gd name="T38" fmla="*/ 427 w 1378"/>
                <a:gd name="T39" fmla="*/ 131 h 656"/>
                <a:gd name="T40" fmla="*/ 361 w 1378"/>
                <a:gd name="T41" fmla="*/ 66 h 656"/>
                <a:gd name="T42" fmla="*/ 361 w 1378"/>
                <a:gd name="T43" fmla="*/ 66 h 656"/>
                <a:gd name="T44" fmla="*/ 279 w 1378"/>
                <a:gd name="T45" fmla="*/ 16 h 656"/>
                <a:gd name="T46" fmla="*/ 279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49 w 1378"/>
                <a:gd name="T53" fmla="*/ 16 h 656"/>
                <a:gd name="T54" fmla="*/ 49 w 1378"/>
                <a:gd name="T55" fmla="*/ 16 h 656"/>
                <a:gd name="T56" fmla="*/ 16 w 1378"/>
                <a:gd name="T57" fmla="*/ 35 h 656"/>
                <a:gd name="T58" fmla="*/ 16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6 w 1378"/>
                <a:gd name="T65" fmla="*/ 111 h 656"/>
                <a:gd name="T66" fmla="*/ 16 w 1378"/>
                <a:gd name="T67" fmla="*/ 111 h 656"/>
                <a:gd name="T68" fmla="*/ 33 w 1378"/>
                <a:gd name="T69" fmla="*/ 131 h 656"/>
                <a:gd name="T70" fmla="*/ 164 w 1378"/>
                <a:gd name="T71" fmla="*/ 262 h 656"/>
                <a:gd name="T72" fmla="*/ 230 w 1378"/>
                <a:gd name="T73" fmla="*/ 328 h 656"/>
                <a:gd name="T74" fmla="*/ 295 w 1378"/>
                <a:gd name="T75" fmla="*/ 394 h 656"/>
                <a:gd name="T76" fmla="*/ 492 w 1378"/>
                <a:gd name="T77" fmla="*/ 590 h 656"/>
                <a:gd name="T78" fmla="*/ 492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8 w 1378"/>
                <a:gd name="T85" fmla="*/ 655 h 656"/>
                <a:gd name="T86" fmla="*/ 688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5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60" y="27"/>
                    <a:pt x="1328" y="16"/>
                  </a:cubicBezTo>
                  <a:lnTo>
                    <a:pt x="1328" y="16"/>
                  </a:lnTo>
                  <a:cubicBezTo>
                    <a:pt x="1295" y="6"/>
                    <a:pt x="1256" y="0"/>
                    <a:pt x="1213" y="0"/>
                  </a:cubicBezTo>
                  <a:lnTo>
                    <a:pt x="1213" y="0"/>
                  </a:lnTo>
                  <a:cubicBezTo>
                    <a:pt x="1170" y="0"/>
                    <a:pt x="1131" y="6"/>
                    <a:pt x="1099" y="16"/>
                  </a:cubicBezTo>
                  <a:lnTo>
                    <a:pt x="1099" y="16"/>
                  </a:lnTo>
                  <a:cubicBezTo>
                    <a:pt x="1066" y="27"/>
                    <a:pt x="1038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4" y="328"/>
                  </a:lnTo>
                  <a:lnTo>
                    <a:pt x="754" y="328"/>
                  </a:lnTo>
                  <a:cubicBezTo>
                    <a:pt x="732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  <a:lnTo>
                    <a:pt x="492" y="197"/>
                  </a:lnTo>
                  <a:lnTo>
                    <a:pt x="427" y="131"/>
                  </a:lnTo>
                  <a:lnTo>
                    <a:pt x="361" y="66"/>
                  </a:lnTo>
                  <a:lnTo>
                    <a:pt x="361" y="66"/>
                  </a:lnTo>
                  <a:cubicBezTo>
                    <a:pt x="339" y="44"/>
                    <a:pt x="312" y="27"/>
                    <a:pt x="279" y="16"/>
                  </a:cubicBezTo>
                  <a:lnTo>
                    <a:pt x="279" y="16"/>
                  </a:lnTo>
                  <a:cubicBezTo>
                    <a:pt x="246" y="6"/>
                    <a:pt x="208" y="0"/>
                    <a:pt x="164" y="0"/>
                  </a:cubicBezTo>
                  <a:lnTo>
                    <a:pt x="164" y="0"/>
                  </a:lnTo>
                  <a:cubicBezTo>
                    <a:pt x="121" y="0"/>
                    <a:pt x="82" y="6"/>
                    <a:pt x="49" y="16"/>
                  </a:cubicBezTo>
                  <a:lnTo>
                    <a:pt x="49" y="16"/>
                  </a:lnTo>
                  <a:cubicBezTo>
                    <a:pt x="35" y="21"/>
                    <a:pt x="24" y="27"/>
                    <a:pt x="16" y="35"/>
                  </a:cubicBezTo>
                  <a:lnTo>
                    <a:pt x="16" y="35"/>
                  </a:lnTo>
                  <a:cubicBezTo>
                    <a:pt x="6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6" y="96"/>
                    <a:pt x="16" y="111"/>
                  </a:cubicBezTo>
                  <a:lnTo>
                    <a:pt x="16" y="111"/>
                  </a:lnTo>
                  <a:cubicBezTo>
                    <a:pt x="20" y="117"/>
                    <a:pt x="26" y="125"/>
                    <a:pt x="33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4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5" y="629"/>
                    <a:pt x="863" y="612"/>
                    <a:pt x="885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34" name="Freeform 376">
              <a:extLst>
                <a:ext uri="{FF2B5EF4-FFF2-40B4-BE49-F238E27FC236}">
                  <a16:creationId xmlns:a16="http://schemas.microsoft.com/office/drawing/2014/main" id="{2A1DEDAB-65DE-DF48-8EDE-F0D1E214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913" y="384016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15 w 66"/>
                <a:gd name="T5" fmla="*/ 4 h 67"/>
                <a:gd name="T6" fmla="*/ 15 w 66"/>
                <a:gd name="T7" fmla="*/ 4 h 67"/>
                <a:gd name="T8" fmla="*/ 0 w 66"/>
                <a:gd name="T9" fmla="*/ 33 h 67"/>
                <a:gd name="T10" fmla="*/ 0 w 66"/>
                <a:gd name="T11" fmla="*/ 33 h 67"/>
                <a:gd name="T12" fmla="*/ 15 w 66"/>
                <a:gd name="T13" fmla="*/ 63 h 67"/>
                <a:gd name="T14" fmla="*/ 15 w 66"/>
                <a:gd name="T15" fmla="*/ 63 h 67"/>
                <a:gd name="T16" fmla="*/ 32 w 66"/>
                <a:gd name="T17" fmla="*/ 66 h 67"/>
                <a:gd name="T18" fmla="*/ 32 w 66"/>
                <a:gd name="T19" fmla="*/ 66 h 67"/>
                <a:gd name="T20" fmla="*/ 65 w 66"/>
                <a:gd name="T21" fmla="*/ 33 h 67"/>
                <a:gd name="T22" fmla="*/ 65 w 66"/>
                <a:gd name="T23" fmla="*/ 33 h 67"/>
                <a:gd name="T24" fmla="*/ 32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25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5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377">
              <a:extLst>
                <a:ext uri="{FF2B5EF4-FFF2-40B4-BE49-F238E27FC236}">
                  <a16:creationId xmlns:a16="http://schemas.microsoft.com/office/drawing/2014/main" id="{F1290AC4-F82E-754D-BF10-650483EFA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538" y="3309938"/>
              <a:ext cx="71437" cy="42862"/>
            </a:xfrm>
            <a:custGeom>
              <a:avLst/>
              <a:gdLst>
                <a:gd name="T0" fmla="*/ 147 w 197"/>
                <a:gd name="T1" fmla="*/ 11 h 121"/>
                <a:gd name="T2" fmla="*/ 147 w 197"/>
                <a:gd name="T3" fmla="*/ 11 h 121"/>
                <a:gd name="T4" fmla="*/ 49 w 197"/>
                <a:gd name="T5" fmla="*/ 11 h 121"/>
                <a:gd name="T6" fmla="*/ 49 w 197"/>
                <a:gd name="T7" fmla="*/ 11 h 121"/>
                <a:gd name="T8" fmla="*/ 0 w 197"/>
                <a:gd name="T9" fmla="*/ 60 h 121"/>
                <a:gd name="T10" fmla="*/ 0 w 197"/>
                <a:gd name="T11" fmla="*/ 60 h 121"/>
                <a:gd name="T12" fmla="*/ 49 w 197"/>
                <a:gd name="T13" fmla="*/ 110 h 121"/>
                <a:gd name="T14" fmla="*/ 49 w 197"/>
                <a:gd name="T15" fmla="*/ 110 h 121"/>
                <a:gd name="T16" fmla="*/ 147 w 197"/>
                <a:gd name="T17" fmla="*/ 110 h 121"/>
                <a:gd name="T18" fmla="*/ 147 w 197"/>
                <a:gd name="T19" fmla="*/ 110 h 121"/>
                <a:gd name="T20" fmla="*/ 196 w 197"/>
                <a:gd name="T21" fmla="*/ 60 h 121"/>
                <a:gd name="T22" fmla="*/ 196 w 197"/>
                <a:gd name="T23" fmla="*/ 60 h 121"/>
                <a:gd name="T24" fmla="*/ 147 w 197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147" y="11"/>
                  </a:move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1" y="22"/>
                    <a:pt x="1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378">
              <a:extLst>
                <a:ext uri="{FF2B5EF4-FFF2-40B4-BE49-F238E27FC236}">
                  <a16:creationId xmlns:a16="http://schemas.microsoft.com/office/drawing/2014/main" id="{DC0CCBBC-87A9-3B47-89BA-B73E62A0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963" y="3698875"/>
              <a:ext cx="23812" cy="23813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2 w 67"/>
                <a:gd name="T9" fmla="*/ 66 h 67"/>
                <a:gd name="T10" fmla="*/ 32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2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379">
              <a:extLst>
                <a:ext uri="{FF2B5EF4-FFF2-40B4-BE49-F238E27FC236}">
                  <a16:creationId xmlns:a16="http://schemas.microsoft.com/office/drawing/2014/main" id="{9A5A8BB6-D06B-524C-A50F-4912033C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178175"/>
              <a:ext cx="117475" cy="82550"/>
            </a:xfrm>
            <a:custGeom>
              <a:avLst/>
              <a:gdLst>
                <a:gd name="T0" fmla="*/ 277 w 328"/>
                <a:gd name="T1" fmla="*/ 81 h 231"/>
                <a:gd name="T2" fmla="*/ 229 w 328"/>
                <a:gd name="T3" fmla="*/ 33 h 231"/>
                <a:gd name="T4" fmla="*/ 229 w 328"/>
                <a:gd name="T5" fmla="*/ 33 h 231"/>
                <a:gd name="T6" fmla="*/ 164 w 328"/>
                <a:gd name="T7" fmla="*/ 0 h 231"/>
                <a:gd name="T8" fmla="*/ 164 w 328"/>
                <a:gd name="T9" fmla="*/ 0 h 231"/>
                <a:gd name="T10" fmla="*/ 97 w 328"/>
                <a:gd name="T11" fmla="*/ 33 h 231"/>
                <a:gd name="T12" fmla="*/ 32 w 328"/>
                <a:gd name="T13" fmla="*/ 99 h 231"/>
                <a:gd name="T14" fmla="*/ 32 w 328"/>
                <a:gd name="T15" fmla="*/ 99 h 231"/>
                <a:gd name="T16" fmla="*/ 0 w 328"/>
                <a:gd name="T17" fmla="*/ 164 h 231"/>
                <a:gd name="T18" fmla="*/ 0 w 328"/>
                <a:gd name="T19" fmla="*/ 164 h 231"/>
                <a:gd name="T20" fmla="*/ 48 w 328"/>
                <a:gd name="T21" fmla="*/ 213 h 231"/>
                <a:gd name="T22" fmla="*/ 48 w 328"/>
                <a:gd name="T23" fmla="*/ 213 h 231"/>
                <a:gd name="T24" fmla="*/ 164 w 328"/>
                <a:gd name="T25" fmla="*/ 230 h 231"/>
                <a:gd name="T26" fmla="*/ 164 w 328"/>
                <a:gd name="T27" fmla="*/ 230 h 231"/>
                <a:gd name="T28" fmla="*/ 277 w 328"/>
                <a:gd name="T29" fmla="*/ 213 h 231"/>
                <a:gd name="T30" fmla="*/ 277 w 328"/>
                <a:gd name="T31" fmla="*/ 213 h 231"/>
                <a:gd name="T32" fmla="*/ 278 w 328"/>
                <a:gd name="T33" fmla="*/ 213 h 231"/>
                <a:gd name="T34" fmla="*/ 278 w 328"/>
                <a:gd name="T35" fmla="*/ 213 h 231"/>
                <a:gd name="T36" fmla="*/ 327 w 328"/>
                <a:gd name="T37" fmla="*/ 164 h 231"/>
                <a:gd name="T38" fmla="*/ 327 w 328"/>
                <a:gd name="T39" fmla="*/ 164 h 231"/>
                <a:gd name="T40" fmla="*/ 294 w 328"/>
                <a:gd name="T41" fmla="*/ 99 h 231"/>
                <a:gd name="T42" fmla="*/ 277 w 328"/>
                <a:gd name="T43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8" h="231">
                  <a:moveTo>
                    <a:pt x="277" y="81"/>
                  </a:move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5" y="0"/>
                    <a:pt x="164" y="0"/>
                  </a:cubicBezTo>
                  <a:lnTo>
                    <a:pt x="164" y="0"/>
                  </a:lnTo>
                  <a:cubicBezTo>
                    <a:pt x="141" y="0"/>
                    <a:pt x="120" y="11"/>
                    <a:pt x="97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  <a:lnTo>
                    <a:pt x="48" y="213"/>
                  </a:lnTo>
                  <a:cubicBezTo>
                    <a:pt x="81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6" y="230"/>
                    <a:pt x="245" y="224"/>
                    <a:pt x="277" y="213"/>
                  </a:cubicBezTo>
                  <a:lnTo>
                    <a:pt x="277" y="213"/>
                  </a:lnTo>
                  <a:lnTo>
                    <a:pt x="278" y="213"/>
                  </a:lnTo>
                  <a:lnTo>
                    <a:pt x="278" y="213"/>
                  </a:lnTo>
                  <a:cubicBezTo>
                    <a:pt x="311" y="202"/>
                    <a:pt x="327" y="186"/>
                    <a:pt x="327" y="164"/>
                  </a:cubicBezTo>
                  <a:lnTo>
                    <a:pt x="327" y="164"/>
                  </a:lnTo>
                  <a:cubicBezTo>
                    <a:pt x="327" y="142"/>
                    <a:pt x="316" y="120"/>
                    <a:pt x="294" y="99"/>
                  </a:cubicBezTo>
                  <a:lnTo>
                    <a:pt x="277" y="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380">
              <a:extLst>
                <a:ext uri="{FF2B5EF4-FFF2-40B4-BE49-F238E27FC236}">
                  <a16:creationId xmlns:a16="http://schemas.microsoft.com/office/drawing/2014/main" id="{BFD62239-8DEB-3F4C-AB6D-C86631B9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538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381">
              <a:extLst>
                <a:ext uri="{FF2B5EF4-FFF2-40B4-BE49-F238E27FC236}">
                  <a16:creationId xmlns:a16="http://schemas.microsoft.com/office/drawing/2014/main" id="{F5E42CBF-2028-E44C-9B2C-34A1BC18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3698875"/>
              <a:ext cx="23813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382">
              <a:extLst>
                <a:ext uri="{FF2B5EF4-FFF2-40B4-BE49-F238E27FC236}">
                  <a16:creationId xmlns:a16="http://schemas.microsoft.com/office/drawing/2014/main" id="{A47AEC3D-55AC-BE48-BAD6-4729D0C71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025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7 w 1378"/>
                <a:gd name="T5" fmla="*/ 16 h 656"/>
                <a:gd name="T6" fmla="*/ 1327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8 w 1378"/>
                <a:gd name="T13" fmla="*/ 16 h 656"/>
                <a:gd name="T14" fmla="*/ 1098 w 1378"/>
                <a:gd name="T15" fmla="*/ 16 h 656"/>
                <a:gd name="T16" fmla="*/ 1016 w 1378"/>
                <a:gd name="T17" fmla="*/ 66 h 656"/>
                <a:gd name="T18" fmla="*/ 950 w 1378"/>
                <a:gd name="T19" fmla="*/ 131 h 656"/>
                <a:gd name="T20" fmla="*/ 885 w 1378"/>
                <a:gd name="T21" fmla="*/ 197 h 656"/>
                <a:gd name="T22" fmla="*/ 819 w 1378"/>
                <a:gd name="T23" fmla="*/ 262 h 656"/>
                <a:gd name="T24" fmla="*/ 753 w 1378"/>
                <a:gd name="T25" fmla="*/ 328 h 656"/>
                <a:gd name="T26" fmla="*/ 753 w 1378"/>
                <a:gd name="T27" fmla="*/ 328 h 656"/>
                <a:gd name="T28" fmla="*/ 688 w 1378"/>
                <a:gd name="T29" fmla="*/ 361 h 656"/>
                <a:gd name="T30" fmla="*/ 688 w 1378"/>
                <a:gd name="T31" fmla="*/ 361 h 656"/>
                <a:gd name="T32" fmla="*/ 623 w 1378"/>
                <a:gd name="T33" fmla="*/ 328 h 656"/>
                <a:gd name="T34" fmla="*/ 558 w 1378"/>
                <a:gd name="T35" fmla="*/ 262 h 656"/>
                <a:gd name="T36" fmla="*/ 491 w 1378"/>
                <a:gd name="T37" fmla="*/ 197 h 656"/>
                <a:gd name="T38" fmla="*/ 426 w 1378"/>
                <a:gd name="T39" fmla="*/ 131 h 656"/>
                <a:gd name="T40" fmla="*/ 360 w 1378"/>
                <a:gd name="T41" fmla="*/ 66 h 656"/>
                <a:gd name="T42" fmla="*/ 360 w 1378"/>
                <a:gd name="T43" fmla="*/ 66 h 656"/>
                <a:gd name="T44" fmla="*/ 278 w 1378"/>
                <a:gd name="T45" fmla="*/ 16 h 656"/>
                <a:gd name="T46" fmla="*/ 278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49 w 1378"/>
                <a:gd name="T53" fmla="*/ 16 h 656"/>
                <a:gd name="T54" fmla="*/ 49 w 1378"/>
                <a:gd name="T55" fmla="*/ 16 h 656"/>
                <a:gd name="T56" fmla="*/ 15 w 1378"/>
                <a:gd name="T57" fmla="*/ 35 h 656"/>
                <a:gd name="T58" fmla="*/ 15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5 w 1378"/>
                <a:gd name="T65" fmla="*/ 111 h 656"/>
                <a:gd name="T66" fmla="*/ 15 w 1378"/>
                <a:gd name="T67" fmla="*/ 111 h 656"/>
                <a:gd name="T68" fmla="*/ 32 w 1378"/>
                <a:gd name="T69" fmla="*/ 131 h 656"/>
                <a:gd name="T70" fmla="*/ 164 w 1378"/>
                <a:gd name="T71" fmla="*/ 262 h 656"/>
                <a:gd name="T72" fmla="*/ 230 w 1378"/>
                <a:gd name="T73" fmla="*/ 328 h 656"/>
                <a:gd name="T74" fmla="*/ 295 w 1378"/>
                <a:gd name="T75" fmla="*/ 394 h 656"/>
                <a:gd name="T76" fmla="*/ 491 w 1378"/>
                <a:gd name="T77" fmla="*/ 590 h 656"/>
                <a:gd name="T78" fmla="*/ 491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8 w 1378"/>
                <a:gd name="T85" fmla="*/ 655 h 656"/>
                <a:gd name="T86" fmla="*/ 688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5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59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3" y="0"/>
                  </a:cubicBezTo>
                  <a:lnTo>
                    <a:pt x="1213" y="0"/>
                  </a:lnTo>
                  <a:cubicBezTo>
                    <a:pt x="1169" y="0"/>
                    <a:pt x="1130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8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3" y="328"/>
                  </a:lnTo>
                  <a:lnTo>
                    <a:pt x="753" y="328"/>
                  </a:lnTo>
                  <a:cubicBezTo>
                    <a:pt x="732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  <a:lnTo>
                    <a:pt x="491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9" y="44"/>
                    <a:pt x="312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4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6" y="125"/>
                    <a:pt x="32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1" y="590"/>
                  </a:lnTo>
                  <a:lnTo>
                    <a:pt x="491" y="590"/>
                  </a:lnTo>
                  <a:cubicBezTo>
                    <a:pt x="513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5" y="629"/>
                    <a:pt x="863" y="612"/>
                    <a:pt x="885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41" name="Freeform 383">
              <a:extLst>
                <a:ext uri="{FF2B5EF4-FFF2-40B4-BE49-F238E27FC236}">
                  <a16:creationId xmlns:a16="http://schemas.microsoft.com/office/drawing/2014/main" id="{4BE616A2-5D95-F942-94CC-350B2303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384">
              <a:extLst>
                <a:ext uri="{FF2B5EF4-FFF2-40B4-BE49-F238E27FC236}">
                  <a16:creationId xmlns:a16="http://schemas.microsoft.com/office/drawing/2014/main" id="{B051FD56-0A3E-1D4F-9503-D1775492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3698875"/>
              <a:ext cx="23813" cy="23813"/>
            </a:xfrm>
            <a:custGeom>
              <a:avLst/>
              <a:gdLst>
                <a:gd name="T0" fmla="*/ 33 w 68"/>
                <a:gd name="T1" fmla="*/ 0 h 67"/>
                <a:gd name="T2" fmla="*/ 33 w 68"/>
                <a:gd name="T3" fmla="*/ 0 h 67"/>
                <a:gd name="T4" fmla="*/ 0 w 68"/>
                <a:gd name="T5" fmla="*/ 33 h 67"/>
                <a:gd name="T6" fmla="*/ 0 w 68"/>
                <a:gd name="T7" fmla="*/ 33 h 67"/>
                <a:gd name="T8" fmla="*/ 33 w 68"/>
                <a:gd name="T9" fmla="*/ 66 h 67"/>
                <a:gd name="T10" fmla="*/ 33 w 68"/>
                <a:gd name="T11" fmla="*/ 66 h 67"/>
                <a:gd name="T12" fmla="*/ 67 w 68"/>
                <a:gd name="T13" fmla="*/ 33 h 67"/>
                <a:gd name="T14" fmla="*/ 67 w 68"/>
                <a:gd name="T15" fmla="*/ 33 h 67"/>
                <a:gd name="T16" fmla="*/ 33 w 68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7" y="55"/>
                    <a:pt x="67" y="33"/>
                  </a:cubicBezTo>
                  <a:lnTo>
                    <a:pt x="67" y="33"/>
                  </a:lnTo>
                  <a:cubicBezTo>
                    <a:pt x="67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385">
              <a:extLst>
                <a:ext uri="{FF2B5EF4-FFF2-40B4-BE49-F238E27FC236}">
                  <a16:creationId xmlns:a16="http://schemas.microsoft.com/office/drawing/2014/main" id="{4373312C-C569-7D40-9C5C-72763684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386">
              <a:extLst>
                <a:ext uri="{FF2B5EF4-FFF2-40B4-BE49-F238E27FC236}">
                  <a16:creationId xmlns:a16="http://schemas.microsoft.com/office/drawing/2014/main" id="{28708FD7-23FD-D440-8F02-3EF247FA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85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387">
              <a:extLst>
                <a:ext uri="{FF2B5EF4-FFF2-40B4-BE49-F238E27FC236}">
                  <a16:creationId xmlns:a16="http://schemas.microsoft.com/office/drawing/2014/main" id="{FCEC61B8-3AFE-BE42-BAF3-62FBB7D2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388">
              <a:extLst>
                <a:ext uri="{FF2B5EF4-FFF2-40B4-BE49-F238E27FC236}">
                  <a16:creationId xmlns:a16="http://schemas.microsoft.com/office/drawing/2014/main" id="{548BDAD9-6855-FE4B-B6D5-198011A5E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3744913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389">
              <a:extLst>
                <a:ext uri="{FF2B5EF4-FFF2-40B4-BE49-F238E27FC236}">
                  <a16:creationId xmlns:a16="http://schemas.microsoft.com/office/drawing/2014/main" id="{E28AB021-25FA-F44E-87FC-20AEF2FF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175" y="3840163"/>
              <a:ext cx="23813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16 w 67"/>
                <a:gd name="T5" fmla="*/ 4 h 67"/>
                <a:gd name="T6" fmla="*/ 16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6 w 67"/>
                <a:gd name="T13" fmla="*/ 63 h 67"/>
                <a:gd name="T14" fmla="*/ 16 w 67"/>
                <a:gd name="T15" fmla="*/ 63 h 67"/>
                <a:gd name="T16" fmla="*/ 33 w 67"/>
                <a:gd name="T17" fmla="*/ 66 h 67"/>
                <a:gd name="T18" fmla="*/ 33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3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26" y="0"/>
                    <a:pt x="20" y="1"/>
                    <a:pt x="16" y="4"/>
                  </a:cubicBezTo>
                  <a:lnTo>
                    <a:pt x="16" y="4"/>
                  </a:lnTo>
                  <a:cubicBezTo>
                    <a:pt x="6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6" y="58"/>
                    <a:pt x="16" y="63"/>
                  </a:cubicBezTo>
                  <a:lnTo>
                    <a:pt x="16" y="63"/>
                  </a:lnTo>
                  <a:cubicBezTo>
                    <a:pt x="20" y="64"/>
                    <a:pt x="26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390">
              <a:extLst>
                <a:ext uri="{FF2B5EF4-FFF2-40B4-BE49-F238E27FC236}">
                  <a16:creationId xmlns:a16="http://schemas.microsoft.com/office/drawing/2014/main" id="{2245B82F-0319-1F44-A0F9-2FF3F7C8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800" y="3792538"/>
              <a:ext cx="23813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391">
              <a:extLst>
                <a:ext uri="{FF2B5EF4-FFF2-40B4-BE49-F238E27FC236}">
                  <a16:creationId xmlns:a16="http://schemas.microsoft.com/office/drawing/2014/main" id="{D64FCDEB-6024-5848-ACD3-CC4CB5E7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3084513"/>
              <a:ext cx="1700212" cy="838200"/>
            </a:xfrm>
            <a:custGeom>
              <a:avLst/>
              <a:gdLst>
                <a:gd name="T0" fmla="*/ 4064 w 4721"/>
                <a:gd name="T1" fmla="*/ 361 h 2329"/>
                <a:gd name="T2" fmla="*/ 4245 w 4721"/>
                <a:gd name="T3" fmla="*/ 1492 h 2329"/>
                <a:gd name="T4" fmla="*/ 3736 w 4721"/>
                <a:gd name="T5" fmla="*/ 1738 h 2329"/>
                <a:gd name="T6" fmla="*/ 3999 w 4721"/>
                <a:gd name="T7" fmla="*/ 1213 h 2329"/>
                <a:gd name="T8" fmla="*/ 4047 w 4721"/>
                <a:gd name="T9" fmla="*/ 2161 h 2329"/>
                <a:gd name="T10" fmla="*/ 3802 w 4721"/>
                <a:gd name="T11" fmla="*/ 2098 h 2329"/>
                <a:gd name="T12" fmla="*/ 3343 w 4721"/>
                <a:gd name="T13" fmla="*/ 1475 h 2329"/>
                <a:gd name="T14" fmla="*/ 2474 w 4721"/>
                <a:gd name="T15" fmla="*/ 996 h 2329"/>
                <a:gd name="T16" fmla="*/ 2950 w 4721"/>
                <a:gd name="T17" fmla="*/ 1082 h 2329"/>
                <a:gd name="T18" fmla="*/ 3671 w 4721"/>
                <a:gd name="T19" fmla="*/ 885 h 2329"/>
                <a:gd name="T20" fmla="*/ 3572 w 4721"/>
                <a:gd name="T21" fmla="*/ 1869 h 2329"/>
                <a:gd name="T22" fmla="*/ 2852 w 4721"/>
                <a:gd name="T23" fmla="*/ 1738 h 2329"/>
                <a:gd name="T24" fmla="*/ 2786 w 4721"/>
                <a:gd name="T25" fmla="*/ 1869 h 2329"/>
                <a:gd name="T26" fmla="*/ 2163 w 4721"/>
                <a:gd name="T27" fmla="*/ 1738 h 2329"/>
                <a:gd name="T28" fmla="*/ 2425 w 4721"/>
                <a:gd name="T29" fmla="*/ 1213 h 2329"/>
                <a:gd name="T30" fmla="*/ 2622 w 4721"/>
                <a:gd name="T31" fmla="*/ 1967 h 2329"/>
                <a:gd name="T32" fmla="*/ 2524 w 4721"/>
                <a:gd name="T33" fmla="*/ 2131 h 2329"/>
                <a:gd name="T34" fmla="*/ 2065 w 4721"/>
                <a:gd name="T35" fmla="*/ 2000 h 2329"/>
                <a:gd name="T36" fmla="*/ 1459 w 4721"/>
                <a:gd name="T37" fmla="*/ 1525 h 2329"/>
                <a:gd name="T38" fmla="*/ 934 w 4721"/>
                <a:gd name="T39" fmla="*/ 901 h 2329"/>
                <a:gd name="T40" fmla="*/ 1704 w 4721"/>
                <a:gd name="T41" fmla="*/ 1147 h 2329"/>
                <a:gd name="T42" fmla="*/ 1770 w 4721"/>
                <a:gd name="T43" fmla="*/ 1475 h 2329"/>
                <a:gd name="T44" fmla="*/ 1835 w 4721"/>
                <a:gd name="T45" fmla="*/ 1705 h 2329"/>
                <a:gd name="T46" fmla="*/ 1180 w 4721"/>
                <a:gd name="T47" fmla="*/ 1902 h 2329"/>
                <a:gd name="T48" fmla="*/ 900 w 4721"/>
                <a:gd name="T49" fmla="*/ 1821 h 2329"/>
                <a:gd name="T50" fmla="*/ 524 w 4721"/>
                <a:gd name="T51" fmla="*/ 1410 h 2329"/>
                <a:gd name="T52" fmla="*/ 1098 w 4721"/>
                <a:gd name="T53" fmla="*/ 1492 h 2329"/>
                <a:gd name="T54" fmla="*/ 900 w 4721"/>
                <a:gd name="T55" fmla="*/ 2161 h 2329"/>
                <a:gd name="T56" fmla="*/ 655 w 4721"/>
                <a:gd name="T57" fmla="*/ 2098 h 2329"/>
                <a:gd name="T58" fmla="*/ 671 w 4721"/>
                <a:gd name="T59" fmla="*/ 475 h 2329"/>
                <a:gd name="T60" fmla="*/ 951 w 4721"/>
                <a:gd name="T61" fmla="*/ 426 h 2329"/>
                <a:gd name="T62" fmla="*/ 1163 w 4721"/>
                <a:gd name="T63" fmla="*/ 738 h 2329"/>
                <a:gd name="T64" fmla="*/ 2081 w 4721"/>
                <a:gd name="T65" fmla="*/ 738 h 2329"/>
                <a:gd name="T66" fmla="*/ 2491 w 4721"/>
                <a:gd name="T67" fmla="*/ 361 h 2329"/>
                <a:gd name="T68" fmla="*/ 2638 w 4721"/>
                <a:gd name="T69" fmla="*/ 639 h 2329"/>
                <a:gd name="T70" fmla="*/ 3557 w 4721"/>
                <a:gd name="T71" fmla="*/ 639 h 2329"/>
                <a:gd name="T72" fmla="*/ 4359 w 4721"/>
                <a:gd name="T73" fmla="*/ 1869 h 2329"/>
                <a:gd name="T74" fmla="*/ 4425 w 4721"/>
                <a:gd name="T75" fmla="*/ 1738 h 2329"/>
                <a:gd name="T76" fmla="*/ 229 w 4721"/>
                <a:gd name="T77" fmla="*/ 1738 h 2329"/>
                <a:gd name="T78" fmla="*/ 507 w 4721"/>
                <a:gd name="T79" fmla="*/ 639 h 2329"/>
                <a:gd name="T80" fmla="*/ 4212 w 4721"/>
                <a:gd name="T81" fmla="*/ 738 h 2329"/>
                <a:gd name="T82" fmla="*/ 4655 w 4721"/>
                <a:gd name="T83" fmla="*/ 1213 h 2329"/>
                <a:gd name="T84" fmla="*/ 4589 w 4721"/>
                <a:gd name="T85" fmla="*/ 623 h 2329"/>
                <a:gd name="T86" fmla="*/ 3671 w 4721"/>
                <a:gd name="T87" fmla="*/ 229 h 2329"/>
                <a:gd name="T88" fmla="*/ 3277 w 4721"/>
                <a:gd name="T89" fmla="*/ 885 h 2329"/>
                <a:gd name="T90" fmla="*/ 3016 w 4721"/>
                <a:gd name="T91" fmla="*/ 623 h 2329"/>
                <a:gd name="T92" fmla="*/ 2098 w 4721"/>
                <a:gd name="T93" fmla="*/ 229 h 2329"/>
                <a:gd name="T94" fmla="*/ 1704 w 4721"/>
                <a:gd name="T95" fmla="*/ 885 h 2329"/>
                <a:gd name="T96" fmla="*/ 1443 w 4721"/>
                <a:gd name="T97" fmla="*/ 623 h 2329"/>
                <a:gd name="T98" fmla="*/ 524 w 4721"/>
                <a:gd name="T99" fmla="*/ 229 h 2329"/>
                <a:gd name="T100" fmla="*/ 131 w 4721"/>
                <a:gd name="T101" fmla="*/ 885 h 2329"/>
                <a:gd name="T102" fmla="*/ 524 w 4721"/>
                <a:gd name="T103" fmla="*/ 885 h 2329"/>
                <a:gd name="T104" fmla="*/ 65 w 4721"/>
                <a:gd name="T105" fmla="*/ 1738 h 2329"/>
                <a:gd name="T106" fmla="*/ 900 w 4721"/>
                <a:gd name="T107" fmla="*/ 2312 h 2329"/>
                <a:gd name="T108" fmla="*/ 1573 w 4721"/>
                <a:gd name="T109" fmla="*/ 1705 h 2329"/>
                <a:gd name="T110" fmla="*/ 2360 w 4721"/>
                <a:gd name="T111" fmla="*/ 2328 h 2329"/>
                <a:gd name="T112" fmla="*/ 3081 w 4721"/>
                <a:gd name="T113" fmla="*/ 1738 h 2329"/>
                <a:gd name="T114" fmla="*/ 3819 w 4721"/>
                <a:gd name="T115" fmla="*/ 2311 h 2329"/>
                <a:gd name="T116" fmla="*/ 4523 w 4721"/>
                <a:gd name="T117" fmla="*/ 1869 h 2329"/>
                <a:gd name="T118" fmla="*/ 4064 w 4721"/>
                <a:gd name="T119" fmla="*/ 1016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1" h="2329">
                  <a:moveTo>
                    <a:pt x="3934" y="492"/>
                  </a:moveTo>
                  <a:lnTo>
                    <a:pt x="3934" y="492"/>
                  </a:lnTo>
                  <a:cubicBezTo>
                    <a:pt x="3890" y="492"/>
                    <a:pt x="3851" y="486"/>
                    <a:pt x="3819" y="475"/>
                  </a:cubicBezTo>
                  <a:lnTo>
                    <a:pt x="3819" y="475"/>
                  </a:lnTo>
                  <a:cubicBezTo>
                    <a:pt x="3786" y="464"/>
                    <a:pt x="3770" y="448"/>
                    <a:pt x="3770" y="426"/>
                  </a:cubicBezTo>
                  <a:lnTo>
                    <a:pt x="3770" y="426"/>
                  </a:lnTo>
                  <a:cubicBezTo>
                    <a:pt x="3770" y="404"/>
                    <a:pt x="3780" y="382"/>
                    <a:pt x="3802" y="361"/>
                  </a:cubicBezTo>
                  <a:lnTo>
                    <a:pt x="3867" y="295"/>
                  </a:lnTo>
                  <a:lnTo>
                    <a:pt x="3867" y="295"/>
                  </a:lnTo>
                  <a:cubicBezTo>
                    <a:pt x="3890" y="273"/>
                    <a:pt x="3911" y="262"/>
                    <a:pt x="3934" y="262"/>
                  </a:cubicBezTo>
                  <a:lnTo>
                    <a:pt x="3934" y="262"/>
                  </a:lnTo>
                  <a:cubicBezTo>
                    <a:pt x="3955" y="262"/>
                    <a:pt x="3977" y="273"/>
                    <a:pt x="3999" y="295"/>
                  </a:cubicBezTo>
                  <a:lnTo>
                    <a:pt x="4047" y="343"/>
                  </a:lnTo>
                  <a:lnTo>
                    <a:pt x="4064" y="361"/>
                  </a:lnTo>
                  <a:lnTo>
                    <a:pt x="4064" y="361"/>
                  </a:lnTo>
                  <a:cubicBezTo>
                    <a:pt x="4086" y="382"/>
                    <a:pt x="4097" y="404"/>
                    <a:pt x="4097" y="426"/>
                  </a:cubicBezTo>
                  <a:lnTo>
                    <a:pt x="4097" y="426"/>
                  </a:lnTo>
                  <a:cubicBezTo>
                    <a:pt x="4097" y="448"/>
                    <a:pt x="4081" y="464"/>
                    <a:pt x="4048" y="475"/>
                  </a:cubicBezTo>
                  <a:lnTo>
                    <a:pt x="4048" y="475"/>
                  </a:lnTo>
                  <a:cubicBezTo>
                    <a:pt x="4047" y="475"/>
                    <a:pt x="4047" y="475"/>
                    <a:pt x="4047" y="475"/>
                  </a:cubicBezTo>
                  <a:lnTo>
                    <a:pt x="4047" y="475"/>
                  </a:lnTo>
                  <a:cubicBezTo>
                    <a:pt x="4015" y="486"/>
                    <a:pt x="3976" y="492"/>
                    <a:pt x="3934" y="492"/>
                  </a:cubicBezTo>
                  <a:close/>
                  <a:moveTo>
                    <a:pt x="4047" y="1262"/>
                  </a:moveTo>
                  <a:lnTo>
                    <a:pt x="4064" y="1279"/>
                  </a:lnTo>
                  <a:lnTo>
                    <a:pt x="4130" y="1344"/>
                  </a:lnTo>
                  <a:lnTo>
                    <a:pt x="4196" y="1410"/>
                  </a:lnTo>
                  <a:lnTo>
                    <a:pt x="4196" y="1410"/>
                  </a:lnTo>
                  <a:cubicBezTo>
                    <a:pt x="4217" y="1432"/>
                    <a:pt x="4234" y="1459"/>
                    <a:pt x="4245" y="1492"/>
                  </a:cubicBezTo>
                  <a:lnTo>
                    <a:pt x="4245" y="1492"/>
                  </a:lnTo>
                  <a:cubicBezTo>
                    <a:pt x="4255" y="1525"/>
                    <a:pt x="4255" y="1558"/>
                    <a:pt x="4245" y="1590"/>
                  </a:cubicBezTo>
                  <a:lnTo>
                    <a:pt x="4245" y="1590"/>
                  </a:lnTo>
                  <a:cubicBezTo>
                    <a:pt x="4234" y="1623"/>
                    <a:pt x="4217" y="1650"/>
                    <a:pt x="4196" y="1672"/>
                  </a:cubicBezTo>
                  <a:lnTo>
                    <a:pt x="4130" y="1738"/>
                  </a:lnTo>
                  <a:lnTo>
                    <a:pt x="4064" y="1803"/>
                  </a:lnTo>
                  <a:lnTo>
                    <a:pt x="4047" y="1821"/>
                  </a:lnTo>
                  <a:lnTo>
                    <a:pt x="3999" y="1869"/>
                  </a:lnTo>
                  <a:lnTo>
                    <a:pt x="3999" y="1869"/>
                  </a:lnTo>
                  <a:cubicBezTo>
                    <a:pt x="3977" y="1891"/>
                    <a:pt x="3955" y="1902"/>
                    <a:pt x="3934" y="1902"/>
                  </a:cubicBezTo>
                  <a:lnTo>
                    <a:pt x="3934" y="1902"/>
                  </a:lnTo>
                  <a:cubicBezTo>
                    <a:pt x="3911" y="1902"/>
                    <a:pt x="3890" y="1891"/>
                    <a:pt x="3867" y="1869"/>
                  </a:cubicBezTo>
                  <a:lnTo>
                    <a:pt x="3802" y="1803"/>
                  </a:lnTo>
                  <a:lnTo>
                    <a:pt x="3736" y="1738"/>
                  </a:lnTo>
                  <a:lnTo>
                    <a:pt x="3671" y="1672"/>
                  </a:lnTo>
                  <a:lnTo>
                    <a:pt x="3671" y="1672"/>
                  </a:lnTo>
                  <a:cubicBezTo>
                    <a:pt x="3649" y="1650"/>
                    <a:pt x="3633" y="1623"/>
                    <a:pt x="3622" y="1590"/>
                  </a:cubicBezTo>
                  <a:lnTo>
                    <a:pt x="3622" y="1590"/>
                  </a:lnTo>
                  <a:cubicBezTo>
                    <a:pt x="3610" y="1558"/>
                    <a:pt x="3610" y="1525"/>
                    <a:pt x="3622" y="1492"/>
                  </a:cubicBezTo>
                  <a:lnTo>
                    <a:pt x="3622" y="1492"/>
                  </a:lnTo>
                  <a:cubicBezTo>
                    <a:pt x="3633" y="1459"/>
                    <a:pt x="3649" y="1432"/>
                    <a:pt x="3671" y="1410"/>
                  </a:cubicBezTo>
                  <a:lnTo>
                    <a:pt x="3736" y="1344"/>
                  </a:lnTo>
                  <a:lnTo>
                    <a:pt x="3802" y="1279"/>
                  </a:lnTo>
                  <a:lnTo>
                    <a:pt x="3867" y="1213"/>
                  </a:lnTo>
                  <a:lnTo>
                    <a:pt x="3867" y="1213"/>
                  </a:lnTo>
                  <a:cubicBezTo>
                    <a:pt x="3890" y="1191"/>
                    <a:pt x="3911" y="1180"/>
                    <a:pt x="3934" y="1180"/>
                  </a:cubicBezTo>
                  <a:lnTo>
                    <a:pt x="3934" y="1180"/>
                  </a:lnTo>
                  <a:cubicBezTo>
                    <a:pt x="3955" y="1180"/>
                    <a:pt x="3977" y="1191"/>
                    <a:pt x="3999" y="1213"/>
                  </a:cubicBezTo>
                  <a:lnTo>
                    <a:pt x="4047" y="1262"/>
                  </a:lnTo>
                  <a:close/>
                  <a:moveTo>
                    <a:pt x="4196" y="2033"/>
                  </a:moveTo>
                  <a:lnTo>
                    <a:pt x="4196" y="2033"/>
                  </a:lnTo>
                  <a:cubicBezTo>
                    <a:pt x="4174" y="2033"/>
                    <a:pt x="4163" y="2022"/>
                    <a:pt x="4163" y="2000"/>
                  </a:cubicBezTo>
                  <a:lnTo>
                    <a:pt x="4163" y="2000"/>
                  </a:lnTo>
                  <a:cubicBezTo>
                    <a:pt x="4163" y="1978"/>
                    <a:pt x="4174" y="1967"/>
                    <a:pt x="4196" y="1967"/>
                  </a:cubicBezTo>
                  <a:lnTo>
                    <a:pt x="4196" y="1967"/>
                  </a:lnTo>
                  <a:cubicBezTo>
                    <a:pt x="4217" y="1967"/>
                    <a:pt x="4228" y="1978"/>
                    <a:pt x="4228" y="2000"/>
                  </a:cubicBezTo>
                  <a:lnTo>
                    <a:pt x="4228" y="2000"/>
                  </a:lnTo>
                  <a:cubicBezTo>
                    <a:pt x="4228" y="2022"/>
                    <a:pt x="4217" y="2033"/>
                    <a:pt x="4196" y="2033"/>
                  </a:cubicBezTo>
                  <a:close/>
                  <a:moveTo>
                    <a:pt x="4064" y="2164"/>
                  </a:moveTo>
                  <a:lnTo>
                    <a:pt x="4064" y="2164"/>
                  </a:lnTo>
                  <a:cubicBezTo>
                    <a:pt x="4057" y="2164"/>
                    <a:pt x="4052" y="2162"/>
                    <a:pt x="4047" y="2161"/>
                  </a:cubicBezTo>
                  <a:lnTo>
                    <a:pt x="4047" y="2161"/>
                  </a:lnTo>
                  <a:cubicBezTo>
                    <a:pt x="4037" y="2156"/>
                    <a:pt x="4032" y="2146"/>
                    <a:pt x="4032" y="2131"/>
                  </a:cubicBezTo>
                  <a:lnTo>
                    <a:pt x="4032" y="2131"/>
                  </a:lnTo>
                  <a:cubicBezTo>
                    <a:pt x="4032" y="2116"/>
                    <a:pt x="4037" y="2107"/>
                    <a:pt x="4047" y="2102"/>
                  </a:cubicBezTo>
                  <a:lnTo>
                    <a:pt x="4047" y="2102"/>
                  </a:lnTo>
                  <a:cubicBezTo>
                    <a:pt x="4052" y="2099"/>
                    <a:pt x="4057" y="2098"/>
                    <a:pt x="4064" y="2098"/>
                  </a:cubicBezTo>
                  <a:lnTo>
                    <a:pt x="4064" y="2098"/>
                  </a:lnTo>
                  <a:cubicBezTo>
                    <a:pt x="4086" y="2098"/>
                    <a:pt x="4097" y="2109"/>
                    <a:pt x="4097" y="2131"/>
                  </a:cubicBezTo>
                  <a:lnTo>
                    <a:pt x="4097" y="2131"/>
                  </a:lnTo>
                  <a:cubicBezTo>
                    <a:pt x="4097" y="2153"/>
                    <a:pt x="4086" y="2164"/>
                    <a:pt x="4064" y="2164"/>
                  </a:cubicBezTo>
                  <a:close/>
                  <a:moveTo>
                    <a:pt x="3802" y="2164"/>
                  </a:moveTo>
                  <a:lnTo>
                    <a:pt x="3802" y="2164"/>
                  </a:lnTo>
                  <a:cubicBezTo>
                    <a:pt x="3780" y="2164"/>
                    <a:pt x="3770" y="2153"/>
                    <a:pt x="3770" y="2131"/>
                  </a:cubicBezTo>
                  <a:lnTo>
                    <a:pt x="3770" y="2131"/>
                  </a:lnTo>
                  <a:cubicBezTo>
                    <a:pt x="3770" y="2109"/>
                    <a:pt x="3780" y="2098"/>
                    <a:pt x="3802" y="2098"/>
                  </a:cubicBezTo>
                  <a:lnTo>
                    <a:pt x="3802" y="2098"/>
                  </a:lnTo>
                  <a:cubicBezTo>
                    <a:pt x="3824" y="2098"/>
                    <a:pt x="3835" y="2109"/>
                    <a:pt x="3835" y="2131"/>
                  </a:cubicBezTo>
                  <a:lnTo>
                    <a:pt x="3835" y="2131"/>
                  </a:lnTo>
                  <a:cubicBezTo>
                    <a:pt x="3835" y="2153"/>
                    <a:pt x="3824" y="2164"/>
                    <a:pt x="3802" y="2164"/>
                  </a:cubicBezTo>
                  <a:close/>
                  <a:moveTo>
                    <a:pt x="3671" y="2033"/>
                  </a:moveTo>
                  <a:lnTo>
                    <a:pt x="3671" y="2033"/>
                  </a:lnTo>
                  <a:cubicBezTo>
                    <a:pt x="3649" y="2033"/>
                    <a:pt x="3638" y="2022"/>
                    <a:pt x="3638" y="2000"/>
                  </a:cubicBezTo>
                  <a:lnTo>
                    <a:pt x="3638" y="2000"/>
                  </a:lnTo>
                  <a:cubicBezTo>
                    <a:pt x="3638" y="1978"/>
                    <a:pt x="3649" y="1967"/>
                    <a:pt x="3671" y="1967"/>
                  </a:cubicBezTo>
                  <a:lnTo>
                    <a:pt x="3671" y="1967"/>
                  </a:lnTo>
                  <a:cubicBezTo>
                    <a:pt x="3693" y="1967"/>
                    <a:pt x="3703" y="1978"/>
                    <a:pt x="3703" y="2000"/>
                  </a:cubicBezTo>
                  <a:lnTo>
                    <a:pt x="3703" y="2000"/>
                  </a:lnTo>
                  <a:cubicBezTo>
                    <a:pt x="3703" y="2022"/>
                    <a:pt x="3693" y="2033"/>
                    <a:pt x="3671" y="2033"/>
                  </a:cubicBezTo>
                  <a:close/>
                  <a:moveTo>
                    <a:pt x="3343" y="1475"/>
                  </a:moveTo>
                  <a:lnTo>
                    <a:pt x="3343" y="1475"/>
                  </a:lnTo>
                  <a:cubicBezTo>
                    <a:pt x="3321" y="1497"/>
                    <a:pt x="3294" y="1514"/>
                    <a:pt x="3261" y="1525"/>
                  </a:cubicBezTo>
                  <a:lnTo>
                    <a:pt x="3261" y="1525"/>
                  </a:lnTo>
                  <a:cubicBezTo>
                    <a:pt x="3228" y="1536"/>
                    <a:pt x="3190" y="1540"/>
                    <a:pt x="3146" y="1540"/>
                  </a:cubicBezTo>
                  <a:lnTo>
                    <a:pt x="3146" y="1540"/>
                  </a:lnTo>
                  <a:cubicBezTo>
                    <a:pt x="3103" y="1540"/>
                    <a:pt x="3064" y="1536"/>
                    <a:pt x="3032" y="1525"/>
                  </a:cubicBezTo>
                  <a:lnTo>
                    <a:pt x="3032" y="1525"/>
                  </a:lnTo>
                  <a:cubicBezTo>
                    <a:pt x="2999" y="1514"/>
                    <a:pt x="2972" y="1497"/>
                    <a:pt x="2950" y="1475"/>
                  </a:cubicBezTo>
                  <a:lnTo>
                    <a:pt x="2753" y="1279"/>
                  </a:lnTo>
                  <a:lnTo>
                    <a:pt x="2688" y="1213"/>
                  </a:lnTo>
                  <a:lnTo>
                    <a:pt x="2622" y="1147"/>
                  </a:lnTo>
                  <a:lnTo>
                    <a:pt x="2491" y="1016"/>
                  </a:lnTo>
                  <a:lnTo>
                    <a:pt x="2491" y="1016"/>
                  </a:lnTo>
                  <a:cubicBezTo>
                    <a:pt x="2484" y="1010"/>
                    <a:pt x="2478" y="1002"/>
                    <a:pt x="2474" y="996"/>
                  </a:cubicBezTo>
                  <a:lnTo>
                    <a:pt x="2474" y="996"/>
                  </a:lnTo>
                  <a:cubicBezTo>
                    <a:pt x="2464" y="981"/>
                    <a:pt x="2458" y="966"/>
                    <a:pt x="2458" y="951"/>
                  </a:cubicBezTo>
                  <a:lnTo>
                    <a:pt x="2458" y="951"/>
                  </a:lnTo>
                  <a:cubicBezTo>
                    <a:pt x="2458" y="939"/>
                    <a:pt x="2464" y="929"/>
                    <a:pt x="2474" y="920"/>
                  </a:cubicBezTo>
                  <a:lnTo>
                    <a:pt x="2474" y="920"/>
                  </a:lnTo>
                  <a:cubicBezTo>
                    <a:pt x="2482" y="912"/>
                    <a:pt x="2493" y="906"/>
                    <a:pt x="2507" y="901"/>
                  </a:cubicBezTo>
                  <a:lnTo>
                    <a:pt x="2507" y="901"/>
                  </a:lnTo>
                  <a:cubicBezTo>
                    <a:pt x="2540" y="891"/>
                    <a:pt x="2579" y="885"/>
                    <a:pt x="2622" y="885"/>
                  </a:cubicBezTo>
                  <a:lnTo>
                    <a:pt x="2622" y="885"/>
                  </a:lnTo>
                  <a:cubicBezTo>
                    <a:pt x="2666" y="885"/>
                    <a:pt x="2704" y="891"/>
                    <a:pt x="2737" y="901"/>
                  </a:cubicBezTo>
                  <a:lnTo>
                    <a:pt x="2737" y="901"/>
                  </a:lnTo>
                  <a:cubicBezTo>
                    <a:pt x="2770" y="912"/>
                    <a:pt x="2797" y="929"/>
                    <a:pt x="2819" y="951"/>
                  </a:cubicBezTo>
                  <a:lnTo>
                    <a:pt x="2885" y="1016"/>
                  </a:lnTo>
                  <a:lnTo>
                    <a:pt x="2950" y="1082"/>
                  </a:lnTo>
                  <a:lnTo>
                    <a:pt x="3016" y="1147"/>
                  </a:lnTo>
                  <a:lnTo>
                    <a:pt x="3081" y="1213"/>
                  </a:lnTo>
                  <a:lnTo>
                    <a:pt x="3081" y="1213"/>
                  </a:lnTo>
                  <a:cubicBezTo>
                    <a:pt x="3103" y="1235"/>
                    <a:pt x="3125" y="1246"/>
                    <a:pt x="3146" y="1246"/>
                  </a:cubicBezTo>
                  <a:lnTo>
                    <a:pt x="3146" y="1246"/>
                  </a:lnTo>
                  <a:cubicBezTo>
                    <a:pt x="3168" y="1246"/>
                    <a:pt x="3190" y="1235"/>
                    <a:pt x="3212" y="1213"/>
                  </a:cubicBezTo>
                  <a:lnTo>
                    <a:pt x="3277" y="1147"/>
                  </a:lnTo>
                  <a:lnTo>
                    <a:pt x="3343" y="1082"/>
                  </a:lnTo>
                  <a:lnTo>
                    <a:pt x="3408" y="1016"/>
                  </a:lnTo>
                  <a:lnTo>
                    <a:pt x="3474" y="951"/>
                  </a:lnTo>
                  <a:lnTo>
                    <a:pt x="3474" y="951"/>
                  </a:lnTo>
                  <a:cubicBezTo>
                    <a:pt x="3496" y="929"/>
                    <a:pt x="3524" y="912"/>
                    <a:pt x="3557" y="901"/>
                  </a:cubicBezTo>
                  <a:lnTo>
                    <a:pt x="3557" y="901"/>
                  </a:lnTo>
                  <a:cubicBezTo>
                    <a:pt x="3589" y="891"/>
                    <a:pt x="3628" y="885"/>
                    <a:pt x="3671" y="885"/>
                  </a:cubicBezTo>
                  <a:lnTo>
                    <a:pt x="3671" y="885"/>
                  </a:lnTo>
                  <a:cubicBezTo>
                    <a:pt x="3714" y="885"/>
                    <a:pt x="3753" y="891"/>
                    <a:pt x="3786" y="901"/>
                  </a:cubicBezTo>
                  <a:lnTo>
                    <a:pt x="3786" y="901"/>
                  </a:lnTo>
                  <a:cubicBezTo>
                    <a:pt x="3819" y="912"/>
                    <a:pt x="3835" y="929"/>
                    <a:pt x="3835" y="951"/>
                  </a:cubicBezTo>
                  <a:lnTo>
                    <a:pt x="3835" y="951"/>
                  </a:lnTo>
                  <a:cubicBezTo>
                    <a:pt x="3835" y="972"/>
                    <a:pt x="3824" y="994"/>
                    <a:pt x="3802" y="1016"/>
                  </a:cubicBezTo>
                  <a:lnTo>
                    <a:pt x="3343" y="1475"/>
                  </a:lnTo>
                  <a:close/>
                  <a:moveTo>
                    <a:pt x="3539" y="1902"/>
                  </a:moveTo>
                  <a:lnTo>
                    <a:pt x="3539" y="1902"/>
                  </a:lnTo>
                  <a:cubicBezTo>
                    <a:pt x="3518" y="1902"/>
                    <a:pt x="3507" y="1891"/>
                    <a:pt x="3507" y="1869"/>
                  </a:cubicBezTo>
                  <a:lnTo>
                    <a:pt x="3507" y="1869"/>
                  </a:lnTo>
                  <a:cubicBezTo>
                    <a:pt x="3507" y="1847"/>
                    <a:pt x="3518" y="1836"/>
                    <a:pt x="3539" y="1836"/>
                  </a:cubicBezTo>
                  <a:lnTo>
                    <a:pt x="3539" y="1836"/>
                  </a:lnTo>
                  <a:cubicBezTo>
                    <a:pt x="3561" y="1836"/>
                    <a:pt x="3572" y="1847"/>
                    <a:pt x="3572" y="1869"/>
                  </a:cubicBezTo>
                  <a:lnTo>
                    <a:pt x="3572" y="1869"/>
                  </a:lnTo>
                  <a:cubicBezTo>
                    <a:pt x="3572" y="1891"/>
                    <a:pt x="3561" y="1902"/>
                    <a:pt x="3539" y="1902"/>
                  </a:cubicBezTo>
                  <a:close/>
                  <a:moveTo>
                    <a:pt x="3408" y="1771"/>
                  </a:moveTo>
                  <a:lnTo>
                    <a:pt x="3408" y="1771"/>
                  </a:lnTo>
                  <a:cubicBezTo>
                    <a:pt x="3387" y="1771"/>
                    <a:pt x="3376" y="1760"/>
                    <a:pt x="3376" y="1738"/>
                  </a:cubicBezTo>
                  <a:lnTo>
                    <a:pt x="3376" y="1738"/>
                  </a:lnTo>
                  <a:cubicBezTo>
                    <a:pt x="3376" y="1715"/>
                    <a:pt x="3387" y="1705"/>
                    <a:pt x="3408" y="1705"/>
                  </a:cubicBezTo>
                  <a:lnTo>
                    <a:pt x="3408" y="1705"/>
                  </a:lnTo>
                  <a:cubicBezTo>
                    <a:pt x="3431" y="1705"/>
                    <a:pt x="3442" y="1715"/>
                    <a:pt x="3442" y="1738"/>
                  </a:cubicBezTo>
                  <a:lnTo>
                    <a:pt x="3442" y="1738"/>
                  </a:lnTo>
                  <a:cubicBezTo>
                    <a:pt x="3442" y="1760"/>
                    <a:pt x="3431" y="1771"/>
                    <a:pt x="3408" y="1771"/>
                  </a:cubicBezTo>
                  <a:close/>
                  <a:moveTo>
                    <a:pt x="2885" y="1771"/>
                  </a:moveTo>
                  <a:lnTo>
                    <a:pt x="2885" y="1771"/>
                  </a:lnTo>
                  <a:cubicBezTo>
                    <a:pt x="2863" y="1771"/>
                    <a:pt x="2852" y="1760"/>
                    <a:pt x="2852" y="1738"/>
                  </a:cubicBezTo>
                  <a:lnTo>
                    <a:pt x="2852" y="1738"/>
                  </a:lnTo>
                  <a:cubicBezTo>
                    <a:pt x="2852" y="1715"/>
                    <a:pt x="2863" y="1705"/>
                    <a:pt x="2885" y="1705"/>
                  </a:cubicBezTo>
                  <a:lnTo>
                    <a:pt x="2885" y="1705"/>
                  </a:lnTo>
                  <a:cubicBezTo>
                    <a:pt x="2906" y="1705"/>
                    <a:pt x="2917" y="1715"/>
                    <a:pt x="2917" y="1738"/>
                  </a:cubicBezTo>
                  <a:lnTo>
                    <a:pt x="2917" y="1738"/>
                  </a:lnTo>
                  <a:cubicBezTo>
                    <a:pt x="2917" y="1760"/>
                    <a:pt x="2906" y="1771"/>
                    <a:pt x="2885" y="1771"/>
                  </a:cubicBezTo>
                  <a:close/>
                  <a:moveTo>
                    <a:pt x="2753" y="1902"/>
                  </a:moveTo>
                  <a:lnTo>
                    <a:pt x="2753" y="1902"/>
                  </a:lnTo>
                  <a:cubicBezTo>
                    <a:pt x="2731" y="1902"/>
                    <a:pt x="2721" y="1891"/>
                    <a:pt x="2721" y="1869"/>
                  </a:cubicBezTo>
                  <a:lnTo>
                    <a:pt x="2721" y="1869"/>
                  </a:lnTo>
                  <a:cubicBezTo>
                    <a:pt x="2721" y="1847"/>
                    <a:pt x="2731" y="1836"/>
                    <a:pt x="2753" y="1836"/>
                  </a:cubicBezTo>
                  <a:lnTo>
                    <a:pt x="2753" y="1836"/>
                  </a:lnTo>
                  <a:cubicBezTo>
                    <a:pt x="2775" y="1836"/>
                    <a:pt x="2786" y="1847"/>
                    <a:pt x="2786" y="1869"/>
                  </a:cubicBezTo>
                  <a:lnTo>
                    <a:pt x="2786" y="1869"/>
                  </a:lnTo>
                  <a:cubicBezTo>
                    <a:pt x="2786" y="1891"/>
                    <a:pt x="2775" y="1902"/>
                    <a:pt x="2753" y="1902"/>
                  </a:cubicBezTo>
                  <a:close/>
                  <a:moveTo>
                    <a:pt x="2671" y="1590"/>
                  </a:moveTo>
                  <a:lnTo>
                    <a:pt x="2671" y="1590"/>
                  </a:lnTo>
                  <a:cubicBezTo>
                    <a:pt x="2660" y="1623"/>
                    <a:pt x="2644" y="1650"/>
                    <a:pt x="2622" y="1672"/>
                  </a:cubicBezTo>
                  <a:lnTo>
                    <a:pt x="2557" y="1738"/>
                  </a:lnTo>
                  <a:lnTo>
                    <a:pt x="2491" y="1803"/>
                  </a:lnTo>
                  <a:lnTo>
                    <a:pt x="2474" y="1821"/>
                  </a:lnTo>
                  <a:lnTo>
                    <a:pt x="2425" y="1869"/>
                  </a:lnTo>
                  <a:lnTo>
                    <a:pt x="2425" y="1869"/>
                  </a:lnTo>
                  <a:cubicBezTo>
                    <a:pt x="2404" y="1891"/>
                    <a:pt x="2382" y="1902"/>
                    <a:pt x="2360" y="1902"/>
                  </a:cubicBezTo>
                  <a:lnTo>
                    <a:pt x="2360" y="1902"/>
                  </a:lnTo>
                  <a:cubicBezTo>
                    <a:pt x="2338" y="1902"/>
                    <a:pt x="2316" y="1891"/>
                    <a:pt x="2294" y="1869"/>
                  </a:cubicBezTo>
                  <a:lnTo>
                    <a:pt x="2229" y="1803"/>
                  </a:lnTo>
                  <a:lnTo>
                    <a:pt x="2163" y="1738"/>
                  </a:lnTo>
                  <a:lnTo>
                    <a:pt x="2098" y="1672"/>
                  </a:lnTo>
                  <a:lnTo>
                    <a:pt x="2098" y="1672"/>
                  </a:lnTo>
                  <a:cubicBezTo>
                    <a:pt x="2076" y="1650"/>
                    <a:pt x="2059" y="1623"/>
                    <a:pt x="2048" y="1590"/>
                  </a:cubicBezTo>
                  <a:lnTo>
                    <a:pt x="2048" y="1590"/>
                  </a:lnTo>
                  <a:cubicBezTo>
                    <a:pt x="2037" y="1558"/>
                    <a:pt x="2037" y="1525"/>
                    <a:pt x="2048" y="1492"/>
                  </a:cubicBezTo>
                  <a:lnTo>
                    <a:pt x="2048" y="1492"/>
                  </a:lnTo>
                  <a:cubicBezTo>
                    <a:pt x="2059" y="1459"/>
                    <a:pt x="2076" y="1432"/>
                    <a:pt x="2098" y="1410"/>
                  </a:cubicBezTo>
                  <a:lnTo>
                    <a:pt x="2163" y="1344"/>
                  </a:lnTo>
                  <a:lnTo>
                    <a:pt x="2229" y="1279"/>
                  </a:lnTo>
                  <a:lnTo>
                    <a:pt x="2294" y="1213"/>
                  </a:lnTo>
                  <a:lnTo>
                    <a:pt x="2294" y="1213"/>
                  </a:lnTo>
                  <a:cubicBezTo>
                    <a:pt x="2316" y="1191"/>
                    <a:pt x="2338" y="1180"/>
                    <a:pt x="2360" y="1180"/>
                  </a:cubicBezTo>
                  <a:lnTo>
                    <a:pt x="2360" y="1180"/>
                  </a:lnTo>
                  <a:cubicBezTo>
                    <a:pt x="2382" y="1180"/>
                    <a:pt x="2404" y="1191"/>
                    <a:pt x="2425" y="1213"/>
                  </a:cubicBezTo>
                  <a:lnTo>
                    <a:pt x="2474" y="1262"/>
                  </a:lnTo>
                  <a:lnTo>
                    <a:pt x="2491" y="1279"/>
                  </a:lnTo>
                  <a:lnTo>
                    <a:pt x="2557" y="1344"/>
                  </a:lnTo>
                  <a:lnTo>
                    <a:pt x="2622" y="1410"/>
                  </a:lnTo>
                  <a:lnTo>
                    <a:pt x="2622" y="1410"/>
                  </a:lnTo>
                  <a:cubicBezTo>
                    <a:pt x="2644" y="1432"/>
                    <a:pt x="2660" y="1459"/>
                    <a:pt x="2671" y="1492"/>
                  </a:cubicBezTo>
                  <a:lnTo>
                    <a:pt x="2671" y="1492"/>
                  </a:lnTo>
                  <a:cubicBezTo>
                    <a:pt x="2682" y="1525"/>
                    <a:pt x="2682" y="1558"/>
                    <a:pt x="2671" y="1590"/>
                  </a:cubicBezTo>
                  <a:close/>
                  <a:moveTo>
                    <a:pt x="2622" y="2033"/>
                  </a:moveTo>
                  <a:lnTo>
                    <a:pt x="2622" y="2033"/>
                  </a:lnTo>
                  <a:cubicBezTo>
                    <a:pt x="2600" y="2033"/>
                    <a:pt x="2589" y="2022"/>
                    <a:pt x="2589" y="2000"/>
                  </a:cubicBezTo>
                  <a:lnTo>
                    <a:pt x="2589" y="2000"/>
                  </a:lnTo>
                  <a:cubicBezTo>
                    <a:pt x="2589" y="1978"/>
                    <a:pt x="2600" y="1967"/>
                    <a:pt x="2622" y="1967"/>
                  </a:cubicBezTo>
                  <a:lnTo>
                    <a:pt x="2622" y="1967"/>
                  </a:lnTo>
                  <a:cubicBezTo>
                    <a:pt x="2644" y="1967"/>
                    <a:pt x="2655" y="1978"/>
                    <a:pt x="2655" y="2000"/>
                  </a:cubicBezTo>
                  <a:lnTo>
                    <a:pt x="2655" y="2000"/>
                  </a:lnTo>
                  <a:cubicBezTo>
                    <a:pt x="2655" y="2022"/>
                    <a:pt x="2644" y="2033"/>
                    <a:pt x="2622" y="2033"/>
                  </a:cubicBezTo>
                  <a:close/>
                  <a:moveTo>
                    <a:pt x="2491" y="2164"/>
                  </a:moveTo>
                  <a:lnTo>
                    <a:pt x="2491" y="2164"/>
                  </a:lnTo>
                  <a:cubicBezTo>
                    <a:pt x="2484" y="2164"/>
                    <a:pt x="2478" y="2162"/>
                    <a:pt x="2474" y="2161"/>
                  </a:cubicBezTo>
                  <a:lnTo>
                    <a:pt x="2474" y="2161"/>
                  </a:lnTo>
                  <a:cubicBezTo>
                    <a:pt x="2464" y="2156"/>
                    <a:pt x="2458" y="2146"/>
                    <a:pt x="2458" y="2131"/>
                  </a:cubicBezTo>
                  <a:lnTo>
                    <a:pt x="2458" y="2131"/>
                  </a:lnTo>
                  <a:cubicBezTo>
                    <a:pt x="2458" y="2116"/>
                    <a:pt x="2464" y="2107"/>
                    <a:pt x="2474" y="2102"/>
                  </a:cubicBezTo>
                  <a:lnTo>
                    <a:pt x="2474" y="2102"/>
                  </a:lnTo>
                  <a:cubicBezTo>
                    <a:pt x="2478" y="2099"/>
                    <a:pt x="2484" y="2098"/>
                    <a:pt x="2491" y="2098"/>
                  </a:cubicBezTo>
                  <a:lnTo>
                    <a:pt x="2491" y="2098"/>
                  </a:lnTo>
                  <a:cubicBezTo>
                    <a:pt x="2514" y="2098"/>
                    <a:pt x="2524" y="2109"/>
                    <a:pt x="2524" y="2131"/>
                  </a:cubicBezTo>
                  <a:lnTo>
                    <a:pt x="2524" y="2131"/>
                  </a:lnTo>
                  <a:cubicBezTo>
                    <a:pt x="2524" y="2153"/>
                    <a:pt x="2514" y="2164"/>
                    <a:pt x="2491" y="2164"/>
                  </a:cubicBezTo>
                  <a:close/>
                  <a:moveTo>
                    <a:pt x="2229" y="2164"/>
                  </a:moveTo>
                  <a:lnTo>
                    <a:pt x="2229" y="2164"/>
                  </a:lnTo>
                  <a:cubicBezTo>
                    <a:pt x="2207" y="2164"/>
                    <a:pt x="2196" y="2153"/>
                    <a:pt x="2196" y="2131"/>
                  </a:cubicBezTo>
                  <a:lnTo>
                    <a:pt x="2196" y="2131"/>
                  </a:lnTo>
                  <a:cubicBezTo>
                    <a:pt x="2196" y="2109"/>
                    <a:pt x="2207" y="2098"/>
                    <a:pt x="2229" y="2098"/>
                  </a:cubicBezTo>
                  <a:lnTo>
                    <a:pt x="2229" y="2098"/>
                  </a:lnTo>
                  <a:cubicBezTo>
                    <a:pt x="2251" y="2098"/>
                    <a:pt x="2262" y="2109"/>
                    <a:pt x="2262" y="2131"/>
                  </a:cubicBezTo>
                  <a:lnTo>
                    <a:pt x="2262" y="2131"/>
                  </a:lnTo>
                  <a:cubicBezTo>
                    <a:pt x="2262" y="2153"/>
                    <a:pt x="2251" y="2164"/>
                    <a:pt x="2229" y="2164"/>
                  </a:cubicBezTo>
                  <a:close/>
                  <a:moveTo>
                    <a:pt x="2098" y="2033"/>
                  </a:moveTo>
                  <a:lnTo>
                    <a:pt x="2098" y="2033"/>
                  </a:lnTo>
                  <a:cubicBezTo>
                    <a:pt x="2076" y="2033"/>
                    <a:pt x="2065" y="2022"/>
                    <a:pt x="2065" y="2000"/>
                  </a:cubicBezTo>
                  <a:lnTo>
                    <a:pt x="2065" y="2000"/>
                  </a:lnTo>
                  <a:cubicBezTo>
                    <a:pt x="2065" y="1978"/>
                    <a:pt x="2076" y="1967"/>
                    <a:pt x="2098" y="1967"/>
                  </a:cubicBezTo>
                  <a:lnTo>
                    <a:pt x="2098" y="1967"/>
                  </a:lnTo>
                  <a:cubicBezTo>
                    <a:pt x="2119" y="1967"/>
                    <a:pt x="2130" y="1978"/>
                    <a:pt x="2130" y="2000"/>
                  </a:cubicBezTo>
                  <a:lnTo>
                    <a:pt x="2130" y="2000"/>
                  </a:lnTo>
                  <a:cubicBezTo>
                    <a:pt x="2130" y="2022"/>
                    <a:pt x="2119" y="2033"/>
                    <a:pt x="2098" y="2033"/>
                  </a:cubicBezTo>
                  <a:close/>
                  <a:moveTo>
                    <a:pt x="1770" y="1475"/>
                  </a:moveTo>
                  <a:lnTo>
                    <a:pt x="1770" y="1475"/>
                  </a:lnTo>
                  <a:cubicBezTo>
                    <a:pt x="1748" y="1497"/>
                    <a:pt x="1721" y="1514"/>
                    <a:pt x="1688" y="1525"/>
                  </a:cubicBezTo>
                  <a:lnTo>
                    <a:pt x="1688" y="1525"/>
                  </a:lnTo>
                  <a:cubicBezTo>
                    <a:pt x="1655" y="1536"/>
                    <a:pt x="1617" y="1540"/>
                    <a:pt x="1573" y="1540"/>
                  </a:cubicBezTo>
                  <a:lnTo>
                    <a:pt x="1573" y="1540"/>
                  </a:lnTo>
                  <a:cubicBezTo>
                    <a:pt x="1530" y="1540"/>
                    <a:pt x="1491" y="1536"/>
                    <a:pt x="1459" y="1525"/>
                  </a:cubicBezTo>
                  <a:lnTo>
                    <a:pt x="1459" y="1525"/>
                  </a:lnTo>
                  <a:cubicBezTo>
                    <a:pt x="1426" y="1514"/>
                    <a:pt x="1398" y="1497"/>
                    <a:pt x="1376" y="1475"/>
                  </a:cubicBezTo>
                  <a:lnTo>
                    <a:pt x="1180" y="1279"/>
                  </a:lnTo>
                  <a:lnTo>
                    <a:pt x="1115" y="1213"/>
                  </a:lnTo>
                  <a:lnTo>
                    <a:pt x="1049" y="1147"/>
                  </a:lnTo>
                  <a:lnTo>
                    <a:pt x="917" y="1016"/>
                  </a:lnTo>
                  <a:lnTo>
                    <a:pt x="917" y="1016"/>
                  </a:lnTo>
                  <a:cubicBezTo>
                    <a:pt x="911" y="1010"/>
                    <a:pt x="905" y="1002"/>
                    <a:pt x="900" y="996"/>
                  </a:cubicBezTo>
                  <a:lnTo>
                    <a:pt x="900" y="996"/>
                  </a:lnTo>
                  <a:cubicBezTo>
                    <a:pt x="890" y="981"/>
                    <a:pt x="885" y="966"/>
                    <a:pt x="885" y="951"/>
                  </a:cubicBezTo>
                  <a:lnTo>
                    <a:pt x="885" y="951"/>
                  </a:lnTo>
                  <a:cubicBezTo>
                    <a:pt x="885" y="939"/>
                    <a:pt x="890" y="929"/>
                    <a:pt x="900" y="920"/>
                  </a:cubicBezTo>
                  <a:lnTo>
                    <a:pt x="900" y="920"/>
                  </a:lnTo>
                  <a:cubicBezTo>
                    <a:pt x="908" y="912"/>
                    <a:pt x="919" y="906"/>
                    <a:pt x="934" y="901"/>
                  </a:cubicBezTo>
                  <a:lnTo>
                    <a:pt x="934" y="901"/>
                  </a:lnTo>
                  <a:cubicBezTo>
                    <a:pt x="966" y="891"/>
                    <a:pt x="1005" y="885"/>
                    <a:pt x="1049" y="885"/>
                  </a:cubicBezTo>
                  <a:lnTo>
                    <a:pt x="1049" y="885"/>
                  </a:lnTo>
                  <a:cubicBezTo>
                    <a:pt x="1092" y="885"/>
                    <a:pt x="1130" y="891"/>
                    <a:pt x="1163" y="901"/>
                  </a:cubicBezTo>
                  <a:lnTo>
                    <a:pt x="1163" y="901"/>
                  </a:lnTo>
                  <a:cubicBezTo>
                    <a:pt x="1197" y="912"/>
                    <a:pt x="1224" y="929"/>
                    <a:pt x="1245" y="951"/>
                  </a:cubicBezTo>
                  <a:lnTo>
                    <a:pt x="1311" y="1016"/>
                  </a:lnTo>
                  <a:lnTo>
                    <a:pt x="1376" y="1082"/>
                  </a:lnTo>
                  <a:lnTo>
                    <a:pt x="1443" y="1147"/>
                  </a:lnTo>
                  <a:lnTo>
                    <a:pt x="1508" y="1213"/>
                  </a:lnTo>
                  <a:lnTo>
                    <a:pt x="1508" y="1213"/>
                  </a:lnTo>
                  <a:cubicBezTo>
                    <a:pt x="1530" y="1235"/>
                    <a:pt x="1552" y="1246"/>
                    <a:pt x="1573" y="1246"/>
                  </a:cubicBezTo>
                  <a:lnTo>
                    <a:pt x="1573" y="1246"/>
                  </a:lnTo>
                  <a:cubicBezTo>
                    <a:pt x="1595" y="1246"/>
                    <a:pt x="1617" y="1235"/>
                    <a:pt x="1638" y="1213"/>
                  </a:cubicBezTo>
                  <a:lnTo>
                    <a:pt x="1704" y="1147"/>
                  </a:lnTo>
                  <a:lnTo>
                    <a:pt x="1770" y="1082"/>
                  </a:lnTo>
                  <a:lnTo>
                    <a:pt x="1835" y="1016"/>
                  </a:lnTo>
                  <a:lnTo>
                    <a:pt x="1901" y="951"/>
                  </a:lnTo>
                  <a:lnTo>
                    <a:pt x="1901" y="951"/>
                  </a:lnTo>
                  <a:cubicBezTo>
                    <a:pt x="1923" y="929"/>
                    <a:pt x="1950" y="912"/>
                    <a:pt x="1983" y="901"/>
                  </a:cubicBezTo>
                  <a:lnTo>
                    <a:pt x="1983" y="901"/>
                  </a:lnTo>
                  <a:cubicBezTo>
                    <a:pt x="2015" y="891"/>
                    <a:pt x="2054" y="885"/>
                    <a:pt x="2098" y="885"/>
                  </a:cubicBezTo>
                  <a:lnTo>
                    <a:pt x="2098" y="885"/>
                  </a:lnTo>
                  <a:cubicBezTo>
                    <a:pt x="2141" y="885"/>
                    <a:pt x="2179" y="891"/>
                    <a:pt x="2212" y="901"/>
                  </a:cubicBezTo>
                  <a:lnTo>
                    <a:pt x="2212" y="901"/>
                  </a:lnTo>
                  <a:cubicBezTo>
                    <a:pt x="2244" y="912"/>
                    <a:pt x="2262" y="929"/>
                    <a:pt x="2262" y="951"/>
                  </a:cubicBezTo>
                  <a:lnTo>
                    <a:pt x="2262" y="951"/>
                  </a:lnTo>
                  <a:cubicBezTo>
                    <a:pt x="2262" y="972"/>
                    <a:pt x="2251" y="994"/>
                    <a:pt x="2229" y="1016"/>
                  </a:cubicBezTo>
                  <a:lnTo>
                    <a:pt x="1770" y="1475"/>
                  </a:lnTo>
                  <a:close/>
                  <a:moveTo>
                    <a:pt x="1966" y="1902"/>
                  </a:moveTo>
                  <a:lnTo>
                    <a:pt x="1966" y="1902"/>
                  </a:lnTo>
                  <a:cubicBezTo>
                    <a:pt x="1944" y="1902"/>
                    <a:pt x="1934" y="1891"/>
                    <a:pt x="1934" y="1869"/>
                  </a:cubicBezTo>
                  <a:lnTo>
                    <a:pt x="1934" y="1869"/>
                  </a:lnTo>
                  <a:cubicBezTo>
                    <a:pt x="1934" y="1847"/>
                    <a:pt x="1944" y="1836"/>
                    <a:pt x="1966" y="1836"/>
                  </a:cubicBezTo>
                  <a:lnTo>
                    <a:pt x="1966" y="1836"/>
                  </a:lnTo>
                  <a:cubicBezTo>
                    <a:pt x="1988" y="1836"/>
                    <a:pt x="1999" y="1847"/>
                    <a:pt x="1999" y="1869"/>
                  </a:cubicBezTo>
                  <a:lnTo>
                    <a:pt x="1999" y="1869"/>
                  </a:lnTo>
                  <a:cubicBezTo>
                    <a:pt x="1999" y="1891"/>
                    <a:pt x="1988" y="1902"/>
                    <a:pt x="1966" y="1902"/>
                  </a:cubicBezTo>
                  <a:close/>
                  <a:moveTo>
                    <a:pt x="1835" y="1771"/>
                  </a:moveTo>
                  <a:lnTo>
                    <a:pt x="1835" y="1771"/>
                  </a:lnTo>
                  <a:cubicBezTo>
                    <a:pt x="1813" y="1771"/>
                    <a:pt x="1802" y="1760"/>
                    <a:pt x="1802" y="1738"/>
                  </a:cubicBezTo>
                  <a:lnTo>
                    <a:pt x="1802" y="1738"/>
                  </a:lnTo>
                  <a:cubicBezTo>
                    <a:pt x="1802" y="1715"/>
                    <a:pt x="1813" y="1705"/>
                    <a:pt x="1835" y="1705"/>
                  </a:cubicBezTo>
                  <a:lnTo>
                    <a:pt x="1835" y="1705"/>
                  </a:lnTo>
                  <a:cubicBezTo>
                    <a:pt x="1857" y="1705"/>
                    <a:pt x="1869" y="1715"/>
                    <a:pt x="1869" y="1738"/>
                  </a:cubicBezTo>
                  <a:lnTo>
                    <a:pt x="1869" y="1738"/>
                  </a:lnTo>
                  <a:cubicBezTo>
                    <a:pt x="1869" y="1760"/>
                    <a:pt x="1857" y="1771"/>
                    <a:pt x="1835" y="1771"/>
                  </a:cubicBezTo>
                  <a:close/>
                  <a:moveTo>
                    <a:pt x="1311" y="1771"/>
                  </a:moveTo>
                  <a:lnTo>
                    <a:pt x="1311" y="1771"/>
                  </a:lnTo>
                  <a:cubicBezTo>
                    <a:pt x="1290" y="1771"/>
                    <a:pt x="1278" y="1760"/>
                    <a:pt x="1278" y="1738"/>
                  </a:cubicBezTo>
                  <a:lnTo>
                    <a:pt x="1278" y="1738"/>
                  </a:lnTo>
                  <a:cubicBezTo>
                    <a:pt x="1278" y="1715"/>
                    <a:pt x="1290" y="1705"/>
                    <a:pt x="1311" y="1705"/>
                  </a:cubicBezTo>
                  <a:lnTo>
                    <a:pt x="1311" y="1705"/>
                  </a:lnTo>
                  <a:cubicBezTo>
                    <a:pt x="1333" y="1705"/>
                    <a:pt x="1344" y="1715"/>
                    <a:pt x="1344" y="1738"/>
                  </a:cubicBezTo>
                  <a:lnTo>
                    <a:pt x="1344" y="1738"/>
                  </a:lnTo>
                  <a:cubicBezTo>
                    <a:pt x="1344" y="1760"/>
                    <a:pt x="1333" y="1771"/>
                    <a:pt x="1311" y="1771"/>
                  </a:cubicBezTo>
                  <a:close/>
                  <a:moveTo>
                    <a:pt x="1180" y="1902"/>
                  </a:moveTo>
                  <a:lnTo>
                    <a:pt x="1180" y="1902"/>
                  </a:lnTo>
                  <a:cubicBezTo>
                    <a:pt x="1158" y="1902"/>
                    <a:pt x="1147" y="1891"/>
                    <a:pt x="1147" y="1869"/>
                  </a:cubicBezTo>
                  <a:lnTo>
                    <a:pt x="1147" y="1869"/>
                  </a:lnTo>
                  <a:cubicBezTo>
                    <a:pt x="1147" y="1847"/>
                    <a:pt x="1158" y="1836"/>
                    <a:pt x="1180" y="1836"/>
                  </a:cubicBezTo>
                  <a:lnTo>
                    <a:pt x="1180" y="1836"/>
                  </a:lnTo>
                  <a:cubicBezTo>
                    <a:pt x="1202" y="1836"/>
                    <a:pt x="1212" y="1847"/>
                    <a:pt x="1212" y="1869"/>
                  </a:cubicBezTo>
                  <a:lnTo>
                    <a:pt x="1212" y="1869"/>
                  </a:lnTo>
                  <a:cubicBezTo>
                    <a:pt x="1212" y="1891"/>
                    <a:pt x="1202" y="1902"/>
                    <a:pt x="1180" y="1902"/>
                  </a:cubicBezTo>
                  <a:close/>
                  <a:moveTo>
                    <a:pt x="1098" y="1590"/>
                  </a:moveTo>
                  <a:lnTo>
                    <a:pt x="1098" y="1590"/>
                  </a:lnTo>
                  <a:cubicBezTo>
                    <a:pt x="1087" y="1623"/>
                    <a:pt x="1070" y="1650"/>
                    <a:pt x="1049" y="1672"/>
                  </a:cubicBezTo>
                  <a:lnTo>
                    <a:pt x="984" y="1738"/>
                  </a:lnTo>
                  <a:lnTo>
                    <a:pt x="917" y="1803"/>
                  </a:lnTo>
                  <a:lnTo>
                    <a:pt x="900" y="1821"/>
                  </a:lnTo>
                  <a:lnTo>
                    <a:pt x="852" y="1869"/>
                  </a:lnTo>
                  <a:lnTo>
                    <a:pt x="852" y="1869"/>
                  </a:lnTo>
                  <a:cubicBezTo>
                    <a:pt x="830" y="1891"/>
                    <a:pt x="808" y="1902"/>
                    <a:pt x="787" y="1902"/>
                  </a:cubicBezTo>
                  <a:lnTo>
                    <a:pt x="787" y="1902"/>
                  </a:lnTo>
                  <a:cubicBezTo>
                    <a:pt x="764" y="1902"/>
                    <a:pt x="743" y="1891"/>
                    <a:pt x="720" y="1869"/>
                  </a:cubicBezTo>
                  <a:lnTo>
                    <a:pt x="655" y="1803"/>
                  </a:lnTo>
                  <a:lnTo>
                    <a:pt x="590" y="1738"/>
                  </a:lnTo>
                  <a:lnTo>
                    <a:pt x="524" y="1672"/>
                  </a:lnTo>
                  <a:lnTo>
                    <a:pt x="524" y="1672"/>
                  </a:lnTo>
                  <a:cubicBezTo>
                    <a:pt x="502" y="1650"/>
                    <a:pt x="485" y="1623"/>
                    <a:pt x="475" y="1590"/>
                  </a:cubicBezTo>
                  <a:lnTo>
                    <a:pt x="475" y="1590"/>
                  </a:lnTo>
                  <a:cubicBezTo>
                    <a:pt x="464" y="1558"/>
                    <a:pt x="464" y="1525"/>
                    <a:pt x="475" y="1492"/>
                  </a:cubicBezTo>
                  <a:lnTo>
                    <a:pt x="475" y="1492"/>
                  </a:lnTo>
                  <a:cubicBezTo>
                    <a:pt x="485" y="1459"/>
                    <a:pt x="502" y="1432"/>
                    <a:pt x="524" y="1410"/>
                  </a:cubicBezTo>
                  <a:lnTo>
                    <a:pt x="590" y="1344"/>
                  </a:lnTo>
                  <a:lnTo>
                    <a:pt x="655" y="1279"/>
                  </a:lnTo>
                  <a:lnTo>
                    <a:pt x="720" y="1213"/>
                  </a:lnTo>
                  <a:lnTo>
                    <a:pt x="720" y="1213"/>
                  </a:lnTo>
                  <a:cubicBezTo>
                    <a:pt x="743" y="1191"/>
                    <a:pt x="764" y="1180"/>
                    <a:pt x="787" y="1180"/>
                  </a:cubicBezTo>
                  <a:lnTo>
                    <a:pt x="787" y="1180"/>
                  </a:lnTo>
                  <a:cubicBezTo>
                    <a:pt x="808" y="1180"/>
                    <a:pt x="830" y="1191"/>
                    <a:pt x="852" y="1213"/>
                  </a:cubicBezTo>
                  <a:lnTo>
                    <a:pt x="900" y="1262"/>
                  </a:lnTo>
                  <a:lnTo>
                    <a:pt x="917" y="1279"/>
                  </a:lnTo>
                  <a:lnTo>
                    <a:pt x="984" y="1344"/>
                  </a:lnTo>
                  <a:lnTo>
                    <a:pt x="1049" y="1410"/>
                  </a:lnTo>
                  <a:lnTo>
                    <a:pt x="1049" y="1410"/>
                  </a:lnTo>
                  <a:cubicBezTo>
                    <a:pt x="1070" y="1432"/>
                    <a:pt x="1087" y="1459"/>
                    <a:pt x="1098" y="1492"/>
                  </a:cubicBezTo>
                  <a:lnTo>
                    <a:pt x="1098" y="1492"/>
                  </a:lnTo>
                  <a:cubicBezTo>
                    <a:pt x="1109" y="1525"/>
                    <a:pt x="1109" y="1558"/>
                    <a:pt x="1098" y="1590"/>
                  </a:cubicBezTo>
                  <a:close/>
                  <a:moveTo>
                    <a:pt x="1049" y="2033"/>
                  </a:moveTo>
                  <a:lnTo>
                    <a:pt x="1049" y="2033"/>
                  </a:lnTo>
                  <a:cubicBezTo>
                    <a:pt x="1027" y="2033"/>
                    <a:pt x="1016" y="2022"/>
                    <a:pt x="1016" y="2000"/>
                  </a:cubicBezTo>
                  <a:lnTo>
                    <a:pt x="1016" y="2000"/>
                  </a:lnTo>
                  <a:cubicBezTo>
                    <a:pt x="1016" y="1978"/>
                    <a:pt x="1027" y="1967"/>
                    <a:pt x="1049" y="1967"/>
                  </a:cubicBezTo>
                  <a:lnTo>
                    <a:pt x="1049" y="1967"/>
                  </a:lnTo>
                  <a:cubicBezTo>
                    <a:pt x="1070" y="1967"/>
                    <a:pt x="1081" y="1978"/>
                    <a:pt x="1081" y="2000"/>
                  </a:cubicBezTo>
                  <a:lnTo>
                    <a:pt x="1081" y="2000"/>
                  </a:lnTo>
                  <a:cubicBezTo>
                    <a:pt x="1081" y="2022"/>
                    <a:pt x="1070" y="2033"/>
                    <a:pt x="1049" y="2033"/>
                  </a:cubicBezTo>
                  <a:close/>
                  <a:moveTo>
                    <a:pt x="917" y="2164"/>
                  </a:moveTo>
                  <a:lnTo>
                    <a:pt x="917" y="2164"/>
                  </a:lnTo>
                  <a:cubicBezTo>
                    <a:pt x="911" y="2164"/>
                    <a:pt x="905" y="2162"/>
                    <a:pt x="900" y="2161"/>
                  </a:cubicBezTo>
                  <a:lnTo>
                    <a:pt x="900" y="2161"/>
                  </a:lnTo>
                  <a:cubicBezTo>
                    <a:pt x="890" y="2156"/>
                    <a:pt x="885" y="2146"/>
                    <a:pt x="885" y="2131"/>
                  </a:cubicBezTo>
                  <a:lnTo>
                    <a:pt x="885" y="2131"/>
                  </a:lnTo>
                  <a:cubicBezTo>
                    <a:pt x="885" y="2116"/>
                    <a:pt x="890" y="2107"/>
                    <a:pt x="900" y="2102"/>
                  </a:cubicBezTo>
                  <a:lnTo>
                    <a:pt x="900" y="2102"/>
                  </a:lnTo>
                  <a:cubicBezTo>
                    <a:pt x="905" y="2099"/>
                    <a:pt x="911" y="2098"/>
                    <a:pt x="917" y="2098"/>
                  </a:cubicBezTo>
                  <a:lnTo>
                    <a:pt x="917" y="2098"/>
                  </a:lnTo>
                  <a:cubicBezTo>
                    <a:pt x="939" y="2098"/>
                    <a:pt x="951" y="2109"/>
                    <a:pt x="951" y="2131"/>
                  </a:cubicBezTo>
                  <a:lnTo>
                    <a:pt x="951" y="2131"/>
                  </a:lnTo>
                  <a:cubicBezTo>
                    <a:pt x="951" y="2153"/>
                    <a:pt x="939" y="2164"/>
                    <a:pt x="917" y="2164"/>
                  </a:cubicBezTo>
                  <a:close/>
                  <a:moveTo>
                    <a:pt x="655" y="2164"/>
                  </a:moveTo>
                  <a:lnTo>
                    <a:pt x="655" y="2164"/>
                  </a:lnTo>
                  <a:cubicBezTo>
                    <a:pt x="633" y="2164"/>
                    <a:pt x="623" y="2153"/>
                    <a:pt x="623" y="2131"/>
                  </a:cubicBezTo>
                  <a:lnTo>
                    <a:pt x="623" y="2131"/>
                  </a:lnTo>
                  <a:cubicBezTo>
                    <a:pt x="623" y="2109"/>
                    <a:pt x="633" y="2098"/>
                    <a:pt x="655" y="2098"/>
                  </a:cubicBezTo>
                  <a:lnTo>
                    <a:pt x="655" y="2098"/>
                  </a:lnTo>
                  <a:cubicBezTo>
                    <a:pt x="677" y="2098"/>
                    <a:pt x="688" y="2109"/>
                    <a:pt x="688" y="2131"/>
                  </a:cubicBezTo>
                  <a:lnTo>
                    <a:pt x="688" y="2131"/>
                  </a:lnTo>
                  <a:cubicBezTo>
                    <a:pt x="688" y="2153"/>
                    <a:pt x="677" y="2164"/>
                    <a:pt x="655" y="2164"/>
                  </a:cubicBezTo>
                  <a:close/>
                  <a:moveTo>
                    <a:pt x="524" y="2033"/>
                  </a:moveTo>
                  <a:lnTo>
                    <a:pt x="524" y="2033"/>
                  </a:lnTo>
                  <a:cubicBezTo>
                    <a:pt x="502" y="2033"/>
                    <a:pt x="491" y="2022"/>
                    <a:pt x="491" y="2000"/>
                  </a:cubicBezTo>
                  <a:lnTo>
                    <a:pt x="491" y="2000"/>
                  </a:lnTo>
                  <a:cubicBezTo>
                    <a:pt x="491" y="1978"/>
                    <a:pt x="502" y="1967"/>
                    <a:pt x="524" y="1967"/>
                  </a:cubicBezTo>
                  <a:lnTo>
                    <a:pt x="524" y="1967"/>
                  </a:lnTo>
                  <a:cubicBezTo>
                    <a:pt x="546" y="1967"/>
                    <a:pt x="556" y="1978"/>
                    <a:pt x="556" y="2000"/>
                  </a:cubicBezTo>
                  <a:lnTo>
                    <a:pt x="556" y="2000"/>
                  </a:lnTo>
                  <a:cubicBezTo>
                    <a:pt x="556" y="2022"/>
                    <a:pt x="546" y="2033"/>
                    <a:pt x="524" y="2033"/>
                  </a:cubicBezTo>
                  <a:close/>
                  <a:moveTo>
                    <a:pt x="671" y="475"/>
                  </a:moveTo>
                  <a:lnTo>
                    <a:pt x="671" y="475"/>
                  </a:lnTo>
                  <a:cubicBezTo>
                    <a:pt x="639" y="464"/>
                    <a:pt x="623" y="448"/>
                    <a:pt x="623" y="426"/>
                  </a:cubicBezTo>
                  <a:lnTo>
                    <a:pt x="623" y="426"/>
                  </a:lnTo>
                  <a:cubicBezTo>
                    <a:pt x="623" y="404"/>
                    <a:pt x="633" y="382"/>
                    <a:pt x="655" y="361"/>
                  </a:cubicBezTo>
                  <a:lnTo>
                    <a:pt x="720" y="295"/>
                  </a:lnTo>
                  <a:lnTo>
                    <a:pt x="720" y="295"/>
                  </a:lnTo>
                  <a:cubicBezTo>
                    <a:pt x="743" y="273"/>
                    <a:pt x="764" y="262"/>
                    <a:pt x="787" y="262"/>
                  </a:cubicBezTo>
                  <a:lnTo>
                    <a:pt x="787" y="262"/>
                  </a:lnTo>
                  <a:cubicBezTo>
                    <a:pt x="808" y="262"/>
                    <a:pt x="830" y="273"/>
                    <a:pt x="852" y="295"/>
                  </a:cubicBezTo>
                  <a:lnTo>
                    <a:pt x="900" y="343"/>
                  </a:lnTo>
                  <a:lnTo>
                    <a:pt x="917" y="361"/>
                  </a:lnTo>
                  <a:lnTo>
                    <a:pt x="917" y="361"/>
                  </a:lnTo>
                  <a:cubicBezTo>
                    <a:pt x="939" y="382"/>
                    <a:pt x="951" y="404"/>
                    <a:pt x="951" y="426"/>
                  </a:cubicBezTo>
                  <a:lnTo>
                    <a:pt x="951" y="426"/>
                  </a:lnTo>
                  <a:cubicBezTo>
                    <a:pt x="951" y="448"/>
                    <a:pt x="934" y="464"/>
                    <a:pt x="901" y="475"/>
                  </a:cubicBezTo>
                  <a:lnTo>
                    <a:pt x="901" y="475"/>
                  </a:lnTo>
                  <a:cubicBezTo>
                    <a:pt x="901" y="475"/>
                    <a:pt x="901" y="475"/>
                    <a:pt x="900" y="475"/>
                  </a:cubicBezTo>
                  <a:lnTo>
                    <a:pt x="900" y="475"/>
                  </a:lnTo>
                  <a:cubicBezTo>
                    <a:pt x="868" y="486"/>
                    <a:pt x="830" y="492"/>
                    <a:pt x="787" y="492"/>
                  </a:cubicBezTo>
                  <a:lnTo>
                    <a:pt x="787" y="492"/>
                  </a:lnTo>
                  <a:cubicBezTo>
                    <a:pt x="743" y="492"/>
                    <a:pt x="704" y="486"/>
                    <a:pt x="671" y="475"/>
                  </a:cubicBezTo>
                  <a:close/>
                  <a:moveTo>
                    <a:pt x="1065" y="639"/>
                  </a:moveTo>
                  <a:lnTo>
                    <a:pt x="1065" y="639"/>
                  </a:lnTo>
                  <a:cubicBezTo>
                    <a:pt x="1098" y="628"/>
                    <a:pt x="1130" y="628"/>
                    <a:pt x="1163" y="639"/>
                  </a:cubicBezTo>
                  <a:lnTo>
                    <a:pt x="1163" y="639"/>
                  </a:lnTo>
                  <a:cubicBezTo>
                    <a:pt x="1197" y="650"/>
                    <a:pt x="1212" y="667"/>
                    <a:pt x="1212" y="688"/>
                  </a:cubicBezTo>
                  <a:lnTo>
                    <a:pt x="1212" y="688"/>
                  </a:lnTo>
                  <a:cubicBezTo>
                    <a:pt x="1212" y="710"/>
                    <a:pt x="1197" y="727"/>
                    <a:pt x="1163" y="738"/>
                  </a:cubicBezTo>
                  <a:lnTo>
                    <a:pt x="1163" y="738"/>
                  </a:lnTo>
                  <a:cubicBezTo>
                    <a:pt x="1130" y="749"/>
                    <a:pt x="1098" y="749"/>
                    <a:pt x="1065" y="738"/>
                  </a:cubicBezTo>
                  <a:lnTo>
                    <a:pt x="1065" y="738"/>
                  </a:lnTo>
                  <a:cubicBezTo>
                    <a:pt x="1033" y="727"/>
                    <a:pt x="1016" y="710"/>
                    <a:pt x="1016" y="688"/>
                  </a:cubicBezTo>
                  <a:lnTo>
                    <a:pt x="1016" y="688"/>
                  </a:lnTo>
                  <a:cubicBezTo>
                    <a:pt x="1016" y="667"/>
                    <a:pt x="1033" y="650"/>
                    <a:pt x="1065" y="639"/>
                  </a:cubicBezTo>
                  <a:close/>
                  <a:moveTo>
                    <a:pt x="1983" y="639"/>
                  </a:moveTo>
                  <a:lnTo>
                    <a:pt x="1983" y="639"/>
                  </a:lnTo>
                  <a:cubicBezTo>
                    <a:pt x="2015" y="628"/>
                    <a:pt x="2048" y="628"/>
                    <a:pt x="2081" y="639"/>
                  </a:cubicBezTo>
                  <a:lnTo>
                    <a:pt x="2081" y="639"/>
                  </a:lnTo>
                  <a:cubicBezTo>
                    <a:pt x="2114" y="650"/>
                    <a:pt x="2130" y="667"/>
                    <a:pt x="2130" y="688"/>
                  </a:cubicBezTo>
                  <a:lnTo>
                    <a:pt x="2130" y="688"/>
                  </a:lnTo>
                  <a:cubicBezTo>
                    <a:pt x="2130" y="710"/>
                    <a:pt x="2114" y="727"/>
                    <a:pt x="2081" y="738"/>
                  </a:cubicBezTo>
                  <a:lnTo>
                    <a:pt x="2081" y="738"/>
                  </a:lnTo>
                  <a:cubicBezTo>
                    <a:pt x="2048" y="749"/>
                    <a:pt x="2015" y="749"/>
                    <a:pt x="1983" y="738"/>
                  </a:cubicBezTo>
                  <a:lnTo>
                    <a:pt x="1983" y="738"/>
                  </a:lnTo>
                  <a:cubicBezTo>
                    <a:pt x="1950" y="727"/>
                    <a:pt x="1934" y="710"/>
                    <a:pt x="1934" y="688"/>
                  </a:cubicBezTo>
                  <a:lnTo>
                    <a:pt x="1934" y="688"/>
                  </a:lnTo>
                  <a:cubicBezTo>
                    <a:pt x="1934" y="667"/>
                    <a:pt x="1950" y="650"/>
                    <a:pt x="1983" y="639"/>
                  </a:cubicBezTo>
                  <a:close/>
                  <a:moveTo>
                    <a:pt x="2229" y="361"/>
                  </a:moveTo>
                  <a:lnTo>
                    <a:pt x="2294" y="295"/>
                  </a:lnTo>
                  <a:lnTo>
                    <a:pt x="2294" y="295"/>
                  </a:lnTo>
                  <a:cubicBezTo>
                    <a:pt x="2316" y="273"/>
                    <a:pt x="2338" y="262"/>
                    <a:pt x="2360" y="262"/>
                  </a:cubicBezTo>
                  <a:lnTo>
                    <a:pt x="2360" y="262"/>
                  </a:lnTo>
                  <a:cubicBezTo>
                    <a:pt x="2382" y="262"/>
                    <a:pt x="2404" y="273"/>
                    <a:pt x="2425" y="295"/>
                  </a:cubicBezTo>
                  <a:lnTo>
                    <a:pt x="2474" y="343"/>
                  </a:lnTo>
                  <a:lnTo>
                    <a:pt x="2491" y="361"/>
                  </a:lnTo>
                  <a:lnTo>
                    <a:pt x="2491" y="361"/>
                  </a:lnTo>
                  <a:cubicBezTo>
                    <a:pt x="2514" y="382"/>
                    <a:pt x="2524" y="404"/>
                    <a:pt x="2524" y="426"/>
                  </a:cubicBezTo>
                  <a:lnTo>
                    <a:pt x="2524" y="426"/>
                  </a:lnTo>
                  <a:cubicBezTo>
                    <a:pt x="2524" y="448"/>
                    <a:pt x="2507" y="464"/>
                    <a:pt x="2475" y="475"/>
                  </a:cubicBezTo>
                  <a:lnTo>
                    <a:pt x="2475" y="475"/>
                  </a:lnTo>
                  <a:lnTo>
                    <a:pt x="2474" y="475"/>
                  </a:lnTo>
                  <a:lnTo>
                    <a:pt x="2474" y="475"/>
                  </a:lnTo>
                  <a:cubicBezTo>
                    <a:pt x="2441" y="486"/>
                    <a:pt x="2403" y="492"/>
                    <a:pt x="2360" y="492"/>
                  </a:cubicBezTo>
                  <a:lnTo>
                    <a:pt x="2360" y="492"/>
                  </a:lnTo>
                  <a:cubicBezTo>
                    <a:pt x="2316" y="492"/>
                    <a:pt x="2279" y="486"/>
                    <a:pt x="2244" y="475"/>
                  </a:cubicBezTo>
                  <a:lnTo>
                    <a:pt x="2244" y="475"/>
                  </a:lnTo>
                  <a:cubicBezTo>
                    <a:pt x="2212" y="464"/>
                    <a:pt x="2196" y="448"/>
                    <a:pt x="2196" y="426"/>
                  </a:cubicBezTo>
                  <a:lnTo>
                    <a:pt x="2196" y="426"/>
                  </a:lnTo>
                  <a:cubicBezTo>
                    <a:pt x="2196" y="404"/>
                    <a:pt x="2207" y="382"/>
                    <a:pt x="2229" y="361"/>
                  </a:cubicBezTo>
                  <a:close/>
                  <a:moveTo>
                    <a:pt x="2638" y="639"/>
                  </a:moveTo>
                  <a:lnTo>
                    <a:pt x="2638" y="639"/>
                  </a:lnTo>
                  <a:cubicBezTo>
                    <a:pt x="2671" y="628"/>
                    <a:pt x="2704" y="628"/>
                    <a:pt x="2737" y="639"/>
                  </a:cubicBezTo>
                  <a:lnTo>
                    <a:pt x="2737" y="639"/>
                  </a:lnTo>
                  <a:cubicBezTo>
                    <a:pt x="2770" y="650"/>
                    <a:pt x="2786" y="667"/>
                    <a:pt x="2786" y="688"/>
                  </a:cubicBezTo>
                  <a:lnTo>
                    <a:pt x="2786" y="688"/>
                  </a:lnTo>
                  <a:cubicBezTo>
                    <a:pt x="2786" y="710"/>
                    <a:pt x="2770" y="727"/>
                    <a:pt x="2737" y="738"/>
                  </a:cubicBezTo>
                  <a:lnTo>
                    <a:pt x="2737" y="738"/>
                  </a:lnTo>
                  <a:cubicBezTo>
                    <a:pt x="2704" y="749"/>
                    <a:pt x="2671" y="749"/>
                    <a:pt x="2638" y="738"/>
                  </a:cubicBezTo>
                  <a:lnTo>
                    <a:pt x="2638" y="738"/>
                  </a:lnTo>
                  <a:cubicBezTo>
                    <a:pt x="2606" y="727"/>
                    <a:pt x="2589" y="710"/>
                    <a:pt x="2589" y="688"/>
                  </a:cubicBezTo>
                  <a:lnTo>
                    <a:pt x="2589" y="688"/>
                  </a:lnTo>
                  <a:cubicBezTo>
                    <a:pt x="2589" y="667"/>
                    <a:pt x="2606" y="650"/>
                    <a:pt x="2638" y="639"/>
                  </a:cubicBezTo>
                  <a:close/>
                  <a:moveTo>
                    <a:pt x="3557" y="639"/>
                  </a:moveTo>
                  <a:lnTo>
                    <a:pt x="3557" y="639"/>
                  </a:lnTo>
                  <a:cubicBezTo>
                    <a:pt x="3589" y="628"/>
                    <a:pt x="3622" y="628"/>
                    <a:pt x="3654" y="639"/>
                  </a:cubicBezTo>
                  <a:lnTo>
                    <a:pt x="3654" y="639"/>
                  </a:lnTo>
                  <a:cubicBezTo>
                    <a:pt x="3688" y="650"/>
                    <a:pt x="3703" y="667"/>
                    <a:pt x="3703" y="688"/>
                  </a:cubicBezTo>
                  <a:lnTo>
                    <a:pt x="3703" y="688"/>
                  </a:lnTo>
                  <a:cubicBezTo>
                    <a:pt x="3703" y="710"/>
                    <a:pt x="3688" y="727"/>
                    <a:pt x="3654" y="738"/>
                  </a:cubicBezTo>
                  <a:lnTo>
                    <a:pt x="3654" y="738"/>
                  </a:lnTo>
                  <a:cubicBezTo>
                    <a:pt x="3622" y="749"/>
                    <a:pt x="3589" y="749"/>
                    <a:pt x="3557" y="738"/>
                  </a:cubicBezTo>
                  <a:lnTo>
                    <a:pt x="3557" y="738"/>
                  </a:lnTo>
                  <a:cubicBezTo>
                    <a:pt x="3524" y="727"/>
                    <a:pt x="3507" y="710"/>
                    <a:pt x="3507" y="688"/>
                  </a:cubicBezTo>
                  <a:lnTo>
                    <a:pt x="3507" y="688"/>
                  </a:lnTo>
                  <a:cubicBezTo>
                    <a:pt x="3507" y="667"/>
                    <a:pt x="3524" y="650"/>
                    <a:pt x="3557" y="639"/>
                  </a:cubicBezTo>
                  <a:close/>
                  <a:moveTo>
                    <a:pt x="4327" y="1836"/>
                  </a:moveTo>
                  <a:lnTo>
                    <a:pt x="4327" y="1836"/>
                  </a:lnTo>
                  <a:cubicBezTo>
                    <a:pt x="4349" y="1836"/>
                    <a:pt x="4359" y="1847"/>
                    <a:pt x="4359" y="1869"/>
                  </a:cubicBezTo>
                  <a:lnTo>
                    <a:pt x="4359" y="1869"/>
                  </a:lnTo>
                  <a:cubicBezTo>
                    <a:pt x="4359" y="1891"/>
                    <a:pt x="4349" y="1902"/>
                    <a:pt x="4327" y="1902"/>
                  </a:cubicBezTo>
                  <a:lnTo>
                    <a:pt x="4327" y="1902"/>
                  </a:lnTo>
                  <a:cubicBezTo>
                    <a:pt x="4305" y="1902"/>
                    <a:pt x="4294" y="1891"/>
                    <a:pt x="4294" y="1869"/>
                  </a:cubicBezTo>
                  <a:lnTo>
                    <a:pt x="4294" y="1869"/>
                  </a:lnTo>
                  <a:cubicBezTo>
                    <a:pt x="4294" y="1847"/>
                    <a:pt x="4305" y="1836"/>
                    <a:pt x="4327" y="1836"/>
                  </a:cubicBezTo>
                  <a:close/>
                  <a:moveTo>
                    <a:pt x="4458" y="1705"/>
                  </a:moveTo>
                  <a:lnTo>
                    <a:pt x="4458" y="1705"/>
                  </a:lnTo>
                  <a:cubicBezTo>
                    <a:pt x="4480" y="1705"/>
                    <a:pt x="4491" y="1715"/>
                    <a:pt x="4491" y="1738"/>
                  </a:cubicBezTo>
                  <a:lnTo>
                    <a:pt x="4491" y="1738"/>
                  </a:lnTo>
                  <a:cubicBezTo>
                    <a:pt x="4491" y="1760"/>
                    <a:pt x="4480" y="1771"/>
                    <a:pt x="4458" y="1771"/>
                  </a:cubicBezTo>
                  <a:lnTo>
                    <a:pt x="4458" y="1771"/>
                  </a:lnTo>
                  <a:cubicBezTo>
                    <a:pt x="4436" y="1771"/>
                    <a:pt x="4425" y="1760"/>
                    <a:pt x="4425" y="1738"/>
                  </a:cubicBezTo>
                  <a:lnTo>
                    <a:pt x="4425" y="1738"/>
                  </a:lnTo>
                  <a:cubicBezTo>
                    <a:pt x="4425" y="1715"/>
                    <a:pt x="4436" y="1705"/>
                    <a:pt x="4458" y="1705"/>
                  </a:cubicBezTo>
                  <a:close/>
                  <a:moveTo>
                    <a:pt x="393" y="1902"/>
                  </a:moveTo>
                  <a:lnTo>
                    <a:pt x="393" y="1902"/>
                  </a:lnTo>
                  <a:cubicBezTo>
                    <a:pt x="371" y="1902"/>
                    <a:pt x="360" y="1891"/>
                    <a:pt x="360" y="1869"/>
                  </a:cubicBezTo>
                  <a:lnTo>
                    <a:pt x="360" y="1869"/>
                  </a:lnTo>
                  <a:cubicBezTo>
                    <a:pt x="360" y="1847"/>
                    <a:pt x="371" y="1836"/>
                    <a:pt x="393" y="1836"/>
                  </a:cubicBezTo>
                  <a:lnTo>
                    <a:pt x="393" y="1836"/>
                  </a:lnTo>
                  <a:cubicBezTo>
                    <a:pt x="414" y="1836"/>
                    <a:pt x="426" y="1847"/>
                    <a:pt x="426" y="1869"/>
                  </a:cubicBezTo>
                  <a:lnTo>
                    <a:pt x="426" y="1869"/>
                  </a:lnTo>
                  <a:cubicBezTo>
                    <a:pt x="426" y="1891"/>
                    <a:pt x="414" y="1902"/>
                    <a:pt x="393" y="1902"/>
                  </a:cubicBezTo>
                  <a:close/>
                  <a:moveTo>
                    <a:pt x="262" y="1771"/>
                  </a:moveTo>
                  <a:lnTo>
                    <a:pt x="262" y="1771"/>
                  </a:lnTo>
                  <a:cubicBezTo>
                    <a:pt x="240" y="1771"/>
                    <a:pt x="229" y="1760"/>
                    <a:pt x="229" y="1738"/>
                  </a:cubicBezTo>
                  <a:lnTo>
                    <a:pt x="229" y="1738"/>
                  </a:lnTo>
                  <a:cubicBezTo>
                    <a:pt x="229" y="1715"/>
                    <a:pt x="240" y="1705"/>
                    <a:pt x="262" y="1705"/>
                  </a:cubicBezTo>
                  <a:lnTo>
                    <a:pt x="262" y="1705"/>
                  </a:lnTo>
                  <a:cubicBezTo>
                    <a:pt x="284" y="1705"/>
                    <a:pt x="295" y="1715"/>
                    <a:pt x="295" y="1738"/>
                  </a:cubicBezTo>
                  <a:lnTo>
                    <a:pt x="295" y="1738"/>
                  </a:lnTo>
                  <a:cubicBezTo>
                    <a:pt x="295" y="1760"/>
                    <a:pt x="284" y="1771"/>
                    <a:pt x="262" y="1771"/>
                  </a:cubicBezTo>
                  <a:close/>
                  <a:moveTo>
                    <a:pt x="507" y="738"/>
                  </a:moveTo>
                  <a:lnTo>
                    <a:pt x="507" y="738"/>
                  </a:lnTo>
                  <a:cubicBezTo>
                    <a:pt x="475" y="749"/>
                    <a:pt x="442" y="749"/>
                    <a:pt x="410" y="738"/>
                  </a:cubicBezTo>
                  <a:lnTo>
                    <a:pt x="410" y="738"/>
                  </a:lnTo>
                  <a:cubicBezTo>
                    <a:pt x="377" y="727"/>
                    <a:pt x="360" y="710"/>
                    <a:pt x="360" y="688"/>
                  </a:cubicBezTo>
                  <a:lnTo>
                    <a:pt x="360" y="688"/>
                  </a:lnTo>
                  <a:cubicBezTo>
                    <a:pt x="360" y="667"/>
                    <a:pt x="377" y="650"/>
                    <a:pt x="410" y="639"/>
                  </a:cubicBezTo>
                  <a:lnTo>
                    <a:pt x="410" y="639"/>
                  </a:lnTo>
                  <a:cubicBezTo>
                    <a:pt x="442" y="628"/>
                    <a:pt x="475" y="628"/>
                    <a:pt x="507" y="639"/>
                  </a:cubicBezTo>
                  <a:lnTo>
                    <a:pt x="507" y="639"/>
                  </a:lnTo>
                  <a:cubicBezTo>
                    <a:pt x="541" y="650"/>
                    <a:pt x="556" y="667"/>
                    <a:pt x="556" y="688"/>
                  </a:cubicBezTo>
                  <a:lnTo>
                    <a:pt x="556" y="688"/>
                  </a:lnTo>
                  <a:cubicBezTo>
                    <a:pt x="556" y="710"/>
                    <a:pt x="541" y="727"/>
                    <a:pt x="507" y="738"/>
                  </a:cubicBezTo>
                  <a:close/>
                  <a:moveTo>
                    <a:pt x="4212" y="639"/>
                  </a:moveTo>
                  <a:lnTo>
                    <a:pt x="4212" y="639"/>
                  </a:lnTo>
                  <a:cubicBezTo>
                    <a:pt x="4245" y="628"/>
                    <a:pt x="4277" y="628"/>
                    <a:pt x="4310" y="639"/>
                  </a:cubicBezTo>
                  <a:lnTo>
                    <a:pt x="4310" y="639"/>
                  </a:lnTo>
                  <a:cubicBezTo>
                    <a:pt x="4344" y="650"/>
                    <a:pt x="4359" y="667"/>
                    <a:pt x="4359" y="688"/>
                  </a:cubicBezTo>
                  <a:lnTo>
                    <a:pt x="4359" y="688"/>
                  </a:lnTo>
                  <a:cubicBezTo>
                    <a:pt x="4359" y="710"/>
                    <a:pt x="4344" y="727"/>
                    <a:pt x="4310" y="738"/>
                  </a:cubicBezTo>
                  <a:lnTo>
                    <a:pt x="4310" y="738"/>
                  </a:lnTo>
                  <a:cubicBezTo>
                    <a:pt x="4277" y="749"/>
                    <a:pt x="4245" y="749"/>
                    <a:pt x="4212" y="738"/>
                  </a:cubicBezTo>
                  <a:lnTo>
                    <a:pt x="4212" y="738"/>
                  </a:lnTo>
                  <a:cubicBezTo>
                    <a:pt x="4180" y="727"/>
                    <a:pt x="4163" y="710"/>
                    <a:pt x="4163" y="688"/>
                  </a:cubicBezTo>
                  <a:lnTo>
                    <a:pt x="4163" y="688"/>
                  </a:lnTo>
                  <a:cubicBezTo>
                    <a:pt x="4163" y="667"/>
                    <a:pt x="4180" y="650"/>
                    <a:pt x="4212" y="639"/>
                  </a:cubicBezTo>
                  <a:close/>
                  <a:moveTo>
                    <a:pt x="4081" y="901"/>
                  </a:moveTo>
                  <a:lnTo>
                    <a:pt x="4081" y="901"/>
                  </a:lnTo>
                  <a:cubicBezTo>
                    <a:pt x="4113" y="891"/>
                    <a:pt x="4152" y="885"/>
                    <a:pt x="4196" y="885"/>
                  </a:cubicBezTo>
                  <a:lnTo>
                    <a:pt x="4196" y="885"/>
                  </a:lnTo>
                  <a:cubicBezTo>
                    <a:pt x="4239" y="885"/>
                    <a:pt x="4277" y="891"/>
                    <a:pt x="4310" y="901"/>
                  </a:cubicBezTo>
                  <a:lnTo>
                    <a:pt x="4310" y="901"/>
                  </a:lnTo>
                  <a:cubicBezTo>
                    <a:pt x="4344" y="912"/>
                    <a:pt x="4370" y="929"/>
                    <a:pt x="4392" y="951"/>
                  </a:cubicBezTo>
                  <a:lnTo>
                    <a:pt x="4458" y="1016"/>
                  </a:lnTo>
                  <a:lnTo>
                    <a:pt x="4523" y="1082"/>
                  </a:lnTo>
                  <a:lnTo>
                    <a:pt x="4589" y="1147"/>
                  </a:lnTo>
                  <a:lnTo>
                    <a:pt x="4655" y="1213"/>
                  </a:lnTo>
                  <a:lnTo>
                    <a:pt x="4655" y="1213"/>
                  </a:lnTo>
                  <a:cubicBezTo>
                    <a:pt x="4677" y="1235"/>
                    <a:pt x="4698" y="1246"/>
                    <a:pt x="4720" y="1246"/>
                  </a:cubicBezTo>
                  <a:lnTo>
                    <a:pt x="4720" y="984"/>
                  </a:lnTo>
                  <a:lnTo>
                    <a:pt x="4720" y="984"/>
                  </a:lnTo>
                  <a:cubicBezTo>
                    <a:pt x="4698" y="984"/>
                    <a:pt x="4677" y="972"/>
                    <a:pt x="4655" y="951"/>
                  </a:cubicBezTo>
                  <a:lnTo>
                    <a:pt x="4589" y="885"/>
                  </a:lnTo>
                  <a:lnTo>
                    <a:pt x="4589" y="885"/>
                  </a:lnTo>
                  <a:cubicBezTo>
                    <a:pt x="4567" y="863"/>
                    <a:pt x="4556" y="841"/>
                    <a:pt x="4556" y="819"/>
                  </a:cubicBezTo>
                  <a:lnTo>
                    <a:pt x="4556" y="819"/>
                  </a:lnTo>
                  <a:cubicBezTo>
                    <a:pt x="4556" y="798"/>
                    <a:pt x="4567" y="776"/>
                    <a:pt x="4589" y="755"/>
                  </a:cubicBezTo>
                  <a:lnTo>
                    <a:pt x="4589" y="755"/>
                  </a:lnTo>
                  <a:cubicBezTo>
                    <a:pt x="4611" y="732"/>
                    <a:pt x="4622" y="710"/>
                    <a:pt x="4622" y="688"/>
                  </a:cubicBezTo>
                  <a:lnTo>
                    <a:pt x="4622" y="688"/>
                  </a:lnTo>
                  <a:cubicBezTo>
                    <a:pt x="4622" y="667"/>
                    <a:pt x="4611" y="645"/>
                    <a:pt x="4589" y="623"/>
                  </a:cubicBezTo>
                  <a:lnTo>
                    <a:pt x="4458" y="492"/>
                  </a:lnTo>
                  <a:lnTo>
                    <a:pt x="4392" y="426"/>
                  </a:lnTo>
                  <a:lnTo>
                    <a:pt x="4327" y="361"/>
                  </a:lnTo>
                  <a:lnTo>
                    <a:pt x="4130" y="164"/>
                  </a:lnTo>
                  <a:lnTo>
                    <a:pt x="4064" y="99"/>
                  </a:lnTo>
                  <a:lnTo>
                    <a:pt x="4047" y="81"/>
                  </a:lnTo>
                  <a:lnTo>
                    <a:pt x="3999" y="32"/>
                  </a:lnTo>
                  <a:lnTo>
                    <a:pt x="3999" y="32"/>
                  </a:lnTo>
                  <a:cubicBezTo>
                    <a:pt x="3977" y="10"/>
                    <a:pt x="3955" y="0"/>
                    <a:pt x="3934" y="0"/>
                  </a:cubicBezTo>
                  <a:lnTo>
                    <a:pt x="3934" y="0"/>
                  </a:lnTo>
                  <a:cubicBezTo>
                    <a:pt x="3911" y="0"/>
                    <a:pt x="3890" y="10"/>
                    <a:pt x="3867" y="32"/>
                  </a:cubicBezTo>
                  <a:lnTo>
                    <a:pt x="3802" y="99"/>
                  </a:lnTo>
                  <a:lnTo>
                    <a:pt x="3736" y="164"/>
                  </a:lnTo>
                  <a:lnTo>
                    <a:pt x="3671" y="229"/>
                  </a:lnTo>
                  <a:lnTo>
                    <a:pt x="3606" y="295"/>
                  </a:lnTo>
                  <a:lnTo>
                    <a:pt x="3539" y="361"/>
                  </a:lnTo>
                  <a:lnTo>
                    <a:pt x="3474" y="426"/>
                  </a:lnTo>
                  <a:lnTo>
                    <a:pt x="3408" y="492"/>
                  </a:lnTo>
                  <a:lnTo>
                    <a:pt x="3343" y="557"/>
                  </a:lnTo>
                  <a:lnTo>
                    <a:pt x="3277" y="623"/>
                  </a:lnTo>
                  <a:lnTo>
                    <a:pt x="3277" y="623"/>
                  </a:lnTo>
                  <a:cubicBezTo>
                    <a:pt x="3255" y="645"/>
                    <a:pt x="3245" y="667"/>
                    <a:pt x="3245" y="688"/>
                  </a:cubicBezTo>
                  <a:lnTo>
                    <a:pt x="3245" y="688"/>
                  </a:lnTo>
                  <a:cubicBezTo>
                    <a:pt x="3245" y="710"/>
                    <a:pt x="3255" y="732"/>
                    <a:pt x="3277" y="755"/>
                  </a:cubicBezTo>
                  <a:lnTo>
                    <a:pt x="3277" y="755"/>
                  </a:lnTo>
                  <a:cubicBezTo>
                    <a:pt x="3299" y="776"/>
                    <a:pt x="3310" y="798"/>
                    <a:pt x="3310" y="819"/>
                  </a:cubicBezTo>
                  <a:lnTo>
                    <a:pt x="3310" y="819"/>
                  </a:lnTo>
                  <a:cubicBezTo>
                    <a:pt x="3310" y="841"/>
                    <a:pt x="3299" y="863"/>
                    <a:pt x="3277" y="885"/>
                  </a:cubicBezTo>
                  <a:lnTo>
                    <a:pt x="3212" y="951"/>
                  </a:lnTo>
                  <a:lnTo>
                    <a:pt x="3212" y="951"/>
                  </a:lnTo>
                  <a:cubicBezTo>
                    <a:pt x="3190" y="972"/>
                    <a:pt x="3168" y="984"/>
                    <a:pt x="3146" y="984"/>
                  </a:cubicBezTo>
                  <a:lnTo>
                    <a:pt x="3146" y="984"/>
                  </a:lnTo>
                  <a:cubicBezTo>
                    <a:pt x="3125" y="984"/>
                    <a:pt x="3103" y="972"/>
                    <a:pt x="3081" y="951"/>
                  </a:cubicBezTo>
                  <a:lnTo>
                    <a:pt x="3016" y="885"/>
                  </a:lnTo>
                  <a:lnTo>
                    <a:pt x="3016" y="885"/>
                  </a:lnTo>
                  <a:cubicBezTo>
                    <a:pt x="2993" y="863"/>
                    <a:pt x="2983" y="841"/>
                    <a:pt x="2983" y="819"/>
                  </a:cubicBezTo>
                  <a:lnTo>
                    <a:pt x="2983" y="819"/>
                  </a:lnTo>
                  <a:cubicBezTo>
                    <a:pt x="2983" y="798"/>
                    <a:pt x="2993" y="776"/>
                    <a:pt x="3016" y="755"/>
                  </a:cubicBezTo>
                  <a:lnTo>
                    <a:pt x="3016" y="755"/>
                  </a:lnTo>
                  <a:cubicBezTo>
                    <a:pt x="3038" y="732"/>
                    <a:pt x="3049" y="710"/>
                    <a:pt x="3049" y="688"/>
                  </a:cubicBezTo>
                  <a:lnTo>
                    <a:pt x="3049" y="688"/>
                  </a:lnTo>
                  <a:cubicBezTo>
                    <a:pt x="3049" y="667"/>
                    <a:pt x="3038" y="645"/>
                    <a:pt x="3016" y="623"/>
                  </a:cubicBezTo>
                  <a:lnTo>
                    <a:pt x="2885" y="492"/>
                  </a:lnTo>
                  <a:lnTo>
                    <a:pt x="2819" y="426"/>
                  </a:lnTo>
                  <a:lnTo>
                    <a:pt x="2753" y="361"/>
                  </a:lnTo>
                  <a:lnTo>
                    <a:pt x="2557" y="164"/>
                  </a:lnTo>
                  <a:lnTo>
                    <a:pt x="2491" y="99"/>
                  </a:lnTo>
                  <a:lnTo>
                    <a:pt x="2474" y="81"/>
                  </a:lnTo>
                  <a:lnTo>
                    <a:pt x="2425" y="32"/>
                  </a:lnTo>
                  <a:lnTo>
                    <a:pt x="2425" y="32"/>
                  </a:lnTo>
                  <a:cubicBezTo>
                    <a:pt x="2404" y="10"/>
                    <a:pt x="2382" y="0"/>
                    <a:pt x="2360" y="0"/>
                  </a:cubicBezTo>
                  <a:lnTo>
                    <a:pt x="2360" y="0"/>
                  </a:lnTo>
                  <a:cubicBezTo>
                    <a:pt x="2338" y="0"/>
                    <a:pt x="2316" y="10"/>
                    <a:pt x="2294" y="32"/>
                  </a:cubicBezTo>
                  <a:lnTo>
                    <a:pt x="2229" y="99"/>
                  </a:lnTo>
                  <a:lnTo>
                    <a:pt x="2163" y="164"/>
                  </a:lnTo>
                  <a:lnTo>
                    <a:pt x="2098" y="229"/>
                  </a:lnTo>
                  <a:lnTo>
                    <a:pt x="2032" y="295"/>
                  </a:lnTo>
                  <a:lnTo>
                    <a:pt x="1966" y="361"/>
                  </a:lnTo>
                  <a:lnTo>
                    <a:pt x="1901" y="426"/>
                  </a:lnTo>
                  <a:lnTo>
                    <a:pt x="1835" y="492"/>
                  </a:lnTo>
                  <a:lnTo>
                    <a:pt x="1770" y="557"/>
                  </a:lnTo>
                  <a:lnTo>
                    <a:pt x="1704" y="623"/>
                  </a:lnTo>
                  <a:lnTo>
                    <a:pt x="1704" y="623"/>
                  </a:lnTo>
                  <a:cubicBezTo>
                    <a:pt x="1682" y="645"/>
                    <a:pt x="1671" y="667"/>
                    <a:pt x="1671" y="688"/>
                  </a:cubicBezTo>
                  <a:lnTo>
                    <a:pt x="1671" y="688"/>
                  </a:lnTo>
                  <a:cubicBezTo>
                    <a:pt x="1671" y="710"/>
                    <a:pt x="1682" y="732"/>
                    <a:pt x="1704" y="755"/>
                  </a:cubicBezTo>
                  <a:lnTo>
                    <a:pt x="1704" y="755"/>
                  </a:lnTo>
                  <a:cubicBezTo>
                    <a:pt x="1726" y="776"/>
                    <a:pt x="1737" y="798"/>
                    <a:pt x="1737" y="819"/>
                  </a:cubicBezTo>
                  <a:lnTo>
                    <a:pt x="1737" y="819"/>
                  </a:lnTo>
                  <a:cubicBezTo>
                    <a:pt x="1737" y="841"/>
                    <a:pt x="1726" y="863"/>
                    <a:pt x="1704" y="885"/>
                  </a:cubicBezTo>
                  <a:lnTo>
                    <a:pt x="1638" y="951"/>
                  </a:lnTo>
                  <a:lnTo>
                    <a:pt x="1638" y="951"/>
                  </a:lnTo>
                  <a:cubicBezTo>
                    <a:pt x="1617" y="972"/>
                    <a:pt x="1595" y="984"/>
                    <a:pt x="1573" y="984"/>
                  </a:cubicBezTo>
                  <a:lnTo>
                    <a:pt x="1573" y="984"/>
                  </a:lnTo>
                  <a:cubicBezTo>
                    <a:pt x="1552" y="984"/>
                    <a:pt x="1530" y="972"/>
                    <a:pt x="1508" y="951"/>
                  </a:cubicBezTo>
                  <a:lnTo>
                    <a:pt x="1443" y="885"/>
                  </a:lnTo>
                  <a:lnTo>
                    <a:pt x="1443" y="885"/>
                  </a:lnTo>
                  <a:cubicBezTo>
                    <a:pt x="1420" y="863"/>
                    <a:pt x="1409" y="841"/>
                    <a:pt x="1409" y="819"/>
                  </a:cubicBezTo>
                  <a:lnTo>
                    <a:pt x="1409" y="819"/>
                  </a:lnTo>
                  <a:cubicBezTo>
                    <a:pt x="1409" y="798"/>
                    <a:pt x="1420" y="776"/>
                    <a:pt x="1443" y="755"/>
                  </a:cubicBezTo>
                  <a:lnTo>
                    <a:pt x="1443" y="755"/>
                  </a:lnTo>
                  <a:cubicBezTo>
                    <a:pt x="1464" y="732"/>
                    <a:pt x="1475" y="710"/>
                    <a:pt x="1475" y="688"/>
                  </a:cubicBezTo>
                  <a:lnTo>
                    <a:pt x="1475" y="688"/>
                  </a:lnTo>
                  <a:cubicBezTo>
                    <a:pt x="1475" y="667"/>
                    <a:pt x="1464" y="645"/>
                    <a:pt x="1443" y="623"/>
                  </a:cubicBezTo>
                  <a:lnTo>
                    <a:pt x="1311" y="492"/>
                  </a:lnTo>
                  <a:lnTo>
                    <a:pt x="1245" y="426"/>
                  </a:lnTo>
                  <a:lnTo>
                    <a:pt x="1180" y="361"/>
                  </a:lnTo>
                  <a:lnTo>
                    <a:pt x="984" y="164"/>
                  </a:lnTo>
                  <a:lnTo>
                    <a:pt x="917" y="99"/>
                  </a:lnTo>
                  <a:lnTo>
                    <a:pt x="900" y="81"/>
                  </a:lnTo>
                  <a:lnTo>
                    <a:pt x="852" y="32"/>
                  </a:lnTo>
                  <a:lnTo>
                    <a:pt x="852" y="32"/>
                  </a:lnTo>
                  <a:cubicBezTo>
                    <a:pt x="830" y="10"/>
                    <a:pt x="808" y="0"/>
                    <a:pt x="787" y="0"/>
                  </a:cubicBezTo>
                  <a:lnTo>
                    <a:pt x="787" y="0"/>
                  </a:lnTo>
                  <a:cubicBezTo>
                    <a:pt x="764" y="0"/>
                    <a:pt x="743" y="10"/>
                    <a:pt x="720" y="32"/>
                  </a:cubicBezTo>
                  <a:lnTo>
                    <a:pt x="655" y="99"/>
                  </a:lnTo>
                  <a:lnTo>
                    <a:pt x="590" y="164"/>
                  </a:lnTo>
                  <a:lnTo>
                    <a:pt x="524" y="229"/>
                  </a:lnTo>
                  <a:lnTo>
                    <a:pt x="459" y="295"/>
                  </a:lnTo>
                  <a:lnTo>
                    <a:pt x="393" y="361"/>
                  </a:lnTo>
                  <a:lnTo>
                    <a:pt x="328" y="426"/>
                  </a:lnTo>
                  <a:lnTo>
                    <a:pt x="262" y="492"/>
                  </a:lnTo>
                  <a:lnTo>
                    <a:pt x="197" y="557"/>
                  </a:lnTo>
                  <a:lnTo>
                    <a:pt x="131" y="623"/>
                  </a:lnTo>
                  <a:lnTo>
                    <a:pt x="131" y="623"/>
                  </a:lnTo>
                  <a:cubicBezTo>
                    <a:pt x="108" y="645"/>
                    <a:pt x="97" y="667"/>
                    <a:pt x="97" y="688"/>
                  </a:cubicBezTo>
                  <a:lnTo>
                    <a:pt x="97" y="688"/>
                  </a:lnTo>
                  <a:cubicBezTo>
                    <a:pt x="97" y="710"/>
                    <a:pt x="108" y="732"/>
                    <a:pt x="131" y="755"/>
                  </a:cubicBezTo>
                  <a:lnTo>
                    <a:pt x="131" y="755"/>
                  </a:lnTo>
                  <a:cubicBezTo>
                    <a:pt x="152" y="776"/>
                    <a:pt x="164" y="798"/>
                    <a:pt x="164" y="819"/>
                  </a:cubicBezTo>
                  <a:lnTo>
                    <a:pt x="164" y="819"/>
                  </a:lnTo>
                  <a:cubicBezTo>
                    <a:pt x="164" y="841"/>
                    <a:pt x="152" y="863"/>
                    <a:pt x="131" y="885"/>
                  </a:cubicBezTo>
                  <a:lnTo>
                    <a:pt x="65" y="951"/>
                  </a:lnTo>
                  <a:lnTo>
                    <a:pt x="65" y="951"/>
                  </a:lnTo>
                  <a:cubicBezTo>
                    <a:pt x="43" y="972"/>
                    <a:pt x="22" y="984"/>
                    <a:pt x="0" y="984"/>
                  </a:cubicBezTo>
                  <a:lnTo>
                    <a:pt x="0" y="1246"/>
                  </a:lnTo>
                  <a:lnTo>
                    <a:pt x="0" y="1246"/>
                  </a:lnTo>
                  <a:cubicBezTo>
                    <a:pt x="22" y="1246"/>
                    <a:pt x="43" y="1235"/>
                    <a:pt x="65" y="1213"/>
                  </a:cubicBezTo>
                  <a:lnTo>
                    <a:pt x="131" y="1147"/>
                  </a:lnTo>
                  <a:lnTo>
                    <a:pt x="197" y="1082"/>
                  </a:lnTo>
                  <a:lnTo>
                    <a:pt x="262" y="1016"/>
                  </a:lnTo>
                  <a:lnTo>
                    <a:pt x="328" y="951"/>
                  </a:lnTo>
                  <a:lnTo>
                    <a:pt x="328" y="951"/>
                  </a:lnTo>
                  <a:cubicBezTo>
                    <a:pt x="349" y="929"/>
                    <a:pt x="377" y="912"/>
                    <a:pt x="410" y="901"/>
                  </a:cubicBezTo>
                  <a:lnTo>
                    <a:pt x="410" y="901"/>
                  </a:lnTo>
                  <a:cubicBezTo>
                    <a:pt x="442" y="891"/>
                    <a:pt x="480" y="885"/>
                    <a:pt x="524" y="885"/>
                  </a:cubicBezTo>
                  <a:lnTo>
                    <a:pt x="524" y="885"/>
                  </a:lnTo>
                  <a:cubicBezTo>
                    <a:pt x="568" y="885"/>
                    <a:pt x="606" y="891"/>
                    <a:pt x="639" y="901"/>
                  </a:cubicBezTo>
                  <a:lnTo>
                    <a:pt x="639" y="901"/>
                  </a:lnTo>
                  <a:cubicBezTo>
                    <a:pt x="671" y="912"/>
                    <a:pt x="688" y="929"/>
                    <a:pt x="688" y="951"/>
                  </a:cubicBezTo>
                  <a:lnTo>
                    <a:pt x="688" y="951"/>
                  </a:lnTo>
                  <a:cubicBezTo>
                    <a:pt x="688" y="972"/>
                    <a:pt x="677" y="994"/>
                    <a:pt x="655" y="1016"/>
                  </a:cubicBezTo>
                  <a:lnTo>
                    <a:pt x="197" y="1475"/>
                  </a:lnTo>
                  <a:lnTo>
                    <a:pt x="197" y="1475"/>
                  </a:lnTo>
                  <a:cubicBezTo>
                    <a:pt x="174" y="1497"/>
                    <a:pt x="147" y="1514"/>
                    <a:pt x="114" y="1525"/>
                  </a:cubicBezTo>
                  <a:lnTo>
                    <a:pt x="114" y="1525"/>
                  </a:lnTo>
                  <a:cubicBezTo>
                    <a:pt x="81" y="1536"/>
                    <a:pt x="43" y="1540"/>
                    <a:pt x="0" y="1540"/>
                  </a:cubicBezTo>
                  <a:lnTo>
                    <a:pt x="0" y="1705"/>
                  </a:lnTo>
                  <a:lnTo>
                    <a:pt x="0" y="1705"/>
                  </a:lnTo>
                  <a:cubicBezTo>
                    <a:pt x="22" y="1705"/>
                    <a:pt x="43" y="1715"/>
                    <a:pt x="65" y="1738"/>
                  </a:cubicBezTo>
                  <a:lnTo>
                    <a:pt x="131" y="1803"/>
                  </a:lnTo>
                  <a:lnTo>
                    <a:pt x="197" y="1869"/>
                  </a:lnTo>
                  <a:lnTo>
                    <a:pt x="262" y="1934"/>
                  </a:lnTo>
                  <a:lnTo>
                    <a:pt x="328" y="2000"/>
                  </a:lnTo>
                  <a:lnTo>
                    <a:pt x="393" y="2066"/>
                  </a:lnTo>
                  <a:lnTo>
                    <a:pt x="459" y="2131"/>
                  </a:lnTo>
                  <a:lnTo>
                    <a:pt x="524" y="2197"/>
                  </a:lnTo>
                  <a:lnTo>
                    <a:pt x="590" y="2263"/>
                  </a:lnTo>
                  <a:lnTo>
                    <a:pt x="590" y="2263"/>
                  </a:lnTo>
                  <a:cubicBezTo>
                    <a:pt x="612" y="2284"/>
                    <a:pt x="639" y="2301"/>
                    <a:pt x="671" y="2311"/>
                  </a:cubicBezTo>
                  <a:lnTo>
                    <a:pt x="671" y="2311"/>
                  </a:lnTo>
                  <a:cubicBezTo>
                    <a:pt x="704" y="2323"/>
                    <a:pt x="743" y="2328"/>
                    <a:pt x="787" y="2328"/>
                  </a:cubicBezTo>
                  <a:lnTo>
                    <a:pt x="787" y="2328"/>
                  </a:lnTo>
                  <a:cubicBezTo>
                    <a:pt x="830" y="2328"/>
                    <a:pt x="868" y="2323"/>
                    <a:pt x="900" y="2312"/>
                  </a:cubicBezTo>
                  <a:lnTo>
                    <a:pt x="900" y="2312"/>
                  </a:lnTo>
                  <a:cubicBezTo>
                    <a:pt x="901" y="2312"/>
                    <a:pt x="901" y="2312"/>
                    <a:pt x="901" y="2311"/>
                  </a:cubicBezTo>
                  <a:lnTo>
                    <a:pt x="901" y="2311"/>
                  </a:lnTo>
                  <a:cubicBezTo>
                    <a:pt x="934" y="2301"/>
                    <a:pt x="962" y="2284"/>
                    <a:pt x="984" y="2263"/>
                  </a:cubicBezTo>
                  <a:lnTo>
                    <a:pt x="1049" y="2197"/>
                  </a:lnTo>
                  <a:lnTo>
                    <a:pt x="1115" y="2131"/>
                  </a:lnTo>
                  <a:lnTo>
                    <a:pt x="1180" y="2066"/>
                  </a:lnTo>
                  <a:lnTo>
                    <a:pt x="1245" y="2000"/>
                  </a:lnTo>
                  <a:lnTo>
                    <a:pt x="1311" y="1934"/>
                  </a:lnTo>
                  <a:lnTo>
                    <a:pt x="1376" y="1869"/>
                  </a:lnTo>
                  <a:lnTo>
                    <a:pt x="1443" y="1803"/>
                  </a:lnTo>
                  <a:lnTo>
                    <a:pt x="1508" y="1738"/>
                  </a:lnTo>
                  <a:lnTo>
                    <a:pt x="1508" y="1738"/>
                  </a:lnTo>
                  <a:cubicBezTo>
                    <a:pt x="1530" y="1715"/>
                    <a:pt x="1552" y="1705"/>
                    <a:pt x="1573" y="1705"/>
                  </a:cubicBezTo>
                  <a:lnTo>
                    <a:pt x="1573" y="1705"/>
                  </a:lnTo>
                  <a:cubicBezTo>
                    <a:pt x="1595" y="1705"/>
                    <a:pt x="1617" y="1715"/>
                    <a:pt x="1638" y="1738"/>
                  </a:cubicBezTo>
                  <a:lnTo>
                    <a:pt x="1704" y="1803"/>
                  </a:lnTo>
                  <a:lnTo>
                    <a:pt x="1770" y="1869"/>
                  </a:lnTo>
                  <a:lnTo>
                    <a:pt x="1835" y="1934"/>
                  </a:lnTo>
                  <a:lnTo>
                    <a:pt x="1901" y="2000"/>
                  </a:lnTo>
                  <a:lnTo>
                    <a:pt x="1966" y="2066"/>
                  </a:lnTo>
                  <a:lnTo>
                    <a:pt x="2032" y="2131"/>
                  </a:lnTo>
                  <a:lnTo>
                    <a:pt x="2098" y="2197"/>
                  </a:lnTo>
                  <a:lnTo>
                    <a:pt x="2163" y="2263"/>
                  </a:lnTo>
                  <a:lnTo>
                    <a:pt x="2163" y="2263"/>
                  </a:lnTo>
                  <a:cubicBezTo>
                    <a:pt x="2185" y="2284"/>
                    <a:pt x="2212" y="2301"/>
                    <a:pt x="2244" y="2311"/>
                  </a:cubicBezTo>
                  <a:lnTo>
                    <a:pt x="2244" y="2311"/>
                  </a:lnTo>
                  <a:cubicBezTo>
                    <a:pt x="2279" y="2323"/>
                    <a:pt x="2316" y="2328"/>
                    <a:pt x="2360" y="2328"/>
                  </a:cubicBezTo>
                  <a:lnTo>
                    <a:pt x="2360" y="2328"/>
                  </a:lnTo>
                  <a:cubicBezTo>
                    <a:pt x="2403" y="2328"/>
                    <a:pt x="2441" y="2323"/>
                    <a:pt x="2474" y="2312"/>
                  </a:cubicBezTo>
                  <a:lnTo>
                    <a:pt x="2474" y="2312"/>
                  </a:lnTo>
                  <a:cubicBezTo>
                    <a:pt x="2474" y="2312"/>
                    <a:pt x="2475" y="2312"/>
                    <a:pt x="2475" y="2311"/>
                  </a:cubicBezTo>
                  <a:lnTo>
                    <a:pt x="2475" y="2311"/>
                  </a:lnTo>
                  <a:cubicBezTo>
                    <a:pt x="2507" y="2301"/>
                    <a:pt x="2535" y="2284"/>
                    <a:pt x="2557" y="2263"/>
                  </a:cubicBezTo>
                  <a:lnTo>
                    <a:pt x="2622" y="2197"/>
                  </a:lnTo>
                  <a:lnTo>
                    <a:pt x="2688" y="2131"/>
                  </a:lnTo>
                  <a:lnTo>
                    <a:pt x="2753" y="2066"/>
                  </a:lnTo>
                  <a:lnTo>
                    <a:pt x="2819" y="2000"/>
                  </a:lnTo>
                  <a:lnTo>
                    <a:pt x="2885" y="1934"/>
                  </a:lnTo>
                  <a:lnTo>
                    <a:pt x="2950" y="1869"/>
                  </a:lnTo>
                  <a:lnTo>
                    <a:pt x="3016" y="1803"/>
                  </a:lnTo>
                  <a:lnTo>
                    <a:pt x="3081" y="1738"/>
                  </a:lnTo>
                  <a:lnTo>
                    <a:pt x="3081" y="1738"/>
                  </a:lnTo>
                  <a:cubicBezTo>
                    <a:pt x="3103" y="1715"/>
                    <a:pt x="3125" y="1705"/>
                    <a:pt x="3146" y="1705"/>
                  </a:cubicBezTo>
                  <a:lnTo>
                    <a:pt x="3146" y="1705"/>
                  </a:lnTo>
                  <a:cubicBezTo>
                    <a:pt x="3168" y="1705"/>
                    <a:pt x="3190" y="1715"/>
                    <a:pt x="3212" y="1738"/>
                  </a:cubicBezTo>
                  <a:lnTo>
                    <a:pt x="3277" y="1803"/>
                  </a:lnTo>
                  <a:lnTo>
                    <a:pt x="3343" y="1869"/>
                  </a:lnTo>
                  <a:lnTo>
                    <a:pt x="3408" y="1934"/>
                  </a:lnTo>
                  <a:lnTo>
                    <a:pt x="3474" y="2000"/>
                  </a:lnTo>
                  <a:lnTo>
                    <a:pt x="3539" y="2066"/>
                  </a:lnTo>
                  <a:lnTo>
                    <a:pt x="3606" y="2131"/>
                  </a:lnTo>
                  <a:lnTo>
                    <a:pt x="3671" y="2197"/>
                  </a:lnTo>
                  <a:lnTo>
                    <a:pt x="3736" y="2263"/>
                  </a:lnTo>
                  <a:lnTo>
                    <a:pt x="3736" y="2263"/>
                  </a:lnTo>
                  <a:cubicBezTo>
                    <a:pt x="3759" y="2284"/>
                    <a:pt x="3786" y="2301"/>
                    <a:pt x="3819" y="2311"/>
                  </a:cubicBezTo>
                  <a:lnTo>
                    <a:pt x="3819" y="2311"/>
                  </a:lnTo>
                  <a:cubicBezTo>
                    <a:pt x="3851" y="2323"/>
                    <a:pt x="3890" y="2328"/>
                    <a:pt x="3934" y="2328"/>
                  </a:cubicBezTo>
                  <a:lnTo>
                    <a:pt x="3934" y="2328"/>
                  </a:lnTo>
                  <a:cubicBezTo>
                    <a:pt x="3976" y="2328"/>
                    <a:pt x="4015" y="2323"/>
                    <a:pt x="4047" y="2312"/>
                  </a:cubicBezTo>
                  <a:lnTo>
                    <a:pt x="4047" y="2312"/>
                  </a:lnTo>
                  <a:cubicBezTo>
                    <a:pt x="4047" y="2312"/>
                    <a:pt x="4047" y="2312"/>
                    <a:pt x="4048" y="2311"/>
                  </a:cubicBezTo>
                  <a:lnTo>
                    <a:pt x="4048" y="2311"/>
                  </a:lnTo>
                  <a:cubicBezTo>
                    <a:pt x="4081" y="2301"/>
                    <a:pt x="4109" y="2284"/>
                    <a:pt x="4130" y="2263"/>
                  </a:cubicBezTo>
                  <a:lnTo>
                    <a:pt x="4196" y="2197"/>
                  </a:lnTo>
                  <a:lnTo>
                    <a:pt x="4261" y="2131"/>
                  </a:lnTo>
                  <a:lnTo>
                    <a:pt x="4327" y="2066"/>
                  </a:lnTo>
                  <a:lnTo>
                    <a:pt x="4392" y="2000"/>
                  </a:lnTo>
                  <a:lnTo>
                    <a:pt x="4458" y="1934"/>
                  </a:lnTo>
                  <a:lnTo>
                    <a:pt x="4523" y="1869"/>
                  </a:lnTo>
                  <a:lnTo>
                    <a:pt x="4589" y="1803"/>
                  </a:lnTo>
                  <a:lnTo>
                    <a:pt x="4655" y="1738"/>
                  </a:lnTo>
                  <a:lnTo>
                    <a:pt x="4655" y="1738"/>
                  </a:lnTo>
                  <a:cubicBezTo>
                    <a:pt x="4677" y="1715"/>
                    <a:pt x="4698" y="1705"/>
                    <a:pt x="4720" y="1705"/>
                  </a:cubicBezTo>
                  <a:lnTo>
                    <a:pt x="4720" y="1540"/>
                  </a:lnTo>
                  <a:lnTo>
                    <a:pt x="4720" y="1540"/>
                  </a:lnTo>
                  <a:cubicBezTo>
                    <a:pt x="4677" y="1540"/>
                    <a:pt x="4638" y="1536"/>
                    <a:pt x="4605" y="1525"/>
                  </a:cubicBezTo>
                  <a:lnTo>
                    <a:pt x="4605" y="1525"/>
                  </a:lnTo>
                  <a:cubicBezTo>
                    <a:pt x="4572" y="1514"/>
                    <a:pt x="4545" y="1497"/>
                    <a:pt x="4523" y="1475"/>
                  </a:cubicBezTo>
                  <a:lnTo>
                    <a:pt x="4327" y="1279"/>
                  </a:lnTo>
                  <a:lnTo>
                    <a:pt x="4261" y="1213"/>
                  </a:lnTo>
                  <a:lnTo>
                    <a:pt x="4196" y="1147"/>
                  </a:lnTo>
                  <a:lnTo>
                    <a:pt x="4064" y="1016"/>
                  </a:lnTo>
                  <a:lnTo>
                    <a:pt x="4064" y="1016"/>
                  </a:lnTo>
                  <a:cubicBezTo>
                    <a:pt x="4057" y="1010"/>
                    <a:pt x="4052" y="1002"/>
                    <a:pt x="4047" y="996"/>
                  </a:cubicBezTo>
                  <a:lnTo>
                    <a:pt x="4047" y="996"/>
                  </a:lnTo>
                  <a:cubicBezTo>
                    <a:pt x="4037" y="981"/>
                    <a:pt x="4032" y="966"/>
                    <a:pt x="4032" y="951"/>
                  </a:cubicBezTo>
                  <a:lnTo>
                    <a:pt x="4032" y="951"/>
                  </a:lnTo>
                  <a:cubicBezTo>
                    <a:pt x="4032" y="939"/>
                    <a:pt x="4037" y="929"/>
                    <a:pt x="4047" y="920"/>
                  </a:cubicBezTo>
                  <a:lnTo>
                    <a:pt x="4047" y="920"/>
                  </a:lnTo>
                  <a:cubicBezTo>
                    <a:pt x="4055" y="912"/>
                    <a:pt x="4066" y="906"/>
                    <a:pt x="4081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50" name="Freeform 392">
              <a:extLst>
                <a:ext uri="{FF2B5EF4-FFF2-40B4-BE49-F238E27FC236}">
                  <a16:creationId xmlns:a16="http://schemas.microsoft.com/office/drawing/2014/main" id="{0E7AA19A-D1CB-0E4C-B13B-AA80E38E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3470275"/>
              <a:ext cx="301625" cy="338138"/>
            </a:xfrm>
            <a:custGeom>
              <a:avLst/>
              <a:gdLst>
                <a:gd name="T0" fmla="*/ 760 w 840"/>
                <a:gd name="T1" fmla="*/ 299 h 939"/>
                <a:gd name="T2" fmla="*/ 675 w 840"/>
                <a:gd name="T3" fmla="*/ 213 h 939"/>
                <a:gd name="T4" fmla="*/ 589 w 840"/>
                <a:gd name="T5" fmla="*/ 128 h 939"/>
                <a:gd name="T6" fmla="*/ 567 w 840"/>
                <a:gd name="T7" fmla="*/ 105 h 939"/>
                <a:gd name="T8" fmla="*/ 505 w 840"/>
                <a:gd name="T9" fmla="*/ 42 h 939"/>
                <a:gd name="T10" fmla="*/ 505 w 840"/>
                <a:gd name="T11" fmla="*/ 42 h 939"/>
                <a:gd name="T12" fmla="*/ 420 w 840"/>
                <a:gd name="T13" fmla="*/ 0 h 939"/>
                <a:gd name="T14" fmla="*/ 420 w 840"/>
                <a:gd name="T15" fmla="*/ 0 h 939"/>
                <a:gd name="T16" fmla="*/ 334 w 840"/>
                <a:gd name="T17" fmla="*/ 42 h 939"/>
                <a:gd name="T18" fmla="*/ 249 w 840"/>
                <a:gd name="T19" fmla="*/ 128 h 939"/>
                <a:gd name="T20" fmla="*/ 163 w 840"/>
                <a:gd name="T21" fmla="*/ 213 h 939"/>
                <a:gd name="T22" fmla="*/ 79 w 840"/>
                <a:gd name="T23" fmla="*/ 299 h 939"/>
                <a:gd name="T24" fmla="*/ 79 w 840"/>
                <a:gd name="T25" fmla="*/ 299 h 939"/>
                <a:gd name="T26" fmla="*/ 14 w 840"/>
                <a:gd name="T27" fmla="*/ 406 h 939"/>
                <a:gd name="T28" fmla="*/ 14 w 840"/>
                <a:gd name="T29" fmla="*/ 406 h 939"/>
                <a:gd name="T30" fmla="*/ 14 w 840"/>
                <a:gd name="T31" fmla="*/ 532 h 939"/>
                <a:gd name="T32" fmla="*/ 14 w 840"/>
                <a:gd name="T33" fmla="*/ 532 h 939"/>
                <a:gd name="T34" fmla="*/ 79 w 840"/>
                <a:gd name="T35" fmla="*/ 639 h 939"/>
                <a:gd name="T36" fmla="*/ 163 w 840"/>
                <a:gd name="T37" fmla="*/ 725 h 939"/>
                <a:gd name="T38" fmla="*/ 249 w 840"/>
                <a:gd name="T39" fmla="*/ 810 h 939"/>
                <a:gd name="T40" fmla="*/ 334 w 840"/>
                <a:gd name="T41" fmla="*/ 895 h 939"/>
                <a:gd name="T42" fmla="*/ 334 w 840"/>
                <a:gd name="T43" fmla="*/ 895 h 939"/>
                <a:gd name="T44" fmla="*/ 420 w 840"/>
                <a:gd name="T45" fmla="*/ 938 h 939"/>
                <a:gd name="T46" fmla="*/ 420 w 840"/>
                <a:gd name="T47" fmla="*/ 938 h 939"/>
                <a:gd name="T48" fmla="*/ 505 w 840"/>
                <a:gd name="T49" fmla="*/ 895 h 939"/>
                <a:gd name="T50" fmla="*/ 567 w 840"/>
                <a:gd name="T51" fmla="*/ 832 h 939"/>
                <a:gd name="T52" fmla="*/ 589 w 840"/>
                <a:gd name="T53" fmla="*/ 810 h 939"/>
                <a:gd name="T54" fmla="*/ 675 w 840"/>
                <a:gd name="T55" fmla="*/ 725 h 939"/>
                <a:gd name="T56" fmla="*/ 760 w 840"/>
                <a:gd name="T57" fmla="*/ 639 h 939"/>
                <a:gd name="T58" fmla="*/ 760 w 840"/>
                <a:gd name="T59" fmla="*/ 639 h 939"/>
                <a:gd name="T60" fmla="*/ 824 w 840"/>
                <a:gd name="T61" fmla="*/ 532 h 939"/>
                <a:gd name="T62" fmla="*/ 824 w 840"/>
                <a:gd name="T63" fmla="*/ 532 h 939"/>
                <a:gd name="T64" fmla="*/ 824 w 840"/>
                <a:gd name="T65" fmla="*/ 406 h 939"/>
                <a:gd name="T66" fmla="*/ 824 w 840"/>
                <a:gd name="T67" fmla="*/ 406 h 939"/>
                <a:gd name="T68" fmla="*/ 760 w 840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0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5" y="42"/>
                  </a:lnTo>
                  <a:lnTo>
                    <a:pt x="505" y="42"/>
                  </a:lnTo>
                  <a:cubicBezTo>
                    <a:pt x="476" y="14"/>
                    <a:pt x="448" y="0"/>
                    <a:pt x="420" y="0"/>
                  </a:cubicBezTo>
                  <a:lnTo>
                    <a:pt x="420" y="0"/>
                  </a:lnTo>
                  <a:cubicBezTo>
                    <a:pt x="391" y="0"/>
                    <a:pt x="362" y="14"/>
                    <a:pt x="334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9" y="299"/>
                  </a:lnTo>
                  <a:lnTo>
                    <a:pt x="79" y="299"/>
                  </a:lnTo>
                  <a:cubicBezTo>
                    <a:pt x="50" y="327"/>
                    <a:pt x="29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9" y="575"/>
                    <a:pt x="50" y="611"/>
                    <a:pt x="79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1" y="938"/>
                    <a:pt x="420" y="938"/>
                  </a:cubicBezTo>
                  <a:lnTo>
                    <a:pt x="420" y="938"/>
                  </a:lnTo>
                  <a:cubicBezTo>
                    <a:pt x="448" y="938"/>
                    <a:pt x="476" y="924"/>
                    <a:pt x="505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9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9" y="490"/>
                    <a:pt x="839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9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393">
              <a:extLst>
                <a:ext uri="{FF2B5EF4-FFF2-40B4-BE49-F238E27FC236}">
                  <a16:creationId xmlns:a16="http://schemas.microsoft.com/office/drawing/2014/main" id="{F766F8B7-0758-A14D-A18D-F7459916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3470275"/>
              <a:ext cx="301625" cy="338138"/>
            </a:xfrm>
            <a:custGeom>
              <a:avLst/>
              <a:gdLst>
                <a:gd name="T0" fmla="*/ 420 w 839"/>
                <a:gd name="T1" fmla="*/ 0 h 939"/>
                <a:gd name="T2" fmla="*/ 420 w 839"/>
                <a:gd name="T3" fmla="*/ 0 h 939"/>
                <a:gd name="T4" fmla="*/ 334 w 839"/>
                <a:gd name="T5" fmla="*/ 42 h 939"/>
                <a:gd name="T6" fmla="*/ 249 w 839"/>
                <a:gd name="T7" fmla="*/ 128 h 939"/>
                <a:gd name="T8" fmla="*/ 163 w 839"/>
                <a:gd name="T9" fmla="*/ 213 h 939"/>
                <a:gd name="T10" fmla="*/ 78 w 839"/>
                <a:gd name="T11" fmla="*/ 299 h 939"/>
                <a:gd name="T12" fmla="*/ 78 w 839"/>
                <a:gd name="T13" fmla="*/ 299 h 939"/>
                <a:gd name="T14" fmla="*/ 14 w 839"/>
                <a:gd name="T15" fmla="*/ 406 h 939"/>
                <a:gd name="T16" fmla="*/ 14 w 839"/>
                <a:gd name="T17" fmla="*/ 406 h 939"/>
                <a:gd name="T18" fmla="*/ 14 w 839"/>
                <a:gd name="T19" fmla="*/ 532 h 939"/>
                <a:gd name="T20" fmla="*/ 14 w 839"/>
                <a:gd name="T21" fmla="*/ 532 h 939"/>
                <a:gd name="T22" fmla="*/ 78 w 839"/>
                <a:gd name="T23" fmla="*/ 639 h 939"/>
                <a:gd name="T24" fmla="*/ 163 w 839"/>
                <a:gd name="T25" fmla="*/ 725 h 939"/>
                <a:gd name="T26" fmla="*/ 249 w 839"/>
                <a:gd name="T27" fmla="*/ 810 h 939"/>
                <a:gd name="T28" fmla="*/ 334 w 839"/>
                <a:gd name="T29" fmla="*/ 895 h 939"/>
                <a:gd name="T30" fmla="*/ 334 w 839"/>
                <a:gd name="T31" fmla="*/ 895 h 939"/>
                <a:gd name="T32" fmla="*/ 420 w 839"/>
                <a:gd name="T33" fmla="*/ 938 h 939"/>
                <a:gd name="T34" fmla="*/ 420 w 839"/>
                <a:gd name="T35" fmla="*/ 938 h 939"/>
                <a:gd name="T36" fmla="*/ 505 w 839"/>
                <a:gd name="T37" fmla="*/ 895 h 939"/>
                <a:gd name="T38" fmla="*/ 567 w 839"/>
                <a:gd name="T39" fmla="*/ 832 h 939"/>
                <a:gd name="T40" fmla="*/ 589 w 839"/>
                <a:gd name="T41" fmla="*/ 810 h 939"/>
                <a:gd name="T42" fmla="*/ 675 w 839"/>
                <a:gd name="T43" fmla="*/ 725 h 939"/>
                <a:gd name="T44" fmla="*/ 760 w 839"/>
                <a:gd name="T45" fmla="*/ 639 h 939"/>
                <a:gd name="T46" fmla="*/ 760 w 839"/>
                <a:gd name="T47" fmla="*/ 639 h 939"/>
                <a:gd name="T48" fmla="*/ 824 w 839"/>
                <a:gd name="T49" fmla="*/ 532 h 939"/>
                <a:gd name="T50" fmla="*/ 824 w 839"/>
                <a:gd name="T51" fmla="*/ 532 h 939"/>
                <a:gd name="T52" fmla="*/ 824 w 839"/>
                <a:gd name="T53" fmla="*/ 406 h 939"/>
                <a:gd name="T54" fmla="*/ 824 w 839"/>
                <a:gd name="T55" fmla="*/ 406 h 939"/>
                <a:gd name="T56" fmla="*/ 760 w 839"/>
                <a:gd name="T57" fmla="*/ 299 h 939"/>
                <a:gd name="T58" fmla="*/ 675 w 839"/>
                <a:gd name="T59" fmla="*/ 213 h 939"/>
                <a:gd name="T60" fmla="*/ 589 w 839"/>
                <a:gd name="T61" fmla="*/ 128 h 939"/>
                <a:gd name="T62" fmla="*/ 567 w 839"/>
                <a:gd name="T63" fmla="*/ 105 h 939"/>
                <a:gd name="T64" fmla="*/ 505 w 839"/>
                <a:gd name="T65" fmla="*/ 42 h 939"/>
                <a:gd name="T66" fmla="*/ 505 w 839"/>
                <a:gd name="T67" fmla="*/ 42 h 939"/>
                <a:gd name="T68" fmla="*/ 420 w 839"/>
                <a:gd name="T69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420" y="0"/>
                  </a:moveTo>
                  <a:lnTo>
                    <a:pt x="420" y="0"/>
                  </a:lnTo>
                  <a:cubicBezTo>
                    <a:pt x="390" y="0"/>
                    <a:pt x="362" y="14"/>
                    <a:pt x="334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0" y="938"/>
                    <a:pt x="420" y="938"/>
                  </a:cubicBezTo>
                  <a:lnTo>
                    <a:pt x="420" y="938"/>
                  </a:lnTo>
                  <a:cubicBezTo>
                    <a:pt x="448" y="938"/>
                    <a:pt x="476" y="924"/>
                    <a:pt x="505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5" y="42"/>
                  </a:lnTo>
                  <a:lnTo>
                    <a:pt x="505" y="42"/>
                  </a:lnTo>
                  <a:cubicBezTo>
                    <a:pt x="476" y="14"/>
                    <a:pt x="448" y="0"/>
                    <a:pt x="42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394">
              <a:extLst>
                <a:ext uri="{FF2B5EF4-FFF2-40B4-BE49-F238E27FC236}">
                  <a16:creationId xmlns:a16="http://schemas.microsoft.com/office/drawing/2014/main" id="{0D935FF8-D0B0-B947-A4F8-B3713EA5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438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6 w 839"/>
                <a:gd name="T7" fmla="*/ 105 h 939"/>
                <a:gd name="T8" fmla="*/ 504 w 839"/>
                <a:gd name="T9" fmla="*/ 42 h 939"/>
                <a:gd name="T10" fmla="*/ 504 w 839"/>
                <a:gd name="T11" fmla="*/ 42 h 939"/>
                <a:gd name="T12" fmla="*/ 419 w 839"/>
                <a:gd name="T13" fmla="*/ 0 h 939"/>
                <a:gd name="T14" fmla="*/ 419 w 839"/>
                <a:gd name="T15" fmla="*/ 0 h 939"/>
                <a:gd name="T16" fmla="*/ 333 w 839"/>
                <a:gd name="T17" fmla="*/ 42 h 939"/>
                <a:gd name="T18" fmla="*/ 249 w 839"/>
                <a:gd name="T19" fmla="*/ 128 h 939"/>
                <a:gd name="T20" fmla="*/ 162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2 w 839"/>
                <a:gd name="T37" fmla="*/ 725 h 939"/>
                <a:gd name="T38" fmla="*/ 249 w 839"/>
                <a:gd name="T39" fmla="*/ 810 h 939"/>
                <a:gd name="T40" fmla="*/ 333 w 839"/>
                <a:gd name="T41" fmla="*/ 895 h 939"/>
                <a:gd name="T42" fmla="*/ 333 w 839"/>
                <a:gd name="T43" fmla="*/ 895 h 939"/>
                <a:gd name="T44" fmla="*/ 419 w 839"/>
                <a:gd name="T45" fmla="*/ 938 h 939"/>
                <a:gd name="T46" fmla="*/ 419 w 839"/>
                <a:gd name="T47" fmla="*/ 938 h 939"/>
                <a:gd name="T48" fmla="*/ 504 w 839"/>
                <a:gd name="T49" fmla="*/ 895 h 939"/>
                <a:gd name="T50" fmla="*/ 566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6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5" y="14"/>
                    <a:pt x="447" y="0"/>
                    <a:pt x="419" y="0"/>
                  </a:cubicBezTo>
                  <a:lnTo>
                    <a:pt x="419" y="0"/>
                  </a:lnTo>
                  <a:cubicBezTo>
                    <a:pt x="390" y="0"/>
                    <a:pt x="362" y="14"/>
                    <a:pt x="333" y="42"/>
                  </a:cubicBezTo>
                  <a:lnTo>
                    <a:pt x="249" y="128"/>
                  </a:lnTo>
                  <a:lnTo>
                    <a:pt x="162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2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2" y="924"/>
                    <a:pt x="390" y="938"/>
                    <a:pt x="419" y="938"/>
                  </a:cubicBezTo>
                  <a:lnTo>
                    <a:pt x="419" y="938"/>
                  </a:lnTo>
                  <a:cubicBezTo>
                    <a:pt x="447" y="938"/>
                    <a:pt x="475" y="924"/>
                    <a:pt x="504" y="895"/>
                  </a:cubicBezTo>
                  <a:lnTo>
                    <a:pt x="566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395">
              <a:extLst>
                <a:ext uri="{FF2B5EF4-FFF2-40B4-BE49-F238E27FC236}">
                  <a16:creationId xmlns:a16="http://schemas.microsoft.com/office/drawing/2014/main" id="{75D8CE4D-18DA-D440-A3F1-BFF4CA4F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3 w 646"/>
                <a:gd name="T5" fmla="*/ 99 h 723"/>
                <a:gd name="T6" fmla="*/ 436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1 w 646"/>
                <a:gd name="T19" fmla="*/ 99 h 723"/>
                <a:gd name="T20" fmla="*/ 126 w 646"/>
                <a:gd name="T21" fmla="*/ 164 h 723"/>
                <a:gd name="T22" fmla="*/ 60 w 646"/>
                <a:gd name="T23" fmla="*/ 230 h 723"/>
                <a:gd name="T24" fmla="*/ 60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0 w 646"/>
                <a:gd name="T35" fmla="*/ 492 h 723"/>
                <a:gd name="T36" fmla="*/ 126 w 646"/>
                <a:gd name="T37" fmla="*/ 558 h 723"/>
                <a:gd name="T38" fmla="*/ 191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6 w 646"/>
                <a:gd name="T51" fmla="*/ 641 h 723"/>
                <a:gd name="T52" fmla="*/ 453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3" y="99"/>
                  </a:lnTo>
                  <a:lnTo>
                    <a:pt x="436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6" y="11"/>
                    <a:pt x="344" y="0"/>
                    <a:pt x="323" y="0"/>
                  </a:cubicBezTo>
                  <a:lnTo>
                    <a:pt x="323" y="0"/>
                  </a:lnTo>
                  <a:cubicBezTo>
                    <a:pt x="300" y="0"/>
                    <a:pt x="279" y="11"/>
                    <a:pt x="257" y="33"/>
                  </a:cubicBezTo>
                  <a:lnTo>
                    <a:pt x="191" y="99"/>
                  </a:lnTo>
                  <a:lnTo>
                    <a:pt x="126" y="164"/>
                  </a:lnTo>
                  <a:lnTo>
                    <a:pt x="60" y="230"/>
                  </a:lnTo>
                  <a:lnTo>
                    <a:pt x="60" y="230"/>
                  </a:lnTo>
                  <a:cubicBezTo>
                    <a:pt x="38" y="252"/>
                    <a:pt x="21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1" y="443"/>
                    <a:pt x="38" y="470"/>
                    <a:pt x="60" y="492"/>
                  </a:cubicBezTo>
                  <a:lnTo>
                    <a:pt x="126" y="558"/>
                  </a:lnTo>
                  <a:lnTo>
                    <a:pt x="191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0" y="722"/>
                    <a:pt x="323" y="722"/>
                  </a:cubicBezTo>
                  <a:lnTo>
                    <a:pt x="323" y="722"/>
                  </a:lnTo>
                  <a:cubicBezTo>
                    <a:pt x="344" y="722"/>
                    <a:pt x="366" y="711"/>
                    <a:pt x="388" y="689"/>
                  </a:cubicBezTo>
                  <a:lnTo>
                    <a:pt x="436" y="641"/>
                  </a:lnTo>
                  <a:lnTo>
                    <a:pt x="453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6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6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396">
              <a:extLst>
                <a:ext uri="{FF2B5EF4-FFF2-40B4-BE49-F238E27FC236}">
                  <a16:creationId xmlns:a16="http://schemas.microsoft.com/office/drawing/2014/main" id="{B7368088-9CBA-944C-9C99-3D0B019B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0" y="3509963"/>
              <a:ext cx="231775" cy="260350"/>
            </a:xfrm>
            <a:custGeom>
              <a:avLst/>
              <a:gdLst>
                <a:gd name="T0" fmla="*/ 324 w 646"/>
                <a:gd name="T1" fmla="*/ 0 h 723"/>
                <a:gd name="T2" fmla="*/ 324 w 646"/>
                <a:gd name="T3" fmla="*/ 0 h 723"/>
                <a:gd name="T4" fmla="*/ 257 w 646"/>
                <a:gd name="T5" fmla="*/ 33 h 723"/>
                <a:gd name="T6" fmla="*/ 192 w 646"/>
                <a:gd name="T7" fmla="*/ 99 h 723"/>
                <a:gd name="T8" fmla="*/ 126 w 646"/>
                <a:gd name="T9" fmla="*/ 164 h 723"/>
                <a:gd name="T10" fmla="*/ 61 w 646"/>
                <a:gd name="T11" fmla="*/ 230 h 723"/>
                <a:gd name="T12" fmla="*/ 61 w 646"/>
                <a:gd name="T13" fmla="*/ 230 h 723"/>
                <a:gd name="T14" fmla="*/ 12 w 646"/>
                <a:gd name="T15" fmla="*/ 312 h 723"/>
                <a:gd name="T16" fmla="*/ 12 w 646"/>
                <a:gd name="T17" fmla="*/ 312 h 723"/>
                <a:gd name="T18" fmla="*/ 12 w 646"/>
                <a:gd name="T19" fmla="*/ 410 h 723"/>
                <a:gd name="T20" fmla="*/ 12 w 646"/>
                <a:gd name="T21" fmla="*/ 410 h 723"/>
                <a:gd name="T22" fmla="*/ 61 w 646"/>
                <a:gd name="T23" fmla="*/ 492 h 723"/>
                <a:gd name="T24" fmla="*/ 126 w 646"/>
                <a:gd name="T25" fmla="*/ 558 h 723"/>
                <a:gd name="T26" fmla="*/ 192 w 646"/>
                <a:gd name="T27" fmla="*/ 623 h 723"/>
                <a:gd name="T28" fmla="*/ 257 w 646"/>
                <a:gd name="T29" fmla="*/ 689 h 723"/>
                <a:gd name="T30" fmla="*/ 257 w 646"/>
                <a:gd name="T31" fmla="*/ 689 h 723"/>
                <a:gd name="T32" fmla="*/ 324 w 646"/>
                <a:gd name="T33" fmla="*/ 722 h 723"/>
                <a:gd name="T34" fmla="*/ 324 w 646"/>
                <a:gd name="T35" fmla="*/ 722 h 723"/>
                <a:gd name="T36" fmla="*/ 389 w 646"/>
                <a:gd name="T37" fmla="*/ 689 h 723"/>
                <a:gd name="T38" fmla="*/ 437 w 646"/>
                <a:gd name="T39" fmla="*/ 641 h 723"/>
                <a:gd name="T40" fmla="*/ 454 w 646"/>
                <a:gd name="T41" fmla="*/ 623 h 723"/>
                <a:gd name="T42" fmla="*/ 520 w 646"/>
                <a:gd name="T43" fmla="*/ 558 h 723"/>
                <a:gd name="T44" fmla="*/ 586 w 646"/>
                <a:gd name="T45" fmla="*/ 492 h 723"/>
                <a:gd name="T46" fmla="*/ 586 w 646"/>
                <a:gd name="T47" fmla="*/ 492 h 723"/>
                <a:gd name="T48" fmla="*/ 635 w 646"/>
                <a:gd name="T49" fmla="*/ 410 h 723"/>
                <a:gd name="T50" fmla="*/ 635 w 646"/>
                <a:gd name="T51" fmla="*/ 410 h 723"/>
                <a:gd name="T52" fmla="*/ 635 w 646"/>
                <a:gd name="T53" fmla="*/ 312 h 723"/>
                <a:gd name="T54" fmla="*/ 635 w 646"/>
                <a:gd name="T55" fmla="*/ 312 h 723"/>
                <a:gd name="T56" fmla="*/ 586 w 646"/>
                <a:gd name="T57" fmla="*/ 230 h 723"/>
                <a:gd name="T58" fmla="*/ 520 w 646"/>
                <a:gd name="T59" fmla="*/ 164 h 723"/>
                <a:gd name="T60" fmla="*/ 454 w 646"/>
                <a:gd name="T61" fmla="*/ 99 h 723"/>
                <a:gd name="T62" fmla="*/ 437 w 646"/>
                <a:gd name="T63" fmla="*/ 82 h 723"/>
                <a:gd name="T64" fmla="*/ 389 w 646"/>
                <a:gd name="T65" fmla="*/ 33 h 723"/>
                <a:gd name="T66" fmla="*/ 389 w 646"/>
                <a:gd name="T67" fmla="*/ 33 h 723"/>
                <a:gd name="T68" fmla="*/ 324 w 646"/>
                <a:gd name="T6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324" y="0"/>
                  </a:moveTo>
                  <a:lnTo>
                    <a:pt x="324" y="0"/>
                  </a:lnTo>
                  <a:cubicBezTo>
                    <a:pt x="301" y="0"/>
                    <a:pt x="280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2" y="279"/>
                    <a:pt x="12" y="312"/>
                  </a:cubicBezTo>
                  <a:lnTo>
                    <a:pt x="12" y="312"/>
                  </a:lnTo>
                  <a:cubicBezTo>
                    <a:pt x="0" y="345"/>
                    <a:pt x="0" y="378"/>
                    <a:pt x="12" y="410"/>
                  </a:cubicBezTo>
                  <a:lnTo>
                    <a:pt x="12" y="410"/>
                  </a:lnTo>
                  <a:cubicBezTo>
                    <a:pt x="22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80" y="711"/>
                    <a:pt x="301" y="722"/>
                    <a:pt x="324" y="722"/>
                  </a:cubicBezTo>
                  <a:lnTo>
                    <a:pt x="324" y="722"/>
                  </a:lnTo>
                  <a:cubicBezTo>
                    <a:pt x="345" y="722"/>
                    <a:pt x="367" y="711"/>
                    <a:pt x="389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6" y="492"/>
                  </a:lnTo>
                  <a:lnTo>
                    <a:pt x="586" y="492"/>
                  </a:lnTo>
                  <a:cubicBezTo>
                    <a:pt x="607" y="470"/>
                    <a:pt x="624" y="443"/>
                    <a:pt x="635" y="410"/>
                  </a:cubicBezTo>
                  <a:lnTo>
                    <a:pt x="635" y="410"/>
                  </a:lnTo>
                  <a:cubicBezTo>
                    <a:pt x="645" y="378"/>
                    <a:pt x="645" y="345"/>
                    <a:pt x="635" y="312"/>
                  </a:cubicBezTo>
                  <a:lnTo>
                    <a:pt x="635" y="312"/>
                  </a:lnTo>
                  <a:cubicBezTo>
                    <a:pt x="624" y="279"/>
                    <a:pt x="607" y="252"/>
                    <a:pt x="586" y="230"/>
                  </a:cubicBez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9" y="33"/>
                  </a:lnTo>
                  <a:lnTo>
                    <a:pt x="389" y="33"/>
                  </a:lnTo>
                  <a:cubicBezTo>
                    <a:pt x="367" y="11"/>
                    <a:pt x="345" y="0"/>
                    <a:pt x="32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397">
              <a:extLst>
                <a:ext uri="{FF2B5EF4-FFF2-40B4-BE49-F238E27FC236}">
                  <a16:creationId xmlns:a16="http://schemas.microsoft.com/office/drawing/2014/main" id="{B9D81FEE-098F-0C49-B1BB-37867973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4 w 646"/>
                <a:gd name="T5" fmla="*/ 99 h 723"/>
                <a:gd name="T6" fmla="*/ 437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2 w 646"/>
                <a:gd name="T19" fmla="*/ 99 h 723"/>
                <a:gd name="T20" fmla="*/ 126 w 646"/>
                <a:gd name="T21" fmla="*/ 164 h 723"/>
                <a:gd name="T22" fmla="*/ 61 w 646"/>
                <a:gd name="T23" fmla="*/ 230 h 723"/>
                <a:gd name="T24" fmla="*/ 61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1 w 646"/>
                <a:gd name="T35" fmla="*/ 492 h 723"/>
                <a:gd name="T36" fmla="*/ 126 w 646"/>
                <a:gd name="T37" fmla="*/ 558 h 723"/>
                <a:gd name="T38" fmla="*/ 192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7 w 646"/>
                <a:gd name="T51" fmla="*/ 641 h 723"/>
                <a:gd name="T52" fmla="*/ 454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7" y="11"/>
                    <a:pt x="345" y="0"/>
                    <a:pt x="323" y="0"/>
                  </a:cubicBez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8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7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66CA0FF-A808-F941-9473-8C5AA282D7C0}"/>
              </a:ext>
            </a:extLst>
          </p:cNvPr>
          <p:cNvGrpSpPr/>
          <p:nvPr/>
        </p:nvGrpSpPr>
        <p:grpSpPr>
          <a:xfrm>
            <a:off x="3367088" y="6278563"/>
            <a:ext cx="1700212" cy="579437"/>
            <a:chOff x="4452938" y="4875213"/>
            <a:chExt cx="1700212" cy="579437"/>
          </a:xfrm>
        </p:grpSpPr>
        <p:sp>
          <p:nvSpPr>
            <p:cNvPr id="357" name="Freeform 398">
              <a:extLst>
                <a:ext uri="{FF2B5EF4-FFF2-40B4-BE49-F238E27FC236}">
                  <a16:creationId xmlns:a16="http://schemas.microsoft.com/office/drawing/2014/main" id="{4A6F2344-028F-E347-A706-CFDFF860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50" y="5037138"/>
              <a:ext cx="231775" cy="257175"/>
            </a:xfrm>
            <a:custGeom>
              <a:avLst/>
              <a:gdLst>
                <a:gd name="T0" fmla="*/ 432 w 643"/>
                <a:gd name="T1" fmla="*/ 421 h 713"/>
                <a:gd name="T2" fmla="*/ 377 w 643"/>
                <a:gd name="T3" fmla="*/ 487 h 713"/>
                <a:gd name="T4" fmla="*/ 349 w 643"/>
                <a:gd name="T5" fmla="*/ 508 h 713"/>
                <a:gd name="T6" fmla="*/ 349 w 643"/>
                <a:gd name="T7" fmla="*/ 508 h 713"/>
                <a:gd name="T8" fmla="*/ 342 w 643"/>
                <a:gd name="T9" fmla="*/ 511 h 713"/>
                <a:gd name="T10" fmla="*/ 300 w 643"/>
                <a:gd name="T11" fmla="*/ 511 h 713"/>
                <a:gd name="T12" fmla="*/ 237 w 643"/>
                <a:gd name="T13" fmla="*/ 454 h 713"/>
                <a:gd name="T14" fmla="*/ 182 w 643"/>
                <a:gd name="T15" fmla="*/ 389 h 713"/>
                <a:gd name="T16" fmla="*/ 167 w 643"/>
                <a:gd name="T17" fmla="*/ 356 h 713"/>
                <a:gd name="T18" fmla="*/ 182 w 643"/>
                <a:gd name="T19" fmla="*/ 323 h 713"/>
                <a:gd name="T20" fmla="*/ 237 w 643"/>
                <a:gd name="T21" fmla="*/ 258 h 713"/>
                <a:gd name="T22" fmla="*/ 265 w 643"/>
                <a:gd name="T23" fmla="*/ 226 h 713"/>
                <a:gd name="T24" fmla="*/ 300 w 643"/>
                <a:gd name="T25" fmla="*/ 201 h 713"/>
                <a:gd name="T26" fmla="*/ 342 w 643"/>
                <a:gd name="T27" fmla="*/ 201 h 713"/>
                <a:gd name="T28" fmla="*/ 349 w 643"/>
                <a:gd name="T29" fmla="*/ 204 h 713"/>
                <a:gd name="T30" fmla="*/ 377 w 643"/>
                <a:gd name="T31" fmla="*/ 226 h 713"/>
                <a:gd name="T32" fmla="*/ 432 w 643"/>
                <a:gd name="T33" fmla="*/ 291 h 713"/>
                <a:gd name="T34" fmla="*/ 460 w 643"/>
                <a:gd name="T35" fmla="*/ 323 h 713"/>
                <a:gd name="T36" fmla="*/ 475 w 643"/>
                <a:gd name="T37" fmla="*/ 356 h 713"/>
                <a:gd name="T38" fmla="*/ 516 w 643"/>
                <a:gd name="T39" fmla="*/ 520 h 713"/>
                <a:gd name="T40" fmla="*/ 628 w 643"/>
                <a:gd name="T41" fmla="*/ 389 h 713"/>
                <a:gd name="T42" fmla="*/ 642 w 643"/>
                <a:gd name="T43" fmla="*/ 356 h 713"/>
                <a:gd name="T44" fmla="*/ 628 w 643"/>
                <a:gd name="T45" fmla="*/ 323 h 713"/>
                <a:gd name="T46" fmla="*/ 377 w 643"/>
                <a:gd name="T47" fmla="*/ 30 h 713"/>
                <a:gd name="T48" fmla="*/ 349 w 643"/>
                <a:gd name="T49" fmla="*/ 8 h 713"/>
                <a:gd name="T50" fmla="*/ 342 w 643"/>
                <a:gd name="T51" fmla="*/ 6 h 713"/>
                <a:gd name="T52" fmla="*/ 300 w 643"/>
                <a:gd name="T53" fmla="*/ 6 h 713"/>
                <a:gd name="T54" fmla="*/ 237 w 643"/>
                <a:gd name="T55" fmla="*/ 63 h 713"/>
                <a:gd name="T56" fmla="*/ 182 w 643"/>
                <a:gd name="T57" fmla="*/ 128 h 713"/>
                <a:gd name="T58" fmla="*/ 126 w 643"/>
                <a:gd name="T59" fmla="*/ 194 h 713"/>
                <a:gd name="T60" fmla="*/ 70 w 643"/>
                <a:gd name="T61" fmla="*/ 258 h 713"/>
                <a:gd name="T62" fmla="*/ 14 w 643"/>
                <a:gd name="T63" fmla="*/ 323 h 713"/>
                <a:gd name="T64" fmla="*/ 0 w 643"/>
                <a:gd name="T65" fmla="*/ 356 h 713"/>
                <a:gd name="T66" fmla="*/ 14 w 643"/>
                <a:gd name="T67" fmla="*/ 389 h 713"/>
                <a:gd name="T68" fmla="*/ 70 w 643"/>
                <a:gd name="T69" fmla="*/ 454 h 713"/>
                <a:gd name="T70" fmla="*/ 182 w 643"/>
                <a:gd name="T71" fmla="*/ 584 h 713"/>
                <a:gd name="T72" fmla="*/ 265 w 643"/>
                <a:gd name="T73" fmla="*/ 682 h 713"/>
                <a:gd name="T74" fmla="*/ 300 w 643"/>
                <a:gd name="T75" fmla="*/ 706 h 713"/>
                <a:gd name="T76" fmla="*/ 342 w 643"/>
                <a:gd name="T77" fmla="*/ 706 h 713"/>
                <a:gd name="T78" fmla="*/ 349 w 643"/>
                <a:gd name="T79" fmla="*/ 703 h 713"/>
                <a:gd name="T80" fmla="*/ 349 w 643"/>
                <a:gd name="T81" fmla="*/ 703 h 713"/>
                <a:gd name="T82" fmla="*/ 405 w 643"/>
                <a:gd name="T83" fmla="*/ 649 h 713"/>
                <a:gd name="T84" fmla="*/ 516 w 643"/>
                <a:gd name="T85" fmla="*/ 52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3" h="713">
                  <a:moveTo>
                    <a:pt x="460" y="389"/>
                  </a:moveTo>
                  <a:lnTo>
                    <a:pt x="432" y="421"/>
                  </a:lnTo>
                  <a:lnTo>
                    <a:pt x="405" y="454"/>
                  </a:lnTo>
                  <a:lnTo>
                    <a:pt x="377" y="487"/>
                  </a:lnTo>
                  <a:lnTo>
                    <a:pt x="377" y="487"/>
                  </a:lnTo>
                  <a:cubicBezTo>
                    <a:pt x="369" y="495"/>
                    <a:pt x="360" y="502"/>
                    <a:pt x="349" y="508"/>
                  </a:cubicBezTo>
                  <a:lnTo>
                    <a:pt x="349" y="508"/>
                  </a:lnTo>
                  <a:lnTo>
                    <a:pt x="349" y="508"/>
                  </a:lnTo>
                  <a:cubicBezTo>
                    <a:pt x="347" y="509"/>
                    <a:pt x="344" y="510"/>
                    <a:pt x="342" y="511"/>
                  </a:cubicBezTo>
                  <a:lnTo>
                    <a:pt x="342" y="511"/>
                  </a:lnTo>
                  <a:cubicBezTo>
                    <a:pt x="328" y="517"/>
                    <a:pt x="314" y="517"/>
                    <a:pt x="300" y="511"/>
                  </a:cubicBezTo>
                  <a:lnTo>
                    <a:pt x="300" y="511"/>
                  </a:lnTo>
                  <a:cubicBezTo>
                    <a:pt x="286" y="505"/>
                    <a:pt x="274" y="497"/>
                    <a:pt x="265" y="487"/>
                  </a:cubicBezTo>
                  <a:lnTo>
                    <a:pt x="237" y="454"/>
                  </a:lnTo>
                  <a:lnTo>
                    <a:pt x="209" y="421"/>
                  </a:lnTo>
                  <a:lnTo>
                    <a:pt x="182" y="389"/>
                  </a:lnTo>
                  <a:lnTo>
                    <a:pt x="182" y="389"/>
                  </a:lnTo>
                  <a:cubicBezTo>
                    <a:pt x="172" y="378"/>
                    <a:pt x="167" y="367"/>
                    <a:pt x="167" y="356"/>
                  </a:cubicBezTo>
                  <a:lnTo>
                    <a:pt x="167" y="356"/>
                  </a:lnTo>
                  <a:cubicBezTo>
                    <a:pt x="167" y="345"/>
                    <a:pt x="172" y="334"/>
                    <a:pt x="182" y="323"/>
                  </a:cubicBezTo>
                  <a:lnTo>
                    <a:pt x="209" y="291"/>
                  </a:lnTo>
                  <a:lnTo>
                    <a:pt x="237" y="258"/>
                  </a:lnTo>
                  <a:lnTo>
                    <a:pt x="265" y="226"/>
                  </a:lnTo>
                  <a:lnTo>
                    <a:pt x="265" y="226"/>
                  </a:lnTo>
                  <a:cubicBezTo>
                    <a:pt x="274" y="215"/>
                    <a:pt x="286" y="207"/>
                    <a:pt x="300" y="201"/>
                  </a:cubicBezTo>
                  <a:lnTo>
                    <a:pt x="300" y="201"/>
                  </a:lnTo>
                  <a:cubicBezTo>
                    <a:pt x="314" y="196"/>
                    <a:pt x="328" y="196"/>
                    <a:pt x="342" y="201"/>
                  </a:cubicBezTo>
                  <a:lnTo>
                    <a:pt x="342" y="201"/>
                  </a:lnTo>
                  <a:cubicBezTo>
                    <a:pt x="344" y="202"/>
                    <a:pt x="347" y="204"/>
                    <a:pt x="349" y="204"/>
                  </a:cubicBezTo>
                  <a:lnTo>
                    <a:pt x="349" y="204"/>
                  </a:lnTo>
                  <a:lnTo>
                    <a:pt x="349" y="204"/>
                  </a:lnTo>
                  <a:cubicBezTo>
                    <a:pt x="360" y="209"/>
                    <a:pt x="369" y="217"/>
                    <a:pt x="377" y="226"/>
                  </a:cubicBezTo>
                  <a:lnTo>
                    <a:pt x="405" y="258"/>
                  </a:lnTo>
                  <a:lnTo>
                    <a:pt x="432" y="291"/>
                  </a:lnTo>
                  <a:lnTo>
                    <a:pt x="460" y="323"/>
                  </a:lnTo>
                  <a:lnTo>
                    <a:pt x="460" y="323"/>
                  </a:lnTo>
                  <a:cubicBezTo>
                    <a:pt x="470" y="334"/>
                    <a:pt x="475" y="345"/>
                    <a:pt x="475" y="356"/>
                  </a:cubicBezTo>
                  <a:lnTo>
                    <a:pt x="475" y="356"/>
                  </a:lnTo>
                  <a:cubicBezTo>
                    <a:pt x="475" y="367"/>
                    <a:pt x="470" y="378"/>
                    <a:pt x="460" y="389"/>
                  </a:cubicBezTo>
                  <a:close/>
                  <a:moveTo>
                    <a:pt x="516" y="520"/>
                  </a:moveTo>
                  <a:lnTo>
                    <a:pt x="544" y="487"/>
                  </a:lnTo>
                  <a:lnTo>
                    <a:pt x="628" y="389"/>
                  </a:lnTo>
                  <a:lnTo>
                    <a:pt x="628" y="389"/>
                  </a:lnTo>
                  <a:cubicBezTo>
                    <a:pt x="637" y="378"/>
                    <a:pt x="642" y="367"/>
                    <a:pt x="642" y="356"/>
                  </a:cubicBezTo>
                  <a:lnTo>
                    <a:pt x="642" y="356"/>
                  </a:lnTo>
                  <a:cubicBezTo>
                    <a:pt x="642" y="345"/>
                    <a:pt x="637" y="334"/>
                    <a:pt x="628" y="323"/>
                  </a:cubicBezTo>
                  <a:lnTo>
                    <a:pt x="377" y="30"/>
                  </a:lnTo>
                  <a:lnTo>
                    <a:pt x="377" y="30"/>
                  </a:lnTo>
                  <a:cubicBezTo>
                    <a:pt x="369" y="21"/>
                    <a:pt x="360" y="14"/>
                    <a:pt x="349" y="8"/>
                  </a:cubicBezTo>
                  <a:lnTo>
                    <a:pt x="349" y="8"/>
                  </a:lnTo>
                  <a:cubicBezTo>
                    <a:pt x="347" y="8"/>
                    <a:pt x="344" y="7"/>
                    <a:pt x="342" y="6"/>
                  </a:cubicBezTo>
                  <a:lnTo>
                    <a:pt x="342" y="6"/>
                  </a:lnTo>
                  <a:cubicBezTo>
                    <a:pt x="328" y="0"/>
                    <a:pt x="314" y="0"/>
                    <a:pt x="300" y="6"/>
                  </a:cubicBezTo>
                  <a:lnTo>
                    <a:pt x="300" y="6"/>
                  </a:lnTo>
                  <a:cubicBezTo>
                    <a:pt x="286" y="11"/>
                    <a:pt x="274" y="19"/>
                    <a:pt x="265" y="30"/>
                  </a:cubicBezTo>
                  <a:lnTo>
                    <a:pt x="237" y="63"/>
                  </a:lnTo>
                  <a:lnTo>
                    <a:pt x="209" y="95"/>
                  </a:lnTo>
                  <a:lnTo>
                    <a:pt x="182" y="128"/>
                  </a:lnTo>
                  <a:lnTo>
                    <a:pt x="153" y="161"/>
                  </a:lnTo>
                  <a:lnTo>
                    <a:pt x="126" y="194"/>
                  </a:lnTo>
                  <a:lnTo>
                    <a:pt x="97" y="226"/>
                  </a:lnTo>
                  <a:lnTo>
                    <a:pt x="70" y="258"/>
                  </a:lnTo>
                  <a:lnTo>
                    <a:pt x="42" y="291"/>
                  </a:lnTo>
                  <a:lnTo>
                    <a:pt x="14" y="323"/>
                  </a:lnTo>
                  <a:lnTo>
                    <a:pt x="14" y="323"/>
                  </a:lnTo>
                  <a:cubicBezTo>
                    <a:pt x="5" y="334"/>
                    <a:pt x="0" y="345"/>
                    <a:pt x="0" y="356"/>
                  </a:cubicBezTo>
                  <a:lnTo>
                    <a:pt x="0" y="356"/>
                  </a:lnTo>
                  <a:cubicBezTo>
                    <a:pt x="0" y="367"/>
                    <a:pt x="5" y="378"/>
                    <a:pt x="14" y="389"/>
                  </a:cubicBezTo>
                  <a:lnTo>
                    <a:pt x="42" y="421"/>
                  </a:lnTo>
                  <a:lnTo>
                    <a:pt x="70" y="454"/>
                  </a:lnTo>
                  <a:lnTo>
                    <a:pt x="153" y="552"/>
                  </a:lnTo>
                  <a:lnTo>
                    <a:pt x="182" y="584"/>
                  </a:lnTo>
                  <a:lnTo>
                    <a:pt x="209" y="617"/>
                  </a:lnTo>
                  <a:lnTo>
                    <a:pt x="265" y="682"/>
                  </a:lnTo>
                  <a:lnTo>
                    <a:pt x="265" y="682"/>
                  </a:lnTo>
                  <a:cubicBezTo>
                    <a:pt x="274" y="693"/>
                    <a:pt x="286" y="701"/>
                    <a:pt x="300" y="706"/>
                  </a:cubicBezTo>
                  <a:lnTo>
                    <a:pt x="300" y="706"/>
                  </a:lnTo>
                  <a:cubicBezTo>
                    <a:pt x="314" y="712"/>
                    <a:pt x="328" y="712"/>
                    <a:pt x="342" y="706"/>
                  </a:cubicBezTo>
                  <a:lnTo>
                    <a:pt x="342" y="706"/>
                  </a:lnTo>
                  <a:cubicBezTo>
                    <a:pt x="344" y="706"/>
                    <a:pt x="347" y="704"/>
                    <a:pt x="349" y="703"/>
                  </a:cubicBezTo>
                  <a:lnTo>
                    <a:pt x="349" y="703"/>
                  </a:lnTo>
                  <a:lnTo>
                    <a:pt x="349" y="703"/>
                  </a:lnTo>
                  <a:cubicBezTo>
                    <a:pt x="360" y="698"/>
                    <a:pt x="369" y="691"/>
                    <a:pt x="377" y="682"/>
                  </a:cubicBezTo>
                  <a:lnTo>
                    <a:pt x="405" y="649"/>
                  </a:lnTo>
                  <a:lnTo>
                    <a:pt x="489" y="552"/>
                  </a:lnTo>
                  <a:lnTo>
                    <a:pt x="516" y="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399">
              <a:extLst>
                <a:ext uri="{FF2B5EF4-FFF2-40B4-BE49-F238E27FC236}">
                  <a16:creationId xmlns:a16="http://schemas.microsoft.com/office/drawing/2014/main" id="{A6B0CBB5-EFE9-4F4B-90B1-B10EC931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4932363"/>
              <a:ext cx="412750" cy="466725"/>
            </a:xfrm>
            <a:custGeom>
              <a:avLst/>
              <a:gdLst>
                <a:gd name="T0" fmla="*/ 639 w 1147"/>
                <a:gd name="T1" fmla="*/ 1030 h 1296"/>
                <a:gd name="T2" fmla="*/ 606 w 1147"/>
                <a:gd name="T3" fmla="*/ 1055 h 1296"/>
                <a:gd name="T4" fmla="*/ 606 w 1147"/>
                <a:gd name="T5" fmla="*/ 1055 h 1296"/>
                <a:gd name="T6" fmla="*/ 597 w 1147"/>
                <a:gd name="T7" fmla="*/ 1059 h 1296"/>
                <a:gd name="T8" fmla="*/ 549 w 1147"/>
                <a:gd name="T9" fmla="*/ 1059 h 1296"/>
                <a:gd name="T10" fmla="*/ 442 w 1147"/>
                <a:gd name="T11" fmla="*/ 954 h 1296"/>
                <a:gd name="T12" fmla="*/ 376 w 1147"/>
                <a:gd name="T13" fmla="*/ 877 h 1296"/>
                <a:gd name="T14" fmla="*/ 246 w 1147"/>
                <a:gd name="T15" fmla="*/ 723 h 1296"/>
                <a:gd name="T16" fmla="*/ 212 w 1147"/>
                <a:gd name="T17" fmla="*/ 685 h 1296"/>
                <a:gd name="T18" fmla="*/ 196 w 1147"/>
                <a:gd name="T19" fmla="*/ 647 h 1296"/>
                <a:gd name="T20" fmla="*/ 246 w 1147"/>
                <a:gd name="T21" fmla="*/ 571 h 1296"/>
                <a:gd name="T22" fmla="*/ 311 w 1147"/>
                <a:gd name="T23" fmla="*/ 494 h 1296"/>
                <a:gd name="T24" fmla="*/ 376 w 1147"/>
                <a:gd name="T25" fmla="*/ 418 h 1296"/>
                <a:gd name="T26" fmla="*/ 442 w 1147"/>
                <a:gd name="T27" fmla="*/ 341 h 1296"/>
                <a:gd name="T28" fmla="*/ 508 w 1147"/>
                <a:gd name="T29" fmla="*/ 264 h 1296"/>
                <a:gd name="T30" fmla="*/ 549 w 1147"/>
                <a:gd name="T31" fmla="*/ 235 h 1296"/>
                <a:gd name="T32" fmla="*/ 597 w 1147"/>
                <a:gd name="T33" fmla="*/ 235 h 1296"/>
                <a:gd name="T34" fmla="*/ 606 w 1147"/>
                <a:gd name="T35" fmla="*/ 239 h 1296"/>
                <a:gd name="T36" fmla="*/ 639 w 1147"/>
                <a:gd name="T37" fmla="*/ 264 h 1296"/>
                <a:gd name="T38" fmla="*/ 933 w 1147"/>
                <a:gd name="T39" fmla="*/ 609 h 1296"/>
                <a:gd name="T40" fmla="*/ 950 w 1147"/>
                <a:gd name="T41" fmla="*/ 647 h 1296"/>
                <a:gd name="T42" fmla="*/ 835 w 1147"/>
                <a:gd name="T43" fmla="*/ 800 h 1296"/>
                <a:gd name="T44" fmla="*/ 770 w 1147"/>
                <a:gd name="T45" fmla="*/ 877 h 1296"/>
                <a:gd name="T46" fmla="*/ 770 w 1147"/>
                <a:gd name="T47" fmla="*/ 1107 h 1296"/>
                <a:gd name="T48" fmla="*/ 835 w 1147"/>
                <a:gd name="T49" fmla="*/ 1030 h 1296"/>
                <a:gd name="T50" fmla="*/ 901 w 1147"/>
                <a:gd name="T51" fmla="*/ 954 h 1296"/>
                <a:gd name="T52" fmla="*/ 967 w 1147"/>
                <a:gd name="T53" fmla="*/ 877 h 1296"/>
                <a:gd name="T54" fmla="*/ 1032 w 1147"/>
                <a:gd name="T55" fmla="*/ 800 h 1296"/>
                <a:gd name="T56" fmla="*/ 1097 w 1147"/>
                <a:gd name="T57" fmla="*/ 723 h 1296"/>
                <a:gd name="T58" fmla="*/ 1131 w 1147"/>
                <a:gd name="T59" fmla="*/ 685 h 1296"/>
                <a:gd name="T60" fmla="*/ 1146 w 1147"/>
                <a:gd name="T61" fmla="*/ 647 h 1296"/>
                <a:gd name="T62" fmla="*/ 1097 w 1147"/>
                <a:gd name="T63" fmla="*/ 571 h 1296"/>
                <a:gd name="T64" fmla="*/ 1032 w 1147"/>
                <a:gd name="T65" fmla="*/ 494 h 1296"/>
                <a:gd name="T66" fmla="*/ 967 w 1147"/>
                <a:gd name="T67" fmla="*/ 418 h 1296"/>
                <a:gd name="T68" fmla="*/ 901 w 1147"/>
                <a:gd name="T69" fmla="*/ 341 h 1296"/>
                <a:gd name="T70" fmla="*/ 835 w 1147"/>
                <a:gd name="T71" fmla="*/ 264 h 1296"/>
                <a:gd name="T72" fmla="*/ 770 w 1147"/>
                <a:gd name="T73" fmla="*/ 188 h 1296"/>
                <a:gd name="T74" fmla="*/ 704 w 1147"/>
                <a:gd name="T75" fmla="*/ 111 h 1296"/>
                <a:gd name="T76" fmla="*/ 639 w 1147"/>
                <a:gd name="T77" fmla="*/ 35 h 1296"/>
                <a:gd name="T78" fmla="*/ 606 w 1147"/>
                <a:gd name="T79" fmla="*/ 9 h 1296"/>
                <a:gd name="T80" fmla="*/ 597 w 1147"/>
                <a:gd name="T81" fmla="*/ 5 h 1296"/>
                <a:gd name="T82" fmla="*/ 549 w 1147"/>
                <a:gd name="T83" fmla="*/ 5 h 1296"/>
                <a:gd name="T84" fmla="*/ 508 w 1147"/>
                <a:gd name="T85" fmla="*/ 35 h 1296"/>
                <a:gd name="T86" fmla="*/ 16 w 1147"/>
                <a:gd name="T87" fmla="*/ 609 h 1296"/>
                <a:gd name="T88" fmla="*/ 0 w 1147"/>
                <a:gd name="T89" fmla="*/ 647 h 1296"/>
                <a:gd name="T90" fmla="*/ 114 w 1147"/>
                <a:gd name="T91" fmla="*/ 800 h 1296"/>
                <a:gd name="T92" fmla="*/ 180 w 1147"/>
                <a:gd name="T93" fmla="*/ 877 h 1296"/>
                <a:gd name="T94" fmla="*/ 311 w 1147"/>
                <a:gd name="T95" fmla="*/ 1030 h 1296"/>
                <a:gd name="T96" fmla="*/ 442 w 1147"/>
                <a:gd name="T97" fmla="*/ 1183 h 1296"/>
                <a:gd name="T98" fmla="*/ 508 w 1147"/>
                <a:gd name="T99" fmla="*/ 1260 h 1296"/>
                <a:gd name="T100" fmla="*/ 549 w 1147"/>
                <a:gd name="T101" fmla="*/ 1289 h 1296"/>
                <a:gd name="T102" fmla="*/ 597 w 1147"/>
                <a:gd name="T103" fmla="*/ 1289 h 1296"/>
                <a:gd name="T104" fmla="*/ 606 w 1147"/>
                <a:gd name="T105" fmla="*/ 1285 h 1296"/>
                <a:gd name="T106" fmla="*/ 639 w 1147"/>
                <a:gd name="T107" fmla="*/ 1260 h 1296"/>
                <a:gd name="T108" fmla="*/ 704 w 1147"/>
                <a:gd name="T109" fmla="*/ 1183 h 1296"/>
                <a:gd name="T110" fmla="*/ 770 w 1147"/>
                <a:gd name="T111" fmla="*/ 110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7" h="1296">
                  <a:moveTo>
                    <a:pt x="671" y="991"/>
                  </a:moveTo>
                  <a:lnTo>
                    <a:pt x="639" y="1030"/>
                  </a:lnTo>
                  <a:lnTo>
                    <a:pt x="639" y="1030"/>
                  </a:lnTo>
                  <a:cubicBezTo>
                    <a:pt x="629" y="1041"/>
                    <a:pt x="619" y="1049"/>
                    <a:pt x="606" y="1055"/>
                  </a:cubicBezTo>
                  <a:lnTo>
                    <a:pt x="606" y="1055"/>
                  </a:lnTo>
                  <a:lnTo>
                    <a:pt x="606" y="1055"/>
                  </a:lnTo>
                  <a:cubicBezTo>
                    <a:pt x="603" y="1056"/>
                    <a:pt x="600" y="1058"/>
                    <a:pt x="597" y="1059"/>
                  </a:cubicBezTo>
                  <a:lnTo>
                    <a:pt x="597" y="1059"/>
                  </a:lnTo>
                  <a:cubicBezTo>
                    <a:pt x="581" y="1065"/>
                    <a:pt x="565" y="1065"/>
                    <a:pt x="549" y="1059"/>
                  </a:cubicBezTo>
                  <a:lnTo>
                    <a:pt x="549" y="1059"/>
                  </a:lnTo>
                  <a:cubicBezTo>
                    <a:pt x="532" y="1053"/>
                    <a:pt x="518" y="1043"/>
                    <a:pt x="508" y="1030"/>
                  </a:cubicBezTo>
                  <a:lnTo>
                    <a:pt x="442" y="954"/>
                  </a:lnTo>
                  <a:lnTo>
                    <a:pt x="409" y="915"/>
                  </a:lnTo>
                  <a:lnTo>
                    <a:pt x="376" y="877"/>
                  </a:lnTo>
                  <a:lnTo>
                    <a:pt x="278" y="762"/>
                  </a:lnTo>
                  <a:lnTo>
                    <a:pt x="246" y="723"/>
                  </a:lnTo>
                  <a:lnTo>
                    <a:pt x="212" y="685"/>
                  </a:lnTo>
                  <a:lnTo>
                    <a:pt x="212" y="685"/>
                  </a:lnTo>
                  <a:cubicBezTo>
                    <a:pt x="202" y="673"/>
                    <a:pt x="196" y="660"/>
                    <a:pt x="196" y="647"/>
                  </a:cubicBezTo>
                  <a:lnTo>
                    <a:pt x="196" y="647"/>
                  </a:lnTo>
                  <a:cubicBezTo>
                    <a:pt x="196" y="634"/>
                    <a:pt x="202" y="621"/>
                    <a:pt x="212" y="609"/>
                  </a:cubicBezTo>
                  <a:lnTo>
                    <a:pt x="246" y="571"/>
                  </a:lnTo>
                  <a:lnTo>
                    <a:pt x="278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6" y="418"/>
                  </a:lnTo>
                  <a:lnTo>
                    <a:pt x="409" y="379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18" y="251"/>
                    <a:pt x="532" y="242"/>
                    <a:pt x="549" y="235"/>
                  </a:cubicBezTo>
                  <a:lnTo>
                    <a:pt x="549" y="235"/>
                  </a:lnTo>
                  <a:cubicBezTo>
                    <a:pt x="565" y="229"/>
                    <a:pt x="581" y="229"/>
                    <a:pt x="597" y="235"/>
                  </a:cubicBezTo>
                  <a:lnTo>
                    <a:pt x="597" y="235"/>
                  </a:lnTo>
                  <a:cubicBezTo>
                    <a:pt x="600" y="237"/>
                    <a:pt x="603" y="238"/>
                    <a:pt x="606" y="239"/>
                  </a:cubicBezTo>
                  <a:lnTo>
                    <a:pt x="606" y="239"/>
                  </a:lnTo>
                  <a:cubicBezTo>
                    <a:pt x="619" y="245"/>
                    <a:pt x="629" y="253"/>
                    <a:pt x="639" y="264"/>
                  </a:cubicBezTo>
                  <a:lnTo>
                    <a:pt x="933" y="609"/>
                  </a:lnTo>
                  <a:lnTo>
                    <a:pt x="933" y="609"/>
                  </a:lnTo>
                  <a:cubicBezTo>
                    <a:pt x="944" y="621"/>
                    <a:pt x="950" y="634"/>
                    <a:pt x="950" y="647"/>
                  </a:cubicBezTo>
                  <a:lnTo>
                    <a:pt x="950" y="647"/>
                  </a:lnTo>
                  <a:cubicBezTo>
                    <a:pt x="950" y="660"/>
                    <a:pt x="944" y="673"/>
                    <a:pt x="933" y="685"/>
                  </a:cubicBezTo>
                  <a:lnTo>
                    <a:pt x="835" y="800"/>
                  </a:lnTo>
                  <a:lnTo>
                    <a:pt x="803" y="839"/>
                  </a:lnTo>
                  <a:lnTo>
                    <a:pt x="770" y="877"/>
                  </a:lnTo>
                  <a:lnTo>
                    <a:pt x="671" y="991"/>
                  </a:lnTo>
                  <a:close/>
                  <a:moveTo>
                    <a:pt x="770" y="1107"/>
                  </a:moveTo>
                  <a:lnTo>
                    <a:pt x="803" y="1068"/>
                  </a:lnTo>
                  <a:lnTo>
                    <a:pt x="835" y="1030"/>
                  </a:lnTo>
                  <a:lnTo>
                    <a:pt x="868" y="991"/>
                  </a:lnTo>
                  <a:lnTo>
                    <a:pt x="901" y="954"/>
                  </a:lnTo>
                  <a:lnTo>
                    <a:pt x="933" y="915"/>
                  </a:lnTo>
                  <a:lnTo>
                    <a:pt x="967" y="877"/>
                  </a:lnTo>
                  <a:lnTo>
                    <a:pt x="999" y="839"/>
                  </a:lnTo>
                  <a:lnTo>
                    <a:pt x="1032" y="800"/>
                  </a:lnTo>
                  <a:lnTo>
                    <a:pt x="1065" y="762"/>
                  </a:lnTo>
                  <a:lnTo>
                    <a:pt x="1097" y="723"/>
                  </a:lnTo>
                  <a:lnTo>
                    <a:pt x="1131" y="685"/>
                  </a:lnTo>
                  <a:lnTo>
                    <a:pt x="1131" y="685"/>
                  </a:lnTo>
                  <a:cubicBezTo>
                    <a:pt x="1141" y="673"/>
                    <a:pt x="1146" y="660"/>
                    <a:pt x="1146" y="647"/>
                  </a:cubicBezTo>
                  <a:lnTo>
                    <a:pt x="1146" y="647"/>
                  </a:lnTo>
                  <a:cubicBezTo>
                    <a:pt x="1146" y="634"/>
                    <a:pt x="1141" y="621"/>
                    <a:pt x="1131" y="609"/>
                  </a:cubicBezTo>
                  <a:lnTo>
                    <a:pt x="1097" y="571"/>
                  </a:lnTo>
                  <a:lnTo>
                    <a:pt x="1065" y="532"/>
                  </a:lnTo>
                  <a:lnTo>
                    <a:pt x="1032" y="494"/>
                  </a:lnTo>
                  <a:lnTo>
                    <a:pt x="999" y="456"/>
                  </a:lnTo>
                  <a:lnTo>
                    <a:pt x="967" y="418"/>
                  </a:lnTo>
                  <a:lnTo>
                    <a:pt x="933" y="379"/>
                  </a:lnTo>
                  <a:lnTo>
                    <a:pt x="901" y="341"/>
                  </a:lnTo>
                  <a:lnTo>
                    <a:pt x="868" y="303"/>
                  </a:lnTo>
                  <a:lnTo>
                    <a:pt x="835" y="264"/>
                  </a:lnTo>
                  <a:lnTo>
                    <a:pt x="803" y="226"/>
                  </a:lnTo>
                  <a:lnTo>
                    <a:pt x="770" y="188"/>
                  </a:lnTo>
                  <a:lnTo>
                    <a:pt x="737" y="149"/>
                  </a:lnTo>
                  <a:lnTo>
                    <a:pt x="704" y="111"/>
                  </a:lnTo>
                  <a:lnTo>
                    <a:pt x="671" y="73"/>
                  </a:lnTo>
                  <a:lnTo>
                    <a:pt x="639" y="35"/>
                  </a:lnTo>
                  <a:lnTo>
                    <a:pt x="639" y="35"/>
                  </a:lnTo>
                  <a:cubicBezTo>
                    <a:pt x="629" y="24"/>
                    <a:pt x="619" y="15"/>
                    <a:pt x="606" y="9"/>
                  </a:cubicBezTo>
                  <a:lnTo>
                    <a:pt x="606" y="9"/>
                  </a:lnTo>
                  <a:cubicBezTo>
                    <a:pt x="603" y="8"/>
                    <a:pt x="600" y="6"/>
                    <a:pt x="597" y="5"/>
                  </a:cubicBezTo>
                  <a:lnTo>
                    <a:pt x="597" y="5"/>
                  </a:lnTo>
                  <a:cubicBezTo>
                    <a:pt x="581" y="0"/>
                    <a:pt x="565" y="0"/>
                    <a:pt x="549" y="5"/>
                  </a:cubicBezTo>
                  <a:lnTo>
                    <a:pt x="549" y="5"/>
                  </a:lnTo>
                  <a:cubicBezTo>
                    <a:pt x="532" y="12"/>
                    <a:pt x="518" y="22"/>
                    <a:pt x="508" y="35"/>
                  </a:cubicBezTo>
                  <a:lnTo>
                    <a:pt x="16" y="609"/>
                  </a:lnTo>
                  <a:lnTo>
                    <a:pt x="16" y="609"/>
                  </a:lnTo>
                  <a:cubicBezTo>
                    <a:pt x="5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5" y="673"/>
                    <a:pt x="16" y="685"/>
                  </a:cubicBezTo>
                  <a:lnTo>
                    <a:pt x="114" y="800"/>
                  </a:lnTo>
                  <a:lnTo>
                    <a:pt x="146" y="839"/>
                  </a:lnTo>
                  <a:lnTo>
                    <a:pt x="180" y="877"/>
                  </a:lnTo>
                  <a:lnTo>
                    <a:pt x="278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2" y="1183"/>
                  </a:lnTo>
                  <a:lnTo>
                    <a:pt x="475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18" y="1273"/>
                    <a:pt x="532" y="1282"/>
                    <a:pt x="549" y="1289"/>
                  </a:cubicBezTo>
                  <a:lnTo>
                    <a:pt x="549" y="1289"/>
                  </a:lnTo>
                  <a:cubicBezTo>
                    <a:pt x="565" y="1295"/>
                    <a:pt x="581" y="1295"/>
                    <a:pt x="597" y="1289"/>
                  </a:cubicBezTo>
                  <a:lnTo>
                    <a:pt x="597" y="1289"/>
                  </a:lnTo>
                  <a:cubicBezTo>
                    <a:pt x="600" y="1287"/>
                    <a:pt x="603" y="1286"/>
                    <a:pt x="606" y="1285"/>
                  </a:cubicBezTo>
                  <a:lnTo>
                    <a:pt x="606" y="1285"/>
                  </a:lnTo>
                  <a:cubicBezTo>
                    <a:pt x="619" y="1279"/>
                    <a:pt x="629" y="1270"/>
                    <a:pt x="639" y="1260"/>
                  </a:cubicBezTo>
                  <a:lnTo>
                    <a:pt x="671" y="1222"/>
                  </a:lnTo>
                  <a:lnTo>
                    <a:pt x="704" y="1183"/>
                  </a:lnTo>
                  <a:lnTo>
                    <a:pt x="737" y="1145"/>
                  </a:lnTo>
                  <a:lnTo>
                    <a:pt x="770" y="11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59" name="Freeform 400">
              <a:extLst>
                <a:ext uri="{FF2B5EF4-FFF2-40B4-BE49-F238E27FC236}">
                  <a16:creationId xmlns:a16="http://schemas.microsoft.com/office/drawing/2014/main" id="{7B76A0BE-8ACC-E248-A5E5-4AD9ECEC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0" y="4903788"/>
              <a:ext cx="319088" cy="190500"/>
            </a:xfrm>
            <a:custGeom>
              <a:avLst/>
              <a:gdLst>
                <a:gd name="T0" fmla="*/ 279 w 887"/>
                <a:gd name="T1" fmla="*/ 150 h 530"/>
                <a:gd name="T2" fmla="*/ 312 w 887"/>
                <a:gd name="T3" fmla="*/ 188 h 530"/>
                <a:gd name="T4" fmla="*/ 279 w 887"/>
                <a:gd name="T5" fmla="*/ 226 h 530"/>
                <a:gd name="T6" fmla="*/ 246 w 887"/>
                <a:gd name="T7" fmla="*/ 188 h 530"/>
                <a:gd name="T8" fmla="*/ 344 w 887"/>
                <a:gd name="T9" fmla="*/ 227 h 530"/>
                <a:gd name="T10" fmla="*/ 377 w 887"/>
                <a:gd name="T11" fmla="*/ 265 h 530"/>
                <a:gd name="T12" fmla="*/ 344 w 887"/>
                <a:gd name="T13" fmla="*/ 302 h 530"/>
                <a:gd name="T14" fmla="*/ 312 w 887"/>
                <a:gd name="T15" fmla="*/ 265 h 530"/>
                <a:gd name="T16" fmla="*/ 344 w 887"/>
                <a:gd name="T17" fmla="*/ 227 h 530"/>
                <a:gd name="T18" fmla="*/ 412 w 887"/>
                <a:gd name="T19" fmla="*/ 284 h 530"/>
                <a:gd name="T20" fmla="*/ 475 w 887"/>
                <a:gd name="T21" fmla="*/ 284 h 530"/>
                <a:gd name="T22" fmla="*/ 506 w 887"/>
                <a:gd name="T23" fmla="*/ 341 h 530"/>
                <a:gd name="T24" fmla="*/ 475 w 887"/>
                <a:gd name="T25" fmla="*/ 398 h 530"/>
                <a:gd name="T26" fmla="*/ 412 w 887"/>
                <a:gd name="T27" fmla="*/ 398 h 530"/>
                <a:gd name="T28" fmla="*/ 380 w 887"/>
                <a:gd name="T29" fmla="*/ 341 h 530"/>
                <a:gd name="T30" fmla="*/ 542 w 887"/>
                <a:gd name="T31" fmla="*/ 227 h 530"/>
                <a:gd name="T32" fmla="*/ 574 w 887"/>
                <a:gd name="T33" fmla="*/ 265 h 530"/>
                <a:gd name="T34" fmla="*/ 542 w 887"/>
                <a:gd name="T35" fmla="*/ 302 h 530"/>
                <a:gd name="T36" fmla="*/ 508 w 887"/>
                <a:gd name="T37" fmla="*/ 265 h 530"/>
                <a:gd name="T38" fmla="*/ 542 w 887"/>
                <a:gd name="T39" fmla="*/ 227 h 530"/>
                <a:gd name="T40" fmla="*/ 607 w 887"/>
                <a:gd name="T41" fmla="*/ 150 h 530"/>
                <a:gd name="T42" fmla="*/ 639 w 887"/>
                <a:gd name="T43" fmla="*/ 188 h 530"/>
                <a:gd name="T44" fmla="*/ 607 w 887"/>
                <a:gd name="T45" fmla="*/ 226 h 530"/>
                <a:gd name="T46" fmla="*/ 574 w 887"/>
                <a:gd name="T47" fmla="*/ 188 h 530"/>
                <a:gd name="T48" fmla="*/ 116 w 887"/>
                <a:gd name="T49" fmla="*/ 188 h 530"/>
                <a:gd name="T50" fmla="*/ 181 w 887"/>
                <a:gd name="T51" fmla="*/ 265 h 530"/>
                <a:gd name="T52" fmla="*/ 312 w 887"/>
                <a:gd name="T53" fmla="*/ 418 h 530"/>
                <a:gd name="T54" fmla="*/ 377 w 887"/>
                <a:gd name="T55" fmla="*/ 495 h 530"/>
                <a:gd name="T56" fmla="*/ 419 w 887"/>
                <a:gd name="T57" fmla="*/ 523 h 530"/>
                <a:gd name="T58" fmla="*/ 468 w 887"/>
                <a:gd name="T59" fmla="*/ 523 h 530"/>
                <a:gd name="T60" fmla="*/ 508 w 887"/>
                <a:gd name="T61" fmla="*/ 495 h 530"/>
                <a:gd name="T62" fmla="*/ 640 w 887"/>
                <a:gd name="T63" fmla="*/ 341 h 530"/>
                <a:gd name="T64" fmla="*/ 771 w 887"/>
                <a:gd name="T65" fmla="*/ 188 h 530"/>
                <a:gd name="T66" fmla="*/ 837 w 887"/>
                <a:gd name="T67" fmla="*/ 112 h 530"/>
                <a:gd name="T68" fmla="*/ 869 w 887"/>
                <a:gd name="T69" fmla="*/ 73 h 530"/>
                <a:gd name="T70" fmla="*/ 886 w 887"/>
                <a:gd name="T71" fmla="*/ 35 h 530"/>
                <a:gd name="T72" fmla="*/ 861 w 887"/>
                <a:gd name="T73" fmla="*/ 7 h 530"/>
                <a:gd name="T74" fmla="*/ 811 w 887"/>
                <a:gd name="T75" fmla="*/ 7 h 530"/>
                <a:gd name="T76" fmla="*/ 738 w 887"/>
                <a:gd name="T77" fmla="*/ 73 h 530"/>
                <a:gd name="T78" fmla="*/ 705 w 887"/>
                <a:gd name="T79" fmla="*/ 112 h 530"/>
                <a:gd name="T80" fmla="*/ 673 w 887"/>
                <a:gd name="T81" fmla="*/ 130 h 530"/>
                <a:gd name="T82" fmla="*/ 640 w 887"/>
                <a:gd name="T83" fmla="*/ 112 h 530"/>
                <a:gd name="T84" fmla="*/ 607 w 887"/>
                <a:gd name="T85" fmla="*/ 92 h 530"/>
                <a:gd name="T86" fmla="*/ 508 w 887"/>
                <a:gd name="T87" fmla="*/ 188 h 530"/>
                <a:gd name="T88" fmla="*/ 468 w 887"/>
                <a:gd name="T89" fmla="*/ 217 h 530"/>
                <a:gd name="T90" fmla="*/ 419 w 887"/>
                <a:gd name="T91" fmla="*/ 217 h 530"/>
                <a:gd name="T92" fmla="*/ 377 w 887"/>
                <a:gd name="T93" fmla="*/ 188 h 530"/>
                <a:gd name="T94" fmla="*/ 312 w 887"/>
                <a:gd name="T95" fmla="*/ 112 h 530"/>
                <a:gd name="T96" fmla="*/ 279 w 887"/>
                <a:gd name="T97" fmla="*/ 92 h 530"/>
                <a:gd name="T98" fmla="*/ 246 w 887"/>
                <a:gd name="T99" fmla="*/ 112 h 530"/>
                <a:gd name="T100" fmla="*/ 213 w 887"/>
                <a:gd name="T101" fmla="*/ 130 h 530"/>
                <a:gd name="T102" fmla="*/ 181 w 887"/>
                <a:gd name="T103" fmla="*/ 112 h 530"/>
                <a:gd name="T104" fmla="*/ 116 w 887"/>
                <a:gd name="T105" fmla="*/ 35 h 530"/>
                <a:gd name="T106" fmla="*/ 74 w 887"/>
                <a:gd name="T107" fmla="*/ 7 h 530"/>
                <a:gd name="T108" fmla="*/ 26 w 887"/>
                <a:gd name="T109" fmla="*/ 7 h 530"/>
                <a:gd name="T110" fmla="*/ 0 w 887"/>
                <a:gd name="T111" fmla="*/ 35 h 530"/>
                <a:gd name="T112" fmla="*/ 116 w 887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7" h="530">
                  <a:moveTo>
                    <a:pt x="279" y="150"/>
                  </a:moveTo>
                  <a:lnTo>
                    <a:pt x="279" y="150"/>
                  </a:lnTo>
                  <a:cubicBezTo>
                    <a:pt x="301" y="150"/>
                    <a:pt x="312" y="163"/>
                    <a:pt x="312" y="188"/>
                  </a:cubicBezTo>
                  <a:lnTo>
                    <a:pt x="312" y="188"/>
                  </a:lnTo>
                  <a:cubicBezTo>
                    <a:pt x="312" y="213"/>
                    <a:pt x="301" y="226"/>
                    <a:pt x="279" y="226"/>
                  </a:cubicBezTo>
                  <a:lnTo>
                    <a:pt x="279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9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3" y="302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7"/>
                    <a:pt x="344" y="227"/>
                  </a:cubicBezTo>
                  <a:close/>
                  <a:moveTo>
                    <a:pt x="412" y="284"/>
                  </a:moveTo>
                  <a:lnTo>
                    <a:pt x="412" y="284"/>
                  </a:lnTo>
                  <a:cubicBezTo>
                    <a:pt x="433" y="271"/>
                    <a:pt x="454" y="271"/>
                    <a:pt x="475" y="284"/>
                  </a:cubicBezTo>
                  <a:lnTo>
                    <a:pt x="475" y="284"/>
                  </a:lnTo>
                  <a:cubicBezTo>
                    <a:pt x="496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6" y="386"/>
                    <a:pt x="475" y="398"/>
                  </a:cubicBezTo>
                  <a:lnTo>
                    <a:pt x="475" y="398"/>
                  </a:lnTo>
                  <a:cubicBezTo>
                    <a:pt x="454" y="411"/>
                    <a:pt x="433" y="411"/>
                    <a:pt x="412" y="398"/>
                  </a:cubicBezTo>
                  <a:lnTo>
                    <a:pt x="412" y="398"/>
                  </a:lnTo>
                  <a:cubicBezTo>
                    <a:pt x="391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1" y="297"/>
                    <a:pt x="412" y="284"/>
                  </a:cubicBezTo>
                  <a:close/>
                  <a:moveTo>
                    <a:pt x="542" y="227"/>
                  </a:moveTo>
                  <a:lnTo>
                    <a:pt x="542" y="227"/>
                  </a:lnTo>
                  <a:cubicBezTo>
                    <a:pt x="564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4" y="302"/>
                    <a:pt x="542" y="302"/>
                  </a:cubicBezTo>
                  <a:lnTo>
                    <a:pt x="542" y="302"/>
                  </a:lnTo>
                  <a:cubicBezTo>
                    <a:pt x="520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20" y="227"/>
                    <a:pt x="542" y="227"/>
                  </a:cubicBezTo>
                  <a:close/>
                  <a:moveTo>
                    <a:pt x="607" y="150"/>
                  </a:moveTo>
                  <a:lnTo>
                    <a:pt x="607" y="150"/>
                  </a:lnTo>
                  <a:cubicBezTo>
                    <a:pt x="629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9" y="226"/>
                    <a:pt x="607" y="226"/>
                  </a:cubicBezTo>
                  <a:lnTo>
                    <a:pt x="607" y="226"/>
                  </a:lnTo>
                  <a:cubicBezTo>
                    <a:pt x="585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5" y="150"/>
                    <a:pt x="607" y="150"/>
                  </a:cubicBezTo>
                  <a:close/>
                  <a:moveTo>
                    <a:pt x="116" y="188"/>
                  </a:moveTo>
                  <a:lnTo>
                    <a:pt x="148" y="226"/>
                  </a:lnTo>
                  <a:lnTo>
                    <a:pt x="181" y="265"/>
                  </a:lnTo>
                  <a:lnTo>
                    <a:pt x="279" y="380"/>
                  </a:lnTo>
                  <a:lnTo>
                    <a:pt x="312" y="418"/>
                  </a:lnTo>
                  <a:lnTo>
                    <a:pt x="344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9" y="507"/>
                    <a:pt x="402" y="517"/>
                    <a:pt x="419" y="523"/>
                  </a:cubicBezTo>
                  <a:lnTo>
                    <a:pt x="419" y="523"/>
                  </a:lnTo>
                  <a:cubicBezTo>
                    <a:pt x="435" y="529"/>
                    <a:pt x="452" y="529"/>
                    <a:pt x="468" y="523"/>
                  </a:cubicBezTo>
                  <a:lnTo>
                    <a:pt x="468" y="523"/>
                  </a:lnTo>
                  <a:cubicBezTo>
                    <a:pt x="484" y="517"/>
                    <a:pt x="498" y="507"/>
                    <a:pt x="508" y="495"/>
                  </a:cubicBezTo>
                  <a:lnTo>
                    <a:pt x="607" y="380"/>
                  </a:lnTo>
                  <a:lnTo>
                    <a:pt x="640" y="341"/>
                  </a:lnTo>
                  <a:lnTo>
                    <a:pt x="673" y="303"/>
                  </a:lnTo>
                  <a:lnTo>
                    <a:pt x="771" y="188"/>
                  </a:lnTo>
                  <a:lnTo>
                    <a:pt x="804" y="150"/>
                  </a:lnTo>
                  <a:lnTo>
                    <a:pt x="837" y="112"/>
                  </a:lnTo>
                  <a:lnTo>
                    <a:pt x="869" y="73"/>
                  </a:lnTo>
                  <a:lnTo>
                    <a:pt x="869" y="73"/>
                  </a:lnTo>
                  <a:cubicBezTo>
                    <a:pt x="880" y="60"/>
                    <a:pt x="886" y="48"/>
                    <a:pt x="886" y="35"/>
                  </a:cubicBezTo>
                  <a:lnTo>
                    <a:pt x="886" y="35"/>
                  </a:lnTo>
                  <a:cubicBezTo>
                    <a:pt x="886" y="22"/>
                    <a:pt x="877" y="12"/>
                    <a:pt x="861" y="7"/>
                  </a:cubicBezTo>
                  <a:lnTo>
                    <a:pt x="861" y="7"/>
                  </a:lnTo>
                  <a:cubicBezTo>
                    <a:pt x="845" y="0"/>
                    <a:pt x="828" y="0"/>
                    <a:pt x="811" y="7"/>
                  </a:cubicBezTo>
                  <a:lnTo>
                    <a:pt x="811" y="7"/>
                  </a:lnTo>
                  <a:cubicBezTo>
                    <a:pt x="796" y="12"/>
                    <a:pt x="781" y="22"/>
                    <a:pt x="771" y="35"/>
                  </a:cubicBezTo>
                  <a:lnTo>
                    <a:pt x="738" y="73"/>
                  </a:lnTo>
                  <a:lnTo>
                    <a:pt x="705" y="112"/>
                  </a:lnTo>
                  <a:lnTo>
                    <a:pt x="705" y="112"/>
                  </a:lnTo>
                  <a:cubicBezTo>
                    <a:pt x="695" y="124"/>
                    <a:pt x="684" y="130"/>
                    <a:pt x="673" y="130"/>
                  </a:cubicBezTo>
                  <a:lnTo>
                    <a:pt x="673" y="130"/>
                  </a:lnTo>
                  <a:cubicBezTo>
                    <a:pt x="662" y="130"/>
                    <a:pt x="650" y="124"/>
                    <a:pt x="640" y="112"/>
                  </a:cubicBezTo>
                  <a:lnTo>
                    <a:pt x="640" y="112"/>
                  </a:lnTo>
                  <a:cubicBezTo>
                    <a:pt x="629" y="99"/>
                    <a:pt x="618" y="92"/>
                    <a:pt x="607" y="92"/>
                  </a:cubicBezTo>
                  <a:lnTo>
                    <a:pt x="607" y="92"/>
                  </a:lnTo>
                  <a:cubicBezTo>
                    <a:pt x="596" y="92"/>
                    <a:pt x="585" y="99"/>
                    <a:pt x="574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8" y="201"/>
                    <a:pt x="484" y="210"/>
                    <a:pt x="468" y="217"/>
                  </a:cubicBezTo>
                  <a:lnTo>
                    <a:pt x="468" y="217"/>
                  </a:lnTo>
                  <a:cubicBezTo>
                    <a:pt x="452" y="223"/>
                    <a:pt x="435" y="223"/>
                    <a:pt x="419" y="217"/>
                  </a:cubicBezTo>
                  <a:lnTo>
                    <a:pt x="419" y="217"/>
                  </a:lnTo>
                  <a:cubicBezTo>
                    <a:pt x="402" y="210"/>
                    <a:pt x="389" y="201"/>
                    <a:pt x="377" y="188"/>
                  </a:cubicBezTo>
                  <a:lnTo>
                    <a:pt x="344" y="150"/>
                  </a:lnTo>
                  <a:lnTo>
                    <a:pt x="312" y="112"/>
                  </a:lnTo>
                  <a:lnTo>
                    <a:pt x="312" y="112"/>
                  </a:lnTo>
                  <a:cubicBezTo>
                    <a:pt x="301" y="99"/>
                    <a:pt x="290" y="92"/>
                    <a:pt x="279" y="92"/>
                  </a:cubicBezTo>
                  <a:lnTo>
                    <a:pt x="279" y="92"/>
                  </a:lnTo>
                  <a:cubicBezTo>
                    <a:pt x="268" y="92"/>
                    <a:pt x="258" y="99"/>
                    <a:pt x="246" y="112"/>
                  </a:cubicBezTo>
                  <a:lnTo>
                    <a:pt x="246" y="112"/>
                  </a:lnTo>
                  <a:cubicBezTo>
                    <a:pt x="236" y="124"/>
                    <a:pt x="225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2" y="124"/>
                    <a:pt x="181" y="112"/>
                  </a:cubicBezTo>
                  <a:lnTo>
                    <a:pt x="116" y="35"/>
                  </a:lnTo>
                  <a:lnTo>
                    <a:pt x="116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8" y="0"/>
                    <a:pt x="41" y="0"/>
                    <a:pt x="26" y="7"/>
                  </a:cubicBezTo>
                  <a:lnTo>
                    <a:pt x="26" y="7"/>
                  </a:lnTo>
                  <a:cubicBezTo>
                    <a:pt x="9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7" y="73"/>
                  </a:cubicBezTo>
                  <a:lnTo>
                    <a:pt x="116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60" name="Freeform 401">
              <a:extLst>
                <a:ext uri="{FF2B5EF4-FFF2-40B4-BE49-F238E27FC236}">
                  <a16:creationId xmlns:a16="http://schemas.microsoft.com/office/drawing/2014/main" id="{F76FFF4A-61AB-0547-9F3F-C34FB76E0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525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1 w 689"/>
                <a:gd name="T7" fmla="*/ 762 h 1450"/>
                <a:gd name="T8" fmla="*/ 688 w 689"/>
                <a:gd name="T9" fmla="*/ 724 h 1450"/>
                <a:gd name="T10" fmla="*/ 671 w 689"/>
                <a:gd name="T11" fmla="*/ 686 h 1450"/>
                <a:gd name="T12" fmla="*/ 606 w 689"/>
                <a:gd name="T13" fmla="*/ 609 h 1450"/>
                <a:gd name="T14" fmla="*/ 540 w 689"/>
                <a:gd name="T15" fmla="*/ 533 h 1450"/>
                <a:gd name="T16" fmla="*/ 475 w 689"/>
                <a:gd name="T17" fmla="*/ 456 h 1450"/>
                <a:gd name="T18" fmla="*/ 410 w 689"/>
                <a:gd name="T19" fmla="*/ 380 h 1450"/>
                <a:gd name="T20" fmla="*/ 344 w 689"/>
                <a:gd name="T21" fmla="*/ 303 h 1450"/>
                <a:gd name="T22" fmla="*/ 278 w 689"/>
                <a:gd name="T23" fmla="*/ 226 h 1450"/>
                <a:gd name="T24" fmla="*/ 212 w 689"/>
                <a:gd name="T25" fmla="*/ 150 h 1450"/>
                <a:gd name="T26" fmla="*/ 147 w 689"/>
                <a:gd name="T27" fmla="*/ 73 h 1450"/>
                <a:gd name="T28" fmla="*/ 114 w 689"/>
                <a:gd name="T29" fmla="*/ 35 h 1450"/>
                <a:gd name="T30" fmla="*/ 73 w 689"/>
                <a:gd name="T31" fmla="*/ 7 h 1450"/>
                <a:gd name="T32" fmla="*/ 24 w 689"/>
                <a:gd name="T33" fmla="*/ 7 h 1450"/>
                <a:gd name="T34" fmla="*/ 0 w 689"/>
                <a:gd name="T35" fmla="*/ 35 h 1450"/>
                <a:gd name="T36" fmla="*/ 540 w 689"/>
                <a:gd name="T37" fmla="*/ 686 h 1450"/>
                <a:gd name="T38" fmla="*/ 556 w 689"/>
                <a:gd name="T39" fmla="*/ 724 h 1450"/>
                <a:gd name="T40" fmla="*/ 540 w 689"/>
                <a:gd name="T41" fmla="*/ 762 h 1450"/>
                <a:gd name="T42" fmla="*/ 410 w 689"/>
                <a:gd name="T43" fmla="*/ 916 h 1450"/>
                <a:gd name="T44" fmla="*/ 278 w 689"/>
                <a:gd name="T45" fmla="*/ 1068 h 1450"/>
                <a:gd name="T46" fmla="*/ 212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4 w 689"/>
                <a:gd name="T55" fmla="*/ 1443 h 1450"/>
                <a:gd name="T56" fmla="*/ 73 w 689"/>
                <a:gd name="T57" fmla="*/ 1443 h 1450"/>
                <a:gd name="T58" fmla="*/ 114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8" y="954"/>
                  </a:lnTo>
                  <a:lnTo>
                    <a:pt x="606" y="839"/>
                  </a:lnTo>
                  <a:lnTo>
                    <a:pt x="639" y="800"/>
                  </a:lnTo>
                  <a:lnTo>
                    <a:pt x="671" y="762"/>
                  </a:lnTo>
                  <a:lnTo>
                    <a:pt x="671" y="762"/>
                  </a:lnTo>
                  <a:cubicBezTo>
                    <a:pt x="683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3" y="698"/>
                    <a:pt x="671" y="686"/>
                  </a:cubicBezTo>
                  <a:lnTo>
                    <a:pt x="639" y="648"/>
                  </a:lnTo>
                  <a:lnTo>
                    <a:pt x="606" y="609"/>
                  </a:lnTo>
                  <a:lnTo>
                    <a:pt x="574" y="571"/>
                  </a:lnTo>
                  <a:lnTo>
                    <a:pt x="540" y="533"/>
                  </a:lnTo>
                  <a:lnTo>
                    <a:pt x="508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10" y="380"/>
                  </a:lnTo>
                  <a:lnTo>
                    <a:pt x="376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8" y="226"/>
                  </a:lnTo>
                  <a:lnTo>
                    <a:pt x="246" y="188"/>
                  </a:lnTo>
                  <a:lnTo>
                    <a:pt x="212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4" y="35"/>
                  </a:lnTo>
                  <a:lnTo>
                    <a:pt x="114" y="35"/>
                  </a:lnTo>
                  <a:cubicBezTo>
                    <a:pt x="104" y="22"/>
                    <a:pt x="90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1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1" y="698"/>
                    <a:pt x="556" y="711"/>
                    <a:pt x="556" y="724"/>
                  </a:cubicBezTo>
                  <a:lnTo>
                    <a:pt x="556" y="724"/>
                  </a:lnTo>
                  <a:cubicBezTo>
                    <a:pt x="556" y="737"/>
                    <a:pt x="551" y="750"/>
                    <a:pt x="540" y="762"/>
                  </a:cubicBezTo>
                  <a:lnTo>
                    <a:pt x="442" y="878"/>
                  </a:lnTo>
                  <a:lnTo>
                    <a:pt x="410" y="916"/>
                  </a:lnTo>
                  <a:lnTo>
                    <a:pt x="376" y="954"/>
                  </a:lnTo>
                  <a:lnTo>
                    <a:pt x="278" y="1068"/>
                  </a:lnTo>
                  <a:lnTo>
                    <a:pt x="246" y="1107"/>
                  </a:lnTo>
                  <a:lnTo>
                    <a:pt x="212" y="1145"/>
                  </a:lnTo>
                  <a:lnTo>
                    <a:pt x="114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4" y="1443"/>
                  </a:cubicBezTo>
                  <a:lnTo>
                    <a:pt x="24" y="1443"/>
                  </a:lnTo>
                  <a:cubicBezTo>
                    <a:pt x="41" y="1449"/>
                    <a:pt x="57" y="1449"/>
                    <a:pt x="73" y="1443"/>
                  </a:cubicBezTo>
                  <a:lnTo>
                    <a:pt x="73" y="1443"/>
                  </a:lnTo>
                  <a:cubicBezTo>
                    <a:pt x="90" y="1436"/>
                    <a:pt x="104" y="1426"/>
                    <a:pt x="114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8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402">
              <a:extLst>
                <a:ext uri="{FF2B5EF4-FFF2-40B4-BE49-F238E27FC236}">
                  <a16:creationId xmlns:a16="http://schemas.microsoft.com/office/drawing/2014/main" id="{B4FC119D-C6C0-F340-885B-8D71FEDC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513" y="4903788"/>
              <a:ext cx="247650" cy="522287"/>
            </a:xfrm>
            <a:custGeom>
              <a:avLst/>
              <a:gdLst>
                <a:gd name="T0" fmla="*/ 541 w 689"/>
                <a:gd name="T1" fmla="*/ 1222 h 1450"/>
                <a:gd name="T2" fmla="*/ 475 w 689"/>
                <a:gd name="T3" fmla="*/ 1145 h 1450"/>
                <a:gd name="T4" fmla="*/ 345 w 689"/>
                <a:gd name="T5" fmla="*/ 992 h 1450"/>
                <a:gd name="T6" fmla="*/ 213 w 689"/>
                <a:gd name="T7" fmla="*/ 839 h 1450"/>
                <a:gd name="T8" fmla="*/ 147 w 689"/>
                <a:gd name="T9" fmla="*/ 762 h 1450"/>
                <a:gd name="T10" fmla="*/ 132 w 689"/>
                <a:gd name="T11" fmla="*/ 724 h 1450"/>
                <a:gd name="T12" fmla="*/ 147 w 689"/>
                <a:gd name="T13" fmla="*/ 686 h 1450"/>
                <a:gd name="T14" fmla="*/ 213 w 689"/>
                <a:gd name="T15" fmla="*/ 609 h 1450"/>
                <a:gd name="T16" fmla="*/ 279 w 689"/>
                <a:gd name="T17" fmla="*/ 533 h 1450"/>
                <a:gd name="T18" fmla="*/ 345 w 689"/>
                <a:gd name="T19" fmla="*/ 456 h 1450"/>
                <a:gd name="T20" fmla="*/ 409 w 689"/>
                <a:gd name="T21" fmla="*/ 380 h 1450"/>
                <a:gd name="T22" fmla="*/ 475 w 689"/>
                <a:gd name="T23" fmla="*/ 303 h 1450"/>
                <a:gd name="T24" fmla="*/ 541 w 689"/>
                <a:gd name="T25" fmla="*/ 226 h 1450"/>
                <a:gd name="T26" fmla="*/ 607 w 689"/>
                <a:gd name="T27" fmla="*/ 150 h 1450"/>
                <a:gd name="T28" fmla="*/ 672 w 689"/>
                <a:gd name="T29" fmla="*/ 73 h 1450"/>
                <a:gd name="T30" fmla="*/ 688 w 689"/>
                <a:gd name="T31" fmla="*/ 35 h 1450"/>
                <a:gd name="T32" fmla="*/ 664 w 689"/>
                <a:gd name="T33" fmla="*/ 7 h 1450"/>
                <a:gd name="T34" fmla="*/ 615 w 689"/>
                <a:gd name="T35" fmla="*/ 7 h 1450"/>
                <a:gd name="T36" fmla="*/ 574 w 689"/>
                <a:gd name="T37" fmla="*/ 35 h 1450"/>
                <a:gd name="T38" fmla="*/ 443 w 689"/>
                <a:gd name="T39" fmla="*/ 188 h 1450"/>
                <a:gd name="T40" fmla="*/ 377 w 689"/>
                <a:gd name="T41" fmla="*/ 265 h 1450"/>
                <a:gd name="T42" fmla="*/ 245 w 689"/>
                <a:gd name="T43" fmla="*/ 418 h 1450"/>
                <a:gd name="T44" fmla="*/ 115 w 689"/>
                <a:gd name="T45" fmla="*/ 571 h 1450"/>
                <a:gd name="T46" fmla="*/ 49 w 689"/>
                <a:gd name="T47" fmla="*/ 648 h 1450"/>
                <a:gd name="T48" fmla="*/ 16 w 689"/>
                <a:gd name="T49" fmla="*/ 686 h 1450"/>
                <a:gd name="T50" fmla="*/ 0 w 689"/>
                <a:gd name="T51" fmla="*/ 724 h 1450"/>
                <a:gd name="T52" fmla="*/ 49 w 689"/>
                <a:gd name="T53" fmla="*/ 800 h 1450"/>
                <a:gd name="T54" fmla="*/ 115 w 689"/>
                <a:gd name="T55" fmla="*/ 878 h 1450"/>
                <a:gd name="T56" fmla="*/ 181 w 689"/>
                <a:gd name="T57" fmla="*/ 954 h 1450"/>
                <a:gd name="T58" fmla="*/ 245 w 689"/>
                <a:gd name="T59" fmla="*/ 1031 h 1450"/>
                <a:gd name="T60" fmla="*/ 311 w 689"/>
                <a:gd name="T61" fmla="*/ 1107 h 1450"/>
                <a:gd name="T62" fmla="*/ 377 w 689"/>
                <a:gd name="T63" fmla="*/ 1184 h 1450"/>
                <a:gd name="T64" fmla="*/ 443 w 689"/>
                <a:gd name="T65" fmla="*/ 1260 h 1450"/>
                <a:gd name="T66" fmla="*/ 509 w 689"/>
                <a:gd name="T67" fmla="*/ 1337 h 1450"/>
                <a:gd name="T68" fmla="*/ 574 w 689"/>
                <a:gd name="T69" fmla="*/ 1414 h 1450"/>
                <a:gd name="T70" fmla="*/ 615 w 689"/>
                <a:gd name="T71" fmla="*/ 1443 h 1450"/>
                <a:gd name="T72" fmla="*/ 664 w 689"/>
                <a:gd name="T73" fmla="*/ 1443 h 1450"/>
                <a:gd name="T74" fmla="*/ 688 w 689"/>
                <a:gd name="T75" fmla="*/ 1414 h 1450"/>
                <a:gd name="T76" fmla="*/ 672 w 689"/>
                <a:gd name="T77" fmla="*/ 137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9" h="1450">
                  <a:moveTo>
                    <a:pt x="639" y="1337"/>
                  </a:moveTo>
                  <a:lnTo>
                    <a:pt x="541" y="1222"/>
                  </a:lnTo>
                  <a:lnTo>
                    <a:pt x="509" y="1184"/>
                  </a:lnTo>
                  <a:lnTo>
                    <a:pt x="475" y="1145"/>
                  </a:lnTo>
                  <a:lnTo>
                    <a:pt x="377" y="1031"/>
                  </a:lnTo>
                  <a:lnTo>
                    <a:pt x="345" y="992"/>
                  </a:lnTo>
                  <a:lnTo>
                    <a:pt x="311" y="954"/>
                  </a:lnTo>
                  <a:lnTo>
                    <a:pt x="213" y="839"/>
                  </a:lnTo>
                  <a:lnTo>
                    <a:pt x="181" y="800"/>
                  </a:lnTo>
                  <a:lnTo>
                    <a:pt x="147" y="762"/>
                  </a:lnTo>
                  <a:lnTo>
                    <a:pt x="147" y="762"/>
                  </a:lnTo>
                  <a:cubicBezTo>
                    <a:pt x="137" y="750"/>
                    <a:pt x="132" y="737"/>
                    <a:pt x="132" y="724"/>
                  </a:cubicBezTo>
                  <a:lnTo>
                    <a:pt x="132" y="724"/>
                  </a:lnTo>
                  <a:cubicBezTo>
                    <a:pt x="132" y="711"/>
                    <a:pt x="137" y="698"/>
                    <a:pt x="147" y="686"/>
                  </a:cubicBezTo>
                  <a:lnTo>
                    <a:pt x="181" y="648"/>
                  </a:lnTo>
                  <a:lnTo>
                    <a:pt x="213" y="609"/>
                  </a:lnTo>
                  <a:lnTo>
                    <a:pt x="245" y="571"/>
                  </a:lnTo>
                  <a:lnTo>
                    <a:pt x="279" y="533"/>
                  </a:lnTo>
                  <a:lnTo>
                    <a:pt x="311" y="495"/>
                  </a:lnTo>
                  <a:lnTo>
                    <a:pt x="345" y="456"/>
                  </a:lnTo>
                  <a:lnTo>
                    <a:pt x="377" y="418"/>
                  </a:lnTo>
                  <a:lnTo>
                    <a:pt x="409" y="380"/>
                  </a:lnTo>
                  <a:lnTo>
                    <a:pt x="443" y="341"/>
                  </a:lnTo>
                  <a:lnTo>
                    <a:pt x="475" y="303"/>
                  </a:lnTo>
                  <a:lnTo>
                    <a:pt x="509" y="265"/>
                  </a:lnTo>
                  <a:lnTo>
                    <a:pt x="541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39" y="112"/>
                  </a:lnTo>
                  <a:lnTo>
                    <a:pt x="672" y="73"/>
                  </a:lnTo>
                  <a:lnTo>
                    <a:pt x="672" y="73"/>
                  </a:lnTo>
                  <a:cubicBezTo>
                    <a:pt x="683" y="60"/>
                    <a:pt x="688" y="48"/>
                    <a:pt x="688" y="35"/>
                  </a:cubicBezTo>
                  <a:lnTo>
                    <a:pt x="688" y="35"/>
                  </a:lnTo>
                  <a:cubicBezTo>
                    <a:pt x="688" y="22"/>
                    <a:pt x="680" y="12"/>
                    <a:pt x="664" y="7"/>
                  </a:cubicBezTo>
                  <a:lnTo>
                    <a:pt x="664" y="7"/>
                  </a:lnTo>
                  <a:cubicBezTo>
                    <a:pt x="648" y="0"/>
                    <a:pt x="631" y="0"/>
                    <a:pt x="615" y="7"/>
                  </a:cubicBezTo>
                  <a:lnTo>
                    <a:pt x="615" y="7"/>
                  </a:lnTo>
                  <a:cubicBezTo>
                    <a:pt x="598" y="12"/>
                    <a:pt x="585" y="22"/>
                    <a:pt x="574" y="35"/>
                  </a:cubicBezTo>
                  <a:lnTo>
                    <a:pt x="541" y="73"/>
                  </a:lnTo>
                  <a:lnTo>
                    <a:pt x="443" y="188"/>
                  </a:lnTo>
                  <a:lnTo>
                    <a:pt x="409" y="226"/>
                  </a:lnTo>
                  <a:lnTo>
                    <a:pt x="377" y="265"/>
                  </a:lnTo>
                  <a:lnTo>
                    <a:pt x="279" y="380"/>
                  </a:lnTo>
                  <a:lnTo>
                    <a:pt x="245" y="418"/>
                  </a:lnTo>
                  <a:lnTo>
                    <a:pt x="213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49" y="648"/>
                  </a:lnTo>
                  <a:lnTo>
                    <a:pt x="16" y="686"/>
                  </a:lnTo>
                  <a:lnTo>
                    <a:pt x="16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6" y="762"/>
                  </a:cubicBezTo>
                  <a:lnTo>
                    <a:pt x="49" y="800"/>
                  </a:lnTo>
                  <a:lnTo>
                    <a:pt x="82" y="839"/>
                  </a:lnTo>
                  <a:lnTo>
                    <a:pt x="115" y="878"/>
                  </a:lnTo>
                  <a:lnTo>
                    <a:pt x="147" y="916"/>
                  </a:lnTo>
                  <a:lnTo>
                    <a:pt x="181" y="954"/>
                  </a:lnTo>
                  <a:lnTo>
                    <a:pt x="213" y="992"/>
                  </a:lnTo>
                  <a:lnTo>
                    <a:pt x="245" y="1031"/>
                  </a:lnTo>
                  <a:lnTo>
                    <a:pt x="279" y="1068"/>
                  </a:lnTo>
                  <a:lnTo>
                    <a:pt x="311" y="1107"/>
                  </a:lnTo>
                  <a:lnTo>
                    <a:pt x="345" y="1145"/>
                  </a:lnTo>
                  <a:lnTo>
                    <a:pt x="377" y="1184"/>
                  </a:lnTo>
                  <a:lnTo>
                    <a:pt x="409" y="1222"/>
                  </a:lnTo>
                  <a:lnTo>
                    <a:pt x="443" y="1260"/>
                  </a:lnTo>
                  <a:lnTo>
                    <a:pt x="475" y="1299"/>
                  </a:lnTo>
                  <a:lnTo>
                    <a:pt x="509" y="1337"/>
                  </a:lnTo>
                  <a:lnTo>
                    <a:pt x="541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8" y="1436"/>
                    <a:pt x="615" y="1443"/>
                  </a:cubicBezTo>
                  <a:lnTo>
                    <a:pt x="615" y="1443"/>
                  </a:lnTo>
                  <a:cubicBezTo>
                    <a:pt x="631" y="1449"/>
                    <a:pt x="648" y="1449"/>
                    <a:pt x="664" y="1443"/>
                  </a:cubicBezTo>
                  <a:lnTo>
                    <a:pt x="664" y="1443"/>
                  </a:lnTo>
                  <a:cubicBezTo>
                    <a:pt x="680" y="1436"/>
                    <a:pt x="688" y="1426"/>
                    <a:pt x="688" y="1414"/>
                  </a:cubicBezTo>
                  <a:lnTo>
                    <a:pt x="688" y="1414"/>
                  </a:lnTo>
                  <a:cubicBezTo>
                    <a:pt x="688" y="1401"/>
                    <a:pt x="683" y="1388"/>
                    <a:pt x="672" y="1375"/>
                  </a:cubicBezTo>
                  <a:lnTo>
                    <a:pt x="639" y="1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403">
              <a:extLst>
                <a:ext uri="{FF2B5EF4-FFF2-40B4-BE49-F238E27FC236}">
                  <a16:creationId xmlns:a16="http://schemas.microsoft.com/office/drawing/2014/main" id="{AE20D68E-DDBF-BF42-BC90-D2DD75198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5233988"/>
              <a:ext cx="319087" cy="190500"/>
            </a:xfrm>
            <a:custGeom>
              <a:avLst/>
              <a:gdLst>
                <a:gd name="T0" fmla="*/ 607 w 887"/>
                <a:gd name="T1" fmla="*/ 379 h 531"/>
                <a:gd name="T2" fmla="*/ 574 w 887"/>
                <a:gd name="T3" fmla="*/ 341 h 531"/>
                <a:gd name="T4" fmla="*/ 607 w 887"/>
                <a:gd name="T5" fmla="*/ 303 h 531"/>
                <a:gd name="T6" fmla="*/ 639 w 887"/>
                <a:gd name="T7" fmla="*/ 341 h 531"/>
                <a:gd name="T8" fmla="*/ 541 w 887"/>
                <a:gd name="T9" fmla="*/ 303 h 531"/>
                <a:gd name="T10" fmla="*/ 508 w 887"/>
                <a:gd name="T11" fmla="*/ 265 h 531"/>
                <a:gd name="T12" fmla="*/ 541 w 887"/>
                <a:gd name="T13" fmla="*/ 226 h 531"/>
                <a:gd name="T14" fmla="*/ 574 w 887"/>
                <a:gd name="T15" fmla="*/ 265 h 531"/>
                <a:gd name="T16" fmla="*/ 541 w 887"/>
                <a:gd name="T17" fmla="*/ 303 h 531"/>
                <a:gd name="T18" fmla="*/ 475 w 887"/>
                <a:gd name="T19" fmla="*/ 245 h 531"/>
                <a:gd name="T20" fmla="*/ 412 w 887"/>
                <a:gd name="T21" fmla="*/ 245 h 531"/>
                <a:gd name="T22" fmla="*/ 380 w 887"/>
                <a:gd name="T23" fmla="*/ 188 h 531"/>
                <a:gd name="T24" fmla="*/ 412 w 887"/>
                <a:gd name="T25" fmla="*/ 131 h 531"/>
                <a:gd name="T26" fmla="*/ 475 w 887"/>
                <a:gd name="T27" fmla="*/ 131 h 531"/>
                <a:gd name="T28" fmla="*/ 506 w 887"/>
                <a:gd name="T29" fmla="*/ 188 h 531"/>
                <a:gd name="T30" fmla="*/ 345 w 887"/>
                <a:gd name="T31" fmla="*/ 303 h 531"/>
                <a:gd name="T32" fmla="*/ 312 w 887"/>
                <a:gd name="T33" fmla="*/ 265 h 531"/>
                <a:gd name="T34" fmla="*/ 345 w 887"/>
                <a:gd name="T35" fmla="*/ 226 h 531"/>
                <a:gd name="T36" fmla="*/ 377 w 887"/>
                <a:gd name="T37" fmla="*/ 265 h 531"/>
                <a:gd name="T38" fmla="*/ 345 w 887"/>
                <a:gd name="T39" fmla="*/ 303 h 531"/>
                <a:gd name="T40" fmla="*/ 279 w 887"/>
                <a:gd name="T41" fmla="*/ 379 h 531"/>
                <a:gd name="T42" fmla="*/ 247 w 887"/>
                <a:gd name="T43" fmla="*/ 341 h 531"/>
                <a:gd name="T44" fmla="*/ 279 w 887"/>
                <a:gd name="T45" fmla="*/ 303 h 531"/>
                <a:gd name="T46" fmla="*/ 312 w 887"/>
                <a:gd name="T47" fmla="*/ 341 h 531"/>
                <a:gd name="T48" fmla="*/ 508 w 887"/>
                <a:gd name="T49" fmla="*/ 35 h 531"/>
                <a:gd name="T50" fmla="*/ 467 w 887"/>
                <a:gd name="T51" fmla="*/ 6 h 531"/>
                <a:gd name="T52" fmla="*/ 418 w 887"/>
                <a:gd name="T53" fmla="*/ 6 h 531"/>
                <a:gd name="T54" fmla="*/ 377 w 887"/>
                <a:gd name="T55" fmla="*/ 35 h 531"/>
                <a:gd name="T56" fmla="*/ 312 w 887"/>
                <a:gd name="T57" fmla="*/ 112 h 531"/>
                <a:gd name="T58" fmla="*/ 246 w 887"/>
                <a:gd name="T59" fmla="*/ 188 h 531"/>
                <a:gd name="T60" fmla="*/ 181 w 887"/>
                <a:gd name="T61" fmla="*/ 265 h 531"/>
                <a:gd name="T62" fmla="*/ 115 w 887"/>
                <a:gd name="T63" fmla="*/ 341 h 531"/>
                <a:gd name="T64" fmla="*/ 49 w 887"/>
                <a:gd name="T65" fmla="*/ 418 h 531"/>
                <a:gd name="T66" fmla="*/ 17 w 887"/>
                <a:gd name="T67" fmla="*/ 456 h 531"/>
                <a:gd name="T68" fmla="*/ 0 w 887"/>
                <a:gd name="T69" fmla="*/ 495 h 531"/>
                <a:gd name="T70" fmla="*/ 25 w 887"/>
                <a:gd name="T71" fmla="*/ 524 h 531"/>
                <a:gd name="T72" fmla="*/ 74 w 887"/>
                <a:gd name="T73" fmla="*/ 524 h 531"/>
                <a:gd name="T74" fmla="*/ 181 w 887"/>
                <a:gd name="T75" fmla="*/ 418 h 531"/>
                <a:gd name="T76" fmla="*/ 213 w 887"/>
                <a:gd name="T77" fmla="*/ 399 h 531"/>
                <a:gd name="T78" fmla="*/ 246 w 887"/>
                <a:gd name="T79" fmla="*/ 418 h 531"/>
                <a:gd name="T80" fmla="*/ 279 w 887"/>
                <a:gd name="T81" fmla="*/ 437 h 531"/>
                <a:gd name="T82" fmla="*/ 312 w 887"/>
                <a:gd name="T83" fmla="*/ 418 h 531"/>
                <a:gd name="T84" fmla="*/ 377 w 887"/>
                <a:gd name="T85" fmla="*/ 341 h 531"/>
                <a:gd name="T86" fmla="*/ 418 w 887"/>
                <a:gd name="T87" fmla="*/ 313 h 531"/>
                <a:gd name="T88" fmla="*/ 467 w 887"/>
                <a:gd name="T89" fmla="*/ 313 h 531"/>
                <a:gd name="T90" fmla="*/ 508 w 887"/>
                <a:gd name="T91" fmla="*/ 341 h 531"/>
                <a:gd name="T92" fmla="*/ 574 w 887"/>
                <a:gd name="T93" fmla="*/ 418 h 531"/>
                <a:gd name="T94" fmla="*/ 607 w 887"/>
                <a:gd name="T95" fmla="*/ 437 h 531"/>
                <a:gd name="T96" fmla="*/ 639 w 887"/>
                <a:gd name="T97" fmla="*/ 418 h 531"/>
                <a:gd name="T98" fmla="*/ 672 w 887"/>
                <a:gd name="T99" fmla="*/ 399 h 531"/>
                <a:gd name="T100" fmla="*/ 705 w 887"/>
                <a:gd name="T101" fmla="*/ 418 h 531"/>
                <a:gd name="T102" fmla="*/ 770 w 887"/>
                <a:gd name="T103" fmla="*/ 495 h 531"/>
                <a:gd name="T104" fmla="*/ 811 w 887"/>
                <a:gd name="T105" fmla="*/ 524 h 531"/>
                <a:gd name="T106" fmla="*/ 861 w 887"/>
                <a:gd name="T107" fmla="*/ 524 h 531"/>
                <a:gd name="T108" fmla="*/ 886 w 887"/>
                <a:gd name="T109" fmla="*/ 495 h 531"/>
                <a:gd name="T110" fmla="*/ 869 w 887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7" h="531">
                  <a:moveTo>
                    <a:pt x="607" y="379"/>
                  </a:moveTo>
                  <a:lnTo>
                    <a:pt x="607" y="379"/>
                  </a:lnTo>
                  <a:cubicBezTo>
                    <a:pt x="585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5" y="303"/>
                    <a:pt x="607" y="303"/>
                  </a:cubicBezTo>
                  <a:lnTo>
                    <a:pt x="607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7" y="379"/>
                  </a:cubicBezTo>
                  <a:close/>
                  <a:moveTo>
                    <a:pt x="541" y="303"/>
                  </a:moveTo>
                  <a:lnTo>
                    <a:pt x="541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1" y="226"/>
                  </a:cubicBezTo>
                  <a:lnTo>
                    <a:pt x="541" y="226"/>
                  </a:lnTo>
                  <a:cubicBezTo>
                    <a:pt x="563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3"/>
                    <a:pt x="541" y="303"/>
                  </a:cubicBezTo>
                  <a:close/>
                  <a:moveTo>
                    <a:pt x="475" y="245"/>
                  </a:moveTo>
                  <a:lnTo>
                    <a:pt x="475" y="245"/>
                  </a:lnTo>
                  <a:cubicBezTo>
                    <a:pt x="453" y="258"/>
                    <a:pt x="433" y="258"/>
                    <a:pt x="412" y="245"/>
                  </a:cubicBezTo>
                  <a:lnTo>
                    <a:pt x="412" y="245"/>
                  </a:lnTo>
                  <a:cubicBezTo>
                    <a:pt x="391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1" y="143"/>
                    <a:pt x="412" y="131"/>
                  </a:cubicBezTo>
                  <a:lnTo>
                    <a:pt x="412" y="131"/>
                  </a:lnTo>
                  <a:cubicBezTo>
                    <a:pt x="433" y="118"/>
                    <a:pt x="453" y="118"/>
                    <a:pt x="475" y="131"/>
                  </a:cubicBezTo>
                  <a:lnTo>
                    <a:pt x="475" y="131"/>
                  </a:lnTo>
                  <a:cubicBezTo>
                    <a:pt x="496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6" y="233"/>
                    <a:pt x="475" y="245"/>
                  </a:cubicBezTo>
                  <a:close/>
                  <a:moveTo>
                    <a:pt x="345" y="303"/>
                  </a:moveTo>
                  <a:lnTo>
                    <a:pt x="345" y="303"/>
                  </a:lnTo>
                  <a:cubicBezTo>
                    <a:pt x="323" y="303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6"/>
                    <a:pt x="345" y="226"/>
                  </a:cubicBezTo>
                  <a:lnTo>
                    <a:pt x="345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5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7" y="379"/>
                    <a:pt x="247" y="367"/>
                    <a:pt x="247" y="341"/>
                  </a:cubicBezTo>
                  <a:lnTo>
                    <a:pt x="247" y="341"/>
                  </a:lnTo>
                  <a:cubicBezTo>
                    <a:pt x="247" y="316"/>
                    <a:pt x="257" y="303"/>
                    <a:pt x="279" y="303"/>
                  </a:cubicBezTo>
                  <a:lnTo>
                    <a:pt x="279" y="303"/>
                  </a:lnTo>
                  <a:cubicBezTo>
                    <a:pt x="301" y="303"/>
                    <a:pt x="312" y="316"/>
                    <a:pt x="312" y="341"/>
                  </a:cubicBezTo>
                  <a:lnTo>
                    <a:pt x="312" y="341"/>
                  </a:lnTo>
                  <a:cubicBezTo>
                    <a:pt x="312" y="367"/>
                    <a:pt x="301" y="379"/>
                    <a:pt x="279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7" y="22"/>
                    <a:pt x="484" y="12"/>
                    <a:pt x="467" y="6"/>
                  </a:cubicBezTo>
                  <a:lnTo>
                    <a:pt x="467" y="6"/>
                  </a:lnTo>
                  <a:cubicBezTo>
                    <a:pt x="451" y="0"/>
                    <a:pt x="435" y="0"/>
                    <a:pt x="418" y="6"/>
                  </a:cubicBezTo>
                  <a:lnTo>
                    <a:pt x="418" y="6"/>
                  </a:lnTo>
                  <a:cubicBezTo>
                    <a:pt x="402" y="12"/>
                    <a:pt x="389" y="22"/>
                    <a:pt x="377" y="35"/>
                  </a:cubicBezTo>
                  <a:lnTo>
                    <a:pt x="345" y="73"/>
                  </a:lnTo>
                  <a:lnTo>
                    <a:pt x="312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1" y="265"/>
                  </a:lnTo>
                  <a:lnTo>
                    <a:pt x="148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49" y="418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6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5" y="524"/>
                  </a:cubicBezTo>
                  <a:lnTo>
                    <a:pt x="25" y="524"/>
                  </a:lnTo>
                  <a:cubicBezTo>
                    <a:pt x="42" y="530"/>
                    <a:pt x="58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5" y="495"/>
                  </a:cubicBezTo>
                  <a:lnTo>
                    <a:pt x="181" y="418"/>
                  </a:lnTo>
                  <a:lnTo>
                    <a:pt x="181" y="418"/>
                  </a:lnTo>
                  <a:cubicBezTo>
                    <a:pt x="191" y="405"/>
                    <a:pt x="203" y="399"/>
                    <a:pt x="213" y="399"/>
                  </a:cubicBezTo>
                  <a:lnTo>
                    <a:pt x="213" y="399"/>
                  </a:lnTo>
                  <a:cubicBezTo>
                    <a:pt x="225" y="399"/>
                    <a:pt x="235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8" y="437"/>
                    <a:pt x="279" y="437"/>
                  </a:cubicBezTo>
                  <a:lnTo>
                    <a:pt x="279" y="437"/>
                  </a:lnTo>
                  <a:cubicBezTo>
                    <a:pt x="290" y="437"/>
                    <a:pt x="301" y="431"/>
                    <a:pt x="312" y="418"/>
                  </a:cubicBezTo>
                  <a:lnTo>
                    <a:pt x="345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9" y="328"/>
                    <a:pt x="402" y="319"/>
                    <a:pt x="418" y="313"/>
                  </a:cubicBezTo>
                  <a:lnTo>
                    <a:pt x="418" y="313"/>
                  </a:lnTo>
                  <a:cubicBezTo>
                    <a:pt x="435" y="306"/>
                    <a:pt x="451" y="306"/>
                    <a:pt x="467" y="313"/>
                  </a:cubicBezTo>
                  <a:lnTo>
                    <a:pt x="467" y="313"/>
                  </a:lnTo>
                  <a:cubicBezTo>
                    <a:pt x="484" y="319"/>
                    <a:pt x="497" y="328"/>
                    <a:pt x="508" y="341"/>
                  </a:cubicBezTo>
                  <a:lnTo>
                    <a:pt x="541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5" y="431"/>
                    <a:pt x="596" y="437"/>
                    <a:pt x="607" y="437"/>
                  </a:cubicBezTo>
                  <a:lnTo>
                    <a:pt x="607" y="437"/>
                  </a:lnTo>
                  <a:cubicBezTo>
                    <a:pt x="618" y="437"/>
                    <a:pt x="628" y="431"/>
                    <a:pt x="639" y="418"/>
                  </a:cubicBezTo>
                  <a:lnTo>
                    <a:pt x="639" y="418"/>
                  </a:lnTo>
                  <a:cubicBezTo>
                    <a:pt x="651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4" y="405"/>
                    <a:pt x="705" y="418"/>
                  </a:cubicBezTo>
                  <a:lnTo>
                    <a:pt x="738" y="456"/>
                  </a:lnTo>
                  <a:lnTo>
                    <a:pt x="770" y="495"/>
                  </a:lnTo>
                  <a:lnTo>
                    <a:pt x="770" y="495"/>
                  </a:lnTo>
                  <a:cubicBezTo>
                    <a:pt x="782" y="507"/>
                    <a:pt x="795" y="517"/>
                    <a:pt x="811" y="524"/>
                  </a:cubicBezTo>
                  <a:lnTo>
                    <a:pt x="811" y="524"/>
                  </a:lnTo>
                  <a:cubicBezTo>
                    <a:pt x="828" y="530"/>
                    <a:pt x="844" y="530"/>
                    <a:pt x="861" y="524"/>
                  </a:cubicBezTo>
                  <a:lnTo>
                    <a:pt x="861" y="524"/>
                  </a:lnTo>
                  <a:cubicBezTo>
                    <a:pt x="878" y="517"/>
                    <a:pt x="886" y="507"/>
                    <a:pt x="886" y="495"/>
                  </a:cubicBezTo>
                  <a:lnTo>
                    <a:pt x="886" y="495"/>
                  </a:lnTo>
                  <a:cubicBezTo>
                    <a:pt x="886" y="482"/>
                    <a:pt x="880" y="469"/>
                    <a:pt x="869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63" name="Freeform 404">
              <a:extLst>
                <a:ext uri="{FF2B5EF4-FFF2-40B4-BE49-F238E27FC236}">
                  <a16:creationId xmlns:a16="http://schemas.microsoft.com/office/drawing/2014/main" id="{F64BF13A-EF8F-4D41-B1B3-2EC7F85F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5097463"/>
              <a:ext cx="130175" cy="134937"/>
            </a:xfrm>
            <a:custGeom>
              <a:avLst/>
              <a:gdLst>
                <a:gd name="T0" fmla="*/ 312 w 362"/>
                <a:gd name="T1" fmla="*/ 112 h 377"/>
                <a:gd name="T2" fmla="*/ 279 w 362"/>
                <a:gd name="T3" fmla="*/ 73 h 377"/>
                <a:gd name="T4" fmla="*/ 247 w 362"/>
                <a:gd name="T5" fmla="*/ 35 h 377"/>
                <a:gd name="T6" fmla="*/ 247 w 362"/>
                <a:gd name="T7" fmla="*/ 35 h 377"/>
                <a:gd name="T8" fmla="*/ 214 w 362"/>
                <a:gd name="T9" fmla="*/ 10 h 377"/>
                <a:gd name="T10" fmla="*/ 214 w 362"/>
                <a:gd name="T11" fmla="*/ 10 h 377"/>
                <a:gd name="T12" fmla="*/ 214 w 362"/>
                <a:gd name="T13" fmla="*/ 10 h 377"/>
                <a:gd name="T14" fmla="*/ 205 w 362"/>
                <a:gd name="T15" fmla="*/ 6 h 377"/>
                <a:gd name="T16" fmla="*/ 205 w 362"/>
                <a:gd name="T17" fmla="*/ 6 h 377"/>
                <a:gd name="T18" fmla="*/ 157 w 362"/>
                <a:gd name="T19" fmla="*/ 6 h 377"/>
                <a:gd name="T20" fmla="*/ 157 w 362"/>
                <a:gd name="T21" fmla="*/ 6 h 377"/>
                <a:gd name="T22" fmla="*/ 116 w 362"/>
                <a:gd name="T23" fmla="*/ 35 h 377"/>
                <a:gd name="T24" fmla="*/ 83 w 362"/>
                <a:gd name="T25" fmla="*/ 73 h 377"/>
                <a:gd name="T26" fmla="*/ 50 w 362"/>
                <a:gd name="T27" fmla="*/ 112 h 377"/>
                <a:gd name="T28" fmla="*/ 17 w 362"/>
                <a:gd name="T29" fmla="*/ 150 h 377"/>
                <a:gd name="T30" fmla="*/ 17 w 362"/>
                <a:gd name="T31" fmla="*/ 150 h 377"/>
                <a:gd name="T32" fmla="*/ 0 w 362"/>
                <a:gd name="T33" fmla="*/ 188 h 377"/>
                <a:gd name="T34" fmla="*/ 0 w 362"/>
                <a:gd name="T35" fmla="*/ 188 h 377"/>
                <a:gd name="T36" fmla="*/ 17 w 362"/>
                <a:gd name="T37" fmla="*/ 226 h 377"/>
                <a:gd name="T38" fmla="*/ 50 w 362"/>
                <a:gd name="T39" fmla="*/ 264 h 377"/>
                <a:gd name="T40" fmla="*/ 83 w 362"/>
                <a:gd name="T41" fmla="*/ 303 h 377"/>
                <a:gd name="T42" fmla="*/ 116 w 362"/>
                <a:gd name="T43" fmla="*/ 342 h 377"/>
                <a:gd name="T44" fmla="*/ 116 w 362"/>
                <a:gd name="T45" fmla="*/ 342 h 377"/>
                <a:gd name="T46" fmla="*/ 157 w 362"/>
                <a:gd name="T47" fmla="*/ 370 h 377"/>
                <a:gd name="T48" fmla="*/ 157 w 362"/>
                <a:gd name="T49" fmla="*/ 370 h 377"/>
                <a:gd name="T50" fmla="*/ 205 w 362"/>
                <a:gd name="T51" fmla="*/ 370 h 377"/>
                <a:gd name="T52" fmla="*/ 205 w 362"/>
                <a:gd name="T53" fmla="*/ 370 h 377"/>
                <a:gd name="T54" fmla="*/ 214 w 362"/>
                <a:gd name="T55" fmla="*/ 366 h 377"/>
                <a:gd name="T56" fmla="*/ 214 w 362"/>
                <a:gd name="T57" fmla="*/ 367 h 377"/>
                <a:gd name="T58" fmla="*/ 214 w 362"/>
                <a:gd name="T59" fmla="*/ 367 h 377"/>
                <a:gd name="T60" fmla="*/ 247 w 362"/>
                <a:gd name="T61" fmla="*/ 342 h 377"/>
                <a:gd name="T62" fmla="*/ 279 w 362"/>
                <a:gd name="T63" fmla="*/ 303 h 377"/>
                <a:gd name="T64" fmla="*/ 312 w 362"/>
                <a:gd name="T65" fmla="*/ 264 h 377"/>
                <a:gd name="T66" fmla="*/ 345 w 362"/>
                <a:gd name="T67" fmla="*/ 226 h 377"/>
                <a:gd name="T68" fmla="*/ 345 w 362"/>
                <a:gd name="T69" fmla="*/ 226 h 377"/>
                <a:gd name="T70" fmla="*/ 361 w 362"/>
                <a:gd name="T71" fmla="*/ 188 h 377"/>
                <a:gd name="T72" fmla="*/ 361 w 362"/>
                <a:gd name="T73" fmla="*/ 188 h 377"/>
                <a:gd name="T74" fmla="*/ 345 w 362"/>
                <a:gd name="T75" fmla="*/ 150 h 377"/>
                <a:gd name="T76" fmla="*/ 312 w 362"/>
                <a:gd name="T77" fmla="*/ 11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2" h="377">
                  <a:moveTo>
                    <a:pt x="312" y="112"/>
                  </a:moveTo>
                  <a:lnTo>
                    <a:pt x="279" y="73"/>
                  </a:lnTo>
                  <a:lnTo>
                    <a:pt x="247" y="35"/>
                  </a:lnTo>
                  <a:lnTo>
                    <a:pt x="247" y="35"/>
                  </a:lnTo>
                  <a:cubicBezTo>
                    <a:pt x="237" y="24"/>
                    <a:pt x="227" y="16"/>
                    <a:pt x="214" y="10"/>
                  </a:cubicBezTo>
                  <a:lnTo>
                    <a:pt x="214" y="10"/>
                  </a:lnTo>
                  <a:lnTo>
                    <a:pt x="214" y="10"/>
                  </a:lnTo>
                  <a:cubicBezTo>
                    <a:pt x="211" y="9"/>
                    <a:pt x="208" y="7"/>
                    <a:pt x="205" y="6"/>
                  </a:cubicBezTo>
                  <a:lnTo>
                    <a:pt x="205" y="6"/>
                  </a:lnTo>
                  <a:cubicBezTo>
                    <a:pt x="189" y="0"/>
                    <a:pt x="173" y="0"/>
                    <a:pt x="157" y="6"/>
                  </a:cubicBezTo>
                  <a:lnTo>
                    <a:pt x="157" y="6"/>
                  </a:lnTo>
                  <a:cubicBezTo>
                    <a:pt x="140" y="12"/>
                    <a:pt x="126" y="22"/>
                    <a:pt x="116" y="35"/>
                  </a:cubicBezTo>
                  <a:lnTo>
                    <a:pt x="83" y="73"/>
                  </a:lnTo>
                  <a:lnTo>
                    <a:pt x="50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6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6" y="214"/>
                    <a:pt x="17" y="226"/>
                  </a:cubicBezTo>
                  <a:lnTo>
                    <a:pt x="50" y="264"/>
                  </a:lnTo>
                  <a:lnTo>
                    <a:pt x="83" y="303"/>
                  </a:lnTo>
                  <a:lnTo>
                    <a:pt x="116" y="342"/>
                  </a:lnTo>
                  <a:lnTo>
                    <a:pt x="116" y="342"/>
                  </a:lnTo>
                  <a:cubicBezTo>
                    <a:pt x="126" y="354"/>
                    <a:pt x="140" y="364"/>
                    <a:pt x="157" y="370"/>
                  </a:cubicBezTo>
                  <a:lnTo>
                    <a:pt x="157" y="370"/>
                  </a:lnTo>
                  <a:cubicBezTo>
                    <a:pt x="173" y="376"/>
                    <a:pt x="189" y="376"/>
                    <a:pt x="205" y="370"/>
                  </a:cubicBezTo>
                  <a:lnTo>
                    <a:pt x="205" y="370"/>
                  </a:lnTo>
                  <a:cubicBezTo>
                    <a:pt x="208" y="369"/>
                    <a:pt x="211" y="368"/>
                    <a:pt x="214" y="366"/>
                  </a:cubicBezTo>
                  <a:lnTo>
                    <a:pt x="214" y="367"/>
                  </a:lnTo>
                  <a:lnTo>
                    <a:pt x="214" y="367"/>
                  </a:lnTo>
                  <a:cubicBezTo>
                    <a:pt x="227" y="360"/>
                    <a:pt x="237" y="352"/>
                    <a:pt x="247" y="342"/>
                  </a:cubicBezTo>
                  <a:lnTo>
                    <a:pt x="279" y="303"/>
                  </a:lnTo>
                  <a:lnTo>
                    <a:pt x="312" y="264"/>
                  </a:lnTo>
                  <a:lnTo>
                    <a:pt x="345" y="226"/>
                  </a:lnTo>
                  <a:lnTo>
                    <a:pt x="345" y="226"/>
                  </a:lnTo>
                  <a:cubicBezTo>
                    <a:pt x="356" y="214"/>
                    <a:pt x="361" y="201"/>
                    <a:pt x="361" y="188"/>
                  </a:cubicBezTo>
                  <a:lnTo>
                    <a:pt x="361" y="188"/>
                  </a:lnTo>
                  <a:cubicBezTo>
                    <a:pt x="361" y="175"/>
                    <a:pt x="356" y="162"/>
                    <a:pt x="345" y="150"/>
                  </a:cubicBezTo>
                  <a:lnTo>
                    <a:pt x="312" y="1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64" name="Freeform 405">
              <a:extLst>
                <a:ext uri="{FF2B5EF4-FFF2-40B4-BE49-F238E27FC236}">
                  <a16:creationId xmlns:a16="http://schemas.microsoft.com/office/drawing/2014/main" id="{A730A69F-3C8F-B54B-9DB1-024418989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5" y="4903788"/>
              <a:ext cx="247650" cy="522287"/>
            </a:xfrm>
            <a:custGeom>
              <a:avLst/>
              <a:gdLst>
                <a:gd name="T0" fmla="*/ 664 w 690"/>
                <a:gd name="T1" fmla="*/ 7 h 1450"/>
                <a:gd name="T2" fmla="*/ 615 w 690"/>
                <a:gd name="T3" fmla="*/ 7 h 1450"/>
                <a:gd name="T4" fmla="*/ 541 w 690"/>
                <a:gd name="T5" fmla="*/ 73 h 1450"/>
                <a:gd name="T6" fmla="*/ 410 w 690"/>
                <a:gd name="T7" fmla="*/ 226 h 1450"/>
                <a:gd name="T8" fmla="*/ 279 w 690"/>
                <a:gd name="T9" fmla="*/ 380 h 1450"/>
                <a:gd name="T10" fmla="*/ 214 w 690"/>
                <a:gd name="T11" fmla="*/ 456 h 1450"/>
                <a:gd name="T12" fmla="*/ 82 w 690"/>
                <a:gd name="T13" fmla="*/ 609 h 1450"/>
                <a:gd name="T14" fmla="*/ 17 w 690"/>
                <a:gd name="T15" fmla="*/ 686 h 1450"/>
                <a:gd name="T16" fmla="*/ 0 w 690"/>
                <a:gd name="T17" fmla="*/ 724 h 1450"/>
                <a:gd name="T18" fmla="*/ 17 w 690"/>
                <a:gd name="T19" fmla="*/ 762 h 1450"/>
                <a:gd name="T20" fmla="*/ 82 w 690"/>
                <a:gd name="T21" fmla="*/ 839 h 1450"/>
                <a:gd name="T22" fmla="*/ 148 w 690"/>
                <a:gd name="T23" fmla="*/ 916 h 1450"/>
                <a:gd name="T24" fmla="*/ 214 w 690"/>
                <a:gd name="T25" fmla="*/ 992 h 1450"/>
                <a:gd name="T26" fmla="*/ 279 w 690"/>
                <a:gd name="T27" fmla="*/ 1068 h 1450"/>
                <a:gd name="T28" fmla="*/ 345 w 690"/>
                <a:gd name="T29" fmla="*/ 1145 h 1450"/>
                <a:gd name="T30" fmla="*/ 410 w 690"/>
                <a:gd name="T31" fmla="*/ 1222 h 1450"/>
                <a:gd name="T32" fmla="*/ 476 w 690"/>
                <a:gd name="T33" fmla="*/ 1299 h 1450"/>
                <a:gd name="T34" fmla="*/ 541 w 690"/>
                <a:gd name="T35" fmla="*/ 1375 h 1450"/>
                <a:gd name="T36" fmla="*/ 574 w 690"/>
                <a:gd name="T37" fmla="*/ 1414 h 1450"/>
                <a:gd name="T38" fmla="*/ 615 w 690"/>
                <a:gd name="T39" fmla="*/ 1443 h 1450"/>
                <a:gd name="T40" fmla="*/ 664 w 690"/>
                <a:gd name="T41" fmla="*/ 1443 h 1450"/>
                <a:gd name="T42" fmla="*/ 689 w 690"/>
                <a:gd name="T43" fmla="*/ 1414 h 1450"/>
                <a:gd name="T44" fmla="*/ 639 w 690"/>
                <a:gd name="T45" fmla="*/ 1337 h 1450"/>
                <a:gd name="T46" fmla="*/ 508 w 690"/>
                <a:gd name="T47" fmla="*/ 1184 h 1450"/>
                <a:gd name="T48" fmla="*/ 377 w 690"/>
                <a:gd name="T49" fmla="*/ 1031 h 1450"/>
                <a:gd name="T50" fmla="*/ 312 w 690"/>
                <a:gd name="T51" fmla="*/ 954 h 1450"/>
                <a:gd name="T52" fmla="*/ 181 w 690"/>
                <a:gd name="T53" fmla="*/ 800 h 1450"/>
                <a:gd name="T54" fmla="*/ 148 w 690"/>
                <a:gd name="T55" fmla="*/ 762 h 1450"/>
                <a:gd name="T56" fmla="*/ 131 w 690"/>
                <a:gd name="T57" fmla="*/ 724 h 1450"/>
                <a:gd name="T58" fmla="*/ 181 w 690"/>
                <a:gd name="T59" fmla="*/ 648 h 1450"/>
                <a:gd name="T60" fmla="*/ 246 w 690"/>
                <a:gd name="T61" fmla="*/ 571 h 1450"/>
                <a:gd name="T62" fmla="*/ 312 w 690"/>
                <a:gd name="T63" fmla="*/ 495 h 1450"/>
                <a:gd name="T64" fmla="*/ 377 w 690"/>
                <a:gd name="T65" fmla="*/ 418 h 1450"/>
                <a:gd name="T66" fmla="*/ 443 w 690"/>
                <a:gd name="T67" fmla="*/ 341 h 1450"/>
                <a:gd name="T68" fmla="*/ 508 w 690"/>
                <a:gd name="T69" fmla="*/ 265 h 1450"/>
                <a:gd name="T70" fmla="*/ 574 w 690"/>
                <a:gd name="T71" fmla="*/ 188 h 1450"/>
                <a:gd name="T72" fmla="*/ 639 w 690"/>
                <a:gd name="T73" fmla="*/ 112 h 1450"/>
                <a:gd name="T74" fmla="*/ 672 w 690"/>
                <a:gd name="T75" fmla="*/ 73 h 1450"/>
                <a:gd name="T76" fmla="*/ 689 w 690"/>
                <a:gd name="T77" fmla="*/ 3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0" h="1450">
                  <a:moveTo>
                    <a:pt x="664" y="7"/>
                  </a:moveTo>
                  <a:lnTo>
                    <a:pt x="664" y="7"/>
                  </a:lnTo>
                  <a:cubicBezTo>
                    <a:pt x="648" y="0"/>
                    <a:pt x="631" y="0"/>
                    <a:pt x="615" y="7"/>
                  </a:cubicBezTo>
                  <a:lnTo>
                    <a:pt x="615" y="7"/>
                  </a:lnTo>
                  <a:cubicBezTo>
                    <a:pt x="598" y="12"/>
                    <a:pt x="585" y="22"/>
                    <a:pt x="574" y="35"/>
                  </a:cubicBezTo>
                  <a:lnTo>
                    <a:pt x="541" y="73"/>
                  </a:lnTo>
                  <a:lnTo>
                    <a:pt x="443" y="188"/>
                  </a:lnTo>
                  <a:lnTo>
                    <a:pt x="410" y="226"/>
                  </a:lnTo>
                  <a:lnTo>
                    <a:pt x="377" y="265"/>
                  </a:lnTo>
                  <a:lnTo>
                    <a:pt x="279" y="380"/>
                  </a:lnTo>
                  <a:lnTo>
                    <a:pt x="246" y="418"/>
                  </a:lnTo>
                  <a:lnTo>
                    <a:pt x="214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50" y="648"/>
                  </a:lnTo>
                  <a:lnTo>
                    <a:pt x="17" y="686"/>
                  </a:lnTo>
                  <a:lnTo>
                    <a:pt x="17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7" y="762"/>
                  </a:cubicBezTo>
                  <a:lnTo>
                    <a:pt x="50" y="800"/>
                  </a:lnTo>
                  <a:lnTo>
                    <a:pt x="82" y="839"/>
                  </a:lnTo>
                  <a:lnTo>
                    <a:pt x="115" y="877"/>
                  </a:lnTo>
                  <a:lnTo>
                    <a:pt x="148" y="916"/>
                  </a:lnTo>
                  <a:lnTo>
                    <a:pt x="181" y="954"/>
                  </a:lnTo>
                  <a:lnTo>
                    <a:pt x="214" y="992"/>
                  </a:lnTo>
                  <a:lnTo>
                    <a:pt x="246" y="1031"/>
                  </a:lnTo>
                  <a:lnTo>
                    <a:pt x="279" y="1068"/>
                  </a:lnTo>
                  <a:lnTo>
                    <a:pt x="312" y="1107"/>
                  </a:lnTo>
                  <a:lnTo>
                    <a:pt x="345" y="1145"/>
                  </a:lnTo>
                  <a:lnTo>
                    <a:pt x="377" y="1184"/>
                  </a:lnTo>
                  <a:lnTo>
                    <a:pt x="410" y="1222"/>
                  </a:lnTo>
                  <a:lnTo>
                    <a:pt x="443" y="1260"/>
                  </a:lnTo>
                  <a:lnTo>
                    <a:pt x="476" y="1299"/>
                  </a:lnTo>
                  <a:lnTo>
                    <a:pt x="508" y="1337"/>
                  </a:lnTo>
                  <a:lnTo>
                    <a:pt x="541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8" y="1436"/>
                    <a:pt x="615" y="1443"/>
                  </a:cubicBezTo>
                  <a:lnTo>
                    <a:pt x="615" y="1443"/>
                  </a:lnTo>
                  <a:cubicBezTo>
                    <a:pt x="631" y="1449"/>
                    <a:pt x="648" y="1449"/>
                    <a:pt x="664" y="1443"/>
                  </a:cubicBezTo>
                  <a:lnTo>
                    <a:pt x="664" y="1443"/>
                  </a:lnTo>
                  <a:cubicBezTo>
                    <a:pt x="680" y="1436"/>
                    <a:pt x="689" y="1426"/>
                    <a:pt x="689" y="1414"/>
                  </a:cubicBezTo>
                  <a:lnTo>
                    <a:pt x="689" y="1414"/>
                  </a:lnTo>
                  <a:cubicBezTo>
                    <a:pt x="689" y="1401"/>
                    <a:pt x="683" y="1388"/>
                    <a:pt x="672" y="1375"/>
                  </a:cubicBezTo>
                  <a:lnTo>
                    <a:pt x="639" y="1337"/>
                  </a:lnTo>
                  <a:lnTo>
                    <a:pt x="541" y="1222"/>
                  </a:lnTo>
                  <a:lnTo>
                    <a:pt x="508" y="1184"/>
                  </a:lnTo>
                  <a:lnTo>
                    <a:pt x="476" y="1145"/>
                  </a:lnTo>
                  <a:lnTo>
                    <a:pt x="377" y="1031"/>
                  </a:lnTo>
                  <a:lnTo>
                    <a:pt x="345" y="992"/>
                  </a:lnTo>
                  <a:lnTo>
                    <a:pt x="312" y="954"/>
                  </a:lnTo>
                  <a:lnTo>
                    <a:pt x="214" y="839"/>
                  </a:lnTo>
                  <a:lnTo>
                    <a:pt x="181" y="800"/>
                  </a:lnTo>
                  <a:lnTo>
                    <a:pt x="148" y="762"/>
                  </a:lnTo>
                  <a:lnTo>
                    <a:pt x="148" y="762"/>
                  </a:lnTo>
                  <a:cubicBezTo>
                    <a:pt x="137" y="750"/>
                    <a:pt x="131" y="737"/>
                    <a:pt x="131" y="724"/>
                  </a:cubicBezTo>
                  <a:lnTo>
                    <a:pt x="131" y="724"/>
                  </a:lnTo>
                  <a:cubicBezTo>
                    <a:pt x="131" y="711"/>
                    <a:pt x="137" y="698"/>
                    <a:pt x="148" y="686"/>
                  </a:cubicBezTo>
                  <a:lnTo>
                    <a:pt x="181" y="648"/>
                  </a:lnTo>
                  <a:lnTo>
                    <a:pt x="214" y="609"/>
                  </a:lnTo>
                  <a:lnTo>
                    <a:pt x="246" y="571"/>
                  </a:lnTo>
                  <a:lnTo>
                    <a:pt x="279" y="533"/>
                  </a:lnTo>
                  <a:lnTo>
                    <a:pt x="312" y="495"/>
                  </a:lnTo>
                  <a:lnTo>
                    <a:pt x="345" y="456"/>
                  </a:lnTo>
                  <a:lnTo>
                    <a:pt x="377" y="418"/>
                  </a:lnTo>
                  <a:lnTo>
                    <a:pt x="410" y="380"/>
                  </a:lnTo>
                  <a:lnTo>
                    <a:pt x="443" y="341"/>
                  </a:lnTo>
                  <a:lnTo>
                    <a:pt x="476" y="303"/>
                  </a:lnTo>
                  <a:lnTo>
                    <a:pt x="508" y="265"/>
                  </a:lnTo>
                  <a:lnTo>
                    <a:pt x="541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39" y="112"/>
                  </a:lnTo>
                  <a:lnTo>
                    <a:pt x="672" y="73"/>
                  </a:lnTo>
                  <a:lnTo>
                    <a:pt x="672" y="73"/>
                  </a:lnTo>
                  <a:cubicBezTo>
                    <a:pt x="683" y="60"/>
                    <a:pt x="689" y="48"/>
                    <a:pt x="689" y="35"/>
                  </a:cubicBezTo>
                  <a:lnTo>
                    <a:pt x="689" y="35"/>
                  </a:lnTo>
                  <a:cubicBezTo>
                    <a:pt x="689" y="22"/>
                    <a:pt x="680" y="12"/>
                    <a:pt x="664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406">
              <a:extLst>
                <a:ext uri="{FF2B5EF4-FFF2-40B4-BE49-F238E27FC236}">
                  <a16:creationId xmlns:a16="http://schemas.microsoft.com/office/drawing/2014/main" id="{F06A1D50-8CA3-684D-B6FD-B6BD1C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0" y="5233988"/>
              <a:ext cx="319088" cy="190500"/>
            </a:xfrm>
            <a:custGeom>
              <a:avLst/>
              <a:gdLst>
                <a:gd name="T0" fmla="*/ 607 w 887"/>
                <a:gd name="T1" fmla="*/ 379 h 531"/>
                <a:gd name="T2" fmla="*/ 574 w 887"/>
                <a:gd name="T3" fmla="*/ 341 h 531"/>
                <a:gd name="T4" fmla="*/ 607 w 887"/>
                <a:gd name="T5" fmla="*/ 303 h 531"/>
                <a:gd name="T6" fmla="*/ 639 w 887"/>
                <a:gd name="T7" fmla="*/ 341 h 531"/>
                <a:gd name="T8" fmla="*/ 542 w 887"/>
                <a:gd name="T9" fmla="*/ 303 h 531"/>
                <a:gd name="T10" fmla="*/ 508 w 887"/>
                <a:gd name="T11" fmla="*/ 265 h 531"/>
                <a:gd name="T12" fmla="*/ 542 w 887"/>
                <a:gd name="T13" fmla="*/ 226 h 531"/>
                <a:gd name="T14" fmla="*/ 574 w 887"/>
                <a:gd name="T15" fmla="*/ 265 h 531"/>
                <a:gd name="T16" fmla="*/ 542 w 887"/>
                <a:gd name="T17" fmla="*/ 303 h 531"/>
                <a:gd name="T18" fmla="*/ 475 w 887"/>
                <a:gd name="T19" fmla="*/ 245 h 531"/>
                <a:gd name="T20" fmla="*/ 412 w 887"/>
                <a:gd name="T21" fmla="*/ 245 h 531"/>
                <a:gd name="T22" fmla="*/ 380 w 887"/>
                <a:gd name="T23" fmla="*/ 188 h 531"/>
                <a:gd name="T24" fmla="*/ 412 w 887"/>
                <a:gd name="T25" fmla="*/ 131 h 531"/>
                <a:gd name="T26" fmla="*/ 475 w 887"/>
                <a:gd name="T27" fmla="*/ 131 h 531"/>
                <a:gd name="T28" fmla="*/ 506 w 887"/>
                <a:gd name="T29" fmla="*/ 188 h 531"/>
                <a:gd name="T30" fmla="*/ 344 w 887"/>
                <a:gd name="T31" fmla="*/ 303 h 531"/>
                <a:gd name="T32" fmla="*/ 312 w 887"/>
                <a:gd name="T33" fmla="*/ 265 h 531"/>
                <a:gd name="T34" fmla="*/ 344 w 887"/>
                <a:gd name="T35" fmla="*/ 226 h 531"/>
                <a:gd name="T36" fmla="*/ 377 w 887"/>
                <a:gd name="T37" fmla="*/ 265 h 531"/>
                <a:gd name="T38" fmla="*/ 344 w 887"/>
                <a:gd name="T39" fmla="*/ 303 h 531"/>
                <a:gd name="T40" fmla="*/ 279 w 887"/>
                <a:gd name="T41" fmla="*/ 379 h 531"/>
                <a:gd name="T42" fmla="*/ 246 w 887"/>
                <a:gd name="T43" fmla="*/ 341 h 531"/>
                <a:gd name="T44" fmla="*/ 279 w 887"/>
                <a:gd name="T45" fmla="*/ 303 h 531"/>
                <a:gd name="T46" fmla="*/ 312 w 887"/>
                <a:gd name="T47" fmla="*/ 341 h 531"/>
                <a:gd name="T48" fmla="*/ 508 w 887"/>
                <a:gd name="T49" fmla="*/ 35 h 531"/>
                <a:gd name="T50" fmla="*/ 468 w 887"/>
                <a:gd name="T51" fmla="*/ 6 h 531"/>
                <a:gd name="T52" fmla="*/ 418 w 887"/>
                <a:gd name="T53" fmla="*/ 6 h 531"/>
                <a:gd name="T54" fmla="*/ 377 w 887"/>
                <a:gd name="T55" fmla="*/ 35 h 531"/>
                <a:gd name="T56" fmla="*/ 312 w 887"/>
                <a:gd name="T57" fmla="*/ 112 h 531"/>
                <a:gd name="T58" fmla="*/ 246 w 887"/>
                <a:gd name="T59" fmla="*/ 188 h 531"/>
                <a:gd name="T60" fmla="*/ 181 w 887"/>
                <a:gd name="T61" fmla="*/ 265 h 531"/>
                <a:gd name="T62" fmla="*/ 116 w 887"/>
                <a:gd name="T63" fmla="*/ 341 h 531"/>
                <a:gd name="T64" fmla="*/ 50 w 887"/>
                <a:gd name="T65" fmla="*/ 418 h 531"/>
                <a:gd name="T66" fmla="*/ 17 w 887"/>
                <a:gd name="T67" fmla="*/ 456 h 531"/>
                <a:gd name="T68" fmla="*/ 0 w 887"/>
                <a:gd name="T69" fmla="*/ 495 h 531"/>
                <a:gd name="T70" fmla="*/ 26 w 887"/>
                <a:gd name="T71" fmla="*/ 524 h 531"/>
                <a:gd name="T72" fmla="*/ 74 w 887"/>
                <a:gd name="T73" fmla="*/ 524 h 531"/>
                <a:gd name="T74" fmla="*/ 181 w 887"/>
                <a:gd name="T75" fmla="*/ 418 h 531"/>
                <a:gd name="T76" fmla="*/ 213 w 887"/>
                <a:gd name="T77" fmla="*/ 399 h 531"/>
                <a:gd name="T78" fmla="*/ 246 w 887"/>
                <a:gd name="T79" fmla="*/ 418 h 531"/>
                <a:gd name="T80" fmla="*/ 279 w 887"/>
                <a:gd name="T81" fmla="*/ 437 h 531"/>
                <a:gd name="T82" fmla="*/ 312 w 887"/>
                <a:gd name="T83" fmla="*/ 418 h 531"/>
                <a:gd name="T84" fmla="*/ 377 w 887"/>
                <a:gd name="T85" fmla="*/ 341 h 531"/>
                <a:gd name="T86" fmla="*/ 418 w 887"/>
                <a:gd name="T87" fmla="*/ 313 h 531"/>
                <a:gd name="T88" fmla="*/ 468 w 887"/>
                <a:gd name="T89" fmla="*/ 313 h 531"/>
                <a:gd name="T90" fmla="*/ 508 w 887"/>
                <a:gd name="T91" fmla="*/ 341 h 531"/>
                <a:gd name="T92" fmla="*/ 574 w 887"/>
                <a:gd name="T93" fmla="*/ 418 h 531"/>
                <a:gd name="T94" fmla="*/ 607 w 887"/>
                <a:gd name="T95" fmla="*/ 437 h 531"/>
                <a:gd name="T96" fmla="*/ 640 w 887"/>
                <a:gd name="T97" fmla="*/ 418 h 531"/>
                <a:gd name="T98" fmla="*/ 673 w 887"/>
                <a:gd name="T99" fmla="*/ 399 h 531"/>
                <a:gd name="T100" fmla="*/ 705 w 887"/>
                <a:gd name="T101" fmla="*/ 418 h 531"/>
                <a:gd name="T102" fmla="*/ 771 w 887"/>
                <a:gd name="T103" fmla="*/ 495 h 531"/>
                <a:gd name="T104" fmla="*/ 811 w 887"/>
                <a:gd name="T105" fmla="*/ 524 h 531"/>
                <a:gd name="T106" fmla="*/ 861 w 887"/>
                <a:gd name="T107" fmla="*/ 524 h 531"/>
                <a:gd name="T108" fmla="*/ 886 w 887"/>
                <a:gd name="T109" fmla="*/ 495 h 531"/>
                <a:gd name="T110" fmla="*/ 869 w 887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7" h="531">
                  <a:moveTo>
                    <a:pt x="607" y="379"/>
                  </a:moveTo>
                  <a:lnTo>
                    <a:pt x="607" y="379"/>
                  </a:lnTo>
                  <a:cubicBezTo>
                    <a:pt x="585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5" y="303"/>
                    <a:pt x="607" y="303"/>
                  </a:cubicBezTo>
                  <a:lnTo>
                    <a:pt x="607" y="303"/>
                  </a:lnTo>
                  <a:cubicBezTo>
                    <a:pt x="629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9" y="379"/>
                    <a:pt x="607" y="379"/>
                  </a:cubicBezTo>
                  <a:close/>
                  <a:moveTo>
                    <a:pt x="542" y="303"/>
                  </a:moveTo>
                  <a:lnTo>
                    <a:pt x="542" y="303"/>
                  </a:lnTo>
                  <a:cubicBezTo>
                    <a:pt x="520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20" y="226"/>
                    <a:pt x="542" y="226"/>
                  </a:cubicBezTo>
                  <a:lnTo>
                    <a:pt x="542" y="226"/>
                  </a:lnTo>
                  <a:cubicBezTo>
                    <a:pt x="564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4" y="303"/>
                    <a:pt x="542" y="303"/>
                  </a:cubicBezTo>
                  <a:close/>
                  <a:moveTo>
                    <a:pt x="475" y="245"/>
                  </a:moveTo>
                  <a:lnTo>
                    <a:pt x="475" y="245"/>
                  </a:lnTo>
                  <a:cubicBezTo>
                    <a:pt x="454" y="258"/>
                    <a:pt x="433" y="258"/>
                    <a:pt x="412" y="245"/>
                  </a:cubicBezTo>
                  <a:lnTo>
                    <a:pt x="412" y="245"/>
                  </a:lnTo>
                  <a:cubicBezTo>
                    <a:pt x="391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1" y="143"/>
                    <a:pt x="412" y="131"/>
                  </a:cubicBezTo>
                  <a:lnTo>
                    <a:pt x="412" y="131"/>
                  </a:lnTo>
                  <a:cubicBezTo>
                    <a:pt x="433" y="118"/>
                    <a:pt x="454" y="118"/>
                    <a:pt x="475" y="131"/>
                  </a:cubicBezTo>
                  <a:lnTo>
                    <a:pt x="475" y="131"/>
                  </a:lnTo>
                  <a:cubicBezTo>
                    <a:pt x="496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6" y="233"/>
                    <a:pt x="475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3" y="303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4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9" y="303"/>
                  </a:cubicBezTo>
                  <a:lnTo>
                    <a:pt x="279" y="303"/>
                  </a:lnTo>
                  <a:cubicBezTo>
                    <a:pt x="301" y="303"/>
                    <a:pt x="312" y="316"/>
                    <a:pt x="312" y="341"/>
                  </a:cubicBezTo>
                  <a:lnTo>
                    <a:pt x="312" y="341"/>
                  </a:lnTo>
                  <a:cubicBezTo>
                    <a:pt x="312" y="367"/>
                    <a:pt x="301" y="379"/>
                    <a:pt x="279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8" y="22"/>
                    <a:pt x="484" y="12"/>
                    <a:pt x="468" y="6"/>
                  </a:cubicBezTo>
                  <a:lnTo>
                    <a:pt x="468" y="6"/>
                  </a:lnTo>
                  <a:cubicBezTo>
                    <a:pt x="452" y="0"/>
                    <a:pt x="435" y="0"/>
                    <a:pt x="418" y="6"/>
                  </a:cubicBezTo>
                  <a:lnTo>
                    <a:pt x="418" y="6"/>
                  </a:lnTo>
                  <a:cubicBezTo>
                    <a:pt x="402" y="12"/>
                    <a:pt x="389" y="22"/>
                    <a:pt x="377" y="35"/>
                  </a:cubicBezTo>
                  <a:lnTo>
                    <a:pt x="344" y="73"/>
                  </a:lnTo>
                  <a:lnTo>
                    <a:pt x="312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1" y="265"/>
                  </a:lnTo>
                  <a:lnTo>
                    <a:pt x="148" y="303"/>
                  </a:lnTo>
                  <a:lnTo>
                    <a:pt x="116" y="341"/>
                  </a:lnTo>
                  <a:lnTo>
                    <a:pt x="82" y="380"/>
                  </a:lnTo>
                  <a:lnTo>
                    <a:pt x="50" y="418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6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9" y="517"/>
                    <a:pt x="26" y="524"/>
                  </a:cubicBezTo>
                  <a:lnTo>
                    <a:pt x="26" y="524"/>
                  </a:lnTo>
                  <a:cubicBezTo>
                    <a:pt x="41" y="530"/>
                    <a:pt x="58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6" y="495"/>
                  </a:cubicBezTo>
                  <a:lnTo>
                    <a:pt x="181" y="418"/>
                  </a:lnTo>
                  <a:lnTo>
                    <a:pt x="181" y="418"/>
                  </a:lnTo>
                  <a:cubicBezTo>
                    <a:pt x="192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5" y="399"/>
                    <a:pt x="236" y="405"/>
                    <a:pt x="246" y="418"/>
                  </a:cubicBezTo>
                  <a:lnTo>
                    <a:pt x="246" y="418"/>
                  </a:lnTo>
                  <a:cubicBezTo>
                    <a:pt x="258" y="431"/>
                    <a:pt x="268" y="437"/>
                    <a:pt x="279" y="437"/>
                  </a:cubicBezTo>
                  <a:lnTo>
                    <a:pt x="279" y="437"/>
                  </a:lnTo>
                  <a:cubicBezTo>
                    <a:pt x="290" y="437"/>
                    <a:pt x="301" y="431"/>
                    <a:pt x="312" y="418"/>
                  </a:cubicBezTo>
                  <a:lnTo>
                    <a:pt x="344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9" y="328"/>
                    <a:pt x="402" y="319"/>
                    <a:pt x="418" y="313"/>
                  </a:cubicBezTo>
                  <a:lnTo>
                    <a:pt x="418" y="313"/>
                  </a:lnTo>
                  <a:cubicBezTo>
                    <a:pt x="435" y="306"/>
                    <a:pt x="452" y="306"/>
                    <a:pt x="468" y="313"/>
                  </a:cubicBezTo>
                  <a:lnTo>
                    <a:pt x="468" y="313"/>
                  </a:lnTo>
                  <a:cubicBezTo>
                    <a:pt x="484" y="319"/>
                    <a:pt x="498" y="328"/>
                    <a:pt x="508" y="341"/>
                  </a:cubicBezTo>
                  <a:lnTo>
                    <a:pt x="541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5" y="431"/>
                    <a:pt x="596" y="437"/>
                    <a:pt x="607" y="437"/>
                  </a:cubicBezTo>
                  <a:lnTo>
                    <a:pt x="607" y="437"/>
                  </a:lnTo>
                  <a:cubicBezTo>
                    <a:pt x="618" y="437"/>
                    <a:pt x="629" y="431"/>
                    <a:pt x="640" y="418"/>
                  </a:cubicBezTo>
                  <a:lnTo>
                    <a:pt x="640" y="418"/>
                  </a:lnTo>
                  <a:cubicBezTo>
                    <a:pt x="650" y="405"/>
                    <a:pt x="662" y="399"/>
                    <a:pt x="673" y="399"/>
                  </a:cubicBezTo>
                  <a:lnTo>
                    <a:pt x="673" y="399"/>
                  </a:lnTo>
                  <a:cubicBezTo>
                    <a:pt x="684" y="399"/>
                    <a:pt x="695" y="405"/>
                    <a:pt x="705" y="418"/>
                  </a:cubicBezTo>
                  <a:lnTo>
                    <a:pt x="738" y="456"/>
                  </a:lnTo>
                  <a:lnTo>
                    <a:pt x="771" y="495"/>
                  </a:lnTo>
                  <a:lnTo>
                    <a:pt x="771" y="495"/>
                  </a:lnTo>
                  <a:cubicBezTo>
                    <a:pt x="781" y="507"/>
                    <a:pt x="796" y="517"/>
                    <a:pt x="811" y="524"/>
                  </a:cubicBezTo>
                  <a:lnTo>
                    <a:pt x="811" y="524"/>
                  </a:lnTo>
                  <a:cubicBezTo>
                    <a:pt x="828" y="530"/>
                    <a:pt x="845" y="530"/>
                    <a:pt x="861" y="524"/>
                  </a:cubicBezTo>
                  <a:lnTo>
                    <a:pt x="861" y="524"/>
                  </a:lnTo>
                  <a:cubicBezTo>
                    <a:pt x="877" y="517"/>
                    <a:pt x="886" y="507"/>
                    <a:pt x="886" y="495"/>
                  </a:cubicBezTo>
                  <a:lnTo>
                    <a:pt x="886" y="495"/>
                  </a:lnTo>
                  <a:cubicBezTo>
                    <a:pt x="886" y="482"/>
                    <a:pt x="880" y="469"/>
                    <a:pt x="869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66" name="Freeform 407">
              <a:extLst>
                <a:ext uri="{FF2B5EF4-FFF2-40B4-BE49-F238E27FC236}">
                  <a16:creationId xmlns:a16="http://schemas.microsoft.com/office/drawing/2014/main" id="{7F909008-7291-454E-B736-4130B6157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775" y="4902200"/>
              <a:ext cx="555625" cy="523875"/>
            </a:xfrm>
            <a:custGeom>
              <a:avLst/>
              <a:gdLst>
                <a:gd name="T0" fmla="*/ 983 w 1542"/>
                <a:gd name="T1" fmla="*/ 727 h 1455"/>
                <a:gd name="T2" fmla="*/ 1098 w 1542"/>
                <a:gd name="T3" fmla="*/ 574 h 1455"/>
                <a:gd name="T4" fmla="*/ 1262 w 1542"/>
                <a:gd name="T5" fmla="*/ 383 h 1455"/>
                <a:gd name="T6" fmla="*/ 1426 w 1542"/>
                <a:gd name="T7" fmla="*/ 191 h 1455"/>
                <a:gd name="T8" fmla="*/ 1524 w 1542"/>
                <a:gd name="T9" fmla="*/ 76 h 1455"/>
                <a:gd name="T10" fmla="*/ 1541 w 1542"/>
                <a:gd name="T11" fmla="*/ 38 h 1455"/>
                <a:gd name="T12" fmla="*/ 1459 w 1542"/>
                <a:gd name="T13" fmla="*/ 0 h 1455"/>
                <a:gd name="T14" fmla="*/ 1401 w 1542"/>
                <a:gd name="T15" fmla="*/ 10 h 1455"/>
                <a:gd name="T16" fmla="*/ 1229 w 1542"/>
                <a:gd name="T17" fmla="*/ 191 h 1455"/>
                <a:gd name="T18" fmla="*/ 1065 w 1542"/>
                <a:gd name="T19" fmla="*/ 383 h 1455"/>
                <a:gd name="T20" fmla="*/ 901 w 1542"/>
                <a:gd name="T21" fmla="*/ 574 h 1455"/>
                <a:gd name="T22" fmla="*/ 835 w 1542"/>
                <a:gd name="T23" fmla="*/ 651 h 1455"/>
                <a:gd name="T24" fmla="*/ 746 w 1542"/>
                <a:gd name="T25" fmla="*/ 680 h 1455"/>
                <a:gd name="T26" fmla="*/ 671 w 1542"/>
                <a:gd name="T27" fmla="*/ 612 h 1455"/>
                <a:gd name="T28" fmla="*/ 573 w 1542"/>
                <a:gd name="T29" fmla="*/ 498 h 1455"/>
                <a:gd name="T30" fmla="*/ 475 w 1542"/>
                <a:gd name="T31" fmla="*/ 383 h 1455"/>
                <a:gd name="T32" fmla="*/ 377 w 1542"/>
                <a:gd name="T33" fmla="*/ 268 h 1455"/>
                <a:gd name="T34" fmla="*/ 278 w 1542"/>
                <a:gd name="T35" fmla="*/ 153 h 1455"/>
                <a:gd name="T36" fmla="*/ 180 w 1542"/>
                <a:gd name="T37" fmla="*/ 38 h 1455"/>
                <a:gd name="T38" fmla="*/ 139 w 1542"/>
                <a:gd name="T39" fmla="*/ 10 h 1455"/>
                <a:gd name="T40" fmla="*/ 24 w 1542"/>
                <a:gd name="T41" fmla="*/ 10 h 1455"/>
                <a:gd name="T42" fmla="*/ 0 w 1542"/>
                <a:gd name="T43" fmla="*/ 38 h 1455"/>
                <a:gd name="T44" fmla="*/ 148 w 1542"/>
                <a:gd name="T45" fmla="*/ 229 h 1455"/>
                <a:gd name="T46" fmla="*/ 312 w 1542"/>
                <a:gd name="T47" fmla="*/ 421 h 1455"/>
                <a:gd name="T48" fmla="*/ 475 w 1542"/>
                <a:gd name="T49" fmla="*/ 612 h 1455"/>
                <a:gd name="T50" fmla="*/ 540 w 1542"/>
                <a:gd name="T51" fmla="*/ 689 h 1455"/>
                <a:gd name="T52" fmla="*/ 540 w 1542"/>
                <a:gd name="T53" fmla="*/ 765 h 1455"/>
                <a:gd name="T54" fmla="*/ 443 w 1542"/>
                <a:gd name="T55" fmla="*/ 881 h 1455"/>
                <a:gd name="T56" fmla="*/ 344 w 1542"/>
                <a:gd name="T57" fmla="*/ 995 h 1455"/>
                <a:gd name="T58" fmla="*/ 246 w 1542"/>
                <a:gd name="T59" fmla="*/ 1110 h 1455"/>
                <a:gd name="T60" fmla="*/ 148 w 1542"/>
                <a:gd name="T61" fmla="*/ 1225 h 1455"/>
                <a:gd name="T62" fmla="*/ 49 w 1542"/>
                <a:gd name="T63" fmla="*/ 1340 h 1455"/>
                <a:gd name="T64" fmla="*/ 0 w 1542"/>
                <a:gd name="T65" fmla="*/ 1417 h 1455"/>
                <a:gd name="T66" fmla="*/ 24 w 1542"/>
                <a:gd name="T67" fmla="*/ 1446 h 1455"/>
                <a:gd name="T68" fmla="*/ 139 w 1542"/>
                <a:gd name="T69" fmla="*/ 1446 h 1455"/>
                <a:gd name="T70" fmla="*/ 213 w 1542"/>
                <a:gd name="T71" fmla="*/ 1378 h 1455"/>
                <a:gd name="T72" fmla="*/ 377 w 1542"/>
                <a:gd name="T73" fmla="*/ 1187 h 1455"/>
                <a:gd name="T74" fmla="*/ 540 w 1542"/>
                <a:gd name="T75" fmla="*/ 995 h 1455"/>
                <a:gd name="T76" fmla="*/ 704 w 1542"/>
                <a:gd name="T77" fmla="*/ 803 h 1455"/>
                <a:gd name="T78" fmla="*/ 746 w 1542"/>
                <a:gd name="T79" fmla="*/ 775 h 1455"/>
                <a:gd name="T80" fmla="*/ 835 w 1542"/>
                <a:gd name="T81" fmla="*/ 803 h 1455"/>
                <a:gd name="T82" fmla="*/ 934 w 1542"/>
                <a:gd name="T83" fmla="*/ 919 h 1455"/>
                <a:gd name="T84" fmla="*/ 1032 w 1542"/>
                <a:gd name="T85" fmla="*/ 1034 h 1455"/>
                <a:gd name="T86" fmla="*/ 1131 w 1542"/>
                <a:gd name="T87" fmla="*/ 1148 h 1455"/>
                <a:gd name="T88" fmla="*/ 1229 w 1542"/>
                <a:gd name="T89" fmla="*/ 1263 h 1455"/>
                <a:gd name="T90" fmla="*/ 1328 w 1542"/>
                <a:gd name="T91" fmla="*/ 1378 h 1455"/>
                <a:gd name="T92" fmla="*/ 1401 w 1542"/>
                <a:gd name="T93" fmla="*/ 1446 h 1455"/>
                <a:gd name="T94" fmla="*/ 1459 w 1542"/>
                <a:gd name="T95" fmla="*/ 1454 h 1455"/>
                <a:gd name="T96" fmla="*/ 1541 w 1542"/>
                <a:gd name="T97" fmla="*/ 1417 h 1455"/>
                <a:gd name="T98" fmla="*/ 1000 w 1542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2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3" y="740"/>
                    <a:pt x="983" y="727"/>
                  </a:cubicBezTo>
                  <a:lnTo>
                    <a:pt x="983" y="727"/>
                  </a:lnTo>
                  <a:cubicBezTo>
                    <a:pt x="983" y="714"/>
                    <a:pt x="989" y="701"/>
                    <a:pt x="1000" y="689"/>
                  </a:cubicBezTo>
                  <a:lnTo>
                    <a:pt x="1098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1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5" y="63"/>
                    <a:pt x="1541" y="51"/>
                    <a:pt x="1541" y="38"/>
                  </a:cubicBezTo>
                  <a:lnTo>
                    <a:pt x="1541" y="38"/>
                  </a:lnTo>
                  <a:cubicBezTo>
                    <a:pt x="1541" y="25"/>
                    <a:pt x="1532" y="15"/>
                    <a:pt x="1516" y="10"/>
                  </a:cubicBezTo>
                  <a:lnTo>
                    <a:pt x="1516" y="10"/>
                  </a:lnTo>
                  <a:cubicBezTo>
                    <a:pt x="1500" y="3"/>
                    <a:pt x="1480" y="0"/>
                    <a:pt x="1459" y="0"/>
                  </a:cubicBezTo>
                  <a:lnTo>
                    <a:pt x="1459" y="0"/>
                  </a:lnTo>
                  <a:cubicBezTo>
                    <a:pt x="1436" y="0"/>
                    <a:pt x="1417" y="3"/>
                    <a:pt x="1401" y="10"/>
                  </a:cubicBezTo>
                  <a:lnTo>
                    <a:pt x="1401" y="10"/>
                  </a:lnTo>
                  <a:cubicBezTo>
                    <a:pt x="1385" y="15"/>
                    <a:pt x="1371" y="25"/>
                    <a:pt x="1360" y="38"/>
                  </a:cubicBezTo>
                  <a:lnTo>
                    <a:pt x="1328" y="76"/>
                  </a:lnTo>
                  <a:lnTo>
                    <a:pt x="1229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5" y="383"/>
                  </a:lnTo>
                  <a:lnTo>
                    <a:pt x="1032" y="421"/>
                  </a:lnTo>
                  <a:lnTo>
                    <a:pt x="1000" y="459"/>
                  </a:lnTo>
                  <a:lnTo>
                    <a:pt x="901" y="574"/>
                  </a:lnTo>
                  <a:lnTo>
                    <a:pt x="868" y="612"/>
                  </a:lnTo>
                  <a:lnTo>
                    <a:pt x="835" y="651"/>
                  </a:lnTo>
                  <a:lnTo>
                    <a:pt x="835" y="651"/>
                  </a:lnTo>
                  <a:cubicBezTo>
                    <a:pt x="825" y="663"/>
                    <a:pt x="811" y="673"/>
                    <a:pt x="795" y="680"/>
                  </a:cubicBezTo>
                  <a:lnTo>
                    <a:pt x="795" y="680"/>
                  </a:lnTo>
                  <a:cubicBezTo>
                    <a:pt x="779" y="686"/>
                    <a:pt x="762" y="686"/>
                    <a:pt x="746" y="680"/>
                  </a:cubicBezTo>
                  <a:lnTo>
                    <a:pt x="746" y="680"/>
                  </a:lnTo>
                  <a:cubicBezTo>
                    <a:pt x="729" y="673"/>
                    <a:pt x="716" y="663"/>
                    <a:pt x="704" y="651"/>
                  </a:cubicBezTo>
                  <a:lnTo>
                    <a:pt x="671" y="612"/>
                  </a:lnTo>
                  <a:lnTo>
                    <a:pt x="639" y="574"/>
                  </a:lnTo>
                  <a:lnTo>
                    <a:pt x="606" y="536"/>
                  </a:lnTo>
                  <a:lnTo>
                    <a:pt x="573" y="498"/>
                  </a:lnTo>
                  <a:lnTo>
                    <a:pt x="540" y="459"/>
                  </a:lnTo>
                  <a:lnTo>
                    <a:pt x="508" y="421"/>
                  </a:lnTo>
                  <a:lnTo>
                    <a:pt x="475" y="383"/>
                  </a:lnTo>
                  <a:lnTo>
                    <a:pt x="443" y="344"/>
                  </a:lnTo>
                  <a:lnTo>
                    <a:pt x="409" y="306"/>
                  </a:lnTo>
                  <a:lnTo>
                    <a:pt x="377" y="268"/>
                  </a:lnTo>
                  <a:lnTo>
                    <a:pt x="344" y="229"/>
                  </a:lnTo>
                  <a:lnTo>
                    <a:pt x="312" y="191"/>
                  </a:lnTo>
                  <a:lnTo>
                    <a:pt x="278" y="153"/>
                  </a:lnTo>
                  <a:lnTo>
                    <a:pt x="246" y="115"/>
                  </a:lnTo>
                  <a:lnTo>
                    <a:pt x="213" y="76"/>
                  </a:lnTo>
                  <a:lnTo>
                    <a:pt x="180" y="38"/>
                  </a:lnTo>
                  <a:lnTo>
                    <a:pt x="180" y="38"/>
                  </a:lnTo>
                  <a:cubicBezTo>
                    <a:pt x="169" y="25"/>
                    <a:pt x="155" y="15"/>
                    <a:pt x="139" y="10"/>
                  </a:cubicBezTo>
                  <a:lnTo>
                    <a:pt x="139" y="10"/>
                  </a:lnTo>
                  <a:cubicBezTo>
                    <a:pt x="123" y="3"/>
                    <a:pt x="104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1" y="3"/>
                    <a:pt x="24" y="10"/>
                  </a:cubicBezTo>
                  <a:lnTo>
                    <a:pt x="24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5" y="63"/>
                    <a:pt x="16" y="76"/>
                  </a:cubicBezTo>
                  <a:lnTo>
                    <a:pt x="114" y="191"/>
                  </a:lnTo>
                  <a:lnTo>
                    <a:pt x="148" y="229"/>
                  </a:lnTo>
                  <a:lnTo>
                    <a:pt x="180" y="268"/>
                  </a:lnTo>
                  <a:lnTo>
                    <a:pt x="278" y="383"/>
                  </a:lnTo>
                  <a:lnTo>
                    <a:pt x="312" y="421"/>
                  </a:lnTo>
                  <a:lnTo>
                    <a:pt x="344" y="459"/>
                  </a:lnTo>
                  <a:lnTo>
                    <a:pt x="443" y="574"/>
                  </a:lnTo>
                  <a:lnTo>
                    <a:pt x="475" y="612"/>
                  </a:lnTo>
                  <a:lnTo>
                    <a:pt x="508" y="651"/>
                  </a:lnTo>
                  <a:lnTo>
                    <a:pt x="540" y="689"/>
                  </a:lnTo>
                  <a:lnTo>
                    <a:pt x="540" y="689"/>
                  </a:lnTo>
                  <a:cubicBezTo>
                    <a:pt x="552" y="701"/>
                    <a:pt x="557" y="714"/>
                    <a:pt x="557" y="727"/>
                  </a:cubicBezTo>
                  <a:lnTo>
                    <a:pt x="557" y="727"/>
                  </a:lnTo>
                  <a:cubicBezTo>
                    <a:pt x="557" y="740"/>
                    <a:pt x="552" y="753"/>
                    <a:pt x="540" y="765"/>
                  </a:cubicBezTo>
                  <a:lnTo>
                    <a:pt x="508" y="803"/>
                  </a:lnTo>
                  <a:lnTo>
                    <a:pt x="475" y="842"/>
                  </a:lnTo>
                  <a:lnTo>
                    <a:pt x="443" y="881"/>
                  </a:lnTo>
                  <a:lnTo>
                    <a:pt x="409" y="919"/>
                  </a:lnTo>
                  <a:lnTo>
                    <a:pt x="377" y="957"/>
                  </a:lnTo>
                  <a:lnTo>
                    <a:pt x="344" y="995"/>
                  </a:lnTo>
                  <a:lnTo>
                    <a:pt x="312" y="1034"/>
                  </a:lnTo>
                  <a:lnTo>
                    <a:pt x="278" y="1071"/>
                  </a:lnTo>
                  <a:lnTo>
                    <a:pt x="246" y="1110"/>
                  </a:lnTo>
                  <a:lnTo>
                    <a:pt x="213" y="1148"/>
                  </a:lnTo>
                  <a:lnTo>
                    <a:pt x="180" y="1187"/>
                  </a:lnTo>
                  <a:lnTo>
                    <a:pt x="148" y="1225"/>
                  </a:lnTo>
                  <a:lnTo>
                    <a:pt x="114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6" y="1378"/>
                  </a:lnTo>
                  <a:lnTo>
                    <a:pt x="16" y="1378"/>
                  </a:lnTo>
                  <a:cubicBezTo>
                    <a:pt x="5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4" y="1446"/>
                  </a:cubicBezTo>
                  <a:lnTo>
                    <a:pt x="24" y="1446"/>
                  </a:lnTo>
                  <a:cubicBezTo>
                    <a:pt x="41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4" y="1454"/>
                    <a:pt x="123" y="1452"/>
                    <a:pt x="139" y="1446"/>
                  </a:cubicBezTo>
                  <a:lnTo>
                    <a:pt x="139" y="1446"/>
                  </a:lnTo>
                  <a:cubicBezTo>
                    <a:pt x="155" y="1439"/>
                    <a:pt x="169" y="1429"/>
                    <a:pt x="180" y="1417"/>
                  </a:cubicBezTo>
                  <a:lnTo>
                    <a:pt x="213" y="1378"/>
                  </a:lnTo>
                  <a:lnTo>
                    <a:pt x="246" y="1340"/>
                  </a:lnTo>
                  <a:lnTo>
                    <a:pt x="344" y="1225"/>
                  </a:lnTo>
                  <a:lnTo>
                    <a:pt x="377" y="1187"/>
                  </a:lnTo>
                  <a:lnTo>
                    <a:pt x="409" y="1148"/>
                  </a:lnTo>
                  <a:lnTo>
                    <a:pt x="508" y="1034"/>
                  </a:lnTo>
                  <a:lnTo>
                    <a:pt x="540" y="995"/>
                  </a:lnTo>
                  <a:lnTo>
                    <a:pt x="573" y="957"/>
                  </a:lnTo>
                  <a:lnTo>
                    <a:pt x="671" y="842"/>
                  </a:lnTo>
                  <a:lnTo>
                    <a:pt x="704" y="803"/>
                  </a:lnTo>
                  <a:lnTo>
                    <a:pt x="704" y="803"/>
                  </a:lnTo>
                  <a:cubicBezTo>
                    <a:pt x="716" y="791"/>
                    <a:pt x="729" y="781"/>
                    <a:pt x="746" y="775"/>
                  </a:cubicBezTo>
                  <a:lnTo>
                    <a:pt x="746" y="775"/>
                  </a:lnTo>
                  <a:cubicBezTo>
                    <a:pt x="762" y="769"/>
                    <a:pt x="779" y="769"/>
                    <a:pt x="795" y="775"/>
                  </a:cubicBezTo>
                  <a:lnTo>
                    <a:pt x="795" y="775"/>
                  </a:lnTo>
                  <a:cubicBezTo>
                    <a:pt x="811" y="781"/>
                    <a:pt x="825" y="791"/>
                    <a:pt x="835" y="803"/>
                  </a:cubicBezTo>
                  <a:lnTo>
                    <a:pt x="868" y="842"/>
                  </a:lnTo>
                  <a:lnTo>
                    <a:pt x="901" y="881"/>
                  </a:lnTo>
                  <a:lnTo>
                    <a:pt x="934" y="919"/>
                  </a:lnTo>
                  <a:lnTo>
                    <a:pt x="967" y="957"/>
                  </a:lnTo>
                  <a:lnTo>
                    <a:pt x="1000" y="995"/>
                  </a:lnTo>
                  <a:lnTo>
                    <a:pt x="1032" y="1034"/>
                  </a:lnTo>
                  <a:lnTo>
                    <a:pt x="1065" y="1071"/>
                  </a:lnTo>
                  <a:lnTo>
                    <a:pt x="1098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29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1" y="1429"/>
                    <a:pt x="1385" y="1439"/>
                    <a:pt x="1401" y="1446"/>
                  </a:cubicBezTo>
                  <a:lnTo>
                    <a:pt x="1401" y="1446"/>
                  </a:lnTo>
                  <a:cubicBezTo>
                    <a:pt x="1417" y="1452"/>
                    <a:pt x="1436" y="1454"/>
                    <a:pt x="1459" y="1454"/>
                  </a:cubicBezTo>
                  <a:lnTo>
                    <a:pt x="1459" y="1454"/>
                  </a:lnTo>
                  <a:cubicBezTo>
                    <a:pt x="1480" y="1454"/>
                    <a:pt x="1500" y="1452"/>
                    <a:pt x="1516" y="1446"/>
                  </a:cubicBezTo>
                  <a:lnTo>
                    <a:pt x="1516" y="1446"/>
                  </a:lnTo>
                  <a:cubicBezTo>
                    <a:pt x="1532" y="1439"/>
                    <a:pt x="1541" y="1429"/>
                    <a:pt x="1541" y="1417"/>
                  </a:cubicBezTo>
                  <a:lnTo>
                    <a:pt x="1541" y="1417"/>
                  </a:lnTo>
                  <a:cubicBezTo>
                    <a:pt x="1541" y="1404"/>
                    <a:pt x="1535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67" name="Freeform 408">
              <a:extLst>
                <a:ext uri="{FF2B5EF4-FFF2-40B4-BE49-F238E27FC236}">
                  <a16:creationId xmlns:a16="http://schemas.microsoft.com/office/drawing/2014/main" id="{E1F24CF4-0067-F044-ACD3-2F3FBCF3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4903788"/>
              <a:ext cx="319087" cy="190500"/>
            </a:xfrm>
            <a:custGeom>
              <a:avLst/>
              <a:gdLst>
                <a:gd name="T0" fmla="*/ 279 w 887"/>
                <a:gd name="T1" fmla="*/ 150 h 530"/>
                <a:gd name="T2" fmla="*/ 312 w 887"/>
                <a:gd name="T3" fmla="*/ 188 h 530"/>
                <a:gd name="T4" fmla="*/ 279 w 887"/>
                <a:gd name="T5" fmla="*/ 226 h 530"/>
                <a:gd name="T6" fmla="*/ 247 w 887"/>
                <a:gd name="T7" fmla="*/ 188 h 530"/>
                <a:gd name="T8" fmla="*/ 345 w 887"/>
                <a:gd name="T9" fmla="*/ 227 h 530"/>
                <a:gd name="T10" fmla="*/ 377 w 887"/>
                <a:gd name="T11" fmla="*/ 265 h 530"/>
                <a:gd name="T12" fmla="*/ 345 w 887"/>
                <a:gd name="T13" fmla="*/ 302 h 530"/>
                <a:gd name="T14" fmla="*/ 312 w 887"/>
                <a:gd name="T15" fmla="*/ 265 h 530"/>
                <a:gd name="T16" fmla="*/ 345 w 887"/>
                <a:gd name="T17" fmla="*/ 227 h 530"/>
                <a:gd name="T18" fmla="*/ 412 w 887"/>
                <a:gd name="T19" fmla="*/ 284 h 530"/>
                <a:gd name="T20" fmla="*/ 475 w 887"/>
                <a:gd name="T21" fmla="*/ 284 h 530"/>
                <a:gd name="T22" fmla="*/ 506 w 887"/>
                <a:gd name="T23" fmla="*/ 341 h 530"/>
                <a:gd name="T24" fmla="*/ 475 w 887"/>
                <a:gd name="T25" fmla="*/ 398 h 530"/>
                <a:gd name="T26" fmla="*/ 412 w 887"/>
                <a:gd name="T27" fmla="*/ 398 h 530"/>
                <a:gd name="T28" fmla="*/ 380 w 887"/>
                <a:gd name="T29" fmla="*/ 341 h 530"/>
                <a:gd name="T30" fmla="*/ 541 w 887"/>
                <a:gd name="T31" fmla="*/ 227 h 530"/>
                <a:gd name="T32" fmla="*/ 574 w 887"/>
                <a:gd name="T33" fmla="*/ 265 h 530"/>
                <a:gd name="T34" fmla="*/ 541 w 887"/>
                <a:gd name="T35" fmla="*/ 302 h 530"/>
                <a:gd name="T36" fmla="*/ 508 w 887"/>
                <a:gd name="T37" fmla="*/ 265 h 530"/>
                <a:gd name="T38" fmla="*/ 541 w 887"/>
                <a:gd name="T39" fmla="*/ 227 h 530"/>
                <a:gd name="T40" fmla="*/ 607 w 887"/>
                <a:gd name="T41" fmla="*/ 150 h 530"/>
                <a:gd name="T42" fmla="*/ 639 w 887"/>
                <a:gd name="T43" fmla="*/ 188 h 530"/>
                <a:gd name="T44" fmla="*/ 607 w 887"/>
                <a:gd name="T45" fmla="*/ 226 h 530"/>
                <a:gd name="T46" fmla="*/ 574 w 887"/>
                <a:gd name="T47" fmla="*/ 188 h 530"/>
                <a:gd name="T48" fmla="*/ 115 w 887"/>
                <a:gd name="T49" fmla="*/ 188 h 530"/>
                <a:gd name="T50" fmla="*/ 181 w 887"/>
                <a:gd name="T51" fmla="*/ 265 h 530"/>
                <a:gd name="T52" fmla="*/ 312 w 887"/>
                <a:gd name="T53" fmla="*/ 418 h 530"/>
                <a:gd name="T54" fmla="*/ 377 w 887"/>
                <a:gd name="T55" fmla="*/ 495 h 530"/>
                <a:gd name="T56" fmla="*/ 418 w 887"/>
                <a:gd name="T57" fmla="*/ 523 h 530"/>
                <a:gd name="T58" fmla="*/ 467 w 887"/>
                <a:gd name="T59" fmla="*/ 523 h 530"/>
                <a:gd name="T60" fmla="*/ 508 w 887"/>
                <a:gd name="T61" fmla="*/ 495 h 530"/>
                <a:gd name="T62" fmla="*/ 639 w 887"/>
                <a:gd name="T63" fmla="*/ 341 h 530"/>
                <a:gd name="T64" fmla="*/ 770 w 887"/>
                <a:gd name="T65" fmla="*/ 188 h 530"/>
                <a:gd name="T66" fmla="*/ 836 w 887"/>
                <a:gd name="T67" fmla="*/ 112 h 530"/>
                <a:gd name="T68" fmla="*/ 869 w 887"/>
                <a:gd name="T69" fmla="*/ 73 h 530"/>
                <a:gd name="T70" fmla="*/ 886 w 887"/>
                <a:gd name="T71" fmla="*/ 35 h 530"/>
                <a:gd name="T72" fmla="*/ 861 w 887"/>
                <a:gd name="T73" fmla="*/ 7 h 530"/>
                <a:gd name="T74" fmla="*/ 811 w 887"/>
                <a:gd name="T75" fmla="*/ 7 h 530"/>
                <a:gd name="T76" fmla="*/ 738 w 887"/>
                <a:gd name="T77" fmla="*/ 73 h 530"/>
                <a:gd name="T78" fmla="*/ 705 w 887"/>
                <a:gd name="T79" fmla="*/ 112 h 530"/>
                <a:gd name="T80" fmla="*/ 672 w 887"/>
                <a:gd name="T81" fmla="*/ 130 h 530"/>
                <a:gd name="T82" fmla="*/ 639 w 887"/>
                <a:gd name="T83" fmla="*/ 112 h 530"/>
                <a:gd name="T84" fmla="*/ 607 w 887"/>
                <a:gd name="T85" fmla="*/ 92 h 530"/>
                <a:gd name="T86" fmla="*/ 508 w 887"/>
                <a:gd name="T87" fmla="*/ 188 h 530"/>
                <a:gd name="T88" fmla="*/ 467 w 887"/>
                <a:gd name="T89" fmla="*/ 217 h 530"/>
                <a:gd name="T90" fmla="*/ 418 w 887"/>
                <a:gd name="T91" fmla="*/ 217 h 530"/>
                <a:gd name="T92" fmla="*/ 377 w 887"/>
                <a:gd name="T93" fmla="*/ 188 h 530"/>
                <a:gd name="T94" fmla="*/ 312 w 887"/>
                <a:gd name="T95" fmla="*/ 112 h 530"/>
                <a:gd name="T96" fmla="*/ 279 w 887"/>
                <a:gd name="T97" fmla="*/ 92 h 530"/>
                <a:gd name="T98" fmla="*/ 246 w 887"/>
                <a:gd name="T99" fmla="*/ 112 h 530"/>
                <a:gd name="T100" fmla="*/ 213 w 887"/>
                <a:gd name="T101" fmla="*/ 130 h 530"/>
                <a:gd name="T102" fmla="*/ 181 w 887"/>
                <a:gd name="T103" fmla="*/ 112 h 530"/>
                <a:gd name="T104" fmla="*/ 115 w 887"/>
                <a:gd name="T105" fmla="*/ 35 h 530"/>
                <a:gd name="T106" fmla="*/ 74 w 887"/>
                <a:gd name="T107" fmla="*/ 7 h 530"/>
                <a:gd name="T108" fmla="*/ 25 w 887"/>
                <a:gd name="T109" fmla="*/ 7 h 530"/>
                <a:gd name="T110" fmla="*/ 0 w 887"/>
                <a:gd name="T111" fmla="*/ 35 h 530"/>
                <a:gd name="T112" fmla="*/ 115 w 887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7" h="530">
                  <a:moveTo>
                    <a:pt x="279" y="150"/>
                  </a:moveTo>
                  <a:lnTo>
                    <a:pt x="279" y="150"/>
                  </a:lnTo>
                  <a:cubicBezTo>
                    <a:pt x="301" y="150"/>
                    <a:pt x="312" y="163"/>
                    <a:pt x="312" y="188"/>
                  </a:cubicBezTo>
                  <a:lnTo>
                    <a:pt x="312" y="188"/>
                  </a:lnTo>
                  <a:cubicBezTo>
                    <a:pt x="312" y="213"/>
                    <a:pt x="301" y="226"/>
                    <a:pt x="279" y="226"/>
                  </a:cubicBezTo>
                  <a:lnTo>
                    <a:pt x="279" y="226"/>
                  </a:lnTo>
                  <a:cubicBezTo>
                    <a:pt x="257" y="226"/>
                    <a:pt x="247" y="213"/>
                    <a:pt x="247" y="188"/>
                  </a:cubicBezTo>
                  <a:lnTo>
                    <a:pt x="247" y="188"/>
                  </a:lnTo>
                  <a:cubicBezTo>
                    <a:pt x="247" y="163"/>
                    <a:pt x="257" y="150"/>
                    <a:pt x="279" y="150"/>
                  </a:cubicBezTo>
                  <a:close/>
                  <a:moveTo>
                    <a:pt x="345" y="227"/>
                  </a:moveTo>
                  <a:lnTo>
                    <a:pt x="345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5" y="302"/>
                  </a:cubicBezTo>
                  <a:lnTo>
                    <a:pt x="345" y="302"/>
                  </a:lnTo>
                  <a:cubicBezTo>
                    <a:pt x="323" y="302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7"/>
                    <a:pt x="345" y="227"/>
                  </a:cubicBezTo>
                  <a:close/>
                  <a:moveTo>
                    <a:pt x="412" y="284"/>
                  </a:moveTo>
                  <a:lnTo>
                    <a:pt x="412" y="284"/>
                  </a:lnTo>
                  <a:cubicBezTo>
                    <a:pt x="433" y="271"/>
                    <a:pt x="453" y="271"/>
                    <a:pt x="475" y="284"/>
                  </a:cubicBezTo>
                  <a:lnTo>
                    <a:pt x="475" y="284"/>
                  </a:lnTo>
                  <a:cubicBezTo>
                    <a:pt x="496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6" y="386"/>
                    <a:pt x="475" y="398"/>
                  </a:cubicBezTo>
                  <a:lnTo>
                    <a:pt x="475" y="398"/>
                  </a:lnTo>
                  <a:cubicBezTo>
                    <a:pt x="453" y="411"/>
                    <a:pt x="433" y="411"/>
                    <a:pt x="412" y="398"/>
                  </a:cubicBezTo>
                  <a:lnTo>
                    <a:pt x="412" y="398"/>
                  </a:lnTo>
                  <a:cubicBezTo>
                    <a:pt x="391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1" y="297"/>
                    <a:pt x="412" y="284"/>
                  </a:cubicBezTo>
                  <a:close/>
                  <a:moveTo>
                    <a:pt x="541" y="227"/>
                  </a:moveTo>
                  <a:lnTo>
                    <a:pt x="541" y="227"/>
                  </a:lnTo>
                  <a:cubicBezTo>
                    <a:pt x="563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2"/>
                    <a:pt x="541" y="302"/>
                  </a:cubicBezTo>
                  <a:lnTo>
                    <a:pt x="541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1" y="227"/>
                  </a:cubicBezTo>
                  <a:close/>
                  <a:moveTo>
                    <a:pt x="607" y="150"/>
                  </a:moveTo>
                  <a:lnTo>
                    <a:pt x="607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7" y="226"/>
                  </a:cubicBezTo>
                  <a:lnTo>
                    <a:pt x="607" y="226"/>
                  </a:lnTo>
                  <a:cubicBezTo>
                    <a:pt x="585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5" y="150"/>
                    <a:pt x="607" y="150"/>
                  </a:cubicBezTo>
                  <a:close/>
                  <a:moveTo>
                    <a:pt x="115" y="188"/>
                  </a:moveTo>
                  <a:lnTo>
                    <a:pt x="148" y="226"/>
                  </a:lnTo>
                  <a:lnTo>
                    <a:pt x="181" y="265"/>
                  </a:lnTo>
                  <a:lnTo>
                    <a:pt x="279" y="380"/>
                  </a:lnTo>
                  <a:lnTo>
                    <a:pt x="312" y="418"/>
                  </a:lnTo>
                  <a:lnTo>
                    <a:pt x="345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9" y="507"/>
                    <a:pt x="402" y="517"/>
                    <a:pt x="418" y="523"/>
                  </a:cubicBezTo>
                  <a:lnTo>
                    <a:pt x="418" y="523"/>
                  </a:lnTo>
                  <a:cubicBezTo>
                    <a:pt x="435" y="529"/>
                    <a:pt x="451" y="529"/>
                    <a:pt x="467" y="523"/>
                  </a:cubicBezTo>
                  <a:lnTo>
                    <a:pt x="467" y="523"/>
                  </a:lnTo>
                  <a:cubicBezTo>
                    <a:pt x="484" y="517"/>
                    <a:pt x="497" y="507"/>
                    <a:pt x="508" y="495"/>
                  </a:cubicBezTo>
                  <a:lnTo>
                    <a:pt x="607" y="380"/>
                  </a:lnTo>
                  <a:lnTo>
                    <a:pt x="639" y="341"/>
                  </a:lnTo>
                  <a:lnTo>
                    <a:pt x="672" y="303"/>
                  </a:lnTo>
                  <a:lnTo>
                    <a:pt x="770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9" y="73"/>
                  </a:lnTo>
                  <a:lnTo>
                    <a:pt x="869" y="73"/>
                  </a:lnTo>
                  <a:cubicBezTo>
                    <a:pt x="880" y="60"/>
                    <a:pt x="886" y="48"/>
                    <a:pt x="886" y="35"/>
                  </a:cubicBezTo>
                  <a:lnTo>
                    <a:pt x="886" y="35"/>
                  </a:lnTo>
                  <a:cubicBezTo>
                    <a:pt x="886" y="22"/>
                    <a:pt x="878" y="12"/>
                    <a:pt x="861" y="7"/>
                  </a:cubicBezTo>
                  <a:lnTo>
                    <a:pt x="861" y="7"/>
                  </a:lnTo>
                  <a:cubicBezTo>
                    <a:pt x="844" y="0"/>
                    <a:pt x="828" y="0"/>
                    <a:pt x="811" y="7"/>
                  </a:cubicBezTo>
                  <a:lnTo>
                    <a:pt x="811" y="7"/>
                  </a:lnTo>
                  <a:cubicBezTo>
                    <a:pt x="795" y="12"/>
                    <a:pt x="782" y="22"/>
                    <a:pt x="770" y="35"/>
                  </a:cubicBezTo>
                  <a:lnTo>
                    <a:pt x="738" y="73"/>
                  </a:lnTo>
                  <a:lnTo>
                    <a:pt x="705" y="112"/>
                  </a:lnTo>
                  <a:lnTo>
                    <a:pt x="705" y="112"/>
                  </a:lnTo>
                  <a:cubicBezTo>
                    <a:pt x="694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1" y="124"/>
                    <a:pt x="639" y="112"/>
                  </a:cubicBezTo>
                  <a:lnTo>
                    <a:pt x="639" y="112"/>
                  </a:lnTo>
                  <a:cubicBezTo>
                    <a:pt x="628" y="99"/>
                    <a:pt x="618" y="92"/>
                    <a:pt x="607" y="92"/>
                  </a:cubicBezTo>
                  <a:lnTo>
                    <a:pt x="607" y="92"/>
                  </a:lnTo>
                  <a:cubicBezTo>
                    <a:pt x="596" y="92"/>
                    <a:pt x="585" y="99"/>
                    <a:pt x="574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7" y="201"/>
                    <a:pt x="484" y="210"/>
                    <a:pt x="467" y="217"/>
                  </a:cubicBezTo>
                  <a:lnTo>
                    <a:pt x="467" y="217"/>
                  </a:lnTo>
                  <a:cubicBezTo>
                    <a:pt x="451" y="223"/>
                    <a:pt x="435" y="223"/>
                    <a:pt x="418" y="217"/>
                  </a:cubicBezTo>
                  <a:lnTo>
                    <a:pt x="418" y="217"/>
                  </a:lnTo>
                  <a:cubicBezTo>
                    <a:pt x="402" y="210"/>
                    <a:pt x="389" y="201"/>
                    <a:pt x="377" y="188"/>
                  </a:cubicBezTo>
                  <a:lnTo>
                    <a:pt x="345" y="150"/>
                  </a:lnTo>
                  <a:lnTo>
                    <a:pt x="312" y="112"/>
                  </a:lnTo>
                  <a:lnTo>
                    <a:pt x="312" y="112"/>
                  </a:lnTo>
                  <a:cubicBezTo>
                    <a:pt x="301" y="99"/>
                    <a:pt x="290" y="92"/>
                    <a:pt x="279" y="92"/>
                  </a:cubicBezTo>
                  <a:lnTo>
                    <a:pt x="279" y="92"/>
                  </a:lnTo>
                  <a:cubicBezTo>
                    <a:pt x="268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5" y="124"/>
                    <a:pt x="224" y="130"/>
                    <a:pt x="213" y="130"/>
                  </a:cubicBezTo>
                  <a:lnTo>
                    <a:pt x="213" y="130"/>
                  </a:lnTo>
                  <a:cubicBezTo>
                    <a:pt x="203" y="130"/>
                    <a:pt x="191" y="124"/>
                    <a:pt x="181" y="112"/>
                  </a:cubicBez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8" y="0"/>
                    <a:pt x="42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7" y="73"/>
                  </a:cubicBezTo>
                  <a:lnTo>
                    <a:pt x="115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68" name="Freeform 409">
              <a:extLst>
                <a:ext uri="{FF2B5EF4-FFF2-40B4-BE49-F238E27FC236}">
                  <a16:creationId xmlns:a16="http://schemas.microsoft.com/office/drawing/2014/main" id="{EBACE029-92D9-CA42-AEE2-2A810DDC5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5100638"/>
              <a:ext cx="53975" cy="128587"/>
            </a:xfrm>
            <a:custGeom>
              <a:avLst/>
              <a:gdLst>
                <a:gd name="T0" fmla="*/ 65 w 148"/>
                <a:gd name="T1" fmla="*/ 293 h 358"/>
                <a:gd name="T2" fmla="*/ 98 w 148"/>
                <a:gd name="T3" fmla="*/ 254 h 358"/>
                <a:gd name="T4" fmla="*/ 131 w 148"/>
                <a:gd name="T5" fmla="*/ 216 h 358"/>
                <a:gd name="T6" fmla="*/ 131 w 148"/>
                <a:gd name="T7" fmla="*/ 216 h 358"/>
                <a:gd name="T8" fmla="*/ 147 w 148"/>
                <a:gd name="T9" fmla="*/ 178 h 358"/>
                <a:gd name="T10" fmla="*/ 147 w 148"/>
                <a:gd name="T11" fmla="*/ 178 h 358"/>
                <a:gd name="T12" fmla="*/ 131 w 148"/>
                <a:gd name="T13" fmla="*/ 140 h 358"/>
                <a:gd name="T14" fmla="*/ 98 w 148"/>
                <a:gd name="T15" fmla="*/ 102 h 358"/>
                <a:gd name="T16" fmla="*/ 65 w 148"/>
                <a:gd name="T17" fmla="*/ 63 h 358"/>
                <a:gd name="T18" fmla="*/ 33 w 148"/>
                <a:gd name="T19" fmla="*/ 25 h 358"/>
                <a:gd name="T20" fmla="*/ 33 w 148"/>
                <a:gd name="T21" fmla="*/ 25 h 358"/>
                <a:gd name="T22" fmla="*/ 0 w 148"/>
                <a:gd name="T23" fmla="*/ 0 h 358"/>
                <a:gd name="T24" fmla="*/ 0 w 148"/>
                <a:gd name="T25" fmla="*/ 357 h 358"/>
                <a:gd name="T26" fmla="*/ 0 w 148"/>
                <a:gd name="T27" fmla="*/ 357 h 358"/>
                <a:gd name="T28" fmla="*/ 33 w 148"/>
                <a:gd name="T29" fmla="*/ 331 h 358"/>
                <a:gd name="T30" fmla="*/ 65 w 148"/>
                <a:gd name="T31" fmla="*/ 29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358">
                  <a:moveTo>
                    <a:pt x="65" y="293"/>
                  </a:moveTo>
                  <a:lnTo>
                    <a:pt x="98" y="254"/>
                  </a:lnTo>
                  <a:lnTo>
                    <a:pt x="131" y="216"/>
                  </a:lnTo>
                  <a:lnTo>
                    <a:pt x="131" y="216"/>
                  </a:lnTo>
                  <a:cubicBezTo>
                    <a:pt x="142" y="204"/>
                    <a:pt x="147" y="191"/>
                    <a:pt x="147" y="178"/>
                  </a:cubicBezTo>
                  <a:lnTo>
                    <a:pt x="147" y="178"/>
                  </a:lnTo>
                  <a:cubicBezTo>
                    <a:pt x="147" y="165"/>
                    <a:pt x="142" y="152"/>
                    <a:pt x="131" y="140"/>
                  </a:cubicBezTo>
                  <a:lnTo>
                    <a:pt x="98" y="102"/>
                  </a:lnTo>
                  <a:lnTo>
                    <a:pt x="65" y="63"/>
                  </a:lnTo>
                  <a:lnTo>
                    <a:pt x="33" y="25"/>
                  </a:lnTo>
                  <a:lnTo>
                    <a:pt x="33" y="25"/>
                  </a:lnTo>
                  <a:cubicBezTo>
                    <a:pt x="23" y="14"/>
                    <a:pt x="13" y="6"/>
                    <a:pt x="0" y="0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13" y="350"/>
                    <a:pt x="23" y="342"/>
                    <a:pt x="33" y="331"/>
                  </a:cubicBezTo>
                  <a:lnTo>
                    <a:pt x="65" y="29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69" name="Freeform 410">
              <a:extLst>
                <a:ext uri="{FF2B5EF4-FFF2-40B4-BE49-F238E27FC236}">
                  <a16:creationId xmlns:a16="http://schemas.microsoft.com/office/drawing/2014/main" id="{3B2A2F37-232B-2D47-A7E3-8A96CBB6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935538"/>
              <a:ext cx="195262" cy="460375"/>
            </a:xfrm>
            <a:custGeom>
              <a:avLst/>
              <a:gdLst>
                <a:gd name="T0" fmla="*/ 65 w 542"/>
                <a:gd name="T1" fmla="*/ 1213 h 1277"/>
                <a:gd name="T2" fmla="*/ 98 w 542"/>
                <a:gd name="T3" fmla="*/ 1174 h 1277"/>
                <a:gd name="T4" fmla="*/ 131 w 542"/>
                <a:gd name="T5" fmla="*/ 1136 h 1277"/>
                <a:gd name="T6" fmla="*/ 164 w 542"/>
                <a:gd name="T7" fmla="*/ 1098 h 1277"/>
                <a:gd name="T8" fmla="*/ 197 w 542"/>
                <a:gd name="T9" fmla="*/ 1059 h 1277"/>
                <a:gd name="T10" fmla="*/ 229 w 542"/>
                <a:gd name="T11" fmla="*/ 1021 h 1277"/>
                <a:gd name="T12" fmla="*/ 262 w 542"/>
                <a:gd name="T13" fmla="*/ 982 h 1277"/>
                <a:gd name="T14" fmla="*/ 295 w 542"/>
                <a:gd name="T15" fmla="*/ 945 h 1277"/>
                <a:gd name="T16" fmla="*/ 328 w 542"/>
                <a:gd name="T17" fmla="*/ 906 h 1277"/>
                <a:gd name="T18" fmla="*/ 360 w 542"/>
                <a:gd name="T19" fmla="*/ 868 h 1277"/>
                <a:gd name="T20" fmla="*/ 393 w 542"/>
                <a:gd name="T21" fmla="*/ 830 h 1277"/>
                <a:gd name="T22" fmla="*/ 426 w 542"/>
                <a:gd name="T23" fmla="*/ 792 h 1277"/>
                <a:gd name="T24" fmla="*/ 459 w 542"/>
                <a:gd name="T25" fmla="*/ 753 h 1277"/>
                <a:gd name="T26" fmla="*/ 491 w 542"/>
                <a:gd name="T27" fmla="*/ 714 h 1277"/>
                <a:gd name="T28" fmla="*/ 524 w 542"/>
                <a:gd name="T29" fmla="*/ 676 h 1277"/>
                <a:gd name="T30" fmla="*/ 524 w 542"/>
                <a:gd name="T31" fmla="*/ 676 h 1277"/>
                <a:gd name="T32" fmla="*/ 541 w 542"/>
                <a:gd name="T33" fmla="*/ 638 h 1277"/>
                <a:gd name="T34" fmla="*/ 541 w 542"/>
                <a:gd name="T35" fmla="*/ 638 h 1277"/>
                <a:gd name="T36" fmla="*/ 524 w 542"/>
                <a:gd name="T37" fmla="*/ 600 h 1277"/>
                <a:gd name="T38" fmla="*/ 491 w 542"/>
                <a:gd name="T39" fmla="*/ 562 h 1277"/>
                <a:gd name="T40" fmla="*/ 459 w 542"/>
                <a:gd name="T41" fmla="*/ 523 h 1277"/>
                <a:gd name="T42" fmla="*/ 426 w 542"/>
                <a:gd name="T43" fmla="*/ 485 h 1277"/>
                <a:gd name="T44" fmla="*/ 393 w 542"/>
                <a:gd name="T45" fmla="*/ 447 h 1277"/>
                <a:gd name="T46" fmla="*/ 360 w 542"/>
                <a:gd name="T47" fmla="*/ 409 h 1277"/>
                <a:gd name="T48" fmla="*/ 328 w 542"/>
                <a:gd name="T49" fmla="*/ 370 h 1277"/>
                <a:gd name="T50" fmla="*/ 295 w 542"/>
                <a:gd name="T51" fmla="*/ 332 h 1277"/>
                <a:gd name="T52" fmla="*/ 262 w 542"/>
                <a:gd name="T53" fmla="*/ 294 h 1277"/>
                <a:gd name="T54" fmla="*/ 229 w 542"/>
                <a:gd name="T55" fmla="*/ 255 h 1277"/>
                <a:gd name="T56" fmla="*/ 197 w 542"/>
                <a:gd name="T57" fmla="*/ 217 h 1277"/>
                <a:gd name="T58" fmla="*/ 164 w 542"/>
                <a:gd name="T59" fmla="*/ 179 h 1277"/>
                <a:gd name="T60" fmla="*/ 131 w 542"/>
                <a:gd name="T61" fmla="*/ 140 h 1277"/>
                <a:gd name="T62" fmla="*/ 98 w 542"/>
                <a:gd name="T63" fmla="*/ 102 h 1277"/>
                <a:gd name="T64" fmla="*/ 65 w 542"/>
                <a:gd name="T65" fmla="*/ 64 h 1277"/>
                <a:gd name="T66" fmla="*/ 33 w 542"/>
                <a:gd name="T67" fmla="*/ 26 h 1277"/>
                <a:gd name="T68" fmla="*/ 33 w 542"/>
                <a:gd name="T69" fmla="*/ 26 h 1277"/>
                <a:gd name="T70" fmla="*/ 0 w 542"/>
                <a:gd name="T71" fmla="*/ 0 h 1277"/>
                <a:gd name="T72" fmla="*/ 0 w 542"/>
                <a:gd name="T73" fmla="*/ 230 h 1277"/>
                <a:gd name="T74" fmla="*/ 0 w 542"/>
                <a:gd name="T75" fmla="*/ 230 h 1277"/>
                <a:gd name="T76" fmla="*/ 33 w 542"/>
                <a:gd name="T77" fmla="*/ 255 h 1277"/>
                <a:gd name="T78" fmla="*/ 328 w 542"/>
                <a:gd name="T79" fmla="*/ 600 h 1277"/>
                <a:gd name="T80" fmla="*/ 328 w 542"/>
                <a:gd name="T81" fmla="*/ 600 h 1277"/>
                <a:gd name="T82" fmla="*/ 344 w 542"/>
                <a:gd name="T83" fmla="*/ 638 h 1277"/>
                <a:gd name="T84" fmla="*/ 344 w 542"/>
                <a:gd name="T85" fmla="*/ 638 h 1277"/>
                <a:gd name="T86" fmla="*/ 328 w 542"/>
                <a:gd name="T87" fmla="*/ 676 h 1277"/>
                <a:gd name="T88" fmla="*/ 229 w 542"/>
                <a:gd name="T89" fmla="*/ 792 h 1277"/>
                <a:gd name="T90" fmla="*/ 197 w 542"/>
                <a:gd name="T91" fmla="*/ 830 h 1277"/>
                <a:gd name="T92" fmla="*/ 164 w 542"/>
                <a:gd name="T93" fmla="*/ 868 h 1277"/>
                <a:gd name="T94" fmla="*/ 65 w 542"/>
                <a:gd name="T95" fmla="*/ 982 h 1277"/>
                <a:gd name="T96" fmla="*/ 33 w 542"/>
                <a:gd name="T97" fmla="*/ 1021 h 1277"/>
                <a:gd name="T98" fmla="*/ 33 w 542"/>
                <a:gd name="T99" fmla="*/ 1021 h 1277"/>
                <a:gd name="T100" fmla="*/ 0 w 542"/>
                <a:gd name="T101" fmla="*/ 1046 h 1277"/>
                <a:gd name="T102" fmla="*/ 0 w 542"/>
                <a:gd name="T103" fmla="*/ 1276 h 1277"/>
                <a:gd name="T104" fmla="*/ 0 w 542"/>
                <a:gd name="T105" fmla="*/ 1276 h 1277"/>
                <a:gd name="T106" fmla="*/ 33 w 542"/>
                <a:gd name="T107" fmla="*/ 1251 h 1277"/>
                <a:gd name="T108" fmla="*/ 65 w 542"/>
                <a:gd name="T109" fmla="*/ 1213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2" h="1277">
                  <a:moveTo>
                    <a:pt x="65" y="1213"/>
                  </a:moveTo>
                  <a:lnTo>
                    <a:pt x="98" y="1174"/>
                  </a:lnTo>
                  <a:lnTo>
                    <a:pt x="131" y="1136"/>
                  </a:lnTo>
                  <a:lnTo>
                    <a:pt x="164" y="1098"/>
                  </a:lnTo>
                  <a:lnTo>
                    <a:pt x="197" y="1059"/>
                  </a:lnTo>
                  <a:lnTo>
                    <a:pt x="229" y="1021"/>
                  </a:lnTo>
                  <a:lnTo>
                    <a:pt x="262" y="982"/>
                  </a:lnTo>
                  <a:lnTo>
                    <a:pt x="295" y="945"/>
                  </a:lnTo>
                  <a:lnTo>
                    <a:pt x="328" y="906"/>
                  </a:lnTo>
                  <a:lnTo>
                    <a:pt x="360" y="868"/>
                  </a:lnTo>
                  <a:lnTo>
                    <a:pt x="393" y="830"/>
                  </a:lnTo>
                  <a:lnTo>
                    <a:pt x="426" y="792"/>
                  </a:lnTo>
                  <a:lnTo>
                    <a:pt x="459" y="753"/>
                  </a:lnTo>
                  <a:lnTo>
                    <a:pt x="491" y="714"/>
                  </a:lnTo>
                  <a:lnTo>
                    <a:pt x="524" y="676"/>
                  </a:lnTo>
                  <a:lnTo>
                    <a:pt x="524" y="676"/>
                  </a:lnTo>
                  <a:cubicBezTo>
                    <a:pt x="535" y="664"/>
                    <a:pt x="541" y="651"/>
                    <a:pt x="541" y="638"/>
                  </a:cubicBezTo>
                  <a:lnTo>
                    <a:pt x="541" y="638"/>
                  </a:lnTo>
                  <a:cubicBezTo>
                    <a:pt x="541" y="625"/>
                    <a:pt x="535" y="612"/>
                    <a:pt x="524" y="600"/>
                  </a:cubicBezTo>
                  <a:lnTo>
                    <a:pt x="491" y="562"/>
                  </a:lnTo>
                  <a:lnTo>
                    <a:pt x="459" y="523"/>
                  </a:lnTo>
                  <a:lnTo>
                    <a:pt x="426" y="485"/>
                  </a:lnTo>
                  <a:lnTo>
                    <a:pt x="393" y="447"/>
                  </a:lnTo>
                  <a:lnTo>
                    <a:pt x="360" y="409"/>
                  </a:lnTo>
                  <a:lnTo>
                    <a:pt x="328" y="370"/>
                  </a:lnTo>
                  <a:lnTo>
                    <a:pt x="295" y="332"/>
                  </a:lnTo>
                  <a:lnTo>
                    <a:pt x="262" y="294"/>
                  </a:lnTo>
                  <a:lnTo>
                    <a:pt x="229" y="255"/>
                  </a:lnTo>
                  <a:lnTo>
                    <a:pt x="197" y="217"/>
                  </a:lnTo>
                  <a:lnTo>
                    <a:pt x="164" y="179"/>
                  </a:lnTo>
                  <a:lnTo>
                    <a:pt x="131" y="140"/>
                  </a:lnTo>
                  <a:lnTo>
                    <a:pt x="98" y="102"/>
                  </a:lnTo>
                  <a:lnTo>
                    <a:pt x="65" y="64"/>
                  </a:lnTo>
                  <a:lnTo>
                    <a:pt x="33" y="26"/>
                  </a:lnTo>
                  <a:lnTo>
                    <a:pt x="33" y="26"/>
                  </a:lnTo>
                  <a:cubicBezTo>
                    <a:pt x="23" y="15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3" y="244"/>
                    <a:pt x="33" y="255"/>
                  </a:cubicBezTo>
                  <a:lnTo>
                    <a:pt x="328" y="600"/>
                  </a:lnTo>
                  <a:lnTo>
                    <a:pt x="328" y="600"/>
                  </a:lnTo>
                  <a:cubicBezTo>
                    <a:pt x="339" y="612"/>
                    <a:pt x="344" y="625"/>
                    <a:pt x="344" y="638"/>
                  </a:cubicBezTo>
                  <a:lnTo>
                    <a:pt x="344" y="638"/>
                  </a:lnTo>
                  <a:cubicBezTo>
                    <a:pt x="344" y="651"/>
                    <a:pt x="339" y="664"/>
                    <a:pt x="328" y="676"/>
                  </a:cubicBezTo>
                  <a:lnTo>
                    <a:pt x="229" y="792"/>
                  </a:lnTo>
                  <a:lnTo>
                    <a:pt x="197" y="830"/>
                  </a:lnTo>
                  <a:lnTo>
                    <a:pt x="164" y="868"/>
                  </a:lnTo>
                  <a:lnTo>
                    <a:pt x="65" y="982"/>
                  </a:lnTo>
                  <a:lnTo>
                    <a:pt x="33" y="1021"/>
                  </a:lnTo>
                  <a:lnTo>
                    <a:pt x="33" y="1021"/>
                  </a:lnTo>
                  <a:cubicBezTo>
                    <a:pt x="23" y="1032"/>
                    <a:pt x="13" y="1040"/>
                    <a:pt x="0" y="1046"/>
                  </a:cubicBezTo>
                  <a:lnTo>
                    <a:pt x="0" y="1276"/>
                  </a:lnTo>
                  <a:lnTo>
                    <a:pt x="0" y="1276"/>
                  </a:lnTo>
                  <a:cubicBezTo>
                    <a:pt x="13" y="1270"/>
                    <a:pt x="23" y="1261"/>
                    <a:pt x="33" y="1251"/>
                  </a:cubicBezTo>
                  <a:lnTo>
                    <a:pt x="65" y="121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370" name="Freeform 411">
              <a:extLst>
                <a:ext uri="{FF2B5EF4-FFF2-40B4-BE49-F238E27FC236}">
                  <a16:creationId xmlns:a16="http://schemas.microsoft.com/office/drawing/2014/main" id="{E1CBF31A-4733-F440-A393-0DDFCE85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838" y="4957763"/>
              <a:ext cx="23812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0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0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412">
              <a:extLst>
                <a:ext uri="{FF2B5EF4-FFF2-40B4-BE49-F238E27FC236}">
                  <a16:creationId xmlns:a16="http://schemas.microsoft.com/office/drawing/2014/main" id="{113AAB10-6E95-BC4E-947F-E2EDF45E4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4957763"/>
              <a:ext cx="23812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413">
              <a:extLst>
                <a:ext uri="{FF2B5EF4-FFF2-40B4-BE49-F238E27FC236}">
                  <a16:creationId xmlns:a16="http://schemas.microsoft.com/office/drawing/2014/main" id="{AF8886DE-98F6-ED4A-8D18-7EAC4464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002213"/>
              <a:ext cx="46037" cy="50800"/>
            </a:xfrm>
            <a:custGeom>
              <a:avLst/>
              <a:gdLst>
                <a:gd name="T0" fmla="*/ 32 w 127"/>
                <a:gd name="T1" fmla="*/ 127 h 141"/>
                <a:gd name="T2" fmla="*/ 32 w 127"/>
                <a:gd name="T3" fmla="*/ 127 h 141"/>
                <a:gd name="T4" fmla="*/ 95 w 127"/>
                <a:gd name="T5" fmla="*/ 127 h 141"/>
                <a:gd name="T6" fmla="*/ 95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5 w 127"/>
                <a:gd name="T13" fmla="*/ 13 h 141"/>
                <a:gd name="T14" fmla="*/ 95 w 127"/>
                <a:gd name="T15" fmla="*/ 13 h 141"/>
                <a:gd name="T16" fmla="*/ 32 w 127"/>
                <a:gd name="T17" fmla="*/ 13 h 141"/>
                <a:gd name="T18" fmla="*/ 32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2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2" y="127"/>
                  </a:moveTo>
                  <a:lnTo>
                    <a:pt x="32" y="127"/>
                  </a:lnTo>
                  <a:cubicBezTo>
                    <a:pt x="53" y="140"/>
                    <a:pt x="73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5" y="13"/>
                  </a:cubicBezTo>
                  <a:lnTo>
                    <a:pt x="95" y="13"/>
                  </a:lnTo>
                  <a:cubicBezTo>
                    <a:pt x="73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414">
              <a:extLst>
                <a:ext uri="{FF2B5EF4-FFF2-40B4-BE49-F238E27FC236}">
                  <a16:creationId xmlns:a16="http://schemas.microsoft.com/office/drawing/2014/main" id="{9905D73E-A99C-3E43-8CCE-5AC4A4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5018088"/>
              <a:ext cx="123825" cy="293687"/>
            </a:xfrm>
            <a:custGeom>
              <a:avLst/>
              <a:gdLst>
                <a:gd name="T0" fmla="*/ 65 w 345"/>
                <a:gd name="T1" fmla="*/ 752 h 817"/>
                <a:gd name="T2" fmla="*/ 164 w 345"/>
                <a:gd name="T3" fmla="*/ 638 h 817"/>
                <a:gd name="T4" fmla="*/ 197 w 345"/>
                <a:gd name="T5" fmla="*/ 600 h 817"/>
                <a:gd name="T6" fmla="*/ 229 w 345"/>
                <a:gd name="T7" fmla="*/ 561 h 817"/>
                <a:gd name="T8" fmla="*/ 328 w 345"/>
                <a:gd name="T9" fmla="*/ 446 h 817"/>
                <a:gd name="T10" fmla="*/ 328 w 345"/>
                <a:gd name="T11" fmla="*/ 446 h 817"/>
                <a:gd name="T12" fmla="*/ 344 w 345"/>
                <a:gd name="T13" fmla="*/ 408 h 817"/>
                <a:gd name="T14" fmla="*/ 344 w 345"/>
                <a:gd name="T15" fmla="*/ 408 h 817"/>
                <a:gd name="T16" fmla="*/ 328 w 345"/>
                <a:gd name="T17" fmla="*/ 370 h 817"/>
                <a:gd name="T18" fmla="*/ 33 w 345"/>
                <a:gd name="T19" fmla="*/ 25 h 817"/>
                <a:gd name="T20" fmla="*/ 33 w 345"/>
                <a:gd name="T21" fmla="*/ 25 h 817"/>
                <a:gd name="T22" fmla="*/ 0 w 345"/>
                <a:gd name="T23" fmla="*/ 0 h 817"/>
                <a:gd name="T24" fmla="*/ 0 w 345"/>
                <a:gd name="T25" fmla="*/ 230 h 817"/>
                <a:gd name="T26" fmla="*/ 0 w 345"/>
                <a:gd name="T27" fmla="*/ 230 h 817"/>
                <a:gd name="T28" fmla="*/ 33 w 345"/>
                <a:gd name="T29" fmla="*/ 255 h 817"/>
                <a:gd name="T30" fmla="*/ 65 w 345"/>
                <a:gd name="T31" fmla="*/ 293 h 817"/>
                <a:gd name="T32" fmla="*/ 98 w 345"/>
                <a:gd name="T33" fmla="*/ 332 h 817"/>
                <a:gd name="T34" fmla="*/ 131 w 345"/>
                <a:gd name="T35" fmla="*/ 370 h 817"/>
                <a:gd name="T36" fmla="*/ 131 w 345"/>
                <a:gd name="T37" fmla="*/ 370 h 817"/>
                <a:gd name="T38" fmla="*/ 147 w 345"/>
                <a:gd name="T39" fmla="*/ 408 h 817"/>
                <a:gd name="T40" fmla="*/ 147 w 345"/>
                <a:gd name="T41" fmla="*/ 408 h 817"/>
                <a:gd name="T42" fmla="*/ 131 w 345"/>
                <a:gd name="T43" fmla="*/ 446 h 817"/>
                <a:gd name="T44" fmla="*/ 98 w 345"/>
                <a:gd name="T45" fmla="*/ 484 h 817"/>
                <a:gd name="T46" fmla="*/ 65 w 345"/>
                <a:gd name="T47" fmla="*/ 523 h 817"/>
                <a:gd name="T48" fmla="*/ 33 w 345"/>
                <a:gd name="T49" fmla="*/ 561 h 817"/>
                <a:gd name="T50" fmla="*/ 33 w 345"/>
                <a:gd name="T51" fmla="*/ 561 h 817"/>
                <a:gd name="T52" fmla="*/ 0 w 345"/>
                <a:gd name="T53" fmla="*/ 587 h 817"/>
                <a:gd name="T54" fmla="*/ 0 w 345"/>
                <a:gd name="T55" fmla="*/ 816 h 817"/>
                <a:gd name="T56" fmla="*/ 0 w 345"/>
                <a:gd name="T57" fmla="*/ 816 h 817"/>
                <a:gd name="T58" fmla="*/ 33 w 345"/>
                <a:gd name="T59" fmla="*/ 791 h 817"/>
                <a:gd name="T60" fmla="*/ 65 w 345"/>
                <a:gd name="T61" fmla="*/ 75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817">
                  <a:moveTo>
                    <a:pt x="65" y="752"/>
                  </a:moveTo>
                  <a:lnTo>
                    <a:pt x="164" y="638"/>
                  </a:lnTo>
                  <a:lnTo>
                    <a:pt x="197" y="600"/>
                  </a:lnTo>
                  <a:lnTo>
                    <a:pt x="229" y="561"/>
                  </a:lnTo>
                  <a:lnTo>
                    <a:pt x="328" y="446"/>
                  </a:lnTo>
                  <a:lnTo>
                    <a:pt x="328" y="446"/>
                  </a:lnTo>
                  <a:cubicBezTo>
                    <a:pt x="339" y="434"/>
                    <a:pt x="344" y="421"/>
                    <a:pt x="344" y="408"/>
                  </a:cubicBezTo>
                  <a:lnTo>
                    <a:pt x="344" y="408"/>
                  </a:lnTo>
                  <a:cubicBezTo>
                    <a:pt x="344" y="395"/>
                    <a:pt x="339" y="382"/>
                    <a:pt x="328" y="370"/>
                  </a:cubicBezTo>
                  <a:lnTo>
                    <a:pt x="33" y="25"/>
                  </a:lnTo>
                  <a:lnTo>
                    <a:pt x="33" y="25"/>
                  </a:lnTo>
                  <a:cubicBezTo>
                    <a:pt x="23" y="14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3" y="244"/>
                    <a:pt x="33" y="255"/>
                  </a:cubicBezTo>
                  <a:lnTo>
                    <a:pt x="65" y="293"/>
                  </a:lnTo>
                  <a:lnTo>
                    <a:pt x="98" y="332"/>
                  </a:lnTo>
                  <a:lnTo>
                    <a:pt x="131" y="370"/>
                  </a:lnTo>
                  <a:lnTo>
                    <a:pt x="131" y="370"/>
                  </a:lnTo>
                  <a:cubicBezTo>
                    <a:pt x="142" y="382"/>
                    <a:pt x="147" y="395"/>
                    <a:pt x="147" y="408"/>
                  </a:cubicBezTo>
                  <a:lnTo>
                    <a:pt x="147" y="408"/>
                  </a:lnTo>
                  <a:cubicBezTo>
                    <a:pt x="147" y="421"/>
                    <a:pt x="142" y="434"/>
                    <a:pt x="131" y="446"/>
                  </a:cubicBezTo>
                  <a:lnTo>
                    <a:pt x="98" y="484"/>
                  </a:lnTo>
                  <a:lnTo>
                    <a:pt x="65" y="523"/>
                  </a:lnTo>
                  <a:lnTo>
                    <a:pt x="33" y="561"/>
                  </a:lnTo>
                  <a:lnTo>
                    <a:pt x="33" y="561"/>
                  </a:lnTo>
                  <a:cubicBezTo>
                    <a:pt x="23" y="572"/>
                    <a:pt x="13" y="580"/>
                    <a:pt x="0" y="587"/>
                  </a:cubicBezTo>
                  <a:lnTo>
                    <a:pt x="0" y="816"/>
                  </a:lnTo>
                  <a:lnTo>
                    <a:pt x="0" y="816"/>
                  </a:lnTo>
                  <a:cubicBezTo>
                    <a:pt x="13" y="810"/>
                    <a:pt x="23" y="802"/>
                    <a:pt x="33" y="791"/>
                  </a:cubicBezTo>
                  <a:lnTo>
                    <a:pt x="65" y="7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415">
              <a:extLst>
                <a:ext uri="{FF2B5EF4-FFF2-40B4-BE49-F238E27FC236}">
                  <a16:creationId xmlns:a16="http://schemas.microsoft.com/office/drawing/2014/main" id="{355A4099-DA42-6D4A-B0C0-D3FB4498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46037" cy="50800"/>
            </a:xfrm>
            <a:custGeom>
              <a:avLst/>
              <a:gdLst>
                <a:gd name="T0" fmla="*/ 95 w 127"/>
                <a:gd name="T1" fmla="*/ 13 h 141"/>
                <a:gd name="T2" fmla="*/ 95 w 127"/>
                <a:gd name="T3" fmla="*/ 13 h 141"/>
                <a:gd name="T4" fmla="*/ 32 w 127"/>
                <a:gd name="T5" fmla="*/ 13 h 141"/>
                <a:gd name="T6" fmla="*/ 32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2 w 127"/>
                <a:gd name="T13" fmla="*/ 127 h 141"/>
                <a:gd name="T14" fmla="*/ 32 w 127"/>
                <a:gd name="T15" fmla="*/ 127 h 141"/>
                <a:gd name="T16" fmla="*/ 95 w 127"/>
                <a:gd name="T17" fmla="*/ 127 h 141"/>
                <a:gd name="T18" fmla="*/ 95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5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5" y="13"/>
                  </a:moveTo>
                  <a:lnTo>
                    <a:pt x="95" y="13"/>
                  </a:lnTo>
                  <a:cubicBezTo>
                    <a:pt x="73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  <a:lnTo>
                    <a:pt x="32" y="127"/>
                  </a:lnTo>
                  <a:cubicBezTo>
                    <a:pt x="53" y="140"/>
                    <a:pt x="73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416">
              <a:extLst>
                <a:ext uri="{FF2B5EF4-FFF2-40B4-BE49-F238E27FC236}">
                  <a16:creationId xmlns:a16="http://schemas.microsoft.com/office/drawing/2014/main" id="{1A0B98E7-9CD5-A940-BF79-8298EAC77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838" y="5343525"/>
              <a:ext cx="23812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0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417">
              <a:extLst>
                <a:ext uri="{FF2B5EF4-FFF2-40B4-BE49-F238E27FC236}">
                  <a16:creationId xmlns:a16="http://schemas.microsoft.com/office/drawing/2014/main" id="{A9B43CE6-BC36-094D-B843-98D112879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5343525"/>
              <a:ext cx="23812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418">
              <a:extLst>
                <a:ext uri="{FF2B5EF4-FFF2-40B4-BE49-F238E27FC236}">
                  <a16:creationId xmlns:a16="http://schemas.microsoft.com/office/drawing/2014/main" id="{2733DB8B-3E0D-2C4F-AA19-985E01F1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4957763"/>
              <a:ext cx="23813" cy="26987"/>
            </a:xfrm>
            <a:custGeom>
              <a:avLst/>
              <a:gdLst>
                <a:gd name="T0" fmla="*/ 33 w 67"/>
                <a:gd name="T1" fmla="*/ 76 h 77"/>
                <a:gd name="T2" fmla="*/ 33 w 67"/>
                <a:gd name="T3" fmla="*/ 76 h 77"/>
                <a:gd name="T4" fmla="*/ 66 w 67"/>
                <a:gd name="T5" fmla="*/ 38 h 77"/>
                <a:gd name="T6" fmla="*/ 66 w 67"/>
                <a:gd name="T7" fmla="*/ 38 h 77"/>
                <a:gd name="T8" fmla="*/ 33 w 67"/>
                <a:gd name="T9" fmla="*/ 0 h 77"/>
                <a:gd name="T10" fmla="*/ 33 w 67"/>
                <a:gd name="T11" fmla="*/ 0 h 77"/>
                <a:gd name="T12" fmla="*/ 0 w 67"/>
                <a:gd name="T13" fmla="*/ 38 h 77"/>
                <a:gd name="T14" fmla="*/ 0 w 67"/>
                <a:gd name="T15" fmla="*/ 38 h 77"/>
                <a:gd name="T16" fmla="*/ 33 w 6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76"/>
                  </a:moveTo>
                  <a:lnTo>
                    <a:pt x="33" y="76"/>
                  </a:lnTo>
                  <a:cubicBezTo>
                    <a:pt x="55" y="76"/>
                    <a:pt x="66" y="63"/>
                    <a:pt x="66" y="38"/>
                  </a:cubicBezTo>
                  <a:lnTo>
                    <a:pt x="66" y="38"/>
                  </a:lnTo>
                  <a:cubicBezTo>
                    <a:pt x="66" y="13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419">
              <a:extLst>
                <a:ext uri="{FF2B5EF4-FFF2-40B4-BE49-F238E27FC236}">
                  <a16:creationId xmlns:a16="http://schemas.microsoft.com/office/drawing/2014/main" id="{9A759904-F26B-EB45-AE39-6422F956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4957763"/>
              <a:ext cx="23813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5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420">
              <a:extLst>
                <a:ext uri="{FF2B5EF4-FFF2-40B4-BE49-F238E27FC236}">
                  <a16:creationId xmlns:a16="http://schemas.microsoft.com/office/drawing/2014/main" id="{E40EC24B-AE0E-CB4B-80C7-3AB3D542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5002213"/>
              <a:ext cx="46038" cy="50800"/>
            </a:xfrm>
            <a:custGeom>
              <a:avLst/>
              <a:gdLst>
                <a:gd name="T0" fmla="*/ 32 w 127"/>
                <a:gd name="T1" fmla="*/ 127 h 141"/>
                <a:gd name="T2" fmla="*/ 32 w 127"/>
                <a:gd name="T3" fmla="*/ 127 h 141"/>
                <a:gd name="T4" fmla="*/ 95 w 127"/>
                <a:gd name="T5" fmla="*/ 127 h 141"/>
                <a:gd name="T6" fmla="*/ 95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5 w 127"/>
                <a:gd name="T13" fmla="*/ 13 h 141"/>
                <a:gd name="T14" fmla="*/ 95 w 127"/>
                <a:gd name="T15" fmla="*/ 13 h 141"/>
                <a:gd name="T16" fmla="*/ 32 w 127"/>
                <a:gd name="T17" fmla="*/ 13 h 141"/>
                <a:gd name="T18" fmla="*/ 32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2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2" y="127"/>
                  </a:moveTo>
                  <a:lnTo>
                    <a:pt x="32" y="127"/>
                  </a:lnTo>
                  <a:cubicBezTo>
                    <a:pt x="53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5" y="13"/>
                  </a:cubicBezTo>
                  <a:lnTo>
                    <a:pt x="95" y="13"/>
                  </a:lnTo>
                  <a:cubicBezTo>
                    <a:pt x="74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421">
              <a:extLst>
                <a:ext uri="{FF2B5EF4-FFF2-40B4-BE49-F238E27FC236}">
                  <a16:creationId xmlns:a16="http://schemas.microsoft.com/office/drawing/2014/main" id="{E9338E8F-4DB6-5848-9624-F8C7FC23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875213"/>
              <a:ext cx="1700212" cy="579437"/>
            </a:xfrm>
            <a:custGeom>
              <a:avLst/>
              <a:gdLst>
                <a:gd name="T0" fmla="*/ 4032 w 4721"/>
                <a:gd name="T1" fmla="*/ 728 h 1609"/>
                <a:gd name="T2" fmla="*/ 4523 w 4721"/>
                <a:gd name="T3" fmla="*/ 1455 h 1609"/>
                <a:gd name="T4" fmla="*/ 4130 w 4721"/>
                <a:gd name="T5" fmla="*/ 1148 h 1609"/>
                <a:gd name="T6" fmla="*/ 4065 w 4721"/>
                <a:gd name="T7" fmla="*/ 536 h 1609"/>
                <a:gd name="T8" fmla="*/ 4253 w 4721"/>
                <a:gd name="T9" fmla="*/ 1523 h 1609"/>
                <a:gd name="T10" fmla="*/ 3769 w 4721"/>
                <a:gd name="T11" fmla="*/ 1111 h 1609"/>
                <a:gd name="T12" fmla="*/ 3245 w 4721"/>
                <a:gd name="T13" fmla="*/ 1111 h 1609"/>
                <a:gd name="T14" fmla="*/ 2753 w 4721"/>
                <a:gd name="T15" fmla="*/ 1455 h 1609"/>
                <a:gd name="T16" fmla="*/ 3277 w 4721"/>
                <a:gd name="T17" fmla="*/ 842 h 1609"/>
                <a:gd name="T18" fmla="*/ 2737 w 4721"/>
                <a:gd name="T19" fmla="*/ 115 h 1609"/>
                <a:gd name="T20" fmla="*/ 3180 w 4721"/>
                <a:gd name="T21" fmla="*/ 421 h 1609"/>
                <a:gd name="T22" fmla="*/ 3638 w 4721"/>
                <a:gd name="T23" fmla="*/ 651 h 1609"/>
                <a:gd name="T24" fmla="*/ 4278 w 4721"/>
                <a:gd name="T25" fmla="*/ 115 h 1609"/>
                <a:gd name="T26" fmla="*/ 3737 w 4721"/>
                <a:gd name="T27" fmla="*/ 842 h 1609"/>
                <a:gd name="T28" fmla="*/ 3704 w 4721"/>
                <a:gd name="T29" fmla="*/ 1417 h 1609"/>
                <a:gd name="T30" fmla="*/ 3343 w 4721"/>
                <a:gd name="T31" fmla="*/ 1436 h 1609"/>
                <a:gd name="T32" fmla="*/ 3114 w 4721"/>
                <a:gd name="T33" fmla="*/ 1417 h 1609"/>
                <a:gd name="T34" fmla="*/ 3572 w 4721"/>
                <a:gd name="T35" fmla="*/ 1034 h 1609"/>
                <a:gd name="T36" fmla="*/ 2524 w 4721"/>
                <a:gd name="T37" fmla="*/ 1417 h 1609"/>
                <a:gd name="T38" fmla="*/ 2475 w 4721"/>
                <a:gd name="T39" fmla="*/ 115 h 1609"/>
                <a:gd name="T40" fmla="*/ 2917 w 4721"/>
                <a:gd name="T41" fmla="*/ 498 h 1609"/>
                <a:gd name="T42" fmla="*/ 2917 w 4721"/>
                <a:gd name="T43" fmla="*/ 1111 h 1609"/>
                <a:gd name="T44" fmla="*/ 2229 w 4721"/>
                <a:gd name="T45" fmla="*/ 1379 h 1609"/>
                <a:gd name="T46" fmla="*/ 2303 w 4721"/>
                <a:gd name="T47" fmla="*/ 162 h 1609"/>
                <a:gd name="T48" fmla="*/ 2753 w 4721"/>
                <a:gd name="T49" fmla="*/ 613 h 1609"/>
                <a:gd name="T50" fmla="*/ 2622 w 4721"/>
                <a:gd name="T51" fmla="*/ 1148 h 1609"/>
                <a:gd name="T52" fmla="*/ 1900 w 4721"/>
                <a:gd name="T53" fmla="*/ 1302 h 1609"/>
                <a:gd name="T54" fmla="*/ 1507 w 4721"/>
                <a:gd name="T55" fmla="*/ 766 h 1609"/>
                <a:gd name="T56" fmla="*/ 2155 w 4721"/>
                <a:gd name="T57" fmla="*/ 87 h 1609"/>
                <a:gd name="T58" fmla="*/ 1736 w 4721"/>
                <a:gd name="T59" fmla="*/ 651 h 1609"/>
                <a:gd name="T60" fmla="*/ 2130 w 4721"/>
                <a:gd name="T61" fmla="*/ 1417 h 1609"/>
                <a:gd name="T62" fmla="*/ 1606 w 4721"/>
                <a:gd name="T63" fmla="*/ 1340 h 1609"/>
                <a:gd name="T64" fmla="*/ 1122 w 4721"/>
                <a:gd name="T65" fmla="*/ 852 h 1609"/>
                <a:gd name="T66" fmla="*/ 459 w 4721"/>
                <a:gd name="T67" fmla="*/ 1531 h 1609"/>
                <a:gd name="T68" fmla="*/ 721 w 4721"/>
                <a:gd name="T69" fmla="*/ 1072 h 1609"/>
                <a:gd name="T70" fmla="*/ 655 w 4721"/>
                <a:gd name="T71" fmla="*/ 460 h 1609"/>
                <a:gd name="T72" fmla="*/ 622 w 4721"/>
                <a:gd name="T73" fmla="*/ 192 h 1609"/>
                <a:gd name="T74" fmla="*/ 1122 w 4721"/>
                <a:gd name="T75" fmla="*/ 757 h 1609"/>
                <a:gd name="T76" fmla="*/ 1777 w 4721"/>
                <a:gd name="T77" fmla="*/ 87 h 1609"/>
                <a:gd name="T78" fmla="*/ 1507 w 4721"/>
                <a:gd name="T79" fmla="*/ 613 h 1609"/>
                <a:gd name="T80" fmla="*/ 1474 w 4721"/>
                <a:gd name="T81" fmla="*/ 1494 h 1609"/>
                <a:gd name="T82" fmla="*/ 1122 w 4721"/>
                <a:gd name="T83" fmla="*/ 1312 h 1609"/>
                <a:gd name="T84" fmla="*/ 778 w 4721"/>
                <a:gd name="T85" fmla="*/ 1523 h 1609"/>
                <a:gd name="T86" fmla="*/ 1081 w 4721"/>
                <a:gd name="T87" fmla="*/ 1034 h 1609"/>
                <a:gd name="T88" fmla="*/ 188 w 4721"/>
                <a:gd name="T89" fmla="*/ 1523 h 1609"/>
                <a:gd name="T90" fmla="*/ 655 w 4721"/>
                <a:gd name="T91" fmla="*/ 842 h 1609"/>
                <a:gd name="T92" fmla="*/ 360 w 4721"/>
                <a:gd name="T93" fmla="*/ 268 h 1609"/>
                <a:gd name="T94" fmla="*/ 803 w 4721"/>
                <a:gd name="T95" fmla="*/ 804 h 1609"/>
                <a:gd name="T96" fmla="*/ 819 w 4721"/>
                <a:gd name="T97" fmla="*/ 115 h 1609"/>
                <a:gd name="T98" fmla="*/ 1171 w 4721"/>
                <a:gd name="T99" fmla="*/ 297 h 1609"/>
                <a:gd name="T100" fmla="*/ 1565 w 4721"/>
                <a:gd name="T101" fmla="*/ 87 h 1609"/>
                <a:gd name="T102" fmla="*/ 1122 w 4721"/>
                <a:gd name="T103" fmla="*/ 603 h 1609"/>
                <a:gd name="T104" fmla="*/ 3138 w 4721"/>
                <a:gd name="T105" fmla="*/ 87 h 1609"/>
                <a:gd name="T106" fmla="*/ 3532 w 4721"/>
                <a:gd name="T107" fmla="*/ 297 h 1609"/>
                <a:gd name="T108" fmla="*/ 3875 w 4721"/>
                <a:gd name="T109" fmla="*/ 87 h 1609"/>
                <a:gd name="T110" fmla="*/ 3483 w 4721"/>
                <a:gd name="T111" fmla="*/ 603 h 1609"/>
                <a:gd name="T112" fmla="*/ 0 w 4721"/>
                <a:gd name="T113" fmla="*/ 166 h 1609"/>
                <a:gd name="T114" fmla="*/ 491 w 4721"/>
                <a:gd name="T115" fmla="*/ 728 h 1609"/>
                <a:gd name="T116" fmla="*/ 164 w 4721"/>
                <a:gd name="T117" fmla="*/ 1264 h 1609"/>
                <a:gd name="T118" fmla="*/ 4589 w 4721"/>
                <a:gd name="T119" fmla="*/ 1379 h 1609"/>
                <a:gd name="T120" fmla="*/ 4662 w 4721"/>
                <a:gd name="T121" fmla="*/ 162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21" h="1609">
                  <a:moveTo>
                    <a:pt x="4523" y="153"/>
                  </a:moveTo>
                  <a:lnTo>
                    <a:pt x="4490" y="192"/>
                  </a:lnTo>
                  <a:lnTo>
                    <a:pt x="4458" y="230"/>
                  </a:lnTo>
                  <a:lnTo>
                    <a:pt x="4425" y="268"/>
                  </a:lnTo>
                  <a:lnTo>
                    <a:pt x="4392" y="306"/>
                  </a:lnTo>
                  <a:lnTo>
                    <a:pt x="4359" y="345"/>
                  </a:lnTo>
                  <a:lnTo>
                    <a:pt x="4327" y="383"/>
                  </a:lnTo>
                  <a:lnTo>
                    <a:pt x="4294" y="421"/>
                  </a:lnTo>
                  <a:lnTo>
                    <a:pt x="4261" y="460"/>
                  </a:lnTo>
                  <a:lnTo>
                    <a:pt x="4228" y="498"/>
                  </a:lnTo>
                  <a:lnTo>
                    <a:pt x="4196" y="536"/>
                  </a:lnTo>
                  <a:lnTo>
                    <a:pt x="4163" y="575"/>
                  </a:lnTo>
                  <a:lnTo>
                    <a:pt x="4130" y="613"/>
                  </a:lnTo>
                  <a:lnTo>
                    <a:pt x="4097" y="651"/>
                  </a:lnTo>
                  <a:lnTo>
                    <a:pt x="4065" y="689"/>
                  </a:lnTo>
                  <a:lnTo>
                    <a:pt x="4032" y="728"/>
                  </a:lnTo>
                  <a:lnTo>
                    <a:pt x="3999" y="766"/>
                  </a:lnTo>
                  <a:lnTo>
                    <a:pt x="3999" y="766"/>
                  </a:lnTo>
                  <a:cubicBezTo>
                    <a:pt x="3988" y="778"/>
                    <a:pt x="3982" y="791"/>
                    <a:pt x="3982" y="804"/>
                  </a:cubicBezTo>
                  <a:lnTo>
                    <a:pt x="3982" y="804"/>
                  </a:lnTo>
                  <a:cubicBezTo>
                    <a:pt x="3982" y="817"/>
                    <a:pt x="3988" y="830"/>
                    <a:pt x="3999" y="842"/>
                  </a:cubicBezTo>
                  <a:lnTo>
                    <a:pt x="4032" y="880"/>
                  </a:lnTo>
                  <a:lnTo>
                    <a:pt x="4065" y="919"/>
                  </a:lnTo>
                  <a:lnTo>
                    <a:pt x="4163" y="1034"/>
                  </a:lnTo>
                  <a:lnTo>
                    <a:pt x="4196" y="1072"/>
                  </a:lnTo>
                  <a:lnTo>
                    <a:pt x="4228" y="1111"/>
                  </a:lnTo>
                  <a:lnTo>
                    <a:pt x="4327" y="1225"/>
                  </a:lnTo>
                  <a:lnTo>
                    <a:pt x="4359" y="1264"/>
                  </a:lnTo>
                  <a:lnTo>
                    <a:pt x="4392" y="1302"/>
                  </a:lnTo>
                  <a:lnTo>
                    <a:pt x="4490" y="1417"/>
                  </a:lnTo>
                  <a:lnTo>
                    <a:pt x="4523" y="1455"/>
                  </a:lnTo>
                  <a:lnTo>
                    <a:pt x="4523" y="1455"/>
                  </a:lnTo>
                  <a:cubicBezTo>
                    <a:pt x="4534" y="1468"/>
                    <a:pt x="4540" y="1481"/>
                    <a:pt x="4540" y="1494"/>
                  </a:cubicBezTo>
                  <a:lnTo>
                    <a:pt x="4540" y="1494"/>
                  </a:lnTo>
                  <a:cubicBezTo>
                    <a:pt x="4540" y="1506"/>
                    <a:pt x="4531" y="1516"/>
                    <a:pt x="4515" y="1523"/>
                  </a:cubicBezTo>
                  <a:lnTo>
                    <a:pt x="4515" y="1523"/>
                  </a:lnTo>
                  <a:cubicBezTo>
                    <a:pt x="4499" y="1529"/>
                    <a:pt x="4482" y="1529"/>
                    <a:pt x="4466" y="1523"/>
                  </a:cubicBezTo>
                  <a:lnTo>
                    <a:pt x="4466" y="1523"/>
                  </a:lnTo>
                  <a:cubicBezTo>
                    <a:pt x="4449" y="1516"/>
                    <a:pt x="4436" y="1506"/>
                    <a:pt x="4425" y="1494"/>
                  </a:cubicBezTo>
                  <a:lnTo>
                    <a:pt x="4392" y="1455"/>
                  </a:lnTo>
                  <a:lnTo>
                    <a:pt x="4359" y="1417"/>
                  </a:lnTo>
                  <a:lnTo>
                    <a:pt x="4327" y="1379"/>
                  </a:lnTo>
                  <a:lnTo>
                    <a:pt x="4294" y="1340"/>
                  </a:lnTo>
                  <a:lnTo>
                    <a:pt x="4261" y="1302"/>
                  </a:lnTo>
                  <a:lnTo>
                    <a:pt x="4228" y="1264"/>
                  </a:lnTo>
                  <a:lnTo>
                    <a:pt x="4196" y="1225"/>
                  </a:lnTo>
                  <a:lnTo>
                    <a:pt x="4163" y="1187"/>
                  </a:lnTo>
                  <a:lnTo>
                    <a:pt x="4130" y="1148"/>
                  </a:lnTo>
                  <a:lnTo>
                    <a:pt x="4097" y="1111"/>
                  </a:lnTo>
                  <a:lnTo>
                    <a:pt x="4065" y="1072"/>
                  </a:lnTo>
                  <a:lnTo>
                    <a:pt x="4032" y="1034"/>
                  </a:lnTo>
                  <a:lnTo>
                    <a:pt x="3999" y="996"/>
                  </a:lnTo>
                  <a:lnTo>
                    <a:pt x="3966" y="958"/>
                  </a:lnTo>
                  <a:lnTo>
                    <a:pt x="3933" y="919"/>
                  </a:lnTo>
                  <a:lnTo>
                    <a:pt x="3901" y="880"/>
                  </a:lnTo>
                  <a:lnTo>
                    <a:pt x="3868" y="842"/>
                  </a:lnTo>
                  <a:lnTo>
                    <a:pt x="3868" y="842"/>
                  </a:lnTo>
                  <a:cubicBezTo>
                    <a:pt x="3857" y="830"/>
                    <a:pt x="3851" y="817"/>
                    <a:pt x="3851" y="804"/>
                  </a:cubicBezTo>
                  <a:lnTo>
                    <a:pt x="3851" y="804"/>
                  </a:lnTo>
                  <a:cubicBezTo>
                    <a:pt x="3851" y="791"/>
                    <a:pt x="3857" y="778"/>
                    <a:pt x="3868" y="766"/>
                  </a:cubicBezTo>
                  <a:lnTo>
                    <a:pt x="3901" y="728"/>
                  </a:lnTo>
                  <a:lnTo>
                    <a:pt x="3933" y="689"/>
                  </a:lnTo>
                  <a:lnTo>
                    <a:pt x="3966" y="651"/>
                  </a:lnTo>
                  <a:lnTo>
                    <a:pt x="4065" y="536"/>
                  </a:lnTo>
                  <a:lnTo>
                    <a:pt x="4097" y="498"/>
                  </a:lnTo>
                  <a:lnTo>
                    <a:pt x="4130" y="460"/>
                  </a:lnTo>
                  <a:lnTo>
                    <a:pt x="4228" y="345"/>
                  </a:lnTo>
                  <a:lnTo>
                    <a:pt x="4261" y="306"/>
                  </a:lnTo>
                  <a:lnTo>
                    <a:pt x="4294" y="268"/>
                  </a:lnTo>
                  <a:lnTo>
                    <a:pt x="4392" y="153"/>
                  </a:lnTo>
                  <a:lnTo>
                    <a:pt x="4425" y="115"/>
                  </a:lnTo>
                  <a:lnTo>
                    <a:pt x="4425" y="115"/>
                  </a:lnTo>
                  <a:cubicBezTo>
                    <a:pt x="4436" y="102"/>
                    <a:pt x="4449" y="92"/>
                    <a:pt x="4466" y="87"/>
                  </a:cubicBezTo>
                  <a:lnTo>
                    <a:pt x="4466" y="87"/>
                  </a:lnTo>
                  <a:cubicBezTo>
                    <a:pt x="4482" y="80"/>
                    <a:pt x="4499" y="80"/>
                    <a:pt x="4515" y="87"/>
                  </a:cubicBezTo>
                  <a:lnTo>
                    <a:pt x="4515" y="87"/>
                  </a:lnTo>
                  <a:cubicBezTo>
                    <a:pt x="4531" y="92"/>
                    <a:pt x="4540" y="102"/>
                    <a:pt x="4540" y="115"/>
                  </a:cubicBezTo>
                  <a:lnTo>
                    <a:pt x="4540" y="115"/>
                  </a:lnTo>
                  <a:cubicBezTo>
                    <a:pt x="4540" y="128"/>
                    <a:pt x="4534" y="140"/>
                    <a:pt x="4523" y="153"/>
                  </a:cubicBezTo>
                  <a:close/>
                  <a:moveTo>
                    <a:pt x="4253" y="1523"/>
                  </a:moveTo>
                  <a:lnTo>
                    <a:pt x="4253" y="1523"/>
                  </a:lnTo>
                  <a:cubicBezTo>
                    <a:pt x="4237" y="1529"/>
                    <a:pt x="4217" y="1531"/>
                    <a:pt x="4196" y="1531"/>
                  </a:cubicBezTo>
                  <a:lnTo>
                    <a:pt x="4196" y="1531"/>
                  </a:lnTo>
                  <a:cubicBezTo>
                    <a:pt x="4173" y="1531"/>
                    <a:pt x="4154" y="1529"/>
                    <a:pt x="4138" y="1523"/>
                  </a:cubicBezTo>
                  <a:lnTo>
                    <a:pt x="4138" y="1523"/>
                  </a:lnTo>
                  <a:cubicBezTo>
                    <a:pt x="4122" y="1516"/>
                    <a:pt x="4108" y="1506"/>
                    <a:pt x="4097" y="1494"/>
                  </a:cubicBezTo>
                  <a:lnTo>
                    <a:pt x="4065" y="1455"/>
                  </a:lnTo>
                  <a:lnTo>
                    <a:pt x="4032" y="1417"/>
                  </a:lnTo>
                  <a:lnTo>
                    <a:pt x="3999" y="1379"/>
                  </a:lnTo>
                  <a:lnTo>
                    <a:pt x="3966" y="1340"/>
                  </a:lnTo>
                  <a:lnTo>
                    <a:pt x="3933" y="1302"/>
                  </a:lnTo>
                  <a:lnTo>
                    <a:pt x="3901" y="1264"/>
                  </a:lnTo>
                  <a:lnTo>
                    <a:pt x="3868" y="1225"/>
                  </a:lnTo>
                  <a:lnTo>
                    <a:pt x="3835" y="1187"/>
                  </a:lnTo>
                  <a:lnTo>
                    <a:pt x="3802" y="1148"/>
                  </a:lnTo>
                  <a:lnTo>
                    <a:pt x="3769" y="1111"/>
                  </a:lnTo>
                  <a:lnTo>
                    <a:pt x="3737" y="1072"/>
                  </a:lnTo>
                  <a:lnTo>
                    <a:pt x="3704" y="1034"/>
                  </a:lnTo>
                  <a:lnTo>
                    <a:pt x="3671" y="996"/>
                  </a:lnTo>
                  <a:lnTo>
                    <a:pt x="3638" y="958"/>
                  </a:lnTo>
                  <a:lnTo>
                    <a:pt x="3605" y="919"/>
                  </a:lnTo>
                  <a:lnTo>
                    <a:pt x="3572" y="880"/>
                  </a:lnTo>
                  <a:lnTo>
                    <a:pt x="3572" y="880"/>
                  </a:lnTo>
                  <a:cubicBezTo>
                    <a:pt x="3562" y="868"/>
                    <a:pt x="3548" y="858"/>
                    <a:pt x="3532" y="852"/>
                  </a:cubicBezTo>
                  <a:lnTo>
                    <a:pt x="3532" y="852"/>
                  </a:lnTo>
                  <a:cubicBezTo>
                    <a:pt x="3516" y="846"/>
                    <a:pt x="3499" y="846"/>
                    <a:pt x="3483" y="852"/>
                  </a:cubicBezTo>
                  <a:lnTo>
                    <a:pt x="3483" y="852"/>
                  </a:lnTo>
                  <a:cubicBezTo>
                    <a:pt x="3466" y="858"/>
                    <a:pt x="3453" y="868"/>
                    <a:pt x="3441" y="880"/>
                  </a:cubicBezTo>
                  <a:lnTo>
                    <a:pt x="3408" y="919"/>
                  </a:lnTo>
                  <a:lnTo>
                    <a:pt x="3310" y="1034"/>
                  </a:lnTo>
                  <a:lnTo>
                    <a:pt x="3277" y="1072"/>
                  </a:lnTo>
                  <a:lnTo>
                    <a:pt x="3245" y="1111"/>
                  </a:lnTo>
                  <a:lnTo>
                    <a:pt x="3146" y="1225"/>
                  </a:lnTo>
                  <a:lnTo>
                    <a:pt x="3114" y="1264"/>
                  </a:lnTo>
                  <a:lnTo>
                    <a:pt x="3081" y="1302"/>
                  </a:lnTo>
                  <a:lnTo>
                    <a:pt x="2983" y="1417"/>
                  </a:lnTo>
                  <a:lnTo>
                    <a:pt x="2950" y="1455"/>
                  </a:lnTo>
                  <a:lnTo>
                    <a:pt x="2917" y="1494"/>
                  </a:lnTo>
                  <a:lnTo>
                    <a:pt x="2917" y="1494"/>
                  </a:lnTo>
                  <a:cubicBezTo>
                    <a:pt x="2906" y="1506"/>
                    <a:pt x="2892" y="1516"/>
                    <a:pt x="2876" y="1523"/>
                  </a:cubicBezTo>
                  <a:lnTo>
                    <a:pt x="2876" y="1523"/>
                  </a:lnTo>
                  <a:cubicBezTo>
                    <a:pt x="2860" y="1529"/>
                    <a:pt x="2841" y="1531"/>
                    <a:pt x="2819" y="1531"/>
                  </a:cubicBezTo>
                  <a:lnTo>
                    <a:pt x="2819" y="1531"/>
                  </a:lnTo>
                  <a:cubicBezTo>
                    <a:pt x="2797" y="1531"/>
                    <a:pt x="2778" y="1529"/>
                    <a:pt x="2761" y="1523"/>
                  </a:cubicBezTo>
                  <a:lnTo>
                    <a:pt x="2761" y="1523"/>
                  </a:lnTo>
                  <a:cubicBezTo>
                    <a:pt x="2745" y="1516"/>
                    <a:pt x="2737" y="1506"/>
                    <a:pt x="2737" y="1494"/>
                  </a:cubicBezTo>
                  <a:lnTo>
                    <a:pt x="2737" y="1494"/>
                  </a:lnTo>
                  <a:cubicBezTo>
                    <a:pt x="2737" y="1481"/>
                    <a:pt x="2742" y="1468"/>
                    <a:pt x="2753" y="1455"/>
                  </a:cubicBezTo>
                  <a:lnTo>
                    <a:pt x="2786" y="1417"/>
                  </a:lnTo>
                  <a:lnTo>
                    <a:pt x="2819" y="1379"/>
                  </a:lnTo>
                  <a:lnTo>
                    <a:pt x="2851" y="1340"/>
                  </a:lnTo>
                  <a:lnTo>
                    <a:pt x="2885" y="1302"/>
                  </a:lnTo>
                  <a:lnTo>
                    <a:pt x="2917" y="1264"/>
                  </a:lnTo>
                  <a:lnTo>
                    <a:pt x="2950" y="1225"/>
                  </a:lnTo>
                  <a:lnTo>
                    <a:pt x="2983" y="1187"/>
                  </a:lnTo>
                  <a:lnTo>
                    <a:pt x="3015" y="1148"/>
                  </a:lnTo>
                  <a:lnTo>
                    <a:pt x="3049" y="1111"/>
                  </a:lnTo>
                  <a:lnTo>
                    <a:pt x="3081" y="1072"/>
                  </a:lnTo>
                  <a:lnTo>
                    <a:pt x="3114" y="1034"/>
                  </a:lnTo>
                  <a:lnTo>
                    <a:pt x="3146" y="996"/>
                  </a:lnTo>
                  <a:lnTo>
                    <a:pt x="3180" y="958"/>
                  </a:lnTo>
                  <a:lnTo>
                    <a:pt x="3212" y="919"/>
                  </a:lnTo>
                  <a:lnTo>
                    <a:pt x="3245" y="880"/>
                  </a:lnTo>
                  <a:lnTo>
                    <a:pt x="3277" y="842"/>
                  </a:lnTo>
                  <a:lnTo>
                    <a:pt x="3277" y="842"/>
                  </a:lnTo>
                  <a:cubicBezTo>
                    <a:pt x="3289" y="830"/>
                    <a:pt x="3294" y="817"/>
                    <a:pt x="3294" y="804"/>
                  </a:cubicBezTo>
                  <a:lnTo>
                    <a:pt x="3294" y="804"/>
                  </a:lnTo>
                  <a:cubicBezTo>
                    <a:pt x="3294" y="791"/>
                    <a:pt x="3289" y="778"/>
                    <a:pt x="3277" y="766"/>
                  </a:cubicBezTo>
                  <a:lnTo>
                    <a:pt x="3245" y="728"/>
                  </a:lnTo>
                  <a:lnTo>
                    <a:pt x="3212" y="689"/>
                  </a:lnTo>
                  <a:lnTo>
                    <a:pt x="3180" y="651"/>
                  </a:lnTo>
                  <a:lnTo>
                    <a:pt x="3081" y="536"/>
                  </a:lnTo>
                  <a:lnTo>
                    <a:pt x="3049" y="498"/>
                  </a:lnTo>
                  <a:lnTo>
                    <a:pt x="3015" y="460"/>
                  </a:lnTo>
                  <a:lnTo>
                    <a:pt x="2917" y="345"/>
                  </a:lnTo>
                  <a:lnTo>
                    <a:pt x="2885" y="306"/>
                  </a:lnTo>
                  <a:lnTo>
                    <a:pt x="2851" y="268"/>
                  </a:lnTo>
                  <a:lnTo>
                    <a:pt x="2753" y="153"/>
                  </a:lnTo>
                  <a:lnTo>
                    <a:pt x="2753" y="153"/>
                  </a:lnTo>
                  <a:cubicBezTo>
                    <a:pt x="2742" y="140"/>
                    <a:pt x="2737" y="128"/>
                    <a:pt x="2737" y="115"/>
                  </a:cubicBezTo>
                  <a:lnTo>
                    <a:pt x="2737" y="115"/>
                  </a:lnTo>
                  <a:cubicBezTo>
                    <a:pt x="2737" y="102"/>
                    <a:pt x="2745" y="92"/>
                    <a:pt x="2761" y="87"/>
                  </a:cubicBezTo>
                  <a:lnTo>
                    <a:pt x="2761" y="87"/>
                  </a:lnTo>
                  <a:cubicBezTo>
                    <a:pt x="2778" y="80"/>
                    <a:pt x="2797" y="77"/>
                    <a:pt x="2819" y="77"/>
                  </a:cubicBezTo>
                  <a:lnTo>
                    <a:pt x="2819" y="77"/>
                  </a:lnTo>
                  <a:cubicBezTo>
                    <a:pt x="2841" y="77"/>
                    <a:pt x="2860" y="80"/>
                    <a:pt x="2876" y="87"/>
                  </a:cubicBezTo>
                  <a:lnTo>
                    <a:pt x="2876" y="87"/>
                  </a:lnTo>
                  <a:cubicBezTo>
                    <a:pt x="2892" y="92"/>
                    <a:pt x="2906" y="102"/>
                    <a:pt x="2917" y="115"/>
                  </a:cubicBezTo>
                  <a:lnTo>
                    <a:pt x="2950" y="153"/>
                  </a:lnTo>
                  <a:lnTo>
                    <a:pt x="2983" y="192"/>
                  </a:lnTo>
                  <a:lnTo>
                    <a:pt x="3015" y="230"/>
                  </a:lnTo>
                  <a:lnTo>
                    <a:pt x="3049" y="268"/>
                  </a:lnTo>
                  <a:lnTo>
                    <a:pt x="3081" y="306"/>
                  </a:lnTo>
                  <a:lnTo>
                    <a:pt x="3114" y="345"/>
                  </a:lnTo>
                  <a:lnTo>
                    <a:pt x="3146" y="383"/>
                  </a:lnTo>
                  <a:lnTo>
                    <a:pt x="3180" y="421"/>
                  </a:lnTo>
                  <a:lnTo>
                    <a:pt x="3212" y="460"/>
                  </a:lnTo>
                  <a:lnTo>
                    <a:pt x="3245" y="498"/>
                  </a:lnTo>
                  <a:lnTo>
                    <a:pt x="3277" y="536"/>
                  </a:lnTo>
                  <a:lnTo>
                    <a:pt x="3310" y="575"/>
                  </a:lnTo>
                  <a:lnTo>
                    <a:pt x="3343" y="613"/>
                  </a:lnTo>
                  <a:lnTo>
                    <a:pt x="3376" y="651"/>
                  </a:lnTo>
                  <a:lnTo>
                    <a:pt x="3408" y="689"/>
                  </a:lnTo>
                  <a:lnTo>
                    <a:pt x="3441" y="728"/>
                  </a:lnTo>
                  <a:lnTo>
                    <a:pt x="3441" y="728"/>
                  </a:lnTo>
                  <a:cubicBezTo>
                    <a:pt x="3453" y="740"/>
                    <a:pt x="3466" y="750"/>
                    <a:pt x="3483" y="757"/>
                  </a:cubicBezTo>
                  <a:lnTo>
                    <a:pt x="3483" y="757"/>
                  </a:lnTo>
                  <a:cubicBezTo>
                    <a:pt x="3499" y="763"/>
                    <a:pt x="3516" y="763"/>
                    <a:pt x="3532" y="757"/>
                  </a:cubicBezTo>
                  <a:lnTo>
                    <a:pt x="3532" y="757"/>
                  </a:lnTo>
                  <a:cubicBezTo>
                    <a:pt x="3548" y="750"/>
                    <a:pt x="3562" y="740"/>
                    <a:pt x="3572" y="728"/>
                  </a:cubicBezTo>
                  <a:lnTo>
                    <a:pt x="3605" y="689"/>
                  </a:lnTo>
                  <a:lnTo>
                    <a:pt x="3638" y="651"/>
                  </a:lnTo>
                  <a:lnTo>
                    <a:pt x="3737" y="536"/>
                  </a:lnTo>
                  <a:lnTo>
                    <a:pt x="3769" y="498"/>
                  </a:lnTo>
                  <a:lnTo>
                    <a:pt x="3802" y="460"/>
                  </a:lnTo>
                  <a:lnTo>
                    <a:pt x="3901" y="345"/>
                  </a:lnTo>
                  <a:lnTo>
                    <a:pt x="3933" y="306"/>
                  </a:lnTo>
                  <a:lnTo>
                    <a:pt x="3966" y="268"/>
                  </a:lnTo>
                  <a:lnTo>
                    <a:pt x="4065" y="153"/>
                  </a:lnTo>
                  <a:lnTo>
                    <a:pt x="4097" y="115"/>
                  </a:lnTo>
                  <a:lnTo>
                    <a:pt x="4097" y="115"/>
                  </a:lnTo>
                  <a:cubicBezTo>
                    <a:pt x="4108" y="102"/>
                    <a:pt x="4122" y="92"/>
                    <a:pt x="4138" y="87"/>
                  </a:cubicBezTo>
                  <a:lnTo>
                    <a:pt x="4138" y="87"/>
                  </a:lnTo>
                  <a:cubicBezTo>
                    <a:pt x="4154" y="80"/>
                    <a:pt x="4173" y="77"/>
                    <a:pt x="4196" y="77"/>
                  </a:cubicBezTo>
                  <a:lnTo>
                    <a:pt x="4196" y="77"/>
                  </a:lnTo>
                  <a:cubicBezTo>
                    <a:pt x="4217" y="77"/>
                    <a:pt x="4237" y="80"/>
                    <a:pt x="4253" y="87"/>
                  </a:cubicBezTo>
                  <a:lnTo>
                    <a:pt x="4253" y="87"/>
                  </a:lnTo>
                  <a:cubicBezTo>
                    <a:pt x="4269" y="92"/>
                    <a:pt x="4278" y="102"/>
                    <a:pt x="4278" y="115"/>
                  </a:cubicBezTo>
                  <a:lnTo>
                    <a:pt x="4278" y="115"/>
                  </a:lnTo>
                  <a:cubicBezTo>
                    <a:pt x="4278" y="128"/>
                    <a:pt x="4272" y="140"/>
                    <a:pt x="4261" y="153"/>
                  </a:cubicBezTo>
                  <a:lnTo>
                    <a:pt x="4228" y="192"/>
                  </a:lnTo>
                  <a:lnTo>
                    <a:pt x="4196" y="230"/>
                  </a:lnTo>
                  <a:lnTo>
                    <a:pt x="4163" y="268"/>
                  </a:lnTo>
                  <a:lnTo>
                    <a:pt x="4065" y="383"/>
                  </a:lnTo>
                  <a:lnTo>
                    <a:pt x="4032" y="421"/>
                  </a:lnTo>
                  <a:lnTo>
                    <a:pt x="3999" y="460"/>
                  </a:lnTo>
                  <a:lnTo>
                    <a:pt x="3901" y="575"/>
                  </a:lnTo>
                  <a:lnTo>
                    <a:pt x="3868" y="613"/>
                  </a:lnTo>
                  <a:lnTo>
                    <a:pt x="3835" y="651"/>
                  </a:lnTo>
                  <a:lnTo>
                    <a:pt x="3737" y="766"/>
                  </a:lnTo>
                  <a:lnTo>
                    <a:pt x="3737" y="766"/>
                  </a:lnTo>
                  <a:cubicBezTo>
                    <a:pt x="3726" y="778"/>
                    <a:pt x="3720" y="791"/>
                    <a:pt x="3720" y="804"/>
                  </a:cubicBezTo>
                  <a:lnTo>
                    <a:pt x="3720" y="804"/>
                  </a:lnTo>
                  <a:cubicBezTo>
                    <a:pt x="3720" y="817"/>
                    <a:pt x="3726" y="830"/>
                    <a:pt x="3737" y="842"/>
                  </a:cubicBezTo>
                  <a:lnTo>
                    <a:pt x="4261" y="1455"/>
                  </a:lnTo>
                  <a:lnTo>
                    <a:pt x="4261" y="1455"/>
                  </a:lnTo>
                  <a:cubicBezTo>
                    <a:pt x="4272" y="1468"/>
                    <a:pt x="4278" y="1481"/>
                    <a:pt x="4278" y="1494"/>
                  </a:cubicBezTo>
                  <a:lnTo>
                    <a:pt x="4278" y="1494"/>
                  </a:lnTo>
                  <a:cubicBezTo>
                    <a:pt x="4278" y="1506"/>
                    <a:pt x="4269" y="1516"/>
                    <a:pt x="4253" y="1523"/>
                  </a:cubicBezTo>
                  <a:close/>
                  <a:moveTo>
                    <a:pt x="3925" y="1523"/>
                  </a:moveTo>
                  <a:lnTo>
                    <a:pt x="3925" y="1523"/>
                  </a:lnTo>
                  <a:cubicBezTo>
                    <a:pt x="3909" y="1529"/>
                    <a:pt x="3892" y="1529"/>
                    <a:pt x="3875" y="1523"/>
                  </a:cubicBezTo>
                  <a:lnTo>
                    <a:pt x="3875" y="1523"/>
                  </a:lnTo>
                  <a:cubicBezTo>
                    <a:pt x="3860" y="1516"/>
                    <a:pt x="3845" y="1506"/>
                    <a:pt x="3835" y="1494"/>
                  </a:cubicBezTo>
                  <a:lnTo>
                    <a:pt x="3802" y="1455"/>
                  </a:lnTo>
                  <a:lnTo>
                    <a:pt x="3769" y="1417"/>
                  </a:lnTo>
                  <a:lnTo>
                    <a:pt x="3769" y="1417"/>
                  </a:lnTo>
                  <a:cubicBezTo>
                    <a:pt x="3759" y="1404"/>
                    <a:pt x="3748" y="1398"/>
                    <a:pt x="3737" y="1398"/>
                  </a:cubicBezTo>
                  <a:lnTo>
                    <a:pt x="3737" y="1398"/>
                  </a:lnTo>
                  <a:cubicBezTo>
                    <a:pt x="3726" y="1398"/>
                    <a:pt x="3714" y="1404"/>
                    <a:pt x="3704" y="1417"/>
                  </a:cubicBezTo>
                  <a:lnTo>
                    <a:pt x="3704" y="1417"/>
                  </a:lnTo>
                  <a:cubicBezTo>
                    <a:pt x="3693" y="1430"/>
                    <a:pt x="3682" y="1436"/>
                    <a:pt x="3671" y="1436"/>
                  </a:cubicBezTo>
                  <a:lnTo>
                    <a:pt x="3671" y="1436"/>
                  </a:lnTo>
                  <a:cubicBezTo>
                    <a:pt x="3660" y="1436"/>
                    <a:pt x="3649" y="1430"/>
                    <a:pt x="3638" y="1417"/>
                  </a:cubicBezTo>
                  <a:lnTo>
                    <a:pt x="3605" y="1379"/>
                  </a:lnTo>
                  <a:lnTo>
                    <a:pt x="3572" y="1340"/>
                  </a:lnTo>
                  <a:lnTo>
                    <a:pt x="3572" y="1340"/>
                  </a:lnTo>
                  <a:cubicBezTo>
                    <a:pt x="3562" y="1327"/>
                    <a:pt x="3548" y="1318"/>
                    <a:pt x="3532" y="1312"/>
                  </a:cubicBezTo>
                  <a:lnTo>
                    <a:pt x="3532" y="1312"/>
                  </a:lnTo>
                  <a:cubicBezTo>
                    <a:pt x="3516" y="1305"/>
                    <a:pt x="3499" y="1305"/>
                    <a:pt x="3483" y="1312"/>
                  </a:cubicBezTo>
                  <a:lnTo>
                    <a:pt x="3483" y="1312"/>
                  </a:lnTo>
                  <a:cubicBezTo>
                    <a:pt x="3466" y="1318"/>
                    <a:pt x="3453" y="1327"/>
                    <a:pt x="3441" y="1340"/>
                  </a:cubicBezTo>
                  <a:lnTo>
                    <a:pt x="3408" y="1379"/>
                  </a:lnTo>
                  <a:lnTo>
                    <a:pt x="3376" y="1417"/>
                  </a:lnTo>
                  <a:lnTo>
                    <a:pt x="3376" y="1417"/>
                  </a:lnTo>
                  <a:cubicBezTo>
                    <a:pt x="3365" y="1430"/>
                    <a:pt x="3354" y="1436"/>
                    <a:pt x="3343" y="1436"/>
                  </a:cubicBezTo>
                  <a:lnTo>
                    <a:pt x="3343" y="1436"/>
                  </a:lnTo>
                  <a:cubicBezTo>
                    <a:pt x="3332" y="1436"/>
                    <a:pt x="3322" y="1430"/>
                    <a:pt x="3310" y="1417"/>
                  </a:cubicBezTo>
                  <a:lnTo>
                    <a:pt x="3310" y="1417"/>
                  </a:lnTo>
                  <a:cubicBezTo>
                    <a:pt x="3300" y="1404"/>
                    <a:pt x="3289" y="1398"/>
                    <a:pt x="3277" y="1398"/>
                  </a:cubicBezTo>
                  <a:lnTo>
                    <a:pt x="3277" y="1398"/>
                  </a:lnTo>
                  <a:cubicBezTo>
                    <a:pt x="3266" y="1398"/>
                    <a:pt x="3256" y="1404"/>
                    <a:pt x="3245" y="1417"/>
                  </a:cubicBezTo>
                  <a:lnTo>
                    <a:pt x="3180" y="1494"/>
                  </a:lnTo>
                  <a:lnTo>
                    <a:pt x="3180" y="1494"/>
                  </a:lnTo>
                  <a:cubicBezTo>
                    <a:pt x="3168" y="1506"/>
                    <a:pt x="3154" y="1516"/>
                    <a:pt x="3138" y="1523"/>
                  </a:cubicBezTo>
                  <a:lnTo>
                    <a:pt x="3138" y="1523"/>
                  </a:lnTo>
                  <a:cubicBezTo>
                    <a:pt x="3122" y="1529"/>
                    <a:pt x="3105" y="1529"/>
                    <a:pt x="3090" y="1523"/>
                  </a:cubicBezTo>
                  <a:lnTo>
                    <a:pt x="3090" y="1523"/>
                  </a:lnTo>
                  <a:cubicBezTo>
                    <a:pt x="3073" y="1516"/>
                    <a:pt x="3064" y="1506"/>
                    <a:pt x="3064" y="1494"/>
                  </a:cubicBezTo>
                  <a:lnTo>
                    <a:pt x="3064" y="1494"/>
                  </a:lnTo>
                  <a:cubicBezTo>
                    <a:pt x="3064" y="1481"/>
                    <a:pt x="3070" y="1468"/>
                    <a:pt x="3081" y="1455"/>
                  </a:cubicBezTo>
                  <a:lnTo>
                    <a:pt x="3114" y="1417"/>
                  </a:lnTo>
                  <a:lnTo>
                    <a:pt x="3146" y="1379"/>
                  </a:lnTo>
                  <a:lnTo>
                    <a:pt x="3180" y="1340"/>
                  </a:lnTo>
                  <a:lnTo>
                    <a:pt x="3212" y="1302"/>
                  </a:lnTo>
                  <a:lnTo>
                    <a:pt x="3245" y="1264"/>
                  </a:lnTo>
                  <a:lnTo>
                    <a:pt x="3277" y="1225"/>
                  </a:lnTo>
                  <a:lnTo>
                    <a:pt x="3310" y="1187"/>
                  </a:lnTo>
                  <a:lnTo>
                    <a:pt x="3343" y="1148"/>
                  </a:lnTo>
                  <a:lnTo>
                    <a:pt x="3376" y="1111"/>
                  </a:lnTo>
                  <a:lnTo>
                    <a:pt x="3408" y="1072"/>
                  </a:lnTo>
                  <a:lnTo>
                    <a:pt x="3441" y="1034"/>
                  </a:lnTo>
                  <a:lnTo>
                    <a:pt x="3441" y="1034"/>
                  </a:lnTo>
                  <a:cubicBezTo>
                    <a:pt x="3453" y="1021"/>
                    <a:pt x="3466" y="1011"/>
                    <a:pt x="3483" y="1005"/>
                  </a:cubicBezTo>
                  <a:lnTo>
                    <a:pt x="3483" y="1005"/>
                  </a:lnTo>
                  <a:cubicBezTo>
                    <a:pt x="3499" y="999"/>
                    <a:pt x="3516" y="999"/>
                    <a:pt x="3532" y="1005"/>
                  </a:cubicBezTo>
                  <a:lnTo>
                    <a:pt x="3532" y="1005"/>
                  </a:lnTo>
                  <a:cubicBezTo>
                    <a:pt x="3548" y="1011"/>
                    <a:pt x="3562" y="1021"/>
                    <a:pt x="3572" y="1034"/>
                  </a:cubicBezTo>
                  <a:lnTo>
                    <a:pt x="3933" y="1455"/>
                  </a:lnTo>
                  <a:lnTo>
                    <a:pt x="3933" y="1455"/>
                  </a:lnTo>
                  <a:cubicBezTo>
                    <a:pt x="3944" y="1468"/>
                    <a:pt x="3950" y="1481"/>
                    <a:pt x="3950" y="1494"/>
                  </a:cubicBezTo>
                  <a:lnTo>
                    <a:pt x="3950" y="1494"/>
                  </a:lnTo>
                  <a:cubicBezTo>
                    <a:pt x="3950" y="1506"/>
                    <a:pt x="3941" y="1516"/>
                    <a:pt x="3925" y="1523"/>
                  </a:cubicBezTo>
                  <a:close/>
                  <a:moveTo>
                    <a:pt x="2622" y="1455"/>
                  </a:moveTo>
                  <a:lnTo>
                    <a:pt x="2589" y="1494"/>
                  </a:lnTo>
                  <a:lnTo>
                    <a:pt x="2589" y="1494"/>
                  </a:lnTo>
                  <a:cubicBezTo>
                    <a:pt x="2579" y="1506"/>
                    <a:pt x="2565" y="1516"/>
                    <a:pt x="2548" y="1523"/>
                  </a:cubicBezTo>
                  <a:lnTo>
                    <a:pt x="2548" y="1523"/>
                  </a:lnTo>
                  <a:cubicBezTo>
                    <a:pt x="2532" y="1529"/>
                    <a:pt x="2516" y="1529"/>
                    <a:pt x="2499" y="1523"/>
                  </a:cubicBezTo>
                  <a:lnTo>
                    <a:pt x="2499" y="1523"/>
                  </a:lnTo>
                  <a:cubicBezTo>
                    <a:pt x="2483" y="1516"/>
                    <a:pt x="2475" y="1506"/>
                    <a:pt x="2475" y="1494"/>
                  </a:cubicBezTo>
                  <a:lnTo>
                    <a:pt x="2475" y="1494"/>
                  </a:lnTo>
                  <a:cubicBezTo>
                    <a:pt x="2475" y="1481"/>
                    <a:pt x="2480" y="1468"/>
                    <a:pt x="2491" y="1455"/>
                  </a:cubicBezTo>
                  <a:lnTo>
                    <a:pt x="2524" y="1417"/>
                  </a:lnTo>
                  <a:lnTo>
                    <a:pt x="2557" y="1379"/>
                  </a:lnTo>
                  <a:lnTo>
                    <a:pt x="2589" y="1340"/>
                  </a:lnTo>
                  <a:lnTo>
                    <a:pt x="2687" y="1225"/>
                  </a:lnTo>
                  <a:lnTo>
                    <a:pt x="2721" y="1187"/>
                  </a:lnTo>
                  <a:lnTo>
                    <a:pt x="2753" y="1148"/>
                  </a:lnTo>
                  <a:lnTo>
                    <a:pt x="2851" y="1034"/>
                  </a:lnTo>
                  <a:lnTo>
                    <a:pt x="2885" y="996"/>
                  </a:lnTo>
                  <a:lnTo>
                    <a:pt x="2917" y="958"/>
                  </a:lnTo>
                  <a:lnTo>
                    <a:pt x="3015" y="842"/>
                  </a:lnTo>
                  <a:lnTo>
                    <a:pt x="3015" y="842"/>
                  </a:lnTo>
                  <a:cubicBezTo>
                    <a:pt x="3026" y="830"/>
                    <a:pt x="3031" y="817"/>
                    <a:pt x="3031" y="804"/>
                  </a:cubicBezTo>
                  <a:lnTo>
                    <a:pt x="3031" y="804"/>
                  </a:lnTo>
                  <a:cubicBezTo>
                    <a:pt x="3031" y="791"/>
                    <a:pt x="3026" y="778"/>
                    <a:pt x="3015" y="766"/>
                  </a:cubicBezTo>
                  <a:lnTo>
                    <a:pt x="2491" y="153"/>
                  </a:lnTo>
                  <a:lnTo>
                    <a:pt x="2491" y="153"/>
                  </a:lnTo>
                  <a:cubicBezTo>
                    <a:pt x="2480" y="140"/>
                    <a:pt x="2475" y="128"/>
                    <a:pt x="2475" y="115"/>
                  </a:cubicBezTo>
                  <a:lnTo>
                    <a:pt x="2475" y="115"/>
                  </a:lnTo>
                  <a:cubicBezTo>
                    <a:pt x="2475" y="102"/>
                    <a:pt x="2483" y="92"/>
                    <a:pt x="2499" y="87"/>
                  </a:cubicBezTo>
                  <a:lnTo>
                    <a:pt x="2499" y="87"/>
                  </a:lnTo>
                  <a:cubicBezTo>
                    <a:pt x="2516" y="80"/>
                    <a:pt x="2532" y="80"/>
                    <a:pt x="2548" y="87"/>
                  </a:cubicBezTo>
                  <a:lnTo>
                    <a:pt x="2548" y="87"/>
                  </a:lnTo>
                  <a:cubicBezTo>
                    <a:pt x="2565" y="92"/>
                    <a:pt x="2579" y="102"/>
                    <a:pt x="2589" y="115"/>
                  </a:cubicBezTo>
                  <a:lnTo>
                    <a:pt x="2622" y="153"/>
                  </a:lnTo>
                  <a:lnTo>
                    <a:pt x="2655" y="192"/>
                  </a:lnTo>
                  <a:lnTo>
                    <a:pt x="2687" y="230"/>
                  </a:lnTo>
                  <a:lnTo>
                    <a:pt x="2721" y="268"/>
                  </a:lnTo>
                  <a:lnTo>
                    <a:pt x="2753" y="306"/>
                  </a:lnTo>
                  <a:lnTo>
                    <a:pt x="2786" y="345"/>
                  </a:lnTo>
                  <a:lnTo>
                    <a:pt x="2819" y="383"/>
                  </a:lnTo>
                  <a:lnTo>
                    <a:pt x="2851" y="421"/>
                  </a:lnTo>
                  <a:lnTo>
                    <a:pt x="2885" y="460"/>
                  </a:lnTo>
                  <a:lnTo>
                    <a:pt x="2917" y="498"/>
                  </a:lnTo>
                  <a:lnTo>
                    <a:pt x="2950" y="536"/>
                  </a:lnTo>
                  <a:lnTo>
                    <a:pt x="2983" y="575"/>
                  </a:lnTo>
                  <a:lnTo>
                    <a:pt x="3015" y="613"/>
                  </a:lnTo>
                  <a:lnTo>
                    <a:pt x="3049" y="651"/>
                  </a:lnTo>
                  <a:lnTo>
                    <a:pt x="3081" y="689"/>
                  </a:lnTo>
                  <a:lnTo>
                    <a:pt x="3114" y="728"/>
                  </a:lnTo>
                  <a:lnTo>
                    <a:pt x="3146" y="766"/>
                  </a:lnTo>
                  <a:lnTo>
                    <a:pt x="3146" y="766"/>
                  </a:lnTo>
                  <a:cubicBezTo>
                    <a:pt x="3158" y="778"/>
                    <a:pt x="3163" y="791"/>
                    <a:pt x="3163" y="804"/>
                  </a:cubicBezTo>
                  <a:lnTo>
                    <a:pt x="3163" y="804"/>
                  </a:lnTo>
                  <a:cubicBezTo>
                    <a:pt x="3163" y="817"/>
                    <a:pt x="3158" y="830"/>
                    <a:pt x="3146" y="842"/>
                  </a:cubicBezTo>
                  <a:lnTo>
                    <a:pt x="3114" y="880"/>
                  </a:lnTo>
                  <a:lnTo>
                    <a:pt x="3081" y="919"/>
                  </a:lnTo>
                  <a:lnTo>
                    <a:pt x="2983" y="1034"/>
                  </a:lnTo>
                  <a:lnTo>
                    <a:pt x="2950" y="1072"/>
                  </a:lnTo>
                  <a:lnTo>
                    <a:pt x="2917" y="1111"/>
                  </a:lnTo>
                  <a:lnTo>
                    <a:pt x="2819" y="1225"/>
                  </a:lnTo>
                  <a:lnTo>
                    <a:pt x="2786" y="1264"/>
                  </a:lnTo>
                  <a:lnTo>
                    <a:pt x="2753" y="1302"/>
                  </a:lnTo>
                  <a:lnTo>
                    <a:pt x="2655" y="1417"/>
                  </a:lnTo>
                  <a:lnTo>
                    <a:pt x="2622" y="1455"/>
                  </a:lnTo>
                  <a:close/>
                  <a:moveTo>
                    <a:pt x="2425" y="1379"/>
                  </a:moveTo>
                  <a:lnTo>
                    <a:pt x="2393" y="1417"/>
                  </a:lnTo>
                  <a:lnTo>
                    <a:pt x="2393" y="1417"/>
                  </a:lnTo>
                  <a:cubicBezTo>
                    <a:pt x="2383" y="1427"/>
                    <a:pt x="2373" y="1436"/>
                    <a:pt x="2360" y="1442"/>
                  </a:cubicBezTo>
                  <a:lnTo>
                    <a:pt x="2360" y="1442"/>
                  </a:lnTo>
                  <a:cubicBezTo>
                    <a:pt x="2357" y="1443"/>
                    <a:pt x="2354" y="1444"/>
                    <a:pt x="2351" y="1446"/>
                  </a:cubicBezTo>
                  <a:lnTo>
                    <a:pt x="2351" y="1446"/>
                  </a:lnTo>
                  <a:cubicBezTo>
                    <a:pt x="2335" y="1452"/>
                    <a:pt x="2319" y="1452"/>
                    <a:pt x="2303" y="1446"/>
                  </a:cubicBezTo>
                  <a:lnTo>
                    <a:pt x="2303" y="1446"/>
                  </a:lnTo>
                  <a:cubicBezTo>
                    <a:pt x="2286" y="1439"/>
                    <a:pt x="2272" y="1430"/>
                    <a:pt x="2262" y="1417"/>
                  </a:cubicBezTo>
                  <a:lnTo>
                    <a:pt x="2229" y="1379"/>
                  </a:lnTo>
                  <a:lnTo>
                    <a:pt x="2196" y="1340"/>
                  </a:lnTo>
                  <a:lnTo>
                    <a:pt x="2098" y="1225"/>
                  </a:lnTo>
                  <a:lnTo>
                    <a:pt x="2065" y="1187"/>
                  </a:lnTo>
                  <a:lnTo>
                    <a:pt x="2032" y="1148"/>
                  </a:lnTo>
                  <a:lnTo>
                    <a:pt x="1934" y="1034"/>
                  </a:lnTo>
                  <a:lnTo>
                    <a:pt x="1900" y="996"/>
                  </a:lnTo>
                  <a:lnTo>
                    <a:pt x="1868" y="958"/>
                  </a:lnTo>
                  <a:lnTo>
                    <a:pt x="1770" y="842"/>
                  </a:lnTo>
                  <a:lnTo>
                    <a:pt x="1770" y="842"/>
                  </a:lnTo>
                  <a:cubicBezTo>
                    <a:pt x="1759" y="830"/>
                    <a:pt x="1754" y="817"/>
                    <a:pt x="1754" y="804"/>
                  </a:cubicBezTo>
                  <a:lnTo>
                    <a:pt x="1754" y="804"/>
                  </a:lnTo>
                  <a:cubicBezTo>
                    <a:pt x="1754" y="791"/>
                    <a:pt x="1759" y="778"/>
                    <a:pt x="1770" y="766"/>
                  </a:cubicBezTo>
                  <a:lnTo>
                    <a:pt x="2262" y="192"/>
                  </a:lnTo>
                  <a:lnTo>
                    <a:pt x="2262" y="192"/>
                  </a:lnTo>
                  <a:cubicBezTo>
                    <a:pt x="2272" y="179"/>
                    <a:pt x="2286" y="169"/>
                    <a:pt x="2303" y="162"/>
                  </a:cubicBezTo>
                  <a:lnTo>
                    <a:pt x="2303" y="162"/>
                  </a:lnTo>
                  <a:cubicBezTo>
                    <a:pt x="2319" y="157"/>
                    <a:pt x="2335" y="157"/>
                    <a:pt x="2351" y="162"/>
                  </a:cubicBezTo>
                  <a:lnTo>
                    <a:pt x="2351" y="162"/>
                  </a:lnTo>
                  <a:cubicBezTo>
                    <a:pt x="2354" y="163"/>
                    <a:pt x="2357" y="165"/>
                    <a:pt x="2360" y="166"/>
                  </a:cubicBezTo>
                  <a:lnTo>
                    <a:pt x="2360" y="166"/>
                  </a:lnTo>
                  <a:cubicBezTo>
                    <a:pt x="2373" y="172"/>
                    <a:pt x="2383" y="181"/>
                    <a:pt x="2393" y="192"/>
                  </a:cubicBezTo>
                  <a:lnTo>
                    <a:pt x="2425" y="230"/>
                  </a:lnTo>
                  <a:lnTo>
                    <a:pt x="2458" y="268"/>
                  </a:lnTo>
                  <a:lnTo>
                    <a:pt x="2491" y="306"/>
                  </a:lnTo>
                  <a:lnTo>
                    <a:pt x="2524" y="345"/>
                  </a:lnTo>
                  <a:lnTo>
                    <a:pt x="2557" y="383"/>
                  </a:lnTo>
                  <a:lnTo>
                    <a:pt x="2589" y="421"/>
                  </a:lnTo>
                  <a:lnTo>
                    <a:pt x="2622" y="460"/>
                  </a:lnTo>
                  <a:lnTo>
                    <a:pt x="2655" y="498"/>
                  </a:lnTo>
                  <a:lnTo>
                    <a:pt x="2687" y="536"/>
                  </a:lnTo>
                  <a:lnTo>
                    <a:pt x="2721" y="575"/>
                  </a:lnTo>
                  <a:lnTo>
                    <a:pt x="2753" y="613"/>
                  </a:lnTo>
                  <a:lnTo>
                    <a:pt x="2786" y="651"/>
                  </a:lnTo>
                  <a:lnTo>
                    <a:pt x="2819" y="689"/>
                  </a:lnTo>
                  <a:lnTo>
                    <a:pt x="2851" y="728"/>
                  </a:lnTo>
                  <a:lnTo>
                    <a:pt x="2885" y="766"/>
                  </a:lnTo>
                  <a:lnTo>
                    <a:pt x="2885" y="766"/>
                  </a:lnTo>
                  <a:cubicBezTo>
                    <a:pt x="2895" y="778"/>
                    <a:pt x="2900" y="791"/>
                    <a:pt x="2900" y="804"/>
                  </a:cubicBezTo>
                  <a:lnTo>
                    <a:pt x="2900" y="804"/>
                  </a:lnTo>
                  <a:cubicBezTo>
                    <a:pt x="2900" y="817"/>
                    <a:pt x="2895" y="830"/>
                    <a:pt x="2885" y="842"/>
                  </a:cubicBezTo>
                  <a:lnTo>
                    <a:pt x="2851" y="880"/>
                  </a:lnTo>
                  <a:lnTo>
                    <a:pt x="2819" y="919"/>
                  </a:lnTo>
                  <a:lnTo>
                    <a:pt x="2786" y="958"/>
                  </a:lnTo>
                  <a:lnTo>
                    <a:pt x="2753" y="996"/>
                  </a:lnTo>
                  <a:lnTo>
                    <a:pt x="2721" y="1034"/>
                  </a:lnTo>
                  <a:lnTo>
                    <a:pt x="2687" y="1072"/>
                  </a:lnTo>
                  <a:lnTo>
                    <a:pt x="2655" y="1111"/>
                  </a:lnTo>
                  <a:lnTo>
                    <a:pt x="2622" y="1148"/>
                  </a:lnTo>
                  <a:lnTo>
                    <a:pt x="2589" y="1187"/>
                  </a:lnTo>
                  <a:lnTo>
                    <a:pt x="2557" y="1225"/>
                  </a:lnTo>
                  <a:lnTo>
                    <a:pt x="2524" y="1264"/>
                  </a:lnTo>
                  <a:lnTo>
                    <a:pt x="2491" y="1302"/>
                  </a:lnTo>
                  <a:lnTo>
                    <a:pt x="2458" y="1340"/>
                  </a:lnTo>
                  <a:lnTo>
                    <a:pt x="2425" y="1379"/>
                  </a:lnTo>
                  <a:close/>
                  <a:moveTo>
                    <a:pt x="2155" y="1523"/>
                  </a:moveTo>
                  <a:lnTo>
                    <a:pt x="2155" y="1523"/>
                  </a:lnTo>
                  <a:cubicBezTo>
                    <a:pt x="2139" y="1529"/>
                    <a:pt x="2122" y="1529"/>
                    <a:pt x="2106" y="1523"/>
                  </a:cubicBezTo>
                  <a:lnTo>
                    <a:pt x="2106" y="1523"/>
                  </a:lnTo>
                  <a:cubicBezTo>
                    <a:pt x="2089" y="1516"/>
                    <a:pt x="2076" y="1506"/>
                    <a:pt x="2065" y="1494"/>
                  </a:cubicBezTo>
                  <a:lnTo>
                    <a:pt x="2032" y="1455"/>
                  </a:lnTo>
                  <a:lnTo>
                    <a:pt x="2000" y="1417"/>
                  </a:lnTo>
                  <a:lnTo>
                    <a:pt x="1966" y="1379"/>
                  </a:lnTo>
                  <a:lnTo>
                    <a:pt x="1934" y="1340"/>
                  </a:lnTo>
                  <a:lnTo>
                    <a:pt x="1900" y="1302"/>
                  </a:lnTo>
                  <a:lnTo>
                    <a:pt x="1868" y="1264"/>
                  </a:lnTo>
                  <a:lnTo>
                    <a:pt x="1836" y="1225"/>
                  </a:lnTo>
                  <a:lnTo>
                    <a:pt x="1802" y="1187"/>
                  </a:lnTo>
                  <a:lnTo>
                    <a:pt x="1770" y="1148"/>
                  </a:lnTo>
                  <a:lnTo>
                    <a:pt x="1736" y="1111"/>
                  </a:lnTo>
                  <a:lnTo>
                    <a:pt x="1704" y="1072"/>
                  </a:lnTo>
                  <a:lnTo>
                    <a:pt x="1672" y="1034"/>
                  </a:lnTo>
                  <a:lnTo>
                    <a:pt x="1638" y="996"/>
                  </a:lnTo>
                  <a:lnTo>
                    <a:pt x="1606" y="958"/>
                  </a:lnTo>
                  <a:lnTo>
                    <a:pt x="1573" y="919"/>
                  </a:lnTo>
                  <a:lnTo>
                    <a:pt x="1540" y="880"/>
                  </a:lnTo>
                  <a:lnTo>
                    <a:pt x="1507" y="842"/>
                  </a:lnTo>
                  <a:lnTo>
                    <a:pt x="1507" y="842"/>
                  </a:lnTo>
                  <a:cubicBezTo>
                    <a:pt x="1497" y="830"/>
                    <a:pt x="1491" y="817"/>
                    <a:pt x="1491" y="804"/>
                  </a:cubicBezTo>
                  <a:lnTo>
                    <a:pt x="1491" y="804"/>
                  </a:lnTo>
                  <a:cubicBezTo>
                    <a:pt x="1491" y="791"/>
                    <a:pt x="1497" y="778"/>
                    <a:pt x="1507" y="766"/>
                  </a:cubicBezTo>
                  <a:lnTo>
                    <a:pt x="1540" y="728"/>
                  </a:lnTo>
                  <a:lnTo>
                    <a:pt x="1573" y="689"/>
                  </a:lnTo>
                  <a:lnTo>
                    <a:pt x="1606" y="651"/>
                  </a:lnTo>
                  <a:lnTo>
                    <a:pt x="1704" y="536"/>
                  </a:lnTo>
                  <a:lnTo>
                    <a:pt x="1736" y="498"/>
                  </a:lnTo>
                  <a:lnTo>
                    <a:pt x="1770" y="460"/>
                  </a:lnTo>
                  <a:lnTo>
                    <a:pt x="1868" y="345"/>
                  </a:lnTo>
                  <a:lnTo>
                    <a:pt x="1900" y="306"/>
                  </a:lnTo>
                  <a:lnTo>
                    <a:pt x="1934" y="268"/>
                  </a:lnTo>
                  <a:lnTo>
                    <a:pt x="2032" y="153"/>
                  </a:lnTo>
                  <a:lnTo>
                    <a:pt x="2065" y="115"/>
                  </a:lnTo>
                  <a:lnTo>
                    <a:pt x="2065" y="115"/>
                  </a:lnTo>
                  <a:cubicBezTo>
                    <a:pt x="2076" y="102"/>
                    <a:pt x="2089" y="92"/>
                    <a:pt x="2106" y="87"/>
                  </a:cubicBezTo>
                  <a:lnTo>
                    <a:pt x="2106" y="87"/>
                  </a:lnTo>
                  <a:cubicBezTo>
                    <a:pt x="2122" y="80"/>
                    <a:pt x="2139" y="80"/>
                    <a:pt x="2155" y="87"/>
                  </a:cubicBezTo>
                  <a:lnTo>
                    <a:pt x="2155" y="87"/>
                  </a:lnTo>
                  <a:cubicBezTo>
                    <a:pt x="2171" y="92"/>
                    <a:pt x="2179" y="102"/>
                    <a:pt x="2179" y="115"/>
                  </a:cubicBezTo>
                  <a:lnTo>
                    <a:pt x="2179" y="115"/>
                  </a:lnTo>
                  <a:cubicBezTo>
                    <a:pt x="2179" y="128"/>
                    <a:pt x="2174" y="140"/>
                    <a:pt x="2163" y="153"/>
                  </a:cubicBezTo>
                  <a:lnTo>
                    <a:pt x="2130" y="192"/>
                  </a:lnTo>
                  <a:lnTo>
                    <a:pt x="2098" y="230"/>
                  </a:lnTo>
                  <a:lnTo>
                    <a:pt x="2065" y="268"/>
                  </a:lnTo>
                  <a:lnTo>
                    <a:pt x="2032" y="306"/>
                  </a:lnTo>
                  <a:lnTo>
                    <a:pt x="2000" y="345"/>
                  </a:lnTo>
                  <a:lnTo>
                    <a:pt x="1966" y="383"/>
                  </a:lnTo>
                  <a:lnTo>
                    <a:pt x="1934" y="421"/>
                  </a:lnTo>
                  <a:lnTo>
                    <a:pt x="1900" y="460"/>
                  </a:lnTo>
                  <a:lnTo>
                    <a:pt x="1868" y="498"/>
                  </a:lnTo>
                  <a:lnTo>
                    <a:pt x="1836" y="536"/>
                  </a:lnTo>
                  <a:lnTo>
                    <a:pt x="1802" y="575"/>
                  </a:lnTo>
                  <a:lnTo>
                    <a:pt x="1770" y="613"/>
                  </a:lnTo>
                  <a:lnTo>
                    <a:pt x="1736" y="651"/>
                  </a:lnTo>
                  <a:lnTo>
                    <a:pt x="1704" y="689"/>
                  </a:lnTo>
                  <a:lnTo>
                    <a:pt x="1672" y="728"/>
                  </a:lnTo>
                  <a:lnTo>
                    <a:pt x="1638" y="766"/>
                  </a:lnTo>
                  <a:lnTo>
                    <a:pt x="1638" y="766"/>
                  </a:lnTo>
                  <a:cubicBezTo>
                    <a:pt x="1628" y="778"/>
                    <a:pt x="1623" y="791"/>
                    <a:pt x="1623" y="804"/>
                  </a:cubicBezTo>
                  <a:lnTo>
                    <a:pt x="1623" y="804"/>
                  </a:lnTo>
                  <a:cubicBezTo>
                    <a:pt x="1623" y="817"/>
                    <a:pt x="1628" y="830"/>
                    <a:pt x="1638" y="842"/>
                  </a:cubicBezTo>
                  <a:lnTo>
                    <a:pt x="1672" y="880"/>
                  </a:lnTo>
                  <a:lnTo>
                    <a:pt x="1704" y="919"/>
                  </a:lnTo>
                  <a:lnTo>
                    <a:pt x="1802" y="1034"/>
                  </a:lnTo>
                  <a:lnTo>
                    <a:pt x="1836" y="1072"/>
                  </a:lnTo>
                  <a:lnTo>
                    <a:pt x="1868" y="1111"/>
                  </a:lnTo>
                  <a:lnTo>
                    <a:pt x="1966" y="1225"/>
                  </a:lnTo>
                  <a:lnTo>
                    <a:pt x="2000" y="1264"/>
                  </a:lnTo>
                  <a:lnTo>
                    <a:pt x="2032" y="1302"/>
                  </a:lnTo>
                  <a:lnTo>
                    <a:pt x="2130" y="1417"/>
                  </a:lnTo>
                  <a:lnTo>
                    <a:pt x="2163" y="1455"/>
                  </a:lnTo>
                  <a:lnTo>
                    <a:pt x="2163" y="1455"/>
                  </a:lnTo>
                  <a:cubicBezTo>
                    <a:pt x="2174" y="1468"/>
                    <a:pt x="2179" y="1481"/>
                    <a:pt x="2179" y="1494"/>
                  </a:cubicBezTo>
                  <a:lnTo>
                    <a:pt x="2179" y="1494"/>
                  </a:lnTo>
                  <a:cubicBezTo>
                    <a:pt x="2179" y="1506"/>
                    <a:pt x="2171" y="1516"/>
                    <a:pt x="2155" y="1523"/>
                  </a:cubicBezTo>
                  <a:close/>
                  <a:moveTo>
                    <a:pt x="1893" y="1523"/>
                  </a:moveTo>
                  <a:lnTo>
                    <a:pt x="1893" y="1523"/>
                  </a:lnTo>
                  <a:cubicBezTo>
                    <a:pt x="1876" y="1529"/>
                    <a:pt x="1857" y="1531"/>
                    <a:pt x="1836" y="1531"/>
                  </a:cubicBezTo>
                  <a:lnTo>
                    <a:pt x="1836" y="1531"/>
                  </a:lnTo>
                  <a:cubicBezTo>
                    <a:pt x="1813" y="1531"/>
                    <a:pt x="1795" y="1529"/>
                    <a:pt x="1777" y="1523"/>
                  </a:cubicBezTo>
                  <a:lnTo>
                    <a:pt x="1777" y="1523"/>
                  </a:lnTo>
                  <a:cubicBezTo>
                    <a:pt x="1762" y="1516"/>
                    <a:pt x="1748" y="1506"/>
                    <a:pt x="1736" y="1494"/>
                  </a:cubicBezTo>
                  <a:lnTo>
                    <a:pt x="1704" y="1455"/>
                  </a:lnTo>
                  <a:lnTo>
                    <a:pt x="1672" y="1417"/>
                  </a:lnTo>
                  <a:lnTo>
                    <a:pt x="1638" y="1379"/>
                  </a:lnTo>
                  <a:lnTo>
                    <a:pt x="1606" y="1340"/>
                  </a:lnTo>
                  <a:lnTo>
                    <a:pt x="1573" y="1302"/>
                  </a:lnTo>
                  <a:lnTo>
                    <a:pt x="1540" y="1264"/>
                  </a:lnTo>
                  <a:lnTo>
                    <a:pt x="1507" y="1225"/>
                  </a:lnTo>
                  <a:lnTo>
                    <a:pt x="1474" y="1187"/>
                  </a:lnTo>
                  <a:lnTo>
                    <a:pt x="1442" y="1148"/>
                  </a:lnTo>
                  <a:lnTo>
                    <a:pt x="1409" y="1111"/>
                  </a:lnTo>
                  <a:lnTo>
                    <a:pt x="1376" y="1072"/>
                  </a:lnTo>
                  <a:lnTo>
                    <a:pt x="1343" y="1034"/>
                  </a:lnTo>
                  <a:lnTo>
                    <a:pt x="1311" y="996"/>
                  </a:lnTo>
                  <a:lnTo>
                    <a:pt x="1278" y="958"/>
                  </a:lnTo>
                  <a:lnTo>
                    <a:pt x="1245" y="919"/>
                  </a:lnTo>
                  <a:lnTo>
                    <a:pt x="1212" y="880"/>
                  </a:lnTo>
                  <a:lnTo>
                    <a:pt x="1212" y="880"/>
                  </a:lnTo>
                  <a:cubicBezTo>
                    <a:pt x="1201" y="868"/>
                    <a:pt x="1188" y="858"/>
                    <a:pt x="1171" y="852"/>
                  </a:cubicBezTo>
                  <a:lnTo>
                    <a:pt x="1171" y="852"/>
                  </a:lnTo>
                  <a:cubicBezTo>
                    <a:pt x="1155" y="846"/>
                    <a:pt x="1139" y="846"/>
                    <a:pt x="1122" y="852"/>
                  </a:cubicBezTo>
                  <a:lnTo>
                    <a:pt x="1122" y="852"/>
                  </a:lnTo>
                  <a:cubicBezTo>
                    <a:pt x="1106" y="858"/>
                    <a:pt x="1093" y="868"/>
                    <a:pt x="1081" y="880"/>
                  </a:cubicBezTo>
                  <a:lnTo>
                    <a:pt x="1049" y="919"/>
                  </a:lnTo>
                  <a:lnTo>
                    <a:pt x="950" y="1034"/>
                  </a:lnTo>
                  <a:lnTo>
                    <a:pt x="917" y="1072"/>
                  </a:lnTo>
                  <a:lnTo>
                    <a:pt x="885" y="1111"/>
                  </a:lnTo>
                  <a:lnTo>
                    <a:pt x="786" y="1225"/>
                  </a:lnTo>
                  <a:lnTo>
                    <a:pt x="753" y="1264"/>
                  </a:lnTo>
                  <a:lnTo>
                    <a:pt x="721" y="1302"/>
                  </a:lnTo>
                  <a:lnTo>
                    <a:pt x="622" y="1417"/>
                  </a:lnTo>
                  <a:lnTo>
                    <a:pt x="590" y="1455"/>
                  </a:lnTo>
                  <a:lnTo>
                    <a:pt x="557" y="1494"/>
                  </a:lnTo>
                  <a:lnTo>
                    <a:pt x="557" y="1494"/>
                  </a:lnTo>
                  <a:cubicBezTo>
                    <a:pt x="546" y="1506"/>
                    <a:pt x="532" y="1516"/>
                    <a:pt x="516" y="1523"/>
                  </a:cubicBezTo>
                  <a:lnTo>
                    <a:pt x="516" y="1523"/>
                  </a:lnTo>
                  <a:cubicBezTo>
                    <a:pt x="500" y="1529"/>
                    <a:pt x="480" y="1531"/>
                    <a:pt x="459" y="1531"/>
                  </a:cubicBezTo>
                  <a:lnTo>
                    <a:pt x="459" y="1531"/>
                  </a:lnTo>
                  <a:cubicBezTo>
                    <a:pt x="437" y="1531"/>
                    <a:pt x="418" y="1529"/>
                    <a:pt x="401" y="1523"/>
                  </a:cubicBezTo>
                  <a:lnTo>
                    <a:pt x="401" y="1523"/>
                  </a:lnTo>
                  <a:cubicBezTo>
                    <a:pt x="384" y="1516"/>
                    <a:pt x="377" y="1506"/>
                    <a:pt x="377" y="1494"/>
                  </a:cubicBezTo>
                  <a:lnTo>
                    <a:pt x="377" y="1494"/>
                  </a:lnTo>
                  <a:cubicBezTo>
                    <a:pt x="377" y="1481"/>
                    <a:pt x="382" y="1468"/>
                    <a:pt x="393" y="1455"/>
                  </a:cubicBezTo>
                  <a:lnTo>
                    <a:pt x="426" y="1417"/>
                  </a:lnTo>
                  <a:lnTo>
                    <a:pt x="459" y="1379"/>
                  </a:lnTo>
                  <a:lnTo>
                    <a:pt x="491" y="1340"/>
                  </a:lnTo>
                  <a:lnTo>
                    <a:pt x="524" y="1302"/>
                  </a:lnTo>
                  <a:lnTo>
                    <a:pt x="557" y="1264"/>
                  </a:lnTo>
                  <a:lnTo>
                    <a:pt x="590" y="1225"/>
                  </a:lnTo>
                  <a:lnTo>
                    <a:pt x="622" y="1187"/>
                  </a:lnTo>
                  <a:lnTo>
                    <a:pt x="655" y="1148"/>
                  </a:lnTo>
                  <a:lnTo>
                    <a:pt x="688" y="1111"/>
                  </a:lnTo>
                  <a:lnTo>
                    <a:pt x="721" y="1072"/>
                  </a:lnTo>
                  <a:lnTo>
                    <a:pt x="753" y="1034"/>
                  </a:lnTo>
                  <a:lnTo>
                    <a:pt x="786" y="996"/>
                  </a:lnTo>
                  <a:lnTo>
                    <a:pt x="819" y="958"/>
                  </a:lnTo>
                  <a:lnTo>
                    <a:pt x="852" y="919"/>
                  </a:lnTo>
                  <a:lnTo>
                    <a:pt x="885" y="880"/>
                  </a:lnTo>
                  <a:lnTo>
                    <a:pt x="917" y="842"/>
                  </a:lnTo>
                  <a:lnTo>
                    <a:pt x="917" y="842"/>
                  </a:lnTo>
                  <a:cubicBezTo>
                    <a:pt x="929" y="830"/>
                    <a:pt x="934" y="817"/>
                    <a:pt x="934" y="804"/>
                  </a:cubicBezTo>
                  <a:lnTo>
                    <a:pt x="934" y="804"/>
                  </a:lnTo>
                  <a:cubicBezTo>
                    <a:pt x="934" y="791"/>
                    <a:pt x="929" y="778"/>
                    <a:pt x="917" y="766"/>
                  </a:cubicBezTo>
                  <a:lnTo>
                    <a:pt x="885" y="728"/>
                  </a:lnTo>
                  <a:lnTo>
                    <a:pt x="852" y="689"/>
                  </a:lnTo>
                  <a:lnTo>
                    <a:pt x="819" y="651"/>
                  </a:lnTo>
                  <a:lnTo>
                    <a:pt x="721" y="536"/>
                  </a:lnTo>
                  <a:lnTo>
                    <a:pt x="688" y="498"/>
                  </a:lnTo>
                  <a:lnTo>
                    <a:pt x="655" y="460"/>
                  </a:lnTo>
                  <a:lnTo>
                    <a:pt x="557" y="345"/>
                  </a:lnTo>
                  <a:lnTo>
                    <a:pt x="524" y="306"/>
                  </a:lnTo>
                  <a:lnTo>
                    <a:pt x="491" y="268"/>
                  </a:lnTo>
                  <a:lnTo>
                    <a:pt x="393" y="153"/>
                  </a:lnTo>
                  <a:lnTo>
                    <a:pt x="393" y="153"/>
                  </a:lnTo>
                  <a:cubicBezTo>
                    <a:pt x="382" y="140"/>
                    <a:pt x="377" y="128"/>
                    <a:pt x="377" y="115"/>
                  </a:cubicBezTo>
                  <a:lnTo>
                    <a:pt x="377" y="115"/>
                  </a:lnTo>
                  <a:cubicBezTo>
                    <a:pt x="377" y="102"/>
                    <a:pt x="384" y="92"/>
                    <a:pt x="401" y="87"/>
                  </a:cubicBezTo>
                  <a:lnTo>
                    <a:pt x="401" y="87"/>
                  </a:lnTo>
                  <a:cubicBezTo>
                    <a:pt x="418" y="80"/>
                    <a:pt x="437" y="77"/>
                    <a:pt x="459" y="77"/>
                  </a:cubicBezTo>
                  <a:lnTo>
                    <a:pt x="459" y="77"/>
                  </a:lnTo>
                  <a:cubicBezTo>
                    <a:pt x="480" y="77"/>
                    <a:pt x="500" y="80"/>
                    <a:pt x="516" y="87"/>
                  </a:cubicBezTo>
                  <a:lnTo>
                    <a:pt x="516" y="87"/>
                  </a:lnTo>
                  <a:cubicBezTo>
                    <a:pt x="532" y="92"/>
                    <a:pt x="546" y="102"/>
                    <a:pt x="557" y="115"/>
                  </a:cubicBezTo>
                  <a:lnTo>
                    <a:pt x="590" y="153"/>
                  </a:lnTo>
                  <a:lnTo>
                    <a:pt x="622" y="192"/>
                  </a:lnTo>
                  <a:lnTo>
                    <a:pt x="655" y="230"/>
                  </a:lnTo>
                  <a:lnTo>
                    <a:pt x="688" y="268"/>
                  </a:lnTo>
                  <a:lnTo>
                    <a:pt x="721" y="306"/>
                  </a:lnTo>
                  <a:lnTo>
                    <a:pt x="753" y="345"/>
                  </a:lnTo>
                  <a:lnTo>
                    <a:pt x="786" y="383"/>
                  </a:lnTo>
                  <a:lnTo>
                    <a:pt x="819" y="421"/>
                  </a:lnTo>
                  <a:lnTo>
                    <a:pt x="852" y="460"/>
                  </a:lnTo>
                  <a:lnTo>
                    <a:pt x="885" y="498"/>
                  </a:lnTo>
                  <a:lnTo>
                    <a:pt x="917" y="536"/>
                  </a:lnTo>
                  <a:lnTo>
                    <a:pt x="950" y="575"/>
                  </a:lnTo>
                  <a:lnTo>
                    <a:pt x="983" y="613"/>
                  </a:lnTo>
                  <a:lnTo>
                    <a:pt x="1016" y="651"/>
                  </a:lnTo>
                  <a:lnTo>
                    <a:pt x="1049" y="689"/>
                  </a:lnTo>
                  <a:lnTo>
                    <a:pt x="1081" y="728"/>
                  </a:lnTo>
                  <a:lnTo>
                    <a:pt x="1081" y="728"/>
                  </a:lnTo>
                  <a:cubicBezTo>
                    <a:pt x="1093" y="740"/>
                    <a:pt x="1106" y="750"/>
                    <a:pt x="1122" y="757"/>
                  </a:cubicBezTo>
                  <a:lnTo>
                    <a:pt x="1122" y="757"/>
                  </a:lnTo>
                  <a:cubicBezTo>
                    <a:pt x="1139" y="763"/>
                    <a:pt x="1155" y="763"/>
                    <a:pt x="1171" y="757"/>
                  </a:cubicBezTo>
                  <a:lnTo>
                    <a:pt x="1171" y="757"/>
                  </a:lnTo>
                  <a:cubicBezTo>
                    <a:pt x="1188" y="750"/>
                    <a:pt x="1201" y="740"/>
                    <a:pt x="1212" y="728"/>
                  </a:cubicBezTo>
                  <a:lnTo>
                    <a:pt x="1245" y="689"/>
                  </a:lnTo>
                  <a:lnTo>
                    <a:pt x="1278" y="651"/>
                  </a:lnTo>
                  <a:lnTo>
                    <a:pt x="1376" y="536"/>
                  </a:lnTo>
                  <a:lnTo>
                    <a:pt x="1409" y="498"/>
                  </a:lnTo>
                  <a:lnTo>
                    <a:pt x="1442" y="460"/>
                  </a:lnTo>
                  <a:lnTo>
                    <a:pt x="1540" y="345"/>
                  </a:lnTo>
                  <a:lnTo>
                    <a:pt x="1573" y="306"/>
                  </a:lnTo>
                  <a:lnTo>
                    <a:pt x="1606" y="268"/>
                  </a:lnTo>
                  <a:lnTo>
                    <a:pt x="1704" y="153"/>
                  </a:lnTo>
                  <a:lnTo>
                    <a:pt x="1736" y="115"/>
                  </a:lnTo>
                  <a:lnTo>
                    <a:pt x="1736" y="115"/>
                  </a:lnTo>
                  <a:cubicBezTo>
                    <a:pt x="1748" y="102"/>
                    <a:pt x="1762" y="92"/>
                    <a:pt x="1777" y="87"/>
                  </a:cubicBezTo>
                  <a:lnTo>
                    <a:pt x="1777" y="87"/>
                  </a:lnTo>
                  <a:cubicBezTo>
                    <a:pt x="1795" y="80"/>
                    <a:pt x="1813" y="77"/>
                    <a:pt x="1836" y="77"/>
                  </a:cubicBezTo>
                  <a:lnTo>
                    <a:pt x="1836" y="77"/>
                  </a:lnTo>
                  <a:cubicBezTo>
                    <a:pt x="1857" y="77"/>
                    <a:pt x="1876" y="80"/>
                    <a:pt x="1893" y="87"/>
                  </a:cubicBezTo>
                  <a:lnTo>
                    <a:pt x="1893" y="87"/>
                  </a:lnTo>
                  <a:cubicBezTo>
                    <a:pt x="1909" y="92"/>
                    <a:pt x="1917" y="102"/>
                    <a:pt x="1917" y="115"/>
                  </a:cubicBezTo>
                  <a:lnTo>
                    <a:pt x="1917" y="115"/>
                  </a:lnTo>
                  <a:cubicBezTo>
                    <a:pt x="1917" y="128"/>
                    <a:pt x="1912" y="140"/>
                    <a:pt x="1900" y="153"/>
                  </a:cubicBezTo>
                  <a:lnTo>
                    <a:pt x="1868" y="192"/>
                  </a:lnTo>
                  <a:lnTo>
                    <a:pt x="1836" y="230"/>
                  </a:lnTo>
                  <a:lnTo>
                    <a:pt x="1802" y="268"/>
                  </a:lnTo>
                  <a:lnTo>
                    <a:pt x="1704" y="383"/>
                  </a:lnTo>
                  <a:lnTo>
                    <a:pt x="1672" y="421"/>
                  </a:lnTo>
                  <a:lnTo>
                    <a:pt x="1638" y="460"/>
                  </a:lnTo>
                  <a:lnTo>
                    <a:pt x="1540" y="575"/>
                  </a:lnTo>
                  <a:lnTo>
                    <a:pt x="1507" y="613"/>
                  </a:lnTo>
                  <a:lnTo>
                    <a:pt x="1474" y="651"/>
                  </a:lnTo>
                  <a:lnTo>
                    <a:pt x="1376" y="766"/>
                  </a:lnTo>
                  <a:lnTo>
                    <a:pt x="1376" y="766"/>
                  </a:lnTo>
                  <a:cubicBezTo>
                    <a:pt x="1365" y="778"/>
                    <a:pt x="1360" y="791"/>
                    <a:pt x="1360" y="804"/>
                  </a:cubicBezTo>
                  <a:lnTo>
                    <a:pt x="1360" y="804"/>
                  </a:lnTo>
                  <a:cubicBezTo>
                    <a:pt x="1360" y="817"/>
                    <a:pt x="1365" y="830"/>
                    <a:pt x="1376" y="842"/>
                  </a:cubicBezTo>
                  <a:lnTo>
                    <a:pt x="1900" y="1455"/>
                  </a:lnTo>
                  <a:lnTo>
                    <a:pt x="1900" y="1455"/>
                  </a:lnTo>
                  <a:cubicBezTo>
                    <a:pt x="1912" y="1468"/>
                    <a:pt x="1917" y="1481"/>
                    <a:pt x="1917" y="1494"/>
                  </a:cubicBezTo>
                  <a:lnTo>
                    <a:pt x="1917" y="1494"/>
                  </a:lnTo>
                  <a:cubicBezTo>
                    <a:pt x="1917" y="1506"/>
                    <a:pt x="1909" y="1516"/>
                    <a:pt x="1893" y="1523"/>
                  </a:cubicBezTo>
                  <a:close/>
                  <a:moveTo>
                    <a:pt x="1565" y="1523"/>
                  </a:moveTo>
                  <a:lnTo>
                    <a:pt x="1565" y="1523"/>
                  </a:lnTo>
                  <a:cubicBezTo>
                    <a:pt x="1548" y="1529"/>
                    <a:pt x="1532" y="1529"/>
                    <a:pt x="1515" y="1523"/>
                  </a:cubicBezTo>
                  <a:lnTo>
                    <a:pt x="1515" y="1523"/>
                  </a:lnTo>
                  <a:cubicBezTo>
                    <a:pt x="1499" y="1516"/>
                    <a:pt x="1486" y="1506"/>
                    <a:pt x="1474" y="1494"/>
                  </a:cubicBezTo>
                  <a:lnTo>
                    <a:pt x="1442" y="1455"/>
                  </a:lnTo>
                  <a:lnTo>
                    <a:pt x="1409" y="1417"/>
                  </a:lnTo>
                  <a:lnTo>
                    <a:pt x="1409" y="1417"/>
                  </a:lnTo>
                  <a:cubicBezTo>
                    <a:pt x="1398" y="1404"/>
                    <a:pt x="1387" y="1398"/>
                    <a:pt x="1376" y="1398"/>
                  </a:cubicBezTo>
                  <a:lnTo>
                    <a:pt x="1376" y="1398"/>
                  </a:lnTo>
                  <a:cubicBezTo>
                    <a:pt x="1365" y="1398"/>
                    <a:pt x="1355" y="1404"/>
                    <a:pt x="1343" y="1417"/>
                  </a:cubicBezTo>
                  <a:lnTo>
                    <a:pt x="1343" y="1417"/>
                  </a:lnTo>
                  <a:cubicBezTo>
                    <a:pt x="1332" y="1430"/>
                    <a:pt x="1322" y="1436"/>
                    <a:pt x="1311" y="1436"/>
                  </a:cubicBezTo>
                  <a:lnTo>
                    <a:pt x="1311" y="1436"/>
                  </a:lnTo>
                  <a:cubicBezTo>
                    <a:pt x="1300" y="1436"/>
                    <a:pt x="1289" y="1430"/>
                    <a:pt x="1278" y="1417"/>
                  </a:cubicBezTo>
                  <a:lnTo>
                    <a:pt x="1245" y="1379"/>
                  </a:lnTo>
                  <a:lnTo>
                    <a:pt x="1212" y="1340"/>
                  </a:lnTo>
                  <a:lnTo>
                    <a:pt x="1212" y="1340"/>
                  </a:lnTo>
                  <a:cubicBezTo>
                    <a:pt x="1201" y="1327"/>
                    <a:pt x="1188" y="1318"/>
                    <a:pt x="1171" y="1312"/>
                  </a:cubicBezTo>
                  <a:lnTo>
                    <a:pt x="1171" y="1312"/>
                  </a:lnTo>
                  <a:cubicBezTo>
                    <a:pt x="1155" y="1305"/>
                    <a:pt x="1139" y="1305"/>
                    <a:pt x="1122" y="1312"/>
                  </a:cubicBezTo>
                  <a:lnTo>
                    <a:pt x="1122" y="1312"/>
                  </a:lnTo>
                  <a:cubicBezTo>
                    <a:pt x="1106" y="1318"/>
                    <a:pt x="1093" y="1327"/>
                    <a:pt x="1081" y="1340"/>
                  </a:cubicBezTo>
                  <a:lnTo>
                    <a:pt x="1049" y="1379"/>
                  </a:lnTo>
                  <a:lnTo>
                    <a:pt x="1016" y="1417"/>
                  </a:lnTo>
                  <a:lnTo>
                    <a:pt x="1016" y="1417"/>
                  </a:lnTo>
                  <a:cubicBezTo>
                    <a:pt x="1005" y="1430"/>
                    <a:pt x="994" y="1436"/>
                    <a:pt x="983" y="1436"/>
                  </a:cubicBezTo>
                  <a:lnTo>
                    <a:pt x="983" y="1436"/>
                  </a:lnTo>
                  <a:cubicBezTo>
                    <a:pt x="972" y="1436"/>
                    <a:pt x="961" y="1430"/>
                    <a:pt x="950" y="1417"/>
                  </a:cubicBezTo>
                  <a:lnTo>
                    <a:pt x="950" y="1417"/>
                  </a:lnTo>
                  <a:cubicBezTo>
                    <a:pt x="939" y="1404"/>
                    <a:pt x="929" y="1398"/>
                    <a:pt x="917" y="1398"/>
                  </a:cubicBezTo>
                  <a:lnTo>
                    <a:pt x="917" y="1398"/>
                  </a:lnTo>
                  <a:cubicBezTo>
                    <a:pt x="907" y="1398"/>
                    <a:pt x="895" y="1404"/>
                    <a:pt x="885" y="1417"/>
                  </a:cubicBezTo>
                  <a:lnTo>
                    <a:pt x="819" y="1494"/>
                  </a:lnTo>
                  <a:lnTo>
                    <a:pt x="819" y="1494"/>
                  </a:lnTo>
                  <a:cubicBezTo>
                    <a:pt x="808" y="1506"/>
                    <a:pt x="794" y="1516"/>
                    <a:pt x="778" y="1523"/>
                  </a:cubicBezTo>
                  <a:lnTo>
                    <a:pt x="778" y="1523"/>
                  </a:lnTo>
                  <a:cubicBezTo>
                    <a:pt x="762" y="1529"/>
                    <a:pt x="746" y="1529"/>
                    <a:pt x="729" y="1523"/>
                  </a:cubicBezTo>
                  <a:lnTo>
                    <a:pt x="729" y="1523"/>
                  </a:lnTo>
                  <a:cubicBezTo>
                    <a:pt x="712" y="1516"/>
                    <a:pt x="704" y="1506"/>
                    <a:pt x="704" y="1494"/>
                  </a:cubicBezTo>
                  <a:lnTo>
                    <a:pt x="704" y="1494"/>
                  </a:lnTo>
                  <a:cubicBezTo>
                    <a:pt x="704" y="1481"/>
                    <a:pt x="710" y="1468"/>
                    <a:pt x="721" y="1455"/>
                  </a:cubicBezTo>
                  <a:lnTo>
                    <a:pt x="753" y="1417"/>
                  </a:lnTo>
                  <a:lnTo>
                    <a:pt x="786" y="1379"/>
                  </a:lnTo>
                  <a:lnTo>
                    <a:pt x="819" y="1340"/>
                  </a:lnTo>
                  <a:lnTo>
                    <a:pt x="852" y="1302"/>
                  </a:lnTo>
                  <a:lnTo>
                    <a:pt x="885" y="1264"/>
                  </a:lnTo>
                  <a:lnTo>
                    <a:pt x="917" y="1225"/>
                  </a:lnTo>
                  <a:lnTo>
                    <a:pt x="950" y="1187"/>
                  </a:lnTo>
                  <a:lnTo>
                    <a:pt x="983" y="1148"/>
                  </a:lnTo>
                  <a:lnTo>
                    <a:pt x="1016" y="1111"/>
                  </a:lnTo>
                  <a:lnTo>
                    <a:pt x="1049" y="1072"/>
                  </a:lnTo>
                  <a:lnTo>
                    <a:pt x="1081" y="1034"/>
                  </a:lnTo>
                  <a:lnTo>
                    <a:pt x="1081" y="1034"/>
                  </a:lnTo>
                  <a:cubicBezTo>
                    <a:pt x="1093" y="1021"/>
                    <a:pt x="1106" y="1011"/>
                    <a:pt x="1122" y="1005"/>
                  </a:cubicBezTo>
                  <a:lnTo>
                    <a:pt x="1122" y="1005"/>
                  </a:lnTo>
                  <a:cubicBezTo>
                    <a:pt x="1139" y="999"/>
                    <a:pt x="1155" y="999"/>
                    <a:pt x="1171" y="1005"/>
                  </a:cubicBezTo>
                  <a:lnTo>
                    <a:pt x="1171" y="1005"/>
                  </a:lnTo>
                  <a:cubicBezTo>
                    <a:pt x="1188" y="1011"/>
                    <a:pt x="1201" y="1021"/>
                    <a:pt x="1212" y="1034"/>
                  </a:cubicBezTo>
                  <a:lnTo>
                    <a:pt x="1573" y="1455"/>
                  </a:lnTo>
                  <a:lnTo>
                    <a:pt x="1573" y="1455"/>
                  </a:lnTo>
                  <a:cubicBezTo>
                    <a:pt x="1584" y="1468"/>
                    <a:pt x="1590" y="1481"/>
                    <a:pt x="1590" y="1494"/>
                  </a:cubicBezTo>
                  <a:lnTo>
                    <a:pt x="1590" y="1494"/>
                  </a:lnTo>
                  <a:cubicBezTo>
                    <a:pt x="1590" y="1506"/>
                    <a:pt x="1582" y="1516"/>
                    <a:pt x="1565" y="1523"/>
                  </a:cubicBezTo>
                  <a:close/>
                  <a:moveTo>
                    <a:pt x="262" y="1455"/>
                  </a:moveTo>
                  <a:lnTo>
                    <a:pt x="229" y="1494"/>
                  </a:lnTo>
                  <a:lnTo>
                    <a:pt x="229" y="1494"/>
                  </a:lnTo>
                  <a:cubicBezTo>
                    <a:pt x="218" y="1506"/>
                    <a:pt x="205" y="1516"/>
                    <a:pt x="188" y="1523"/>
                  </a:cubicBezTo>
                  <a:lnTo>
                    <a:pt x="188" y="1523"/>
                  </a:lnTo>
                  <a:cubicBezTo>
                    <a:pt x="172" y="1529"/>
                    <a:pt x="155" y="1529"/>
                    <a:pt x="139" y="1523"/>
                  </a:cubicBezTo>
                  <a:lnTo>
                    <a:pt x="139" y="1523"/>
                  </a:lnTo>
                  <a:cubicBezTo>
                    <a:pt x="123" y="1516"/>
                    <a:pt x="115" y="1506"/>
                    <a:pt x="115" y="1494"/>
                  </a:cubicBezTo>
                  <a:lnTo>
                    <a:pt x="115" y="1494"/>
                  </a:lnTo>
                  <a:cubicBezTo>
                    <a:pt x="115" y="1481"/>
                    <a:pt x="120" y="1468"/>
                    <a:pt x="131" y="1455"/>
                  </a:cubicBezTo>
                  <a:lnTo>
                    <a:pt x="164" y="1417"/>
                  </a:lnTo>
                  <a:lnTo>
                    <a:pt x="197" y="1379"/>
                  </a:lnTo>
                  <a:lnTo>
                    <a:pt x="229" y="1340"/>
                  </a:lnTo>
                  <a:lnTo>
                    <a:pt x="328" y="1225"/>
                  </a:lnTo>
                  <a:lnTo>
                    <a:pt x="360" y="1187"/>
                  </a:lnTo>
                  <a:lnTo>
                    <a:pt x="393" y="1148"/>
                  </a:lnTo>
                  <a:lnTo>
                    <a:pt x="491" y="1034"/>
                  </a:lnTo>
                  <a:lnTo>
                    <a:pt x="524" y="996"/>
                  </a:lnTo>
                  <a:lnTo>
                    <a:pt x="557" y="958"/>
                  </a:lnTo>
                  <a:lnTo>
                    <a:pt x="655" y="842"/>
                  </a:lnTo>
                  <a:lnTo>
                    <a:pt x="655" y="842"/>
                  </a:lnTo>
                  <a:cubicBezTo>
                    <a:pt x="666" y="830"/>
                    <a:pt x="672" y="817"/>
                    <a:pt x="672" y="804"/>
                  </a:cubicBezTo>
                  <a:lnTo>
                    <a:pt x="672" y="804"/>
                  </a:lnTo>
                  <a:cubicBezTo>
                    <a:pt x="672" y="791"/>
                    <a:pt x="666" y="778"/>
                    <a:pt x="655" y="766"/>
                  </a:cubicBezTo>
                  <a:lnTo>
                    <a:pt x="131" y="153"/>
                  </a:lnTo>
                  <a:lnTo>
                    <a:pt x="131" y="153"/>
                  </a:lnTo>
                  <a:cubicBezTo>
                    <a:pt x="120" y="140"/>
                    <a:pt x="115" y="128"/>
                    <a:pt x="115" y="115"/>
                  </a:cubicBezTo>
                  <a:lnTo>
                    <a:pt x="115" y="115"/>
                  </a:lnTo>
                  <a:cubicBezTo>
                    <a:pt x="115" y="102"/>
                    <a:pt x="123" y="92"/>
                    <a:pt x="139" y="87"/>
                  </a:cubicBezTo>
                  <a:lnTo>
                    <a:pt x="139" y="87"/>
                  </a:lnTo>
                  <a:cubicBezTo>
                    <a:pt x="155" y="80"/>
                    <a:pt x="172" y="80"/>
                    <a:pt x="188" y="87"/>
                  </a:cubicBezTo>
                  <a:lnTo>
                    <a:pt x="188" y="87"/>
                  </a:lnTo>
                  <a:cubicBezTo>
                    <a:pt x="205" y="92"/>
                    <a:pt x="218" y="102"/>
                    <a:pt x="229" y="115"/>
                  </a:cubicBezTo>
                  <a:lnTo>
                    <a:pt x="262" y="153"/>
                  </a:lnTo>
                  <a:lnTo>
                    <a:pt x="295" y="192"/>
                  </a:lnTo>
                  <a:lnTo>
                    <a:pt x="328" y="230"/>
                  </a:lnTo>
                  <a:lnTo>
                    <a:pt x="360" y="268"/>
                  </a:lnTo>
                  <a:lnTo>
                    <a:pt x="393" y="306"/>
                  </a:lnTo>
                  <a:lnTo>
                    <a:pt x="426" y="345"/>
                  </a:lnTo>
                  <a:lnTo>
                    <a:pt x="459" y="383"/>
                  </a:lnTo>
                  <a:lnTo>
                    <a:pt x="491" y="421"/>
                  </a:lnTo>
                  <a:lnTo>
                    <a:pt x="524" y="460"/>
                  </a:lnTo>
                  <a:lnTo>
                    <a:pt x="557" y="498"/>
                  </a:lnTo>
                  <a:lnTo>
                    <a:pt x="590" y="536"/>
                  </a:lnTo>
                  <a:lnTo>
                    <a:pt x="622" y="575"/>
                  </a:lnTo>
                  <a:lnTo>
                    <a:pt x="655" y="613"/>
                  </a:lnTo>
                  <a:lnTo>
                    <a:pt x="688" y="651"/>
                  </a:lnTo>
                  <a:lnTo>
                    <a:pt x="721" y="689"/>
                  </a:lnTo>
                  <a:lnTo>
                    <a:pt x="753" y="728"/>
                  </a:lnTo>
                  <a:lnTo>
                    <a:pt x="786" y="766"/>
                  </a:lnTo>
                  <a:lnTo>
                    <a:pt x="786" y="766"/>
                  </a:lnTo>
                  <a:cubicBezTo>
                    <a:pt x="797" y="778"/>
                    <a:pt x="803" y="791"/>
                    <a:pt x="803" y="804"/>
                  </a:cubicBezTo>
                  <a:lnTo>
                    <a:pt x="803" y="804"/>
                  </a:lnTo>
                  <a:cubicBezTo>
                    <a:pt x="803" y="817"/>
                    <a:pt x="797" y="830"/>
                    <a:pt x="786" y="842"/>
                  </a:cubicBezTo>
                  <a:lnTo>
                    <a:pt x="753" y="880"/>
                  </a:lnTo>
                  <a:lnTo>
                    <a:pt x="721" y="919"/>
                  </a:lnTo>
                  <a:lnTo>
                    <a:pt x="622" y="1034"/>
                  </a:lnTo>
                  <a:lnTo>
                    <a:pt x="590" y="1072"/>
                  </a:lnTo>
                  <a:lnTo>
                    <a:pt x="557" y="1111"/>
                  </a:lnTo>
                  <a:lnTo>
                    <a:pt x="459" y="1225"/>
                  </a:lnTo>
                  <a:lnTo>
                    <a:pt x="426" y="1264"/>
                  </a:lnTo>
                  <a:lnTo>
                    <a:pt x="393" y="1302"/>
                  </a:lnTo>
                  <a:lnTo>
                    <a:pt x="295" y="1417"/>
                  </a:lnTo>
                  <a:lnTo>
                    <a:pt x="262" y="1455"/>
                  </a:lnTo>
                  <a:close/>
                  <a:moveTo>
                    <a:pt x="729" y="87"/>
                  </a:moveTo>
                  <a:lnTo>
                    <a:pt x="729" y="87"/>
                  </a:lnTo>
                  <a:cubicBezTo>
                    <a:pt x="746" y="80"/>
                    <a:pt x="762" y="80"/>
                    <a:pt x="778" y="87"/>
                  </a:cubicBezTo>
                  <a:lnTo>
                    <a:pt x="778" y="87"/>
                  </a:lnTo>
                  <a:cubicBezTo>
                    <a:pt x="794" y="92"/>
                    <a:pt x="808" y="102"/>
                    <a:pt x="819" y="115"/>
                  </a:cubicBezTo>
                  <a:lnTo>
                    <a:pt x="885" y="192"/>
                  </a:lnTo>
                  <a:lnTo>
                    <a:pt x="885" y="192"/>
                  </a:lnTo>
                  <a:cubicBezTo>
                    <a:pt x="895" y="204"/>
                    <a:pt x="907" y="210"/>
                    <a:pt x="917" y="210"/>
                  </a:cubicBezTo>
                  <a:lnTo>
                    <a:pt x="917" y="210"/>
                  </a:lnTo>
                  <a:cubicBezTo>
                    <a:pt x="929" y="210"/>
                    <a:pt x="939" y="204"/>
                    <a:pt x="950" y="192"/>
                  </a:cubicBezTo>
                  <a:lnTo>
                    <a:pt x="950" y="192"/>
                  </a:lnTo>
                  <a:cubicBezTo>
                    <a:pt x="961" y="179"/>
                    <a:pt x="972" y="172"/>
                    <a:pt x="983" y="172"/>
                  </a:cubicBezTo>
                  <a:lnTo>
                    <a:pt x="983" y="172"/>
                  </a:lnTo>
                  <a:cubicBezTo>
                    <a:pt x="994" y="172"/>
                    <a:pt x="1005" y="179"/>
                    <a:pt x="1016" y="192"/>
                  </a:cubicBezTo>
                  <a:lnTo>
                    <a:pt x="1049" y="230"/>
                  </a:lnTo>
                  <a:lnTo>
                    <a:pt x="1081" y="268"/>
                  </a:lnTo>
                  <a:lnTo>
                    <a:pt x="1081" y="268"/>
                  </a:lnTo>
                  <a:cubicBezTo>
                    <a:pt x="1093" y="281"/>
                    <a:pt x="1106" y="290"/>
                    <a:pt x="1122" y="297"/>
                  </a:cubicBezTo>
                  <a:lnTo>
                    <a:pt x="1122" y="297"/>
                  </a:lnTo>
                  <a:cubicBezTo>
                    <a:pt x="1139" y="303"/>
                    <a:pt x="1155" y="303"/>
                    <a:pt x="1171" y="297"/>
                  </a:cubicBezTo>
                  <a:lnTo>
                    <a:pt x="1171" y="297"/>
                  </a:lnTo>
                  <a:cubicBezTo>
                    <a:pt x="1188" y="290"/>
                    <a:pt x="1201" y="281"/>
                    <a:pt x="1212" y="268"/>
                  </a:cubicBezTo>
                  <a:lnTo>
                    <a:pt x="1278" y="192"/>
                  </a:lnTo>
                  <a:lnTo>
                    <a:pt x="1278" y="192"/>
                  </a:lnTo>
                  <a:cubicBezTo>
                    <a:pt x="1289" y="179"/>
                    <a:pt x="1300" y="172"/>
                    <a:pt x="1311" y="172"/>
                  </a:cubicBezTo>
                  <a:lnTo>
                    <a:pt x="1311" y="172"/>
                  </a:lnTo>
                  <a:cubicBezTo>
                    <a:pt x="1322" y="172"/>
                    <a:pt x="1332" y="179"/>
                    <a:pt x="1343" y="192"/>
                  </a:cubicBezTo>
                  <a:lnTo>
                    <a:pt x="1343" y="192"/>
                  </a:lnTo>
                  <a:cubicBezTo>
                    <a:pt x="1355" y="204"/>
                    <a:pt x="1365" y="210"/>
                    <a:pt x="1376" y="210"/>
                  </a:cubicBezTo>
                  <a:lnTo>
                    <a:pt x="1376" y="210"/>
                  </a:lnTo>
                  <a:cubicBezTo>
                    <a:pt x="1387" y="210"/>
                    <a:pt x="1398" y="204"/>
                    <a:pt x="1409" y="192"/>
                  </a:cubicBezTo>
                  <a:lnTo>
                    <a:pt x="1442" y="153"/>
                  </a:lnTo>
                  <a:lnTo>
                    <a:pt x="1474" y="115"/>
                  </a:lnTo>
                  <a:lnTo>
                    <a:pt x="1474" y="115"/>
                  </a:lnTo>
                  <a:cubicBezTo>
                    <a:pt x="1486" y="102"/>
                    <a:pt x="1499" y="92"/>
                    <a:pt x="1515" y="87"/>
                  </a:cubicBezTo>
                  <a:lnTo>
                    <a:pt x="1515" y="87"/>
                  </a:lnTo>
                  <a:cubicBezTo>
                    <a:pt x="1532" y="80"/>
                    <a:pt x="1548" y="80"/>
                    <a:pt x="1565" y="87"/>
                  </a:cubicBezTo>
                  <a:lnTo>
                    <a:pt x="1565" y="87"/>
                  </a:lnTo>
                  <a:cubicBezTo>
                    <a:pt x="1582" y="92"/>
                    <a:pt x="1590" y="102"/>
                    <a:pt x="1590" y="115"/>
                  </a:cubicBezTo>
                  <a:lnTo>
                    <a:pt x="1590" y="115"/>
                  </a:lnTo>
                  <a:cubicBezTo>
                    <a:pt x="1590" y="128"/>
                    <a:pt x="1584" y="140"/>
                    <a:pt x="1573" y="153"/>
                  </a:cubicBezTo>
                  <a:lnTo>
                    <a:pt x="1540" y="192"/>
                  </a:lnTo>
                  <a:lnTo>
                    <a:pt x="1507" y="230"/>
                  </a:lnTo>
                  <a:lnTo>
                    <a:pt x="1474" y="268"/>
                  </a:lnTo>
                  <a:lnTo>
                    <a:pt x="1376" y="383"/>
                  </a:lnTo>
                  <a:lnTo>
                    <a:pt x="1343" y="421"/>
                  </a:lnTo>
                  <a:lnTo>
                    <a:pt x="1311" y="460"/>
                  </a:lnTo>
                  <a:lnTo>
                    <a:pt x="1212" y="575"/>
                  </a:lnTo>
                  <a:lnTo>
                    <a:pt x="1212" y="575"/>
                  </a:lnTo>
                  <a:cubicBezTo>
                    <a:pt x="1201" y="587"/>
                    <a:pt x="1188" y="597"/>
                    <a:pt x="1171" y="603"/>
                  </a:cubicBezTo>
                  <a:lnTo>
                    <a:pt x="1171" y="603"/>
                  </a:lnTo>
                  <a:cubicBezTo>
                    <a:pt x="1155" y="609"/>
                    <a:pt x="1139" y="609"/>
                    <a:pt x="1122" y="603"/>
                  </a:cubicBezTo>
                  <a:lnTo>
                    <a:pt x="1122" y="603"/>
                  </a:lnTo>
                  <a:cubicBezTo>
                    <a:pt x="1106" y="597"/>
                    <a:pt x="1093" y="587"/>
                    <a:pt x="1081" y="575"/>
                  </a:cubicBezTo>
                  <a:lnTo>
                    <a:pt x="1049" y="536"/>
                  </a:lnTo>
                  <a:lnTo>
                    <a:pt x="1016" y="498"/>
                  </a:lnTo>
                  <a:lnTo>
                    <a:pt x="983" y="460"/>
                  </a:lnTo>
                  <a:lnTo>
                    <a:pt x="885" y="345"/>
                  </a:lnTo>
                  <a:lnTo>
                    <a:pt x="852" y="306"/>
                  </a:lnTo>
                  <a:lnTo>
                    <a:pt x="819" y="268"/>
                  </a:lnTo>
                  <a:lnTo>
                    <a:pt x="721" y="153"/>
                  </a:lnTo>
                  <a:lnTo>
                    <a:pt x="721" y="153"/>
                  </a:lnTo>
                  <a:cubicBezTo>
                    <a:pt x="710" y="140"/>
                    <a:pt x="704" y="128"/>
                    <a:pt x="704" y="115"/>
                  </a:cubicBezTo>
                  <a:lnTo>
                    <a:pt x="704" y="115"/>
                  </a:lnTo>
                  <a:cubicBezTo>
                    <a:pt x="704" y="102"/>
                    <a:pt x="712" y="92"/>
                    <a:pt x="729" y="87"/>
                  </a:cubicBezTo>
                  <a:lnTo>
                    <a:pt x="3090" y="87"/>
                  </a:lnTo>
                  <a:lnTo>
                    <a:pt x="3090" y="87"/>
                  </a:lnTo>
                  <a:cubicBezTo>
                    <a:pt x="3105" y="80"/>
                    <a:pt x="3122" y="80"/>
                    <a:pt x="3138" y="87"/>
                  </a:cubicBezTo>
                  <a:lnTo>
                    <a:pt x="3138" y="87"/>
                  </a:lnTo>
                  <a:cubicBezTo>
                    <a:pt x="3154" y="92"/>
                    <a:pt x="3168" y="102"/>
                    <a:pt x="3180" y="115"/>
                  </a:cubicBezTo>
                  <a:lnTo>
                    <a:pt x="3245" y="192"/>
                  </a:lnTo>
                  <a:lnTo>
                    <a:pt x="3245" y="192"/>
                  </a:lnTo>
                  <a:cubicBezTo>
                    <a:pt x="3256" y="204"/>
                    <a:pt x="3266" y="210"/>
                    <a:pt x="3277" y="210"/>
                  </a:cubicBezTo>
                  <a:lnTo>
                    <a:pt x="3277" y="210"/>
                  </a:lnTo>
                  <a:cubicBezTo>
                    <a:pt x="3289" y="210"/>
                    <a:pt x="3300" y="204"/>
                    <a:pt x="3310" y="192"/>
                  </a:cubicBezTo>
                  <a:lnTo>
                    <a:pt x="3310" y="192"/>
                  </a:lnTo>
                  <a:cubicBezTo>
                    <a:pt x="3322" y="179"/>
                    <a:pt x="3332" y="172"/>
                    <a:pt x="3343" y="172"/>
                  </a:cubicBezTo>
                  <a:lnTo>
                    <a:pt x="3343" y="172"/>
                  </a:lnTo>
                  <a:cubicBezTo>
                    <a:pt x="3354" y="172"/>
                    <a:pt x="3365" y="179"/>
                    <a:pt x="3376" y="192"/>
                  </a:cubicBezTo>
                  <a:lnTo>
                    <a:pt x="3408" y="230"/>
                  </a:lnTo>
                  <a:lnTo>
                    <a:pt x="3441" y="268"/>
                  </a:lnTo>
                  <a:lnTo>
                    <a:pt x="3441" y="268"/>
                  </a:lnTo>
                  <a:cubicBezTo>
                    <a:pt x="3453" y="281"/>
                    <a:pt x="3466" y="290"/>
                    <a:pt x="3483" y="297"/>
                  </a:cubicBezTo>
                  <a:lnTo>
                    <a:pt x="3483" y="297"/>
                  </a:lnTo>
                  <a:cubicBezTo>
                    <a:pt x="3499" y="303"/>
                    <a:pt x="3516" y="303"/>
                    <a:pt x="3532" y="297"/>
                  </a:cubicBezTo>
                  <a:lnTo>
                    <a:pt x="3532" y="297"/>
                  </a:lnTo>
                  <a:cubicBezTo>
                    <a:pt x="3548" y="290"/>
                    <a:pt x="3562" y="281"/>
                    <a:pt x="3572" y="268"/>
                  </a:cubicBezTo>
                  <a:lnTo>
                    <a:pt x="3638" y="192"/>
                  </a:lnTo>
                  <a:lnTo>
                    <a:pt x="3638" y="192"/>
                  </a:lnTo>
                  <a:cubicBezTo>
                    <a:pt x="3649" y="179"/>
                    <a:pt x="3660" y="172"/>
                    <a:pt x="3671" y="172"/>
                  </a:cubicBezTo>
                  <a:lnTo>
                    <a:pt x="3671" y="172"/>
                  </a:lnTo>
                  <a:cubicBezTo>
                    <a:pt x="3682" y="172"/>
                    <a:pt x="3693" y="179"/>
                    <a:pt x="3704" y="192"/>
                  </a:cubicBezTo>
                  <a:lnTo>
                    <a:pt x="3704" y="192"/>
                  </a:lnTo>
                  <a:cubicBezTo>
                    <a:pt x="3714" y="204"/>
                    <a:pt x="3726" y="210"/>
                    <a:pt x="3737" y="210"/>
                  </a:cubicBezTo>
                  <a:lnTo>
                    <a:pt x="3737" y="210"/>
                  </a:lnTo>
                  <a:cubicBezTo>
                    <a:pt x="3748" y="210"/>
                    <a:pt x="3759" y="204"/>
                    <a:pt x="3769" y="192"/>
                  </a:cubicBezTo>
                  <a:lnTo>
                    <a:pt x="3802" y="153"/>
                  </a:lnTo>
                  <a:lnTo>
                    <a:pt x="3835" y="115"/>
                  </a:lnTo>
                  <a:lnTo>
                    <a:pt x="3835" y="115"/>
                  </a:lnTo>
                  <a:cubicBezTo>
                    <a:pt x="3845" y="102"/>
                    <a:pt x="3860" y="92"/>
                    <a:pt x="3875" y="87"/>
                  </a:cubicBezTo>
                  <a:lnTo>
                    <a:pt x="3875" y="87"/>
                  </a:lnTo>
                  <a:cubicBezTo>
                    <a:pt x="3892" y="80"/>
                    <a:pt x="3909" y="80"/>
                    <a:pt x="3925" y="87"/>
                  </a:cubicBezTo>
                  <a:lnTo>
                    <a:pt x="3925" y="87"/>
                  </a:lnTo>
                  <a:cubicBezTo>
                    <a:pt x="3941" y="92"/>
                    <a:pt x="3950" y="102"/>
                    <a:pt x="3950" y="115"/>
                  </a:cubicBezTo>
                  <a:lnTo>
                    <a:pt x="3950" y="115"/>
                  </a:lnTo>
                  <a:cubicBezTo>
                    <a:pt x="3950" y="128"/>
                    <a:pt x="3944" y="140"/>
                    <a:pt x="3933" y="153"/>
                  </a:cubicBezTo>
                  <a:lnTo>
                    <a:pt x="3901" y="192"/>
                  </a:lnTo>
                  <a:lnTo>
                    <a:pt x="3868" y="230"/>
                  </a:lnTo>
                  <a:lnTo>
                    <a:pt x="3835" y="268"/>
                  </a:lnTo>
                  <a:lnTo>
                    <a:pt x="3737" y="383"/>
                  </a:lnTo>
                  <a:lnTo>
                    <a:pt x="3704" y="421"/>
                  </a:lnTo>
                  <a:lnTo>
                    <a:pt x="3671" y="460"/>
                  </a:lnTo>
                  <a:lnTo>
                    <a:pt x="3572" y="575"/>
                  </a:lnTo>
                  <a:lnTo>
                    <a:pt x="3572" y="575"/>
                  </a:lnTo>
                  <a:cubicBezTo>
                    <a:pt x="3562" y="587"/>
                    <a:pt x="3548" y="597"/>
                    <a:pt x="3532" y="603"/>
                  </a:cubicBezTo>
                  <a:lnTo>
                    <a:pt x="3532" y="603"/>
                  </a:lnTo>
                  <a:cubicBezTo>
                    <a:pt x="3516" y="609"/>
                    <a:pt x="3499" y="609"/>
                    <a:pt x="3483" y="603"/>
                  </a:cubicBezTo>
                  <a:lnTo>
                    <a:pt x="3483" y="603"/>
                  </a:lnTo>
                  <a:cubicBezTo>
                    <a:pt x="3466" y="597"/>
                    <a:pt x="3453" y="587"/>
                    <a:pt x="3441" y="575"/>
                  </a:cubicBezTo>
                  <a:lnTo>
                    <a:pt x="3408" y="536"/>
                  </a:lnTo>
                  <a:lnTo>
                    <a:pt x="3376" y="498"/>
                  </a:lnTo>
                  <a:lnTo>
                    <a:pt x="3343" y="460"/>
                  </a:lnTo>
                  <a:lnTo>
                    <a:pt x="3245" y="345"/>
                  </a:lnTo>
                  <a:lnTo>
                    <a:pt x="3212" y="306"/>
                  </a:lnTo>
                  <a:lnTo>
                    <a:pt x="3180" y="268"/>
                  </a:lnTo>
                  <a:lnTo>
                    <a:pt x="3081" y="153"/>
                  </a:lnTo>
                  <a:lnTo>
                    <a:pt x="3081" y="153"/>
                  </a:lnTo>
                  <a:cubicBezTo>
                    <a:pt x="3070" y="140"/>
                    <a:pt x="3064" y="128"/>
                    <a:pt x="3064" y="115"/>
                  </a:cubicBezTo>
                  <a:lnTo>
                    <a:pt x="3064" y="115"/>
                  </a:lnTo>
                  <a:cubicBezTo>
                    <a:pt x="3064" y="102"/>
                    <a:pt x="3073" y="92"/>
                    <a:pt x="3090" y="87"/>
                  </a:cubicBezTo>
                  <a:lnTo>
                    <a:pt x="729" y="87"/>
                  </a:lnTo>
                  <a:close/>
                  <a:moveTo>
                    <a:pt x="0" y="0"/>
                  </a:moveTo>
                  <a:lnTo>
                    <a:pt x="0" y="166"/>
                  </a:lnTo>
                  <a:lnTo>
                    <a:pt x="0" y="166"/>
                  </a:lnTo>
                  <a:cubicBezTo>
                    <a:pt x="13" y="172"/>
                    <a:pt x="23" y="181"/>
                    <a:pt x="33" y="192"/>
                  </a:cubicBezTo>
                  <a:lnTo>
                    <a:pt x="65" y="230"/>
                  </a:lnTo>
                  <a:lnTo>
                    <a:pt x="98" y="268"/>
                  </a:lnTo>
                  <a:lnTo>
                    <a:pt x="131" y="306"/>
                  </a:lnTo>
                  <a:lnTo>
                    <a:pt x="164" y="345"/>
                  </a:lnTo>
                  <a:lnTo>
                    <a:pt x="197" y="383"/>
                  </a:lnTo>
                  <a:lnTo>
                    <a:pt x="229" y="421"/>
                  </a:lnTo>
                  <a:lnTo>
                    <a:pt x="262" y="460"/>
                  </a:lnTo>
                  <a:lnTo>
                    <a:pt x="295" y="498"/>
                  </a:lnTo>
                  <a:lnTo>
                    <a:pt x="328" y="536"/>
                  </a:lnTo>
                  <a:lnTo>
                    <a:pt x="360" y="575"/>
                  </a:lnTo>
                  <a:lnTo>
                    <a:pt x="393" y="613"/>
                  </a:lnTo>
                  <a:lnTo>
                    <a:pt x="426" y="651"/>
                  </a:lnTo>
                  <a:lnTo>
                    <a:pt x="459" y="689"/>
                  </a:lnTo>
                  <a:lnTo>
                    <a:pt x="491" y="728"/>
                  </a:lnTo>
                  <a:lnTo>
                    <a:pt x="524" y="766"/>
                  </a:lnTo>
                  <a:lnTo>
                    <a:pt x="524" y="766"/>
                  </a:lnTo>
                  <a:cubicBezTo>
                    <a:pt x="535" y="778"/>
                    <a:pt x="541" y="791"/>
                    <a:pt x="541" y="804"/>
                  </a:cubicBezTo>
                  <a:lnTo>
                    <a:pt x="541" y="804"/>
                  </a:lnTo>
                  <a:cubicBezTo>
                    <a:pt x="541" y="817"/>
                    <a:pt x="535" y="830"/>
                    <a:pt x="524" y="842"/>
                  </a:cubicBezTo>
                  <a:lnTo>
                    <a:pt x="491" y="880"/>
                  </a:lnTo>
                  <a:lnTo>
                    <a:pt x="459" y="919"/>
                  </a:lnTo>
                  <a:lnTo>
                    <a:pt x="426" y="958"/>
                  </a:lnTo>
                  <a:lnTo>
                    <a:pt x="393" y="996"/>
                  </a:lnTo>
                  <a:lnTo>
                    <a:pt x="360" y="1034"/>
                  </a:lnTo>
                  <a:lnTo>
                    <a:pt x="328" y="1072"/>
                  </a:lnTo>
                  <a:lnTo>
                    <a:pt x="295" y="1111"/>
                  </a:lnTo>
                  <a:lnTo>
                    <a:pt x="262" y="1148"/>
                  </a:lnTo>
                  <a:lnTo>
                    <a:pt x="229" y="1187"/>
                  </a:lnTo>
                  <a:lnTo>
                    <a:pt x="197" y="1225"/>
                  </a:lnTo>
                  <a:lnTo>
                    <a:pt x="164" y="1264"/>
                  </a:lnTo>
                  <a:lnTo>
                    <a:pt x="131" y="1302"/>
                  </a:lnTo>
                  <a:lnTo>
                    <a:pt x="98" y="1340"/>
                  </a:lnTo>
                  <a:lnTo>
                    <a:pt x="65" y="1379"/>
                  </a:lnTo>
                  <a:lnTo>
                    <a:pt x="33" y="1417"/>
                  </a:lnTo>
                  <a:lnTo>
                    <a:pt x="33" y="1417"/>
                  </a:lnTo>
                  <a:cubicBezTo>
                    <a:pt x="23" y="1427"/>
                    <a:pt x="13" y="1436"/>
                    <a:pt x="0" y="1442"/>
                  </a:cubicBezTo>
                  <a:lnTo>
                    <a:pt x="0" y="1608"/>
                  </a:lnTo>
                  <a:lnTo>
                    <a:pt x="4720" y="1608"/>
                  </a:lnTo>
                  <a:lnTo>
                    <a:pt x="4720" y="1442"/>
                  </a:lnTo>
                  <a:lnTo>
                    <a:pt x="4720" y="1442"/>
                  </a:lnTo>
                  <a:cubicBezTo>
                    <a:pt x="4717" y="1443"/>
                    <a:pt x="4714" y="1444"/>
                    <a:pt x="4712" y="1446"/>
                  </a:cubicBezTo>
                  <a:lnTo>
                    <a:pt x="4712" y="1446"/>
                  </a:lnTo>
                  <a:cubicBezTo>
                    <a:pt x="4695" y="1452"/>
                    <a:pt x="4679" y="1452"/>
                    <a:pt x="4662" y="1446"/>
                  </a:cubicBezTo>
                  <a:lnTo>
                    <a:pt x="4662" y="1446"/>
                  </a:lnTo>
                  <a:cubicBezTo>
                    <a:pt x="4646" y="1439"/>
                    <a:pt x="4632" y="1430"/>
                    <a:pt x="4621" y="1417"/>
                  </a:cubicBezTo>
                  <a:lnTo>
                    <a:pt x="4589" y="1379"/>
                  </a:lnTo>
                  <a:lnTo>
                    <a:pt x="4556" y="1340"/>
                  </a:lnTo>
                  <a:lnTo>
                    <a:pt x="4458" y="1225"/>
                  </a:lnTo>
                  <a:lnTo>
                    <a:pt x="4425" y="1187"/>
                  </a:lnTo>
                  <a:lnTo>
                    <a:pt x="4392" y="1148"/>
                  </a:lnTo>
                  <a:lnTo>
                    <a:pt x="4294" y="1034"/>
                  </a:lnTo>
                  <a:lnTo>
                    <a:pt x="4261" y="996"/>
                  </a:lnTo>
                  <a:lnTo>
                    <a:pt x="4228" y="958"/>
                  </a:lnTo>
                  <a:lnTo>
                    <a:pt x="4130" y="842"/>
                  </a:lnTo>
                  <a:lnTo>
                    <a:pt x="4130" y="842"/>
                  </a:lnTo>
                  <a:cubicBezTo>
                    <a:pt x="4119" y="830"/>
                    <a:pt x="4114" y="817"/>
                    <a:pt x="4114" y="804"/>
                  </a:cubicBezTo>
                  <a:lnTo>
                    <a:pt x="4114" y="804"/>
                  </a:lnTo>
                  <a:cubicBezTo>
                    <a:pt x="4114" y="791"/>
                    <a:pt x="4119" y="778"/>
                    <a:pt x="4130" y="766"/>
                  </a:cubicBezTo>
                  <a:lnTo>
                    <a:pt x="4621" y="192"/>
                  </a:lnTo>
                  <a:lnTo>
                    <a:pt x="4621" y="192"/>
                  </a:lnTo>
                  <a:cubicBezTo>
                    <a:pt x="4632" y="179"/>
                    <a:pt x="4646" y="169"/>
                    <a:pt x="4662" y="162"/>
                  </a:cubicBezTo>
                  <a:lnTo>
                    <a:pt x="4662" y="162"/>
                  </a:lnTo>
                  <a:cubicBezTo>
                    <a:pt x="4679" y="157"/>
                    <a:pt x="4695" y="157"/>
                    <a:pt x="4712" y="162"/>
                  </a:cubicBezTo>
                  <a:lnTo>
                    <a:pt x="4712" y="162"/>
                  </a:lnTo>
                  <a:cubicBezTo>
                    <a:pt x="4714" y="163"/>
                    <a:pt x="4717" y="165"/>
                    <a:pt x="4720" y="166"/>
                  </a:cubicBezTo>
                  <a:lnTo>
                    <a:pt x="4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422">
              <a:extLst>
                <a:ext uri="{FF2B5EF4-FFF2-40B4-BE49-F238E27FC236}">
                  <a16:creationId xmlns:a16="http://schemas.microsoft.com/office/drawing/2014/main" id="{8DC03049-90ED-2845-B73A-51E7D2E2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1 w 689"/>
                <a:gd name="T7" fmla="*/ 762 h 1450"/>
                <a:gd name="T8" fmla="*/ 688 w 689"/>
                <a:gd name="T9" fmla="*/ 724 h 1450"/>
                <a:gd name="T10" fmla="*/ 671 w 689"/>
                <a:gd name="T11" fmla="*/ 686 h 1450"/>
                <a:gd name="T12" fmla="*/ 606 w 689"/>
                <a:gd name="T13" fmla="*/ 609 h 1450"/>
                <a:gd name="T14" fmla="*/ 540 w 689"/>
                <a:gd name="T15" fmla="*/ 533 h 1450"/>
                <a:gd name="T16" fmla="*/ 475 w 689"/>
                <a:gd name="T17" fmla="*/ 456 h 1450"/>
                <a:gd name="T18" fmla="*/ 409 w 689"/>
                <a:gd name="T19" fmla="*/ 380 h 1450"/>
                <a:gd name="T20" fmla="*/ 344 w 689"/>
                <a:gd name="T21" fmla="*/ 303 h 1450"/>
                <a:gd name="T22" fmla="*/ 278 w 689"/>
                <a:gd name="T23" fmla="*/ 226 h 1450"/>
                <a:gd name="T24" fmla="*/ 213 w 689"/>
                <a:gd name="T25" fmla="*/ 150 h 1450"/>
                <a:gd name="T26" fmla="*/ 147 w 689"/>
                <a:gd name="T27" fmla="*/ 73 h 1450"/>
                <a:gd name="T28" fmla="*/ 114 w 689"/>
                <a:gd name="T29" fmla="*/ 35 h 1450"/>
                <a:gd name="T30" fmla="*/ 73 w 689"/>
                <a:gd name="T31" fmla="*/ 7 h 1450"/>
                <a:gd name="T32" fmla="*/ 24 w 689"/>
                <a:gd name="T33" fmla="*/ 7 h 1450"/>
                <a:gd name="T34" fmla="*/ 0 w 689"/>
                <a:gd name="T35" fmla="*/ 35 h 1450"/>
                <a:gd name="T36" fmla="*/ 540 w 689"/>
                <a:gd name="T37" fmla="*/ 686 h 1450"/>
                <a:gd name="T38" fmla="*/ 557 w 689"/>
                <a:gd name="T39" fmla="*/ 724 h 1450"/>
                <a:gd name="T40" fmla="*/ 540 w 689"/>
                <a:gd name="T41" fmla="*/ 762 h 1450"/>
                <a:gd name="T42" fmla="*/ 409 w 689"/>
                <a:gd name="T43" fmla="*/ 916 h 1450"/>
                <a:gd name="T44" fmla="*/ 278 w 689"/>
                <a:gd name="T45" fmla="*/ 1068 h 1450"/>
                <a:gd name="T46" fmla="*/ 213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4 w 689"/>
                <a:gd name="T55" fmla="*/ 1443 h 1450"/>
                <a:gd name="T56" fmla="*/ 73 w 689"/>
                <a:gd name="T57" fmla="*/ 1443 h 1450"/>
                <a:gd name="T58" fmla="*/ 114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7" y="954"/>
                  </a:lnTo>
                  <a:lnTo>
                    <a:pt x="606" y="839"/>
                  </a:lnTo>
                  <a:lnTo>
                    <a:pt x="638" y="800"/>
                  </a:lnTo>
                  <a:lnTo>
                    <a:pt x="671" y="762"/>
                  </a:lnTo>
                  <a:lnTo>
                    <a:pt x="671" y="762"/>
                  </a:lnTo>
                  <a:cubicBezTo>
                    <a:pt x="682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2" y="698"/>
                    <a:pt x="671" y="686"/>
                  </a:cubicBezTo>
                  <a:lnTo>
                    <a:pt x="638" y="648"/>
                  </a:lnTo>
                  <a:lnTo>
                    <a:pt x="606" y="609"/>
                  </a:lnTo>
                  <a:lnTo>
                    <a:pt x="573" y="571"/>
                  </a:lnTo>
                  <a:lnTo>
                    <a:pt x="540" y="533"/>
                  </a:lnTo>
                  <a:lnTo>
                    <a:pt x="507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09" y="380"/>
                  </a:lnTo>
                  <a:lnTo>
                    <a:pt x="376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8" y="226"/>
                  </a:lnTo>
                  <a:lnTo>
                    <a:pt x="245" y="188"/>
                  </a:lnTo>
                  <a:lnTo>
                    <a:pt x="213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4" y="35"/>
                  </a:lnTo>
                  <a:lnTo>
                    <a:pt x="114" y="35"/>
                  </a:lnTo>
                  <a:cubicBezTo>
                    <a:pt x="103" y="22"/>
                    <a:pt x="90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0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1" y="698"/>
                    <a:pt x="557" y="711"/>
                    <a:pt x="557" y="724"/>
                  </a:cubicBezTo>
                  <a:lnTo>
                    <a:pt x="557" y="724"/>
                  </a:lnTo>
                  <a:cubicBezTo>
                    <a:pt x="557" y="737"/>
                    <a:pt x="551" y="750"/>
                    <a:pt x="540" y="762"/>
                  </a:cubicBezTo>
                  <a:lnTo>
                    <a:pt x="442" y="878"/>
                  </a:lnTo>
                  <a:lnTo>
                    <a:pt x="409" y="916"/>
                  </a:lnTo>
                  <a:lnTo>
                    <a:pt x="376" y="954"/>
                  </a:lnTo>
                  <a:lnTo>
                    <a:pt x="278" y="1068"/>
                  </a:lnTo>
                  <a:lnTo>
                    <a:pt x="245" y="1107"/>
                  </a:lnTo>
                  <a:lnTo>
                    <a:pt x="213" y="1145"/>
                  </a:lnTo>
                  <a:lnTo>
                    <a:pt x="114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4" y="1443"/>
                  </a:cubicBezTo>
                  <a:lnTo>
                    <a:pt x="24" y="1443"/>
                  </a:lnTo>
                  <a:cubicBezTo>
                    <a:pt x="40" y="1449"/>
                    <a:pt x="57" y="1449"/>
                    <a:pt x="73" y="1443"/>
                  </a:cubicBezTo>
                  <a:lnTo>
                    <a:pt x="73" y="1443"/>
                  </a:lnTo>
                  <a:cubicBezTo>
                    <a:pt x="90" y="1436"/>
                    <a:pt x="103" y="1426"/>
                    <a:pt x="114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8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423">
              <a:extLst>
                <a:ext uri="{FF2B5EF4-FFF2-40B4-BE49-F238E27FC236}">
                  <a16:creationId xmlns:a16="http://schemas.microsoft.com/office/drawing/2014/main" id="{BD366E87-8A2B-F74D-AA30-9A11598D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75" y="4902200"/>
              <a:ext cx="554038" cy="523875"/>
            </a:xfrm>
            <a:custGeom>
              <a:avLst/>
              <a:gdLst>
                <a:gd name="T0" fmla="*/ 983 w 1541"/>
                <a:gd name="T1" fmla="*/ 727 h 1455"/>
                <a:gd name="T2" fmla="*/ 1097 w 1541"/>
                <a:gd name="T3" fmla="*/ 574 h 1455"/>
                <a:gd name="T4" fmla="*/ 1261 w 1541"/>
                <a:gd name="T5" fmla="*/ 383 h 1455"/>
                <a:gd name="T6" fmla="*/ 1425 w 1541"/>
                <a:gd name="T7" fmla="*/ 191 h 1455"/>
                <a:gd name="T8" fmla="*/ 1523 w 1541"/>
                <a:gd name="T9" fmla="*/ 76 h 1455"/>
                <a:gd name="T10" fmla="*/ 1540 w 1541"/>
                <a:gd name="T11" fmla="*/ 38 h 1455"/>
                <a:gd name="T12" fmla="*/ 1459 w 1541"/>
                <a:gd name="T13" fmla="*/ 0 h 1455"/>
                <a:gd name="T14" fmla="*/ 1400 w 1541"/>
                <a:gd name="T15" fmla="*/ 10 h 1455"/>
                <a:gd name="T16" fmla="*/ 1229 w 1541"/>
                <a:gd name="T17" fmla="*/ 191 h 1455"/>
                <a:gd name="T18" fmla="*/ 1065 w 1541"/>
                <a:gd name="T19" fmla="*/ 383 h 1455"/>
                <a:gd name="T20" fmla="*/ 901 w 1541"/>
                <a:gd name="T21" fmla="*/ 574 h 1455"/>
                <a:gd name="T22" fmla="*/ 835 w 1541"/>
                <a:gd name="T23" fmla="*/ 651 h 1455"/>
                <a:gd name="T24" fmla="*/ 745 w 1541"/>
                <a:gd name="T25" fmla="*/ 680 h 1455"/>
                <a:gd name="T26" fmla="*/ 672 w 1541"/>
                <a:gd name="T27" fmla="*/ 612 h 1455"/>
                <a:gd name="T28" fmla="*/ 573 w 1541"/>
                <a:gd name="T29" fmla="*/ 498 h 1455"/>
                <a:gd name="T30" fmla="*/ 475 w 1541"/>
                <a:gd name="T31" fmla="*/ 383 h 1455"/>
                <a:gd name="T32" fmla="*/ 376 w 1541"/>
                <a:gd name="T33" fmla="*/ 268 h 1455"/>
                <a:gd name="T34" fmla="*/ 278 w 1541"/>
                <a:gd name="T35" fmla="*/ 153 h 1455"/>
                <a:gd name="T36" fmla="*/ 180 w 1541"/>
                <a:gd name="T37" fmla="*/ 38 h 1455"/>
                <a:gd name="T38" fmla="*/ 139 w 1541"/>
                <a:gd name="T39" fmla="*/ 10 h 1455"/>
                <a:gd name="T40" fmla="*/ 24 w 1541"/>
                <a:gd name="T41" fmla="*/ 10 h 1455"/>
                <a:gd name="T42" fmla="*/ 0 w 1541"/>
                <a:gd name="T43" fmla="*/ 38 h 1455"/>
                <a:gd name="T44" fmla="*/ 147 w 1541"/>
                <a:gd name="T45" fmla="*/ 229 h 1455"/>
                <a:gd name="T46" fmla="*/ 311 w 1541"/>
                <a:gd name="T47" fmla="*/ 421 h 1455"/>
                <a:gd name="T48" fmla="*/ 475 w 1541"/>
                <a:gd name="T49" fmla="*/ 612 h 1455"/>
                <a:gd name="T50" fmla="*/ 540 w 1541"/>
                <a:gd name="T51" fmla="*/ 689 h 1455"/>
                <a:gd name="T52" fmla="*/ 540 w 1541"/>
                <a:gd name="T53" fmla="*/ 765 h 1455"/>
                <a:gd name="T54" fmla="*/ 442 w 1541"/>
                <a:gd name="T55" fmla="*/ 881 h 1455"/>
                <a:gd name="T56" fmla="*/ 344 w 1541"/>
                <a:gd name="T57" fmla="*/ 995 h 1455"/>
                <a:gd name="T58" fmla="*/ 245 w 1541"/>
                <a:gd name="T59" fmla="*/ 1110 h 1455"/>
                <a:gd name="T60" fmla="*/ 147 w 1541"/>
                <a:gd name="T61" fmla="*/ 1225 h 1455"/>
                <a:gd name="T62" fmla="*/ 49 w 1541"/>
                <a:gd name="T63" fmla="*/ 1340 h 1455"/>
                <a:gd name="T64" fmla="*/ 0 w 1541"/>
                <a:gd name="T65" fmla="*/ 1417 h 1455"/>
                <a:gd name="T66" fmla="*/ 24 w 1541"/>
                <a:gd name="T67" fmla="*/ 1446 h 1455"/>
                <a:gd name="T68" fmla="*/ 139 w 1541"/>
                <a:gd name="T69" fmla="*/ 1446 h 1455"/>
                <a:gd name="T70" fmla="*/ 213 w 1541"/>
                <a:gd name="T71" fmla="*/ 1378 h 1455"/>
                <a:gd name="T72" fmla="*/ 376 w 1541"/>
                <a:gd name="T73" fmla="*/ 1187 h 1455"/>
                <a:gd name="T74" fmla="*/ 540 w 1541"/>
                <a:gd name="T75" fmla="*/ 995 h 1455"/>
                <a:gd name="T76" fmla="*/ 704 w 1541"/>
                <a:gd name="T77" fmla="*/ 803 h 1455"/>
                <a:gd name="T78" fmla="*/ 745 w 1541"/>
                <a:gd name="T79" fmla="*/ 775 h 1455"/>
                <a:gd name="T80" fmla="*/ 835 w 1541"/>
                <a:gd name="T81" fmla="*/ 803 h 1455"/>
                <a:gd name="T82" fmla="*/ 934 w 1541"/>
                <a:gd name="T83" fmla="*/ 919 h 1455"/>
                <a:gd name="T84" fmla="*/ 1032 w 1541"/>
                <a:gd name="T85" fmla="*/ 1034 h 1455"/>
                <a:gd name="T86" fmla="*/ 1130 w 1541"/>
                <a:gd name="T87" fmla="*/ 1148 h 1455"/>
                <a:gd name="T88" fmla="*/ 1229 w 1541"/>
                <a:gd name="T89" fmla="*/ 1263 h 1455"/>
                <a:gd name="T90" fmla="*/ 1327 w 1541"/>
                <a:gd name="T91" fmla="*/ 1378 h 1455"/>
                <a:gd name="T92" fmla="*/ 1400 w 1541"/>
                <a:gd name="T93" fmla="*/ 1446 h 1455"/>
                <a:gd name="T94" fmla="*/ 1459 w 1541"/>
                <a:gd name="T95" fmla="*/ 1454 h 1455"/>
                <a:gd name="T96" fmla="*/ 1540 w 1541"/>
                <a:gd name="T97" fmla="*/ 1417 h 1455"/>
                <a:gd name="T98" fmla="*/ 999 w 1541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455">
                  <a:moveTo>
                    <a:pt x="999" y="765"/>
                  </a:moveTo>
                  <a:lnTo>
                    <a:pt x="999" y="765"/>
                  </a:lnTo>
                  <a:cubicBezTo>
                    <a:pt x="988" y="753"/>
                    <a:pt x="983" y="740"/>
                    <a:pt x="983" y="727"/>
                  </a:cubicBezTo>
                  <a:lnTo>
                    <a:pt x="983" y="727"/>
                  </a:lnTo>
                  <a:cubicBezTo>
                    <a:pt x="983" y="714"/>
                    <a:pt x="988" y="701"/>
                    <a:pt x="999" y="689"/>
                  </a:cubicBezTo>
                  <a:lnTo>
                    <a:pt x="1097" y="574"/>
                  </a:lnTo>
                  <a:lnTo>
                    <a:pt x="1130" y="536"/>
                  </a:lnTo>
                  <a:lnTo>
                    <a:pt x="1163" y="498"/>
                  </a:lnTo>
                  <a:lnTo>
                    <a:pt x="1261" y="383"/>
                  </a:lnTo>
                  <a:lnTo>
                    <a:pt x="1295" y="344"/>
                  </a:lnTo>
                  <a:lnTo>
                    <a:pt x="1327" y="306"/>
                  </a:lnTo>
                  <a:lnTo>
                    <a:pt x="1425" y="191"/>
                  </a:lnTo>
                  <a:lnTo>
                    <a:pt x="1459" y="153"/>
                  </a:lnTo>
                  <a:lnTo>
                    <a:pt x="1491" y="115"/>
                  </a:lnTo>
                  <a:lnTo>
                    <a:pt x="1523" y="76"/>
                  </a:lnTo>
                  <a:lnTo>
                    <a:pt x="1523" y="76"/>
                  </a:lnTo>
                  <a:cubicBezTo>
                    <a:pt x="1535" y="63"/>
                    <a:pt x="1540" y="51"/>
                    <a:pt x="1540" y="38"/>
                  </a:cubicBezTo>
                  <a:lnTo>
                    <a:pt x="1540" y="38"/>
                  </a:lnTo>
                  <a:cubicBezTo>
                    <a:pt x="1540" y="25"/>
                    <a:pt x="1532" y="15"/>
                    <a:pt x="1516" y="10"/>
                  </a:cubicBezTo>
                  <a:lnTo>
                    <a:pt x="1516" y="10"/>
                  </a:lnTo>
                  <a:cubicBezTo>
                    <a:pt x="1499" y="3"/>
                    <a:pt x="1480" y="0"/>
                    <a:pt x="1459" y="0"/>
                  </a:cubicBezTo>
                  <a:lnTo>
                    <a:pt x="1459" y="0"/>
                  </a:lnTo>
                  <a:cubicBezTo>
                    <a:pt x="1436" y="0"/>
                    <a:pt x="1418" y="3"/>
                    <a:pt x="1400" y="10"/>
                  </a:cubicBezTo>
                  <a:lnTo>
                    <a:pt x="1400" y="10"/>
                  </a:lnTo>
                  <a:cubicBezTo>
                    <a:pt x="1385" y="15"/>
                    <a:pt x="1371" y="25"/>
                    <a:pt x="1359" y="38"/>
                  </a:cubicBezTo>
                  <a:lnTo>
                    <a:pt x="1327" y="76"/>
                  </a:lnTo>
                  <a:lnTo>
                    <a:pt x="1229" y="191"/>
                  </a:lnTo>
                  <a:lnTo>
                    <a:pt x="1196" y="229"/>
                  </a:lnTo>
                  <a:lnTo>
                    <a:pt x="1163" y="268"/>
                  </a:lnTo>
                  <a:lnTo>
                    <a:pt x="1065" y="383"/>
                  </a:lnTo>
                  <a:lnTo>
                    <a:pt x="1032" y="421"/>
                  </a:lnTo>
                  <a:lnTo>
                    <a:pt x="999" y="459"/>
                  </a:lnTo>
                  <a:lnTo>
                    <a:pt x="901" y="574"/>
                  </a:lnTo>
                  <a:lnTo>
                    <a:pt x="868" y="612"/>
                  </a:lnTo>
                  <a:lnTo>
                    <a:pt x="835" y="651"/>
                  </a:lnTo>
                  <a:lnTo>
                    <a:pt x="835" y="651"/>
                  </a:lnTo>
                  <a:cubicBezTo>
                    <a:pt x="824" y="663"/>
                    <a:pt x="811" y="673"/>
                    <a:pt x="794" y="680"/>
                  </a:cubicBezTo>
                  <a:lnTo>
                    <a:pt x="794" y="680"/>
                  </a:lnTo>
                  <a:cubicBezTo>
                    <a:pt x="778" y="686"/>
                    <a:pt x="762" y="686"/>
                    <a:pt x="745" y="680"/>
                  </a:cubicBezTo>
                  <a:lnTo>
                    <a:pt x="745" y="680"/>
                  </a:lnTo>
                  <a:cubicBezTo>
                    <a:pt x="729" y="673"/>
                    <a:pt x="716" y="663"/>
                    <a:pt x="704" y="651"/>
                  </a:cubicBezTo>
                  <a:lnTo>
                    <a:pt x="672" y="612"/>
                  </a:lnTo>
                  <a:lnTo>
                    <a:pt x="639" y="574"/>
                  </a:lnTo>
                  <a:lnTo>
                    <a:pt x="606" y="536"/>
                  </a:lnTo>
                  <a:lnTo>
                    <a:pt x="573" y="498"/>
                  </a:lnTo>
                  <a:lnTo>
                    <a:pt x="540" y="459"/>
                  </a:lnTo>
                  <a:lnTo>
                    <a:pt x="508" y="421"/>
                  </a:lnTo>
                  <a:lnTo>
                    <a:pt x="475" y="383"/>
                  </a:lnTo>
                  <a:lnTo>
                    <a:pt x="442" y="344"/>
                  </a:lnTo>
                  <a:lnTo>
                    <a:pt x="409" y="306"/>
                  </a:lnTo>
                  <a:lnTo>
                    <a:pt x="376" y="268"/>
                  </a:lnTo>
                  <a:lnTo>
                    <a:pt x="344" y="229"/>
                  </a:lnTo>
                  <a:lnTo>
                    <a:pt x="311" y="191"/>
                  </a:lnTo>
                  <a:lnTo>
                    <a:pt x="278" y="153"/>
                  </a:lnTo>
                  <a:lnTo>
                    <a:pt x="245" y="115"/>
                  </a:lnTo>
                  <a:lnTo>
                    <a:pt x="213" y="76"/>
                  </a:lnTo>
                  <a:lnTo>
                    <a:pt x="180" y="38"/>
                  </a:lnTo>
                  <a:lnTo>
                    <a:pt x="180" y="38"/>
                  </a:lnTo>
                  <a:cubicBezTo>
                    <a:pt x="169" y="25"/>
                    <a:pt x="155" y="15"/>
                    <a:pt x="139" y="10"/>
                  </a:cubicBezTo>
                  <a:lnTo>
                    <a:pt x="139" y="10"/>
                  </a:lnTo>
                  <a:cubicBezTo>
                    <a:pt x="123" y="3"/>
                    <a:pt x="103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1" y="3"/>
                    <a:pt x="24" y="10"/>
                  </a:cubicBezTo>
                  <a:lnTo>
                    <a:pt x="24" y="10"/>
                  </a:lnTo>
                  <a:cubicBezTo>
                    <a:pt x="7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5" y="63"/>
                    <a:pt x="16" y="76"/>
                  </a:cubicBezTo>
                  <a:lnTo>
                    <a:pt x="114" y="191"/>
                  </a:lnTo>
                  <a:lnTo>
                    <a:pt x="147" y="229"/>
                  </a:lnTo>
                  <a:lnTo>
                    <a:pt x="180" y="268"/>
                  </a:lnTo>
                  <a:lnTo>
                    <a:pt x="278" y="383"/>
                  </a:lnTo>
                  <a:lnTo>
                    <a:pt x="311" y="421"/>
                  </a:lnTo>
                  <a:lnTo>
                    <a:pt x="344" y="459"/>
                  </a:lnTo>
                  <a:lnTo>
                    <a:pt x="442" y="574"/>
                  </a:lnTo>
                  <a:lnTo>
                    <a:pt x="475" y="612"/>
                  </a:lnTo>
                  <a:lnTo>
                    <a:pt x="508" y="651"/>
                  </a:lnTo>
                  <a:lnTo>
                    <a:pt x="540" y="689"/>
                  </a:lnTo>
                  <a:lnTo>
                    <a:pt x="540" y="689"/>
                  </a:lnTo>
                  <a:cubicBezTo>
                    <a:pt x="552" y="701"/>
                    <a:pt x="557" y="714"/>
                    <a:pt x="557" y="727"/>
                  </a:cubicBezTo>
                  <a:lnTo>
                    <a:pt x="557" y="727"/>
                  </a:lnTo>
                  <a:cubicBezTo>
                    <a:pt x="557" y="740"/>
                    <a:pt x="552" y="753"/>
                    <a:pt x="540" y="765"/>
                  </a:cubicBezTo>
                  <a:lnTo>
                    <a:pt x="508" y="803"/>
                  </a:lnTo>
                  <a:lnTo>
                    <a:pt x="475" y="842"/>
                  </a:lnTo>
                  <a:lnTo>
                    <a:pt x="442" y="881"/>
                  </a:lnTo>
                  <a:lnTo>
                    <a:pt x="409" y="919"/>
                  </a:lnTo>
                  <a:lnTo>
                    <a:pt x="376" y="957"/>
                  </a:lnTo>
                  <a:lnTo>
                    <a:pt x="344" y="995"/>
                  </a:lnTo>
                  <a:lnTo>
                    <a:pt x="311" y="1034"/>
                  </a:lnTo>
                  <a:lnTo>
                    <a:pt x="278" y="1071"/>
                  </a:lnTo>
                  <a:lnTo>
                    <a:pt x="245" y="1110"/>
                  </a:lnTo>
                  <a:lnTo>
                    <a:pt x="213" y="1148"/>
                  </a:lnTo>
                  <a:lnTo>
                    <a:pt x="180" y="1187"/>
                  </a:lnTo>
                  <a:lnTo>
                    <a:pt x="147" y="1225"/>
                  </a:lnTo>
                  <a:lnTo>
                    <a:pt x="114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6" y="1378"/>
                  </a:lnTo>
                  <a:lnTo>
                    <a:pt x="16" y="1378"/>
                  </a:lnTo>
                  <a:cubicBezTo>
                    <a:pt x="5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7" y="1439"/>
                    <a:pt x="24" y="1446"/>
                  </a:cubicBezTo>
                  <a:lnTo>
                    <a:pt x="24" y="1446"/>
                  </a:lnTo>
                  <a:cubicBezTo>
                    <a:pt x="41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3" y="1454"/>
                    <a:pt x="123" y="1452"/>
                    <a:pt x="139" y="1446"/>
                  </a:cubicBezTo>
                  <a:lnTo>
                    <a:pt x="139" y="1446"/>
                  </a:lnTo>
                  <a:cubicBezTo>
                    <a:pt x="155" y="1439"/>
                    <a:pt x="169" y="1429"/>
                    <a:pt x="180" y="1417"/>
                  </a:cubicBezTo>
                  <a:lnTo>
                    <a:pt x="213" y="1378"/>
                  </a:lnTo>
                  <a:lnTo>
                    <a:pt x="245" y="1340"/>
                  </a:lnTo>
                  <a:lnTo>
                    <a:pt x="344" y="1225"/>
                  </a:lnTo>
                  <a:lnTo>
                    <a:pt x="376" y="1187"/>
                  </a:lnTo>
                  <a:lnTo>
                    <a:pt x="409" y="1148"/>
                  </a:lnTo>
                  <a:lnTo>
                    <a:pt x="508" y="1034"/>
                  </a:lnTo>
                  <a:lnTo>
                    <a:pt x="540" y="995"/>
                  </a:lnTo>
                  <a:lnTo>
                    <a:pt x="573" y="957"/>
                  </a:lnTo>
                  <a:lnTo>
                    <a:pt x="672" y="842"/>
                  </a:lnTo>
                  <a:lnTo>
                    <a:pt x="704" y="803"/>
                  </a:lnTo>
                  <a:lnTo>
                    <a:pt x="704" y="803"/>
                  </a:lnTo>
                  <a:cubicBezTo>
                    <a:pt x="716" y="791"/>
                    <a:pt x="729" y="781"/>
                    <a:pt x="745" y="775"/>
                  </a:cubicBezTo>
                  <a:lnTo>
                    <a:pt x="745" y="775"/>
                  </a:lnTo>
                  <a:cubicBezTo>
                    <a:pt x="762" y="769"/>
                    <a:pt x="778" y="769"/>
                    <a:pt x="794" y="775"/>
                  </a:cubicBezTo>
                  <a:lnTo>
                    <a:pt x="794" y="775"/>
                  </a:lnTo>
                  <a:cubicBezTo>
                    <a:pt x="811" y="781"/>
                    <a:pt x="824" y="791"/>
                    <a:pt x="835" y="803"/>
                  </a:cubicBezTo>
                  <a:lnTo>
                    <a:pt x="868" y="842"/>
                  </a:lnTo>
                  <a:lnTo>
                    <a:pt x="901" y="881"/>
                  </a:lnTo>
                  <a:lnTo>
                    <a:pt x="934" y="919"/>
                  </a:lnTo>
                  <a:lnTo>
                    <a:pt x="966" y="957"/>
                  </a:lnTo>
                  <a:lnTo>
                    <a:pt x="999" y="995"/>
                  </a:lnTo>
                  <a:lnTo>
                    <a:pt x="1032" y="1034"/>
                  </a:lnTo>
                  <a:lnTo>
                    <a:pt x="1065" y="1071"/>
                  </a:lnTo>
                  <a:lnTo>
                    <a:pt x="1097" y="1110"/>
                  </a:lnTo>
                  <a:lnTo>
                    <a:pt x="1130" y="1148"/>
                  </a:lnTo>
                  <a:lnTo>
                    <a:pt x="1163" y="1187"/>
                  </a:lnTo>
                  <a:lnTo>
                    <a:pt x="1196" y="1225"/>
                  </a:lnTo>
                  <a:lnTo>
                    <a:pt x="1229" y="1263"/>
                  </a:lnTo>
                  <a:lnTo>
                    <a:pt x="1261" y="1302"/>
                  </a:lnTo>
                  <a:lnTo>
                    <a:pt x="1295" y="1340"/>
                  </a:lnTo>
                  <a:lnTo>
                    <a:pt x="1327" y="1378"/>
                  </a:lnTo>
                  <a:lnTo>
                    <a:pt x="1359" y="1417"/>
                  </a:lnTo>
                  <a:lnTo>
                    <a:pt x="1359" y="1417"/>
                  </a:lnTo>
                  <a:cubicBezTo>
                    <a:pt x="1371" y="1429"/>
                    <a:pt x="1385" y="1439"/>
                    <a:pt x="1400" y="1446"/>
                  </a:cubicBezTo>
                  <a:lnTo>
                    <a:pt x="1400" y="1446"/>
                  </a:lnTo>
                  <a:cubicBezTo>
                    <a:pt x="1418" y="1452"/>
                    <a:pt x="1436" y="1454"/>
                    <a:pt x="1459" y="1454"/>
                  </a:cubicBezTo>
                  <a:lnTo>
                    <a:pt x="1459" y="1454"/>
                  </a:lnTo>
                  <a:cubicBezTo>
                    <a:pt x="1480" y="1454"/>
                    <a:pt x="1499" y="1452"/>
                    <a:pt x="1516" y="1446"/>
                  </a:cubicBezTo>
                  <a:lnTo>
                    <a:pt x="1516" y="1446"/>
                  </a:lnTo>
                  <a:cubicBezTo>
                    <a:pt x="1532" y="1439"/>
                    <a:pt x="1540" y="1429"/>
                    <a:pt x="1540" y="1417"/>
                  </a:cubicBezTo>
                  <a:lnTo>
                    <a:pt x="1540" y="1417"/>
                  </a:lnTo>
                  <a:cubicBezTo>
                    <a:pt x="1540" y="1404"/>
                    <a:pt x="1535" y="1391"/>
                    <a:pt x="1523" y="1378"/>
                  </a:cubicBezTo>
                  <a:lnTo>
                    <a:pt x="999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83" name="Freeform 424">
              <a:extLst>
                <a:ext uri="{FF2B5EF4-FFF2-40B4-BE49-F238E27FC236}">
                  <a16:creationId xmlns:a16="http://schemas.microsoft.com/office/drawing/2014/main" id="{35B4676C-11E9-F549-BEB1-41E6D6DD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5013325"/>
              <a:ext cx="147638" cy="301625"/>
            </a:xfrm>
            <a:custGeom>
              <a:avLst/>
              <a:gdLst>
                <a:gd name="T0" fmla="*/ 410 w 411"/>
                <a:gd name="T1" fmla="*/ 240 h 837"/>
                <a:gd name="T2" fmla="*/ 410 w 411"/>
                <a:gd name="T3" fmla="*/ 240 h 837"/>
                <a:gd name="T4" fmla="*/ 402 w 411"/>
                <a:gd name="T5" fmla="*/ 236 h 837"/>
                <a:gd name="T6" fmla="*/ 402 w 411"/>
                <a:gd name="T7" fmla="*/ 236 h 837"/>
                <a:gd name="T8" fmla="*/ 352 w 411"/>
                <a:gd name="T9" fmla="*/ 236 h 837"/>
                <a:gd name="T10" fmla="*/ 352 w 411"/>
                <a:gd name="T11" fmla="*/ 236 h 837"/>
                <a:gd name="T12" fmla="*/ 311 w 411"/>
                <a:gd name="T13" fmla="*/ 265 h 837"/>
                <a:gd name="T14" fmla="*/ 279 w 411"/>
                <a:gd name="T15" fmla="*/ 303 h 837"/>
                <a:gd name="T16" fmla="*/ 246 w 411"/>
                <a:gd name="T17" fmla="*/ 342 h 837"/>
                <a:gd name="T18" fmla="*/ 213 w 411"/>
                <a:gd name="T19" fmla="*/ 380 h 837"/>
                <a:gd name="T20" fmla="*/ 213 w 411"/>
                <a:gd name="T21" fmla="*/ 380 h 837"/>
                <a:gd name="T22" fmla="*/ 197 w 411"/>
                <a:gd name="T23" fmla="*/ 418 h 837"/>
                <a:gd name="T24" fmla="*/ 197 w 411"/>
                <a:gd name="T25" fmla="*/ 418 h 837"/>
                <a:gd name="T26" fmla="*/ 213 w 411"/>
                <a:gd name="T27" fmla="*/ 456 h 837"/>
                <a:gd name="T28" fmla="*/ 246 w 411"/>
                <a:gd name="T29" fmla="*/ 494 h 837"/>
                <a:gd name="T30" fmla="*/ 279 w 411"/>
                <a:gd name="T31" fmla="*/ 533 h 837"/>
                <a:gd name="T32" fmla="*/ 311 w 411"/>
                <a:gd name="T33" fmla="*/ 571 h 837"/>
                <a:gd name="T34" fmla="*/ 311 w 411"/>
                <a:gd name="T35" fmla="*/ 571 h 837"/>
                <a:gd name="T36" fmla="*/ 352 w 411"/>
                <a:gd name="T37" fmla="*/ 600 h 837"/>
                <a:gd name="T38" fmla="*/ 352 w 411"/>
                <a:gd name="T39" fmla="*/ 600 h 837"/>
                <a:gd name="T40" fmla="*/ 402 w 411"/>
                <a:gd name="T41" fmla="*/ 600 h 837"/>
                <a:gd name="T42" fmla="*/ 402 w 411"/>
                <a:gd name="T43" fmla="*/ 600 h 837"/>
                <a:gd name="T44" fmla="*/ 410 w 411"/>
                <a:gd name="T45" fmla="*/ 596 h 837"/>
                <a:gd name="T46" fmla="*/ 410 w 411"/>
                <a:gd name="T47" fmla="*/ 826 h 837"/>
                <a:gd name="T48" fmla="*/ 410 w 411"/>
                <a:gd name="T49" fmla="*/ 826 h 837"/>
                <a:gd name="T50" fmla="*/ 402 w 411"/>
                <a:gd name="T51" fmla="*/ 829 h 837"/>
                <a:gd name="T52" fmla="*/ 402 w 411"/>
                <a:gd name="T53" fmla="*/ 829 h 837"/>
                <a:gd name="T54" fmla="*/ 352 w 411"/>
                <a:gd name="T55" fmla="*/ 829 h 837"/>
                <a:gd name="T56" fmla="*/ 352 w 411"/>
                <a:gd name="T57" fmla="*/ 829 h 837"/>
                <a:gd name="T58" fmla="*/ 311 w 411"/>
                <a:gd name="T59" fmla="*/ 801 h 837"/>
                <a:gd name="T60" fmla="*/ 246 w 411"/>
                <a:gd name="T61" fmla="*/ 725 h 837"/>
                <a:gd name="T62" fmla="*/ 213 w 411"/>
                <a:gd name="T63" fmla="*/ 686 h 837"/>
                <a:gd name="T64" fmla="*/ 180 w 411"/>
                <a:gd name="T65" fmla="*/ 648 h 837"/>
                <a:gd name="T66" fmla="*/ 82 w 411"/>
                <a:gd name="T67" fmla="*/ 533 h 837"/>
                <a:gd name="T68" fmla="*/ 49 w 411"/>
                <a:gd name="T69" fmla="*/ 494 h 837"/>
                <a:gd name="T70" fmla="*/ 17 w 411"/>
                <a:gd name="T71" fmla="*/ 456 h 837"/>
                <a:gd name="T72" fmla="*/ 17 w 411"/>
                <a:gd name="T73" fmla="*/ 456 h 837"/>
                <a:gd name="T74" fmla="*/ 0 w 411"/>
                <a:gd name="T75" fmla="*/ 418 h 837"/>
                <a:gd name="T76" fmla="*/ 0 w 411"/>
                <a:gd name="T77" fmla="*/ 418 h 837"/>
                <a:gd name="T78" fmla="*/ 17 w 411"/>
                <a:gd name="T79" fmla="*/ 380 h 837"/>
                <a:gd name="T80" fmla="*/ 49 w 411"/>
                <a:gd name="T81" fmla="*/ 342 h 837"/>
                <a:gd name="T82" fmla="*/ 82 w 411"/>
                <a:gd name="T83" fmla="*/ 303 h 837"/>
                <a:gd name="T84" fmla="*/ 115 w 411"/>
                <a:gd name="T85" fmla="*/ 265 h 837"/>
                <a:gd name="T86" fmla="*/ 148 w 411"/>
                <a:gd name="T87" fmla="*/ 227 h 837"/>
                <a:gd name="T88" fmla="*/ 180 w 411"/>
                <a:gd name="T89" fmla="*/ 188 h 837"/>
                <a:gd name="T90" fmla="*/ 213 w 411"/>
                <a:gd name="T91" fmla="*/ 150 h 837"/>
                <a:gd name="T92" fmla="*/ 246 w 411"/>
                <a:gd name="T93" fmla="*/ 112 h 837"/>
                <a:gd name="T94" fmla="*/ 279 w 411"/>
                <a:gd name="T95" fmla="*/ 74 h 837"/>
                <a:gd name="T96" fmla="*/ 311 w 411"/>
                <a:gd name="T97" fmla="*/ 35 h 837"/>
                <a:gd name="T98" fmla="*/ 311 w 411"/>
                <a:gd name="T99" fmla="*/ 35 h 837"/>
                <a:gd name="T100" fmla="*/ 352 w 411"/>
                <a:gd name="T101" fmla="*/ 6 h 837"/>
                <a:gd name="T102" fmla="*/ 352 w 411"/>
                <a:gd name="T103" fmla="*/ 6 h 837"/>
                <a:gd name="T104" fmla="*/ 402 w 411"/>
                <a:gd name="T105" fmla="*/ 6 h 837"/>
                <a:gd name="T106" fmla="*/ 402 w 411"/>
                <a:gd name="T107" fmla="*/ 6 h 837"/>
                <a:gd name="T108" fmla="*/ 410 w 411"/>
                <a:gd name="T109" fmla="*/ 10 h 837"/>
                <a:gd name="T110" fmla="*/ 410 w 411"/>
                <a:gd name="T111" fmla="*/ 24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" h="837">
                  <a:moveTo>
                    <a:pt x="410" y="240"/>
                  </a:moveTo>
                  <a:lnTo>
                    <a:pt x="410" y="240"/>
                  </a:lnTo>
                  <a:cubicBezTo>
                    <a:pt x="407" y="239"/>
                    <a:pt x="404" y="237"/>
                    <a:pt x="402" y="236"/>
                  </a:cubicBezTo>
                  <a:lnTo>
                    <a:pt x="402" y="236"/>
                  </a:lnTo>
                  <a:cubicBezTo>
                    <a:pt x="385" y="230"/>
                    <a:pt x="369" y="230"/>
                    <a:pt x="352" y="236"/>
                  </a:cubicBezTo>
                  <a:lnTo>
                    <a:pt x="352" y="236"/>
                  </a:lnTo>
                  <a:cubicBezTo>
                    <a:pt x="336" y="242"/>
                    <a:pt x="322" y="252"/>
                    <a:pt x="311" y="265"/>
                  </a:cubicBezTo>
                  <a:lnTo>
                    <a:pt x="279" y="303"/>
                  </a:lnTo>
                  <a:lnTo>
                    <a:pt x="246" y="342"/>
                  </a:lnTo>
                  <a:lnTo>
                    <a:pt x="213" y="380"/>
                  </a:lnTo>
                  <a:lnTo>
                    <a:pt x="213" y="380"/>
                  </a:lnTo>
                  <a:cubicBezTo>
                    <a:pt x="202" y="392"/>
                    <a:pt x="197" y="405"/>
                    <a:pt x="197" y="418"/>
                  </a:cubicBezTo>
                  <a:lnTo>
                    <a:pt x="197" y="418"/>
                  </a:lnTo>
                  <a:cubicBezTo>
                    <a:pt x="197" y="431"/>
                    <a:pt x="202" y="443"/>
                    <a:pt x="213" y="456"/>
                  </a:cubicBezTo>
                  <a:lnTo>
                    <a:pt x="246" y="494"/>
                  </a:lnTo>
                  <a:lnTo>
                    <a:pt x="279" y="533"/>
                  </a:lnTo>
                  <a:lnTo>
                    <a:pt x="311" y="571"/>
                  </a:lnTo>
                  <a:lnTo>
                    <a:pt x="311" y="571"/>
                  </a:lnTo>
                  <a:cubicBezTo>
                    <a:pt x="322" y="584"/>
                    <a:pt x="336" y="594"/>
                    <a:pt x="352" y="600"/>
                  </a:cubicBezTo>
                  <a:lnTo>
                    <a:pt x="352" y="600"/>
                  </a:lnTo>
                  <a:cubicBezTo>
                    <a:pt x="369" y="606"/>
                    <a:pt x="385" y="606"/>
                    <a:pt x="402" y="600"/>
                  </a:cubicBezTo>
                  <a:lnTo>
                    <a:pt x="402" y="600"/>
                  </a:lnTo>
                  <a:cubicBezTo>
                    <a:pt x="404" y="599"/>
                    <a:pt x="407" y="598"/>
                    <a:pt x="410" y="596"/>
                  </a:cubicBezTo>
                  <a:lnTo>
                    <a:pt x="410" y="826"/>
                  </a:lnTo>
                  <a:lnTo>
                    <a:pt x="410" y="826"/>
                  </a:lnTo>
                  <a:cubicBezTo>
                    <a:pt x="407" y="828"/>
                    <a:pt x="404" y="829"/>
                    <a:pt x="402" y="829"/>
                  </a:cubicBezTo>
                  <a:lnTo>
                    <a:pt x="402" y="829"/>
                  </a:lnTo>
                  <a:cubicBezTo>
                    <a:pt x="385" y="836"/>
                    <a:pt x="369" y="836"/>
                    <a:pt x="352" y="829"/>
                  </a:cubicBezTo>
                  <a:lnTo>
                    <a:pt x="352" y="829"/>
                  </a:lnTo>
                  <a:cubicBezTo>
                    <a:pt x="336" y="824"/>
                    <a:pt x="322" y="814"/>
                    <a:pt x="311" y="801"/>
                  </a:cubicBezTo>
                  <a:lnTo>
                    <a:pt x="246" y="725"/>
                  </a:lnTo>
                  <a:lnTo>
                    <a:pt x="213" y="686"/>
                  </a:lnTo>
                  <a:lnTo>
                    <a:pt x="180" y="648"/>
                  </a:lnTo>
                  <a:lnTo>
                    <a:pt x="82" y="533"/>
                  </a:lnTo>
                  <a:lnTo>
                    <a:pt x="49" y="494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5" y="443"/>
                    <a:pt x="0" y="431"/>
                    <a:pt x="0" y="418"/>
                  </a:cubicBezTo>
                  <a:lnTo>
                    <a:pt x="0" y="418"/>
                  </a:lnTo>
                  <a:cubicBezTo>
                    <a:pt x="0" y="405"/>
                    <a:pt x="5" y="392"/>
                    <a:pt x="17" y="380"/>
                  </a:cubicBezTo>
                  <a:lnTo>
                    <a:pt x="49" y="342"/>
                  </a:lnTo>
                  <a:lnTo>
                    <a:pt x="82" y="303"/>
                  </a:lnTo>
                  <a:lnTo>
                    <a:pt x="115" y="265"/>
                  </a:lnTo>
                  <a:lnTo>
                    <a:pt x="148" y="227"/>
                  </a:lnTo>
                  <a:lnTo>
                    <a:pt x="180" y="188"/>
                  </a:lnTo>
                  <a:lnTo>
                    <a:pt x="213" y="150"/>
                  </a:lnTo>
                  <a:lnTo>
                    <a:pt x="246" y="112"/>
                  </a:lnTo>
                  <a:lnTo>
                    <a:pt x="279" y="74"/>
                  </a:lnTo>
                  <a:lnTo>
                    <a:pt x="311" y="35"/>
                  </a:lnTo>
                  <a:lnTo>
                    <a:pt x="311" y="35"/>
                  </a:lnTo>
                  <a:cubicBezTo>
                    <a:pt x="322" y="22"/>
                    <a:pt x="336" y="13"/>
                    <a:pt x="352" y="6"/>
                  </a:cubicBezTo>
                  <a:lnTo>
                    <a:pt x="352" y="6"/>
                  </a:lnTo>
                  <a:cubicBezTo>
                    <a:pt x="369" y="0"/>
                    <a:pt x="385" y="0"/>
                    <a:pt x="402" y="6"/>
                  </a:cubicBezTo>
                  <a:lnTo>
                    <a:pt x="402" y="6"/>
                  </a:lnTo>
                  <a:cubicBezTo>
                    <a:pt x="404" y="8"/>
                    <a:pt x="407" y="9"/>
                    <a:pt x="410" y="10"/>
                  </a:cubicBezTo>
                  <a:lnTo>
                    <a:pt x="410" y="240"/>
                  </a:lnTo>
                </a:path>
              </a:pathLst>
            </a:custGeom>
            <a:solidFill>
              <a:srgbClr val="EA55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425">
              <a:extLst>
                <a:ext uri="{FF2B5EF4-FFF2-40B4-BE49-F238E27FC236}">
                  <a16:creationId xmlns:a16="http://schemas.microsoft.com/office/drawing/2014/main" id="{B8D777FF-4CAF-CB43-BEC4-42C9BB901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5013325"/>
              <a:ext cx="147638" cy="301625"/>
            </a:xfrm>
            <a:custGeom>
              <a:avLst/>
              <a:gdLst>
                <a:gd name="T0" fmla="*/ 352 w 411"/>
                <a:gd name="T1" fmla="*/ 6 h 837"/>
                <a:gd name="T2" fmla="*/ 352 w 411"/>
                <a:gd name="T3" fmla="*/ 6 h 837"/>
                <a:gd name="T4" fmla="*/ 311 w 411"/>
                <a:gd name="T5" fmla="*/ 35 h 837"/>
                <a:gd name="T6" fmla="*/ 279 w 411"/>
                <a:gd name="T7" fmla="*/ 74 h 837"/>
                <a:gd name="T8" fmla="*/ 246 w 411"/>
                <a:gd name="T9" fmla="*/ 112 h 837"/>
                <a:gd name="T10" fmla="*/ 213 w 411"/>
                <a:gd name="T11" fmla="*/ 150 h 837"/>
                <a:gd name="T12" fmla="*/ 180 w 411"/>
                <a:gd name="T13" fmla="*/ 188 h 837"/>
                <a:gd name="T14" fmla="*/ 148 w 411"/>
                <a:gd name="T15" fmla="*/ 227 h 837"/>
                <a:gd name="T16" fmla="*/ 115 w 411"/>
                <a:gd name="T17" fmla="*/ 265 h 837"/>
                <a:gd name="T18" fmla="*/ 82 w 411"/>
                <a:gd name="T19" fmla="*/ 303 h 837"/>
                <a:gd name="T20" fmla="*/ 49 w 411"/>
                <a:gd name="T21" fmla="*/ 342 h 837"/>
                <a:gd name="T22" fmla="*/ 17 w 411"/>
                <a:gd name="T23" fmla="*/ 380 h 837"/>
                <a:gd name="T24" fmla="*/ 17 w 411"/>
                <a:gd name="T25" fmla="*/ 380 h 837"/>
                <a:gd name="T26" fmla="*/ 0 w 411"/>
                <a:gd name="T27" fmla="*/ 418 h 837"/>
                <a:gd name="T28" fmla="*/ 0 w 411"/>
                <a:gd name="T29" fmla="*/ 418 h 837"/>
                <a:gd name="T30" fmla="*/ 17 w 411"/>
                <a:gd name="T31" fmla="*/ 456 h 837"/>
                <a:gd name="T32" fmla="*/ 49 w 411"/>
                <a:gd name="T33" fmla="*/ 494 h 837"/>
                <a:gd name="T34" fmla="*/ 82 w 411"/>
                <a:gd name="T35" fmla="*/ 533 h 837"/>
                <a:gd name="T36" fmla="*/ 180 w 411"/>
                <a:gd name="T37" fmla="*/ 648 h 837"/>
                <a:gd name="T38" fmla="*/ 213 w 411"/>
                <a:gd name="T39" fmla="*/ 686 h 837"/>
                <a:gd name="T40" fmla="*/ 246 w 411"/>
                <a:gd name="T41" fmla="*/ 725 h 837"/>
                <a:gd name="T42" fmla="*/ 311 w 411"/>
                <a:gd name="T43" fmla="*/ 801 h 837"/>
                <a:gd name="T44" fmla="*/ 311 w 411"/>
                <a:gd name="T45" fmla="*/ 801 h 837"/>
                <a:gd name="T46" fmla="*/ 352 w 411"/>
                <a:gd name="T47" fmla="*/ 829 h 837"/>
                <a:gd name="T48" fmla="*/ 352 w 411"/>
                <a:gd name="T49" fmla="*/ 829 h 837"/>
                <a:gd name="T50" fmla="*/ 402 w 411"/>
                <a:gd name="T51" fmla="*/ 829 h 837"/>
                <a:gd name="T52" fmla="*/ 402 w 411"/>
                <a:gd name="T53" fmla="*/ 829 h 837"/>
                <a:gd name="T54" fmla="*/ 410 w 411"/>
                <a:gd name="T55" fmla="*/ 826 h 837"/>
                <a:gd name="T56" fmla="*/ 410 w 411"/>
                <a:gd name="T57" fmla="*/ 596 h 837"/>
                <a:gd name="T58" fmla="*/ 410 w 411"/>
                <a:gd name="T59" fmla="*/ 596 h 837"/>
                <a:gd name="T60" fmla="*/ 402 w 411"/>
                <a:gd name="T61" fmla="*/ 600 h 837"/>
                <a:gd name="T62" fmla="*/ 402 w 411"/>
                <a:gd name="T63" fmla="*/ 600 h 837"/>
                <a:gd name="T64" fmla="*/ 352 w 411"/>
                <a:gd name="T65" fmla="*/ 600 h 837"/>
                <a:gd name="T66" fmla="*/ 352 w 411"/>
                <a:gd name="T67" fmla="*/ 600 h 837"/>
                <a:gd name="T68" fmla="*/ 311 w 411"/>
                <a:gd name="T69" fmla="*/ 572 h 837"/>
                <a:gd name="T70" fmla="*/ 279 w 411"/>
                <a:gd name="T71" fmla="*/ 533 h 837"/>
                <a:gd name="T72" fmla="*/ 246 w 411"/>
                <a:gd name="T73" fmla="*/ 494 h 837"/>
                <a:gd name="T74" fmla="*/ 213 w 411"/>
                <a:gd name="T75" fmla="*/ 456 h 837"/>
                <a:gd name="T76" fmla="*/ 213 w 411"/>
                <a:gd name="T77" fmla="*/ 456 h 837"/>
                <a:gd name="T78" fmla="*/ 197 w 411"/>
                <a:gd name="T79" fmla="*/ 418 h 837"/>
                <a:gd name="T80" fmla="*/ 197 w 411"/>
                <a:gd name="T81" fmla="*/ 418 h 837"/>
                <a:gd name="T82" fmla="*/ 213 w 411"/>
                <a:gd name="T83" fmla="*/ 380 h 837"/>
                <a:gd name="T84" fmla="*/ 246 w 411"/>
                <a:gd name="T85" fmla="*/ 342 h 837"/>
                <a:gd name="T86" fmla="*/ 279 w 411"/>
                <a:gd name="T87" fmla="*/ 303 h 837"/>
                <a:gd name="T88" fmla="*/ 311 w 411"/>
                <a:gd name="T89" fmla="*/ 265 h 837"/>
                <a:gd name="T90" fmla="*/ 311 w 411"/>
                <a:gd name="T91" fmla="*/ 265 h 837"/>
                <a:gd name="T92" fmla="*/ 352 w 411"/>
                <a:gd name="T93" fmla="*/ 236 h 837"/>
                <a:gd name="T94" fmla="*/ 352 w 411"/>
                <a:gd name="T95" fmla="*/ 236 h 837"/>
                <a:gd name="T96" fmla="*/ 402 w 411"/>
                <a:gd name="T97" fmla="*/ 236 h 837"/>
                <a:gd name="T98" fmla="*/ 402 w 411"/>
                <a:gd name="T99" fmla="*/ 236 h 837"/>
                <a:gd name="T100" fmla="*/ 410 w 411"/>
                <a:gd name="T101" fmla="*/ 240 h 837"/>
                <a:gd name="T102" fmla="*/ 410 w 411"/>
                <a:gd name="T103" fmla="*/ 10 h 837"/>
                <a:gd name="T104" fmla="*/ 410 w 411"/>
                <a:gd name="T105" fmla="*/ 10 h 837"/>
                <a:gd name="T106" fmla="*/ 402 w 411"/>
                <a:gd name="T107" fmla="*/ 6 h 837"/>
                <a:gd name="T108" fmla="*/ 402 w 411"/>
                <a:gd name="T109" fmla="*/ 6 h 837"/>
                <a:gd name="T110" fmla="*/ 352 w 411"/>
                <a:gd name="T111" fmla="*/ 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" h="837">
                  <a:moveTo>
                    <a:pt x="352" y="6"/>
                  </a:moveTo>
                  <a:lnTo>
                    <a:pt x="352" y="6"/>
                  </a:lnTo>
                  <a:cubicBezTo>
                    <a:pt x="336" y="13"/>
                    <a:pt x="322" y="22"/>
                    <a:pt x="311" y="35"/>
                  </a:cubicBezTo>
                  <a:lnTo>
                    <a:pt x="279" y="74"/>
                  </a:lnTo>
                  <a:lnTo>
                    <a:pt x="246" y="112"/>
                  </a:lnTo>
                  <a:lnTo>
                    <a:pt x="213" y="150"/>
                  </a:lnTo>
                  <a:lnTo>
                    <a:pt x="180" y="188"/>
                  </a:lnTo>
                  <a:lnTo>
                    <a:pt x="148" y="227"/>
                  </a:lnTo>
                  <a:lnTo>
                    <a:pt x="115" y="265"/>
                  </a:lnTo>
                  <a:lnTo>
                    <a:pt x="82" y="303"/>
                  </a:lnTo>
                  <a:lnTo>
                    <a:pt x="49" y="342"/>
                  </a:lnTo>
                  <a:lnTo>
                    <a:pt x="17" y="380"/>
                  </a:lnTo>
                  <a:lnTo>
                    <a:pt x="17" y="380"/>
                  </a:lnTo>
                  <a:cubicBezTo>
                    <a:pt x="5" y="392"/>
                    <a:pt x="0" y="405"/>
                    <a:pt x="0" y="418"/>
                  </a:cubicBezTo>
                  <a:lnTo>
                    <a:pt x="0" y="418"/>
                  </a:lnTo>
                  <a:cubicBezTo>
                    <a:pt x="0" y="431"/>
                    <a:pt x="5" y="443"/>
                    <a:pt x="17" y="456"/>
                  </a:cubicBezTo>
                  <a:lnTo>
                    <a:pt x="49" y="494"/>
                  </a:lnTo>
                  <a:lnTo>
                    <a:pt x="82" y="533"/>
                  </a:lnTo>
                  <a:lnTo>
                    <a:pt x="180" y="648"/>
                  </a:lnTo>
                  <a:lnTo>
                    <a:pt x="213" y="686"/>
                  </a:lnTo>
                  <a:lnTo>
                    <a:pt x="246" y="725"/>
                  </a:lnTo>
                  <a:lnTo>
                    <a:pt x="311" y="801"/>
                  </a:lnTo>
                  <a:lnTo>
                    <a:pt x="311" y="801"/>
                  </a:lnTo>
                  <a:cubicBezTo>
                    <a:pt x="322" y="814"/>
                    <a:pt x="336" y="824"/>
                    <a:pt x="352" y="829"/>
                  </a:cubicBezTo>
                  <a:lnTo>
                    <a:pt x="352" y="829"/>
                  </a:lnTo>
                  <a:cubicBezTo>
                    <a:pt x="369" y="836"/>
                    <a:pt x="385" y="836"/>
                    <a:pt x="402" y="829"/>
                  </a:cubicBezTo>
                  <a:lnTo>
                    <a:pt x="402" y="829"/>
                  </a:lnTo>
                  <a:cubicBezTo>
                    <a:pt x="404" y="829"/>
                    <a:pt x="407" y="828"/>
                    <a:pt x="410" y="826"/>
                  </a:cubicBezTo>
                  <a:lnTo>
                    <a:pt x="410" y="596"/>
                  </a:lnTo>
                  <a:lnTo>
                    <a:pt x="410" y="596"/>
                  </a:lnTo>
                  <a:cubicBezTo>
                    <a:pt x="407" y="598"/>
                    <a:pt x="404" y="599"/>
                    <a:pt x="402" y="600"/>
                  </a:cubicBezTo>
                  <a:lnTo>
                    <a:pt x="402" y="600"/>
                  </a:lnTo>
                  <a:cubicBezTo>
                    <a:pt x="385" y="606"/>
                    <a:pt x="369" y="606"/>
                    <a:pt x="352" y="600"/>
                  </a:cubicBezTo>
                  <a:lnTo>
                    <a:pt x="352" y="600"/>
                  </a:lnTo>
                  <a:cubicBezTo>
                    <a:pt x="336" y="594"/>
                    <a:pt x="322" y="584"/>
                    <a:pt x="311" y="572"/>
                  </a:cubicBezTo>
                  <a:lnTo>
                    <a:pt x="279" y="533"/>
                  </a:lnTo>
                  <a:lnTo>
                    <a:pt x="246" y="494"/>
                  </a:lnTo>
                  <a:lnTo>
                    <a:pt x="213" y="456"/>
                  </a:lnTo>
                  <a:lnTo>
                    <a:pt x="213" y="456"/>
                  </a:lnTo>
                  <a:cubicBezTo>
                    <a:pt x="202" y="443"/>
                    <a:pt x="197" y="431"/>
                    <a:pt x="197" y="418"/>
                  </a:cubicBezTo>
                  <a:lnTo>
                    <a:pt x="197" y="418"/>
                  </a:lnTo>
                  <a:cubicBezTo>
                    <a:pt x="197" y="405"/>
                    <a:pt x="202" y="392"/>
                    <a:pt x="213" y="380"/>
                  </a:cubicBezTo>
                  <a:lnTo>
                    <a:pt x="246" y="342"/>
                  </a:lnTo>
                  <a:lnTo>
                    <a:pt x="279" y="303"/>
                  </a:lnTo>
                  <a:lnTo>
                    <a:pt x="311" y="265"/>
                  </a:lnTo>
                  <a:lnTo>
                    <a:pt x="311" y="265"/>
                  </a:lnTo>
                  <a:cubicBezTo>
                    <a:pt x="322" y="252"/>
                    <a:pt x="336" y="242"/>
                    <a:pt x="352" y="236"/>
                  </a:cubicBezTo>
                  <a:lnTo>
                    <a:pt x="352" y="236"/>
                  </a:lnTo>
                  <a:cubicBezTo>
                    <a:pt x="369" y="230"/>
                    <a:pt x="385" y="230"/>
                    <a:pt x="402" y="236"/>
                  </a:cubicBezTo>
                  <a:lnTo>
                    <a:pt x="402" y="236"/>
                  </a:lnTo>
                  <a:cubicBezTo>
                    <a:pt x="404" y="237"/>
                    <a:pt x="407" y="239"/>
                    <a:pt x="410" y="240"/>
                  </a:cubicBezTo>
                  <a:lnTo>
                    <a:pt x="410" y="10"/>
                  </a:lnTo>
                  <a:lnTo>
                    <a:pt x="410" y="10"/>
                  </a:lnTo>
                  <a:cubicBezTo>
                    <a:pt x="407" y="9"/>
                    <a:pt x="404" y="8"/>
                    <a:pt x="402" y="6"/>
                  </a:cubicBezTo>
                  <a:lnTo>
                    <a:pt x="402" y="6"/>
                  </a:lnTo>
                  <a:cubicBezTo>
                    <a:pt x="385" y="0"/>
                    <a:pt x="369" y="0"/>
                    <a:pt x="352" y="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426">
              <a:extLst>
                <a:ext uri="{FF2B5EF4-FFF2-40B4-BE49-F238E27FC236}">
                  <a16:creationId xmlns:a16="http://schemas.microsoft.com/office/drawing/2014/main" id="{900277D9-A652-E542-BD75-0DBAD908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5276850"/>
              <a:ext cx="46038" cy="50800"/>
            </a:xfrm>
            <a:custGeom>
              <a:avLst/>
              <a:gdLst>
                <a:gd name="T0" fmla="*/ 95 w 127"/>
                <a:gd name="T1" fmla="*/ 13 h 141"/>
                <a:gd name="T2" fmla="*/ 95 w 127"/>
                <a:gd name="T3" fmla="*/ 13 h 141"/>
                <a:gd name="T4" fmla="*/ 32 w 127"/>
                <a:gd name="T5" fmla="*/ 13 h 141"/>
                <a:gd name="T6" fmla="*/ 32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2 w 127"/>
                <a:gd name="T13" fmla="*/ 127 h 141"/>
                <a:gd name="T14" fmla="*/ 32 w 127"/>
                <a:gd name="T15" fmla="*/ 127 h 141"/>
                <a:gd name="T16" fmla="*/ 95 w 127"/>
                <a:gd name="T17" fmla="*/ 127 h 141"/>
                <a:gd name="T18" fmla="*/ 95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5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5" y="13"/>
                  </a:moveTo>
                  <a:lnTo>
                    <a:pt x="95" y="13"/>
                  </a:lnTo>
                  <a:cubicBezTo>
                    <a:pt x="74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  <a:lnTo>
                    <a:pt x="32" y="127"/>
                  </a:lnTo>
                  <a:cubicBezTo>
                    <a:pt x="53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427">
              <a:extLst>
                <a:ext uri="{FF2B5EF4-FFF2-40B4-BE49-F238E27FC236}">
                  <a16:creationId xmlns:a16="http://schemas.microsoft.com/office/drawing/2014/main" id="{456A1043-EBBE-2547-8EBE-0DB08C17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5343525"/>
              <a:ext cx="23813" cy="26988"/>
            </a:xfrm>
            <a:custGeom>
              <a:avLst/>
              <a:gdLst>
                <a:gd name="T0" fmla="*/ 33 w 67"/>
                <a:gd name="T1" fmla="*/ 0 h 77"/>
                <a:gd name="T2" fmla="*/ 33 w 67"/>
                <a:gd name="T3" fmla="*/ 0 h 77"/>
                <a:gd name="T4" fmla="*/ 0 w 67"/>
                <a:gd name="T5" fmla="*/ 39 h 77"/>
                <a:gd name="T6" fmla="*/ 0 w 67"/>
                <a:gd name="T7" fmla="*/ 39 h 77"/>
                <a:gd name="T8" fmla="*/ 33 w 67"/>
                <a:gd name="T9" fmla="*/ 76 h 77"/>
                <a:gd name="T10" fmla="*/ 33 w 67"/>
                <a:gd name="T11" fmla="*/ 76 h 77"/>
                <a:gd name="T12" fmla="*/ 66 w 67"/>
                <a:gd name="T13" fmla="*/ 39 h 77"/>
                <a:gd name="T14" fmla="*/ 66 w 67"/>
                <a:gd name="T15" fmla="*/ 39 h 77"/>
                <a:gd name="T16" fmla="*/ 33 w 67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5" y="76"/>
                    <a:pt x="66" y="64"/>
                    <a:pt x="66" y="39"/>
                  </a:cubicBezTo>
                  <a:lnTo>
                    <a:pt x="66" y="39"/>
                  </a:lnTo>
                  <a:cubicBezTo>
                    <a:pt x="66" y="13"/>
                    <a:pt x="55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428">
              <a:extLst>
                <a:ext uri="{FF2B5EF4-FFF2-40B4-BE49-F238E27FC236}">
                  <a16:creationId xmlns:a16="http://schemas.microsoft.com/office/drawing/2014/main" id="{35D0568D-E751-3846-B0EF-3048A6531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5343525"/>
              <a:ext cx="23813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5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5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429">
              <a:extLst>
                <a:ext uri="{FF2B5EF4-FFF2-40B4-BE49-F238E27FC236}">
                  <a16:creationId xmlns:a16="http://schemas.microsoft.com/office/drawing/2014/main" id="{ECBCD9C2-5C38-5F4D-818D-7CFE8155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5097463"/>
              <a:ext cx="77787" cy="134937"/>
            </a:xfrm>
            <a:custGeom>
              <a:avLst/>
              <a:gdLst>
                <a:gd name="T0" fmla="*/ 205 w 214"/>
                <a:gd name="T1" fmla="*/ 6 h 377"/>
                <a:gd name="T2" fmla="*/ 205 w 214"/>
                <a:gd name="T3" fmla="*/ 6 h 377"/>
                <a:gd name="T4" fmla="*/ 155 w 214"/>
                <a:gd name="T5" fmla="*/ 6 h 377"/>
                <a:gd name="T6" fmla="*/ 155 w 214"/>
                <a:gd name="T7" fmla="*/ 6 h 377"/>
                <a:gd name="T8" fmla="*/ 114 w 214"/>
                <a:gd name="T9" fmla="*/ 35 h 377"/>
                <a:gd name="T10" fmla="*/ 82 w 214"/>
                <a:gd name="T11" fmla="*/ 73 h 377"/>
                <a:gd name="T12" fmla="*/ 49 w 214"/>
                <a:gd name="T13" fmla="*/ 112 h 377"/>
                <a:gd name="T14" fmla="*/ 16 w 214"/>
                <a:gd name="T15" fmla="*/ 150 h 377"/>
                <a:gd name="T16" fmla="*/ 16 w 214"/>
                <a:gd name="T17" fmla="*/ 150 h 377"/>
                <a:gd name="T18" fmla="*/ 0 w 214"/>
                <a:gd name="T19" fmla="*/ 188 h 377"/>
                <a:gd name="T20" fmla="*/ 0 w 214"/>
                <a:gd name="T21" fmla="*/ 188 h 377"/>
                <a:gd name="T22" fmla="*/ 16 w 214"/>
                <a:gd name="T23" fmla="*/ 226 h 377"/>
                <a:gd name="T24" fmla="*/ 49 w 214"/>
                <a:gd name="T25" fmla="*/ 264 h 377"/>
                <a:gd name="T26" fmla="*/ 82 w 214"/>
                <a:gd name="T27" fmla="*/ 303 h 377"/>
                <a:gd name="T28" fmla="*/ 114 w 214"/>
                <a:gd name="T29" fmla="*/ 341 h 377"/>
                <a:gd name="T30" fmla="*/ 114 w 214"/>
                <a:gd name="T31" fmla="*/ 341 h 377"/>
                <a:gd name="T32" fmla="*/ 155 w 214"/>
                <a:gd name="T33" fmla="*/ 370 h 377"/>
                <a:gd name="T34" fmla="*/ 155 w 214"/>
                <a:gd name="T35" fmla="*/ 370 h 377"/>
                <a:gd name="T36" fmla="*/ 205 w 214"/>
                <a:gd name="T37" fmla="*/ 370 h 377"/>
                <a:gd name="T38" fmla="*/ 205 w 214"/>
                <a:gd name="T39" fmla="*/ 370 h 377"/>
                <a:gd name="T40" fmla="*/ 213 w 214"/>
                <a:gd name="T41" fmla="*/ 366 h 377"/>
                <a:gd name="T42" fmla="*/ 213 w 214"/>
                <a:gd name="T43" fmla="*/ 367 h 377"/>
                <a:gd name="T44" fmla="*/ 213 w 214"/>
                <a:gd name="T45" fmla="*/ 10 h 377"/>
                <a:gd name="T46" fmla="*/ 213 w 214"/>
                <a:gd name="T47" fmla="*/ 10 h 377"/>
                <a:gd name="T48" fmla="*/ 213 w 214"/>
                <a:gd name="T49" fmla="*/ 10 h 377"/>
                <a:gd name="T50" fmla="*/ 205 w 214"/>
                <a:gd name="T51" fmla="*/ 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377">
                  <a:moveTo>
                    <a:pt x="205" y="6"/>
                  </a:moveTo>
                  <a:lnTo>
                    <a:pt x="205" y="6"/>
                  </a:lnTo>
                  <a:cubicBezTo>
                    <a:pt x="188" y="0"/>
                    <a:pt x="172" y="0"/>
                    <a:pt x="155" y="6"/>
                  </a:cubicBezTo>
                  <a:lnTo>
                    <a:pt x="155" y="6"/>
                  </a:lnTo>
                  <a:cubicBezTo>
                    <a:pt x="139" y="12"/>
                    <a:pt x="125" y="22"/>
                    <a:pt x="114" y="35"/>
                  </a:cubicBezTo>
                  <a:lnTo>
                    <a:pt x="82" y="73"/>
                  </a:lnTo>
                  <a:lnTo>
                    <a:pt x="49" y="112"/>
                  </a:lnTo>
                  <a:lnTo>
                    <a:pt x="16" y="150"/>
                  </a:lnTo>
                  <a:lnTo>
                    <a:pt x="16" y="150"/>
                  </a:lnTo>
                  <a:cubicBezTo>
                    <a:pt x="5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5" y="213"/>
                    <a:pt x="16" y="226"/>
                  </a:cubicBezTo>
                  <a:lnTo>
                    <a:pt x="49" y="264"/>
                  </a:lnTo>
                  <a:lnTo>
                    <a:pt x="82" y="303"/>
                  </a:lnTo>
                  <a:lnTo>
                    <a:pt x="114" y="341"/>
                  </a:lnTo>
                  <a:lnTo>
                    <a:pt x="114" y="341"/>
                  </a:lnTo>
                  <a:cubicBezTo>
                    <a:pt x="125" y="354"/>
                    <a:pt x="139" y="364"/>
                    <a:pt x="155" y="370"/>
                  </a:cubicBezTo>
                  <a:lnTo>
                    <a:pt x="155" y="370"/>
                  </a:lnTo>
                  <a:cubicBezTo>
                    <a:pt x="172" y="376"/>
                    <a:pt x="188" y="376"/>
                    <a:pt x="205" y="370"/>
                  </a:cubicBezTo>
                  <a:lnTo>
                    <a:pt x="205" y="370"/>
                  </a:lnTo>
                  <a:cubicBezTo>
                    <a:pt x="207" y="369"/>
                    <a:pt x="210" y="368"/>
                    <a:pt x="213" y="366"/>
                  </a:cubicBezTo>
                  <a:lnTo>
                    <a:pt x="213" y="367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3" y="10"/>
                  </a:lnTo>
                  <a:cubicBezTo>
                    <a:pt x="210" y="9"/>
                    <a:pt x="207" y="7"/>
                    <a:pt x="205" y="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389" name="Freeform 430">
              <a:extLst>
                <a:ext uri="{FF2B5EF4-FFF2-40B4-BE49-F238E27FC236}">
                  <a16:creationId xmlns:a16="http://schemas.microsoft.com/office/drawing/2014/main" id="{01A32055-B5CF-1A40-8162-7FBD66F73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5" y="4932363"/>
              <a:ext cx="219075" cy="466725"/>
            </a:xfrm>
            <a:custGeom>
              <a:avLst/>
              <a:gdLst>
                <a:gd name="T0" fmla="*/ 606 w 607"/>
                <a:gd name="T1" fmla="*/ 1286 h 1296"/>
                <a:gd name="T2" fmla="*/ 606 w 607"/>
                <a:gd name="T3" fmla="*/ 1055 h 1296"/>
                <a:gd name="T4" fmla="*/ 606 w 607"/>
                <a:gd name="T5" fmla="*/ 1055 h 1296"/>
                <a:gd name="T6" fmla="*/ 598 w 607"/>
                <a:gd name="T7" fmla="*/ 1058 h 1296"/>
                <a:gd name="T8" fmla="*/ 598 w 607"/>
                <a:gd name="T9" fmla="*/ 1058 h 1296"/>
                <a:gd name="T10" fmla="*/ 548 w 607"/>
                <a:gd name="T11" fmla="*/ 1058 h 1296"/>
                <a:gd name="T12" fmla="*/ 548 w 607"/>
                <a:gd name="T13" fmla="*/ 1058 h 1296"/>
                <a:gd name="T14" fmla="*/ 507 w 607"/>
                <a:gd name="T15" fmla="*/ 1030 h 1296"/>
                <a:gd name="T16" fmla="*/ 442 w 607"/>
                <a:gd name="T17" fmla="*/ 954 h 1296"/>
                <a:gd name="T18" fmla="*/ 409 w 607"/>
                <a:gd name="T19" fmla="*/ 915 h 1296"/>
                <a:gd name="T20" fmla="*/ 376 w 607"/>
                <a:gd name="T21" fmla="*/ 877 h 1296"/>
                <a:gd name="T22" fmla="*/ 278 w 607"/>
                <a:gd name="T23" fmla="*/ 762 h 1296"/>
                <a:gd name="T24" fmla="*/ 245 w 607"/>
                <a:gd name="T25" fmla="*/ 723 h 1296"/>
                <a:gd name="T26" fmla="*/ 213 w 607"/>
                <a:gd name="T27" fmla="*/ 685 h 1296"/>
                <a:gd name="T28" fmla="*/ 213 w 607"/>
                <a:gd name="T29" fmla="*/ 685 h 1296"/>
                <a:gd name="T30" fmla="*/ 196 w 607"/>
                <a:gd name="T31" fmla="*/ 647 h 1296"/>
                <a:gd name="T32" fmla="*/ 196 w 607"/>
                <a:gd name="T33" fmla="*/ 647 h 1296"/>
                <a:gd name="T34" fmla="*/ 213 w 607"/>
                <a:gd name="T35" fmla="*/ 609 h 1296"/>
                <a:gd name="T36" fmla="*/ 245 w 607"/>
                <a:gd name="T37" fmla="*/ 571 h 1296"/>
                <a:gd name="T38" fmla="*/ 278 w 607"/>
                <a:gd name="T39" fmla="*/ 532 h 1296"/>
                <a:gd name="T40" fmla="*/ 311 w 607"/>
                <a:gd name="T41" fmla="*/ 494 h 1296"/>
                <a:gd name="T42" fmla="*/ 344 w 607"/>
                <a:gd name="T43" fmla="*/ 456 h 1296"/>
                <a:gd name="T44" fmla="*/ 376 w 607"/>
                <a:gd name="T45" fmla="*/ 417 h 1296"/>
                <a:gd name="T46" fmla="*/ 409 w 607"/>
                <a:gd name="T47" fmla="*/ 379 h 1296"/>
                <a:gd name="T48" fmla="*/ 442 w 607"/>
                <a:gd name="T49" fmla="*/ 341 h 1296"/>
                <a:gd name="T50" fmla="*/ 475 w 607"/>
                <a:gd name="T51" fmla="*/ 303 h 1296"/>
                <a:gd name="T52" fmla="*/ 507 w 607"/>
                <a:gd name="T53" fmla="*/ 264 h 1296"/>
                <a:gd name="T54" fmla="*/ 507 w 607"/>
                <a:gd name="T55" fmla="*/ 264 h 1296"/>
                <a:gd name="T56" fmla="*/ 548 w 607"/>
                <a:gd name="T57" fmla="*/ 235 h 1296"/>
                <a:gd name="T58" fmla="*/ 548 w 607"/>
                <a:gd name="T59" fmla="*/ 235 h 1296"/>
                <a:gd name="T60" fmla="*/ 598 w 607"/>
                <a:gd name="T61" fmla="*/ 235 h 1296"/>
                <a:gd name="T62" fmla="*/ 598 w 607"/>
                <a:gd name="T63" fmla="*/ 235 h 1296"/>
                <a:gd name="T64" fmla="*/ 606 w 607"/>
                <a:gd name="T65" fmla="*/ 239 h 1296"/>
                <a:gd name="T66" fmla="*/ 606 w 607"/>
                <a:gd name="T67" fmla="*/ 239 h 1296"/>
                <a:gd name="T68" fmla="*/ 606 w 607"/>
                <a:gd name="T69" fmla="*/ 9 h 1296"/>
                <a:gd name="T70" fmla="*/ 606 w 607"/>
                <a:gd name="T71" fmla="*/ 9 h 1296"/>
                <a:gd name="T72" fmla="*/ 598 w 607"/>
                <a:gd name="T73" fmla="*/ 5 h 1296"/>
                <a:gd name="T74" fmla="*/ 598 w 607"/>
                <a:gd name="T75" fmla="*/ 5 h 1296"/>
                <a:gd name="T76" fmla="*/ 548 w 607"/>
                <a:gd name="T77" fmla="*/ 5 h 1296"/>
                <a:gd name="T78" fmla="*/ 548 w 607"/>
                <a:gd name="T79" fmla="*/ 5 h 1296"/>
                <a:gd name="T80" fmla="*/ 507 w 607"/>
                <a:gd name="T81" fmla="*/ 35 h 1296"/>
                <a:gd name="T82" fmla="*/ 16 w 607"/>
                <a:gd name="T83" fmla="*/ 609 h 1296"/>
                <a:gd name="T84" fmla="*/ 16 w 607"/>
                <a:gd name="T85" fmla="*/ 609 h 1296"/>
                <a:gd name="T86" fmla="*/ 0 w 607"/>
                <a:gd name="T87" fmla="*/ 647 h 1296"/>
                <a:gd name="T88" fmla="*/ 0 w 607"/>
                <a:gd name="T89" fmla="*/ 647 h 1296"/>
                <a:gd name="T90" fmla="*/ 16 w 607"/>
                <a:gd name="T91" fmla="*/ 685 h 1296"/>
                <a:gd name="T92" fmla="*/ 114 w 607"/>
                <a:gd name="T93" fmla="*/ 801 h 1296"/>
                <a:gd name="T94" fmla="*/ 147 w 607"/>
                <a:gd name="T95" fmla="*/ 839 h 1296"/>
                <a:gd name="T96" fmla="*/ 180 w 607"/>
                <a:gd name="T97" fmla="*/ 877 h 1296"/>
                <a:gd name="T98" fmla="*/ 278 w 607"/>
                <a:gd name="T99" fmla="*/ 991 h 1296"/>
                <a:gd name="T100" fmla="*/ 311 w 607"/>
                <a:gd name="T101" fmla="*/ 1030 h 1296"/>
                <a:gd name="T102" fmla="*/ 344 w 607"/>
                <a:gd name="T103" fmla="*/ 1068 h 1296"/>
                <a:gd name="T104" fmla="*/ 442 w 607"/>
                <a:gd name="T105" fmla="*/ 1183 h 1296"/>
                <a:gd name="T106" fmla="*/ 475 w 607"/>
                <a:gd name="T107" fmla="*/ 1222 h 1296"/>
                <a:gd name="T108" fmla="*/ 507 w 607"/>
                <a:gd name="T109" fmla="*/ 1260 h 1296"/>
                <a:gd name="T110" fmla="*/ 507 w 607"/>
                <a:gd name="T111" fmla="*/ 1260 h 1296"/>
                <a:gd name="T112" fmla="*/ 548 w 607"/>
                <a:gd name="T113" fmla="*/ 1289 h 1296"/>
                <a:gd name="T114" fmla="*/ 548 w 607"/>
                <a:gd name="T115" fmla="*/ 1289 h 1296"/>
                <a:gd name="T116" fmla="*/ 598 w 607"/>
                <a:gd name="T117" fmla="*/ 1289 h 1296"/>
                <a:gd name="T118" fmla="*/ 606 w 607"/>
                <a:gd name="T119" fmla="*/ 128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7" h="1296">
                  <a:moveTo>
                    <a:pt x="606" y="1286"/>
                  </a:moveTo>
                  <a:lnTo>
                    <a:pt x="606" y="1055"/>
                  </a:lnTo>
                  <a:lnTo>
                    <a:pt x="606" y="1055"/>
                  </a:lnTo>
                  <a:cubicBezTo>
                    <a:pt x="606" y="1055"/>
                    <a:pt x="600" y="1058"/>
                    <a:pt x="598" y="1058"/>
                  </a:cubicBezTo>
                  <a:lnTo>
                    <a:pt x="598" y="1058"/>
                  </a:lnTo>
                  <a:cubicBezTo>
                    <a:pt x="581" y="1065"/>
                    <a:pt x="565" y="1065"/>
                    <a:pt x="548" y="1058"/>
                  </a:cubicBezTo>
                  <a:lnTo>
                    <a:pt x="548" y="1058"/>
                  </a:lnTo>
                  <a:cubicBezTo>
                    <a:pt x="532" y="1053"/>
                    <a:pt x="518" y="1043"/>
                    <a:pt x="507" y="1030"/>
                  </a:cubicBezTo>
                  <a:lnTo>
                    <a:pt x="442" y="954"/>
                  </a:lnTo>
                  <a:lnTo>
                    <a:pt x="409" y="915"/>
                  </a:lnTo>
                  <a:lnTo>
                    <a:pt x="376" y="877"/>
                  </a:lnTo>
                  <a:lnTo>
                    <a:pt x="278" y="762"/>
                  </a:lnTo>
                  <a:lnTo>
                    <a:pt x="245" y="723"/>
                  </a:lnTo>
                  <a:lnTo>
                    <a:pt x="213" y="685"/>
                  </a:lnTo>
                  <a:lnTo>
                    <a:pt x="213" y="685"/>
                  </a:lnTo>
                  <a:cubicBezTo>
                    <a:pt x="201" y="672"/>
                    <a:pt x="196" y="660"/>
                    <a:pt x="196" y="647"/>
                  </a:cubicBezTo>
                  <a:lnTo>
                    <a:pt x="196" y="647"/>
                  </a:lnTo>
                  <a:cubicBezTo>
                    <a:pt x="196" y="634"/>
                    <a:pt x="201" y="621"/>
                    <a:pt x="213" y="609"/>
                  </a:cubicBezTo>
                  <a:lnTo>
                    <a:pt x="245" y="571"/>
                  </a:lnTo>
                  <a:lnTo>
                    <a:pt x="278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6" y="417"/>
                  </a:lnTo>
                  <a:lnTo>
                    <a:pt x="409" y="379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7" y="264"/>
                  </a:lnTo>
                  <a:lnTo>
                    <a:pt x="507" y="264"/>
                  </a:lnTo>
                  <a:cubicBezTo>
                    <a:pt x="518" y="251"/>
                    <a:pt x="532" y="242"/>
                    <a:pt x="548" y="235"/>
                  </a:cubicBezTo>
                  <a:lnTo>
                    <a:pt x="548" y="235"/>
                  </a:lnTo>
                  <a:cubicBezTo>
                    <a:pt x="565" y="229"/>
                    <a:pt x="581" y="229"/>
                    <a:pt x="598" y="235"/>
                  </a:cubicBezTo>
                  <a:lnTo>
                    <a:pt x="598" y="235"/>
                  </a:lnTo>
                  <a:cubicBezTo>
                    <a:pt x="600" y="237"/>
                    <a:pt x="603" y="238"/>
                    <a:pt x="606" y="239"/>
                  </a:cubicBezTo>
                  <a:lnTo>
                    <a:pt x="606" y="239"/>
                  </a:lnTo>
                  <a:lnTo>
                    <a:pt x="606" y="9"/>
                  </a:lnTo>
                  <a:lnTo>
                    <a:pt x="606" y="9"/>
                  </a:lnTo>
                  <a:cubicBezTo>
                    <a:pt x="603" y="8"/>
                    <a:pt x="600" y="6"/>
                    <a:pt x="598" y="5"/>
                  </a:cubicBezTo>
                  <a:lnTo>
                    <a:pt x="598" y="5"/>
                  </a:lnTo>
                  <a:cubicBezTo>
                    <a:pt x="581" y="0"/>
                    <a:pt x="565" y="0"/>
                    <a:pt x="548" y="5"/>
                  </a:cubicBezTo>
                  <a:lnTo>
                    <a:pt x="548" y="5"/>
                  </a:lnTo>
                  <a:cubicBezTo>
                    <a:pt x="532" y="12"/>
                    <a:pt x="518" y="22"/>
                    <a:pt x="507" y="35"/>
                  </a:cubicBezTo>
                  <a:lnTo>
                    <a:pt x="16" y="609"/>
                  </a:lnTo>
                  <a:lnTo>
                    <a:pt x="16" y="609"/>
                  </a:lnTo>
                  <a:cubicBezTo>
                    <a:pt x="5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5" y="673"/>
                    <a:pt x="16" y="685"/>
                  </a:cubicBezTo>
                  <a:lnTo>
                    <a:pt x="114" y="801"/>
                  </a:lnTo>
                  <a:lnTo>
                    <a:pt x="147" y="839"/>
                  </a:lnTo>
                  <a:lnTo>
                    <a:pt x="180" y="877"/>
                  </a:lnTo>
                  <a:lnTo>
                    <a:pt x="278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2" y="1183"/>
                  </a:lnTo>
                  <a:lnTo>
                    <a:pt x="475" y="1222"/>
                  </a:lnTo>
                  <a:lnTo>
                    <a:pt x="507" y="1260"/>
                  </a:lnTo>
                  <a:lnTo>
                    <a:pt x="507" y="1260"/>
                  </a:lnTo>
                  <a:cubicBezTo>
                    <a:pt x="518" y="1273"/>
                    <a:pt x="532" y="1282"/>
                    <a:pt x="548" y="1289"/>
                  </a:cubicBezTo>
                  <a:lnTo>
                    <a:pt x="548" y="1289"/>
                  </a:lnTo>
                  <a:cubicBezTo>
                    <a:pt x="565" y="1295"/>
                    <a:pt x="581" y="1295"/>
                    <a:pt x="598" y="1289"/>
                  </a:cubicBezTo>
                  <a:lnTo>
                    <a:pt x="606" y="128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5907E52B-AF7A-EA47-BD80-662786A1A0C4}"/>
              </a:ext>
            </a:extLst>
          </p:cNvPr>
          <p:cNvGrpSpPr/>
          <p:nvPr/>
        </p:nvGrpSpPr>
        <p:grpSpPr>
          <a:xfrm>
            <a:off x="36319" y="5452782"/>
            <a:ext cx="6797675" cy="709613"/>
            <a:chOff x="1054100" y="3525364"/>
            <a:chExt cx="6797675" cy="7096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FF149F0-19B5-5346-B7D4-95F2DAD5714F}"/>
                </a:ext>
              </a:extLst>
            </p:cNvPr>
            <p:cNvGrpSpPr/>
            <p:nvPr/>
          </p:nvGrpSpPr>
          <p:grpSpPr>
            <a:xfrm>
              <a:off x="1054100" y="3525364"/>
              <a:ext cx="1700213" cy="709613"/>
              <a:chOff x="1054100" y="4003675"/>
              <a:chExt cx="1700213" cy="709613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CC12613F-EB1E-0544-B314-21550E366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98950"/>
                <a:ext cx="1700213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30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7 w 4721"/>
                  <a:gd name="T65" fmla="*/ 951 h 1149"/>
                  <a:gd name="T66" fmla="*/ 344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30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1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9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7" y="886"/>
                    </a:cubicBezTo>
                    <a:lnTo>
                      <a:pt x="1967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7" y="1016"/>
                    </a:cubicBezTo>
                    <a:lnTo>
                      <a:pt x="1967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4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4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4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30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E949D07-8564-AB4E-A408-F32136E20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171950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2 w 4721"/>
                  <a:gd name="T15" fmla="*/ 295 h 847"/>
                  <a:gd name="T16" fmla="*/ 983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5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3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6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CFF4165D-A412-A14B-BD16-BC7533AD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33863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2 w 4721"/>
                  <a:gd name="T15" fmla="*/ 296 h 847"/>
                  <a:gd name="T16" fmla="*/ 983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5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3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6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8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71450611-920C-B94A-BB93-BD65C9C66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8" y="4440238"/>
                <a:ext cx="212725" cy="212725"/>
              </a:xfrm>
              <a:custGeom>
                <a:avLst/>
                <a:gdLst>
                  <a:gd name="T0" fmla="*/ 263 w 591"/>
                  <a:gd name="T1" fmla="*/ 294 h 591"/>
                  <a:gd name="T2" fmla="*/ 263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3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9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9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A283E12A-318D-6B41-BB81-7A71AEAC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300" y="4440238"/>
                <a:ext cx="212725" cy="212725"/>
              </a:xfrm>
              <a:custGeom>
                <a:avLst/>
                <a:gdLst>
                  <a:gd name="T0" fmla="*/ 262 w 590"/>
                  <a:gd name="T1" fmla="*/ 294 h 591"/>
                  <a:gd name="T2" fmla="*/ 262 w 590"/>
                  <a:gd name="T3" fmla="*/ 294 h 591"/>
                  <a:gd name="T4" fmla="*/ 295 w 590"/>
                  <a:gd name="T5" fmla="*/ 328 h 591"/>
                  <a:gd name="T6" fmla="*/ 295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5 w 590"/>
                  <a:gd name="T13" fmla="*/ 262 h 591"/>
                  <a:gd name="T14" fmla="*/ 295 w 590"/>
                  <a:gd name="T15" fmla="*/ 262 h 591"/>
                  <a:gd name="T16" fmla="*/ 262 w 590"/>
                  <a:gd name="T17" fmla="*/ 294 h 591"/>
                  <a:gd name="T18" fmla="*/ 229 w 590"/>
                  <a:gd name="T19" fmla="*/ 557 h 591"/>
                  <a:gd name="T20" fmla="*/ 33 w 590"/>
                  <a:gd name="T21" fmla="*/ 361 h 591"/>
                  <a:gd name="T22" fmla="*/ 33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3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5 w 590"/>
                  <a:gd name="T35" fmla="*/ 0 h 591"/>
                  <a:gd name="T36" fmla="*/ 295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5 w 590"/>
                  <a:gd name="T55" fmla="*/ 590 h 591"/>
                  <a:gd name="T56" fmla="*/ 295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29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0C133814-EB58-4B40-A848-C91DABBEC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563" y="4440238"/>
                <a:ext cx="212725" cy="212725"/>
              </a:xfrm>
              <a:custGeom>
                <a:avLst/>
                <a:gdLst>
                  <a:gd name="T0" fmla="*/ 328 w 592"/>
                  <a:gd name="T1" fmla="*/ 294 h 591"/>
                  <a:gd name="T2" fmla="*/ 328 w 592"/>
                  <a:gd name="T3" fmla="*/ 294 h 591"/>
                  <a:gd name="T4" fmla="*/ 296 w 592"/>
                  <a:gd name="T5" fmla="*/ 262 h 591"/>
                  <a:gd name="T6" fmla="*/ 296 w 592"/>
                  <a:gd name="T7" fmla="*/ 262 h 591"/>
                  <a:gd name="T8" fmla="*/ 263 w 592"/>
                  <a:gd name="T9" fmla="*/ 294 h 591"/>
                  <a:gd name="T10" fmla="*/ 263 w 592"/>
                  <a:gd name="T11" fmla="*/ 294 h 591"/>
                  <a:gd name="T12" fmla="*/ 296 w 592"/>
                  <a:gd name="T13" fmla="*/ 328 h 591"/>
                  <a:gd name="T14" fmla="*/ 296 w 592"/>
                  <a:gd name="T15" fmla="*/ 328 h 591"/>
                  <a:gd name="T16" fmla="*/ 328 w 592"/>
                  <a:gd name="T17" fmla="*/ 294 h 591"/>
                  <a:gd name="T18" fmla="*/ 492 w 592"/>
                  <a:gd name="T19" fmla="*/ 164 h 591"/>
                  <a:gd name="T20" fmla="*/ 557 w 592"/>
                  <a:gd name="T21" fmla="*/ 229 h 591"/>
                  <a:gd name="T22" fmla="*/ 557 w 592"/>
                  <a:gd name="T23" fmla="*/ 229 h 591"/>
                  <a:gd name="T24" fmla="*/ 591 w 592"/>
                  <a:gd name="T25" fmla="*/ 294 h 591"/>
                  <a:gd name="T26" fmla="*/ 591 w 592"/>
                  <a:gd name="T27" fmla="*/ 294 h 591"/>
                  <a:gd name="T28" fmla="*/ 557 w 592"/>
                  <a:gd name="T29" fmla="*/ 361 h 591"/>
                  <a:gd name="T30" fmla="*/ 492 w 592"/>
                  <a:gd name="T31" fmla="*/ 426 h 591"/>
                  <a:gd name="T32" fmla="*/ 427 w 592"/>
                  <a:gd name="T33" fmla="*/ 492 h 591"/>
                  <a:gd name="T34" fmla="*/ 361 w 592"/>
                  <a:gd name="T35" fmla="*/ 557 h 591"/>
                  <a:gd name="T36" fmla="*/ 361 w 592"/>
                  <a:gd name="T37" fmla="*/ 557 h 591"/>
                  <a:gd name="T38" fmla="*/ 296 w 592"/>
                  <a:gd name="T39" fmla="*/ 590 h 591"/>
                  <a:gd name="T40" fmla="*/ 296 w 592"/>
                  <a:gd name="T41" fmla="*/ 590 h 591"/>
                  <a:gd name="T42" fmla="*/ 229 w 592"/>
                  <a:gd name="T43" fmla="*/ 557 h 591"/>
                  <a:gd name="T44" fmla="*/ 164 w 592"/>
                  <a:gd name="T45" fmla="*/ 492 h 591"/>
                  <a:gd name="T46" fmla="*/ 99 w 592"/>
                  <a:gd name="T47" fmla="*/ 426 h 591"/>
                  <a:gd name="T48" fmla="*/ 33 w 592"/>
                  <a:gd name="T49" fmla="*/ 361 h 591"/>
                  <a:gd name="T50" fmla="*/ 33 w 592"/>
                  <a:gd name="T51" fmla="*/ 361 h 591"/>
                  <a:gd name="T52" fmla="*/ 0 w 592"/>
                  <a:gd name="T53" fmla="*/ 294 h 591"/>
                  <a:gd name="T54" fmla="*/ 0 w 592"/>
                  <a:gd name="T55" fmla="*/ 294 h 591"/>
                  <a:gd name="T56" fmla="*/ 33 w 592"/>
                  <a:gd name="T57" fmla="*/ 229 h 591"/>
                  <a:gd name="T58" fmla="*/ 99 w 592"/>
                  <a:gd name="T59" fmla="*/ 164 h 591"/>
                  <a:gd name="T60" fmla="*/ 164 w 592"/>
                  <a:gd name="T61" fmla="*/ 98 h 591"/>
                  <a:gd name="T62" fmla="*/ 229 w 592"/>
                  <a:gd name="T63" fmla="*/ 33 h 591"/>
                  <a:gd name="T64" fmla="*/ 229 w 592"/>
                  <a:gd name="T65" fmla="*/ 33 h 591"/>
                  <a:gd name="T66" fmla="*/ 296 w 592"/>
                  <a:gd name="T67" fmla="*/ 0 h 591"/>
                  <a:gd name="T68" fmla="*/ 296 w 592"/>
                  <a:gd name="T69" fmla="*/ 0 h 591"/>
                  <a:gd name="T70" fmla="*/ 361 w 592"/>
                  <a:gd name="T71" fmla="*/ 33 h 591"/>
                  <a:gd name="T72" fmla="*/ 427 w 592"/>
                  <a:gd name="T73" fmla="*/ 98 h 591"/>
                  <a:gd name="T74" fmla="*/ 492 w 592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8" y="262"/>
                      <a:pt x="296" y="262"/>
                    </a:cubicBezTo>
                    <a:lnTo>
                      <a:pt x="296" y="262"/>
                    </a:lnTo>
                    <a:cubicBezTo>
                      <a:pt x="274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4" y="328"/>
                      <a:pt x="296" y="328"/>
                    </a:cubicBezTo>
                    <a:lnTo>
                      <a:pt x="296" y="328"/>
                    </a:lnTo>
                    <a:cubicBezTo>
                      <a:pt x="318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7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6" y="590"/>
                    </a:cubicBezTo>
                    <a:lnTo>
                      <a:pt x="296" y="590"/>
                    </a:lnTo>
                    <a:cubicBezTo>
                      <a:pt x="274" y="590"/>
                      <a:pt x="252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2" y="11"/>
                      <a:pt x="274" y="0"/>
                      <a:pt x="296" y="0"/>
                    </a:cubicBezTo>
                    <a:lnTo>
                      <a:pt x="296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427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D9096FE-5B97-6747-8C76-456622F9D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003675"/>
                <a:ext cx="1700213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2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1 w 4721"/>
                  <a:gd name="T63" fmla="*/ 49 h 1148"/>
                  <a:gd name="T64" fmla="*/ 1214 w 4721"/>
                  <a:gd name="T65" fmla="*/ 197 h 1148"/>
                  <a:gd name="T66" fmla="*/ 1147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3" y="82"/>
                      <a:pt x="1158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9" y="82"/>
                      <a:pt x="4306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1788304-6482-D140-9598-97BB33248A12}"/>
                </a:ext>
              </a:extLst>
            </p:cNvPr>
            <p:cNvGrpSpPr/>
            <p:nvPr/>
          </p:nvGrpSpPr>
          <p:grpSpPr>
            <a:xfrm>
              <a:off x="2754313" y="3525364"/>
              <a:ext cx="1700212" cy="709613"/>
              <a:chOff x="2754313" y="4003675"/>
              <a:chExt cx="1700212" cy="709613"/>
            </a:xfrm>
          </p:grpSpPr>
          <p:sp>
            <p:nvSpPr>
              <p:cNvPr id="162" name="Freeform 177">
                <a:extLst>
                  <a:ext uri="{FF2B5EF4-FFF2-40B4-BE49-F238E27FC236}">
                    <a16:creationId xmlns:a16="http://schemas.microsoft.com/office/drawing/2014/main" id="{5C815E0B-E1AB-3949-BA23-72AD39988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9 w 4721"/>
                  <a:gd name="T15" fmla="*/ 361 h 1149"/>
                  <a:gd name="T16" fmla="*/ 4196 w 4721"/>
                  <a:gd name="T17" fmla="*/ 132 h 1149"/>
                  <a:gd name="T18" fmla="*/ 3934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29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6 w 4721"/>
                  <a:gd name="T51" fmla="*/ 1016 h 1149"/>
                  <a:gd name="T52" fmla="*/ 1706 w 4721"/>
                  <a:gd name="T53" fmla="*/ 886 h 1149"/>
                  <a:gd name="T54" fmla="*/ 1115 w 4721"/>
                  <a:gd name="T55" fmla="*/ 165 h 1149"/>
                  <a:gd name="T56" fmla="*/ 984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2 w 4721"/>
                  <a:gd name="T63" fmla="*/ 820 h 1149"/>
                  <a:gd name="T64" fmla="*/ 427 w 4721"/>
                  <a:gd name="T65" fmla="*/ 951 h 1149"/>
                  <a:gd name="T66" fmla="*/ 345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1 w 4721"/>
                  <a:gd name="T79" fmla="*/ 427 h 1149"/>
                  <a:gd name="T80" fmla="*/ 984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2" y="919"/>
                      <a:pt x="3409" y="919"/>
                    </a:cubicBezTo>
                    <a:lnTo>
                      <a:pt x="3409" y="919"/>
                    </a:lnTo>
                    <a:cubicBezTo>
                      <a:pt x="3388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8" y="984"/>
                      <a:pt x="3409" y="984"/>
                    </a:cubicBezTo>
                    <a:lnTo>
                      <a:pt x="3409" y="984"/>
                    </a:lnTo>
                    <a:cubicBezTo>
                      <a:pt x="3432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9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4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3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3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3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6" y="1148"/>
                      <a:pt x="3339" y="1132"/>
                      <a:pt x="3328" y="1098"/>
                    </a:cubicBezTo>
                    <a:lnTo>
                      <a:pt x="3328" y="1098"/>
                    </a:lnTo>
                    <a:cubicBezTo>
                      <a:pt x="3317" y="1065"/>
                      <a:pt x="3301" y="1039"/>
                      <a:pt x="3278" y="1016"/>
                    </a:cubicBezTo>
                    <a:lnTo>
                      <a:pt x="3278" y="1016"/>
                    </a:lnTo>
                    <a:cubicBezTo>
                      <a:pt x="3257" y="995"/>
                      <a:pt x="3246" y="973"/>
                      <a:pt x="3246" y="951"/>
                    </a:cubicBezTo>
                    <a:lnTo>
                      <a:pt x="3246" y="951"/>
                    </a:lnTo>
                    <a:cubicBezTo>
                      <a:pt x="3246" y="929"/>
                      <a:pt x="3257" y="908"/>
                      <a:pt x="3278" y="886"/>
                    </a:cubicBezTo>
                    <a:lnTo>
                      <a:pt x="3278" y="886"/>
                    </a:lnTo>
                    <a:cubicBezTo>
                      <a:pt x="3301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1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2"/>
                    </a:lnTo>
                    <a:lnTo>
                      <a:pt x="2951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5"/>
                    </a:lnTo>
                    <a:lnTo>
                      <a:pt x="2689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8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6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6" y="863"/>
                      <a:pt x="1967" y="886"/>
                    </a:cubicBezTo>
                    <a:lnTo>
                      <a:pt x="1967" y="886"/>
                    </a:lnTo>
                    <a:cubicBezTo>
                      <a:pt x="1990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90" y="995"/>
                      <a:pt x="1967" y="1016"/>
                    </a:cubicBezTo>
                    <a:lnTo>
                      <a:pt x="1967" y="1016"/>
                    </a:lnTo>
                    <a:cubicBezTo>
                      <a:pt x="1946" y="1039"/>
                      <a:pt x="1929" y="1065"/>
                      <a:pt x="1919" y="1098"/>
                    </a:cubicBezTo>
                    <a:lnTo>
                      <a:pt x="1919" y="1098"/>
                    </a:lnTo>
                    <a:cubicBezTo>
                      <a:pt x="1908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5" y="1098"/>
                    </a:cubicBezTo>
                    <a:lnTo>
                      <a:pt x="1755" y="1098"/>
                    </a:lnTo>
                    <a:cubicBezTo>
                      <a:pt x="1744" y="1065"/>
                      <a:pt x="1727" y="1039"/>
                      <a:pt x="1706" y="1016"/>
                    </a:cubicBezTo>
                    <a:lnTo>
                      <a:pt x="1706" y="1016"/>
                    </a:lnTo>
                    <a:cubicBezTo>
                      <a:pt x="1684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4" y="908"/>
                      <a:pt x="1706" y="886"/>
                    </a:cubicBezTo>
                    <a:lnTo>
                      <a:pt x="1706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6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4" y="165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2" y="798"/>
                      <a:pt x="362" y="820"/>
                    </a:cubicBezTo>
                    <a:lnTo>
                      <a:pt x="362" y="820"/>
                    </a:lnTo>
                    <a:cubicBezTo>
                      <a:pt x="362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5" y="1098"/>
                    </a:cubicBezTo>
                    <a:lnTo>
                      <a:pt x="345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20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9" y="99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1"/>
                    </a:lnTo>
                    <a:lnTo>
                      <a:pt x="3082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3" name="Freeform 178">
                <a:extLst>
                  <a:ext uri="{FF2B5EF4-FFF2-40B4-BE49-F238E27FC236}">
                    <a16:creationId xmlns:a16="http://schemas.microsoft.com/office/drawing/2014/main" id="{B87F6281-E606-F94E-93C7-A710675B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171950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1 w 4721"/>
                  <a:gd name="T13" fmla="*/ 426 h 847"/>
                  <a:gd name="T14" fmla="*/ 722 w 4721"/>
                  <a:gd name="T15" fmla="*/ 295 h 847"/>
                  <a:gd name="T16" fmla="*/ 984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6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8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9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4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2 w 4721"/>
                  <a:gd name="T87" fmla="*/ 558 h 847"/>
                  <a:gd name="T88" fmla="*/ 2951 w 4721"/>
                  <a:gd name="T89" fmla="*/ 426 h 847"/>
                  <a:gd name="T90" fmla="*/ 2820 w 4721"/>
                  <a:gd name="T91" fmla="*/ 295 h 847"/>
                  <a:gd name="T92" fmla="*/ 2689 w 4721"/>
                  <a:gd name="T93" fmla="*/ 164 h 847"/>
                  <a:gd name="T94" fmla="*/ 2623 w 4721"/>
                  <a:gd name="T95" fmla="*/ 131 h 847"/>
                  <a:gd name="T96" fmla="*/ 2558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9 w 4721"/>
                  <a:gd name="T111" fmla="*/ 230 h 847"/>
                  <a:gd name="T112" fmla="*/ 788 w 4721"/>
                  <a:gd name="T113" fmla="*/ 360 h 847"/>
                  <a:gd name="T114" fmla="*/ 656 w 4721"/>
                  <a:gd name="T115" fmla="*/ 491 h 847"/>
                  <a:gd name="T116" fmla="*/ 526 w 4721"/>
                  <a:gd name="T117" fmla="*/ 623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9" y="98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0"/>
                    </a:lnTo>
                    <a:lnTo>
                      <a:pt x="3082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9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5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4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1"/>
                    </a:lnTo>
                    <a:lnTo>
                      <a:pt x="2951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8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4" y="164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4" name="Freeform 179">
                <a:extLst>
                  <a:ext uri="{FF2B5EF4-FFF2-40B4-BE49-F238E27FC236}">
                    <a16:creationId xmlns:a16="http://schemas.microsoft.com/office/drawing/2014/main" id="{A24B1370-55D0-7B4E-9BFE-FAED10333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33863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1 w 4721"/>
                  <a:gd name="T13" fmla="*/ 428 h 847"/>
                  <a:gd name="T14" fmla="*/ 722 w 4721"/>
                  <a:gd name="T15" fmla="*/ 296 h 847"/>
                  <a:gd name="T16" fmla="*/ 984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6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8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9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4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2 w 4721"/>
                  <a:gd name="T87" fmla="*/ 558 h 847"/>
                  <a:gd name="T88" fmla="*/ 2951 w 4721"/>
                  <a:gd name="T89" fmla="*/ 428 h 847"/>
                  <a:gd name="T90" fmla="*/ 2820 w 4721"/>
                  <a:gd name="T91" fmla="*/ 296 h 847"/>
                  <a:gd name="T92" fmla="*/ 2689 w 4721"/>
                  <a:gd name="T93" fmla="*/ 164 h 847"/>
                  <a:gd name="T94" fmla="*/ 2623 w 4721"/>
                  <a:gd name="T95" fmla="*/ 132 h 847"/>
                  <a:gd name="T96" fmla="*/ 2558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9 w 4721"/>
                  <a:gd name="T111" fmla="*/ 231 h 847"/>
                  <a:gd name="T112" fmla="*/ 788 w 4721"/>
                  <a:gd name="T113" fmla="*/ 361 h 847"/>
                  <a:gd name="T114" fmla="*/ 656 w 4721"/>
                  <a:gd name="T115" fmla="*/ 493 h 847"/>
                  <a:gd name="T116" fmla="*/ 526 w 4721"/>
                  <a:gd name="T117" fmla="*/ 624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1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9" y="99"/>
                    </a:lnTo>
                    <a:lnTo>
                      <a:pt x="984" y="34"/>
                    </a:lnTo>
                    <a:lnTo>
                      <a:pt x="984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6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8" y="34"/>
                    </a:lnTo>
                    <a:lnTo>
                      <a:pt x="2558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9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1" y="296"/>
                    </a:lnTo>
                    <a:lnTo>
                      <a:pt x="3016" y="361"/>
                    </a:lnTo>
                    <a:lnTo>
                      <a:pt x="3082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9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4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2" y="558"/>
                    </a:lnTo>
                    <a:lnTo>
                      <a:pt x="3016" y="493"/>
                    </a:lnTo>
                    <a:lnTo>
                      <a:pt x="2951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8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4" y="164"/>
                    </a:cubicBezTo>
                    <a:lnTo>
                      <a:pt x="919" y="231"/>
                    </a:lnTo>
                    <a:lnTo>
                      <a:pt x="853" y="296"/>
                    </a:lnTo>
                    <a:lnTo>
                      <a:pt x="788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1" y="558"/>
                    </a:lnTo>
                    <a:lnTo>
                      <a:pt x="526" y="624"/>
                    </a:lnTo>
                    <a:lnTo>
                      <a:pt x="459" y="689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5" name="Freeform 180">
                <a:extLst>
                  <a:ext uri="{FF2B5EF4-FFF2-40B4-BE49-F238E27FC236}">
                    <a16:creationId xmlns:a16="http://schemas.microsoft.com/office/drawing/2014/main" id="{B50E89AE-F1AC-C540-BA4E-3927B4471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663" y="4440238"/>
                <a:ext cx="212725" cy="212725"/>
              </a:xfrm>
              <a:custGeom>
                <a:avLst/>
                <a:gdLst>
                  <a:gd name="T0" fmla="*/ 263 w 592"/>
                  <a:gd name="T1" fmla="*/ 294 h 591"/>
                  <a:gd name="T2" fmla="*/ 263 w 592"/>
                  <a:gd name="T3" fmla="*/ 294 h 591"/>
                  <a:gd name="T4" fmla="*/ 295 w 592"/>
                  <a:gd name="T5" fmla="*/ 328 h 591"/>
                  <a:gd name="T6" fmla="*/ 295 w 592"/>
                  <a:gd name="T7" fmla="*/ 328 h 591"/>
                  <a:gd name="T8" fmla="*/ 328 w 592"/>
                  <a:gd name="T9" fmla="*/ 294 h 591"/>
                  <a:gd name="T10" fmla="*/ 328 w 592"/>
                  <a:gd name="T11" fmla="*/ 294 h 591"/>
                  <a:gd name="T12" fmla="*/ 295 w 592"/>
                  <a:gd name="T13" fmla="*/ 262 h 591"/>
                  <a:gd name="T14" fmla="*/ 295 w 592"/>
                  <a:gd name="T15" fmla="*/ 262 h 591"/>
                  <a:gd name="T16" fmla="*/ 263 w 592"/>
                  <a:gd name="T17" fmla="*/ 294 h 591"/>
                  <a:gd name="T18" fmla="*/ 33 w 592"/>
                  <a:gd name="T19" fmla="*/ 361 h 591"/>
                  <a:gd name="T20" fmla="*/ 33 w 592"/>
                  <a:gd name="T21" fmla="*/ 361 h 591"/>
                  <a:gd name="T22" fmla="*/ 0 w 592"/>
                  <a:gd name="T23" fmla="*/ 294 h 591"/>
                  <a:gd name="T24" fmla="*/ 0 w 592"/>
                  <a:gd name="T25" fmla="*/ 294 h 591"/>
                  <a:gd name="T26" fmla="*/ 33 w 592"/>
                  <a:gd name="T27" fmla="*/ 229 h 591"/>
                  <a:gd name="T28" fmla="*/ 99 w 592"/>
                  <a:gd name="T29" fmla="*/ 164 h 591"/>
                  <a:gd name="T30" fmla="*/ 164 w 592"/>
                  <a:gd name="T31" fmla="*/ 98 h 591"/>
                  <a:gd name="T32" fmla="*/ 230 w 592"/>
                  <a:gd name="T33" fmla="*/ 33 h 591"/>
                  <a:gd name="T34" fmla="*/ 230 w 592"/>
                  <a:gd name="T35" fmla="*/ 33 h 591"/>
                  <a:gd name="T36" fmla="*/ 295 w 592"/>
                  <a:gd name="T37" fmla="*/ 0 h 591"/>
                  <a:gd name="T38" fmla="*/ 295 w 592"/>
                  <a:gd name="T39" fmla="*/ 0 h 591"/>
                  <a:gd name="T40" fmla="*/ 360 w 592"/>
                  <a:gd name="T41" fmla="*/ 33 h 591"/>
                  <a:gd name="T42" fmla="*/ 427 w 592"/>
                  <a:gd name="T43" fmla="*/ 98 h 591"/>
                  <a:gd name="T44" fmla="*/ 492 w 592"/>
                  <a:gd name="T45" fmla="*/ 164 h 591"/>
                  <a:gd name="T46" fmla="*/ 558 w 592"/>
                  <a:gd name="T47" fmla="*/ 229 h 591"/>
                  <a:gd name="T48" fmla="*/ 558 w 592"/>
                  <a:gd name="T49" fmla="*/ 229 h 591"/>
                  <a:gd name="T50" fmla="*/ 591 w 592"/>
                  <a:gd name="T51" fmla="*/ 294 h 591"/>
                  <a:gd name="T52" fmla="*/ 591 w 592"/>
                  <a:gd name="T53" fmla="*/ 294 h 591"/>
                  <a:gd name="T54" fmla="*/ 558 w 592"/>
                  <a:gd name="T55" fmla="*/ 361 h 591"/>
                  <a:gd name="T56" fmla="*/ 492 w 592"/>
                  <a:gd name="T57" fmla="*/ 426 h 591"/>
                  <a:gd name="T58" fmla="*/ 427 w 592"/>
                  <a:gd name="T59" fmla="*/ 492 h 591"/>
                  <a:gd name="T60" fmla="*/ 360 w 592"/>
                  <a:gd name="T61" fmla="*/ 557 h 591"/>
                  <a:gd name="T62" fmla="*/ 360 w 592"/>
                  <a:gd name="T63" fmla="*/ 557 h 591"/>
                  <a:gd name="T64" fmla="*/ 295 w 592"/>
                  <a:gd name="T65" fmla="*/ 590 h 591"/>
                  <a:gd name="T66" fmla="*/ 295 w 592"/>
                  <a:gd name="T67" fmla="*/ 590 h 591"/>
                  <a:gd name="T68" fmla="*/ 230 w 592"/>
                  <a:gd name="T69" fmla="*/ 557 h 591"/>
                  <a:gd name="T70" fmla="*/ 164 w 592"/>
                  <a:gd name="T71" fmla="*/ 492 h 591"/>
                  <a:gd name="T72" fmla="*/ 99 w 592"/>
                  <a:gd name="T73" fmla="*/ 426 h 591"/>
                  <a:gd name="T74" fmla="*/ 33 w 592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4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4" y="262"/>
                      <a:pt x="263" y="273"/>
                      <a:pt x="263" y="294"/>
                    </a:cubicBezTo>
                    <a:close/>
                    <a:moveTo>
                      <a:pt x="33" y="361"/>
                    </a:move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4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7" y="98"/>
                    </a:lnTo>
                    <a:lnTo>
                      <a:pt x="492" y="164"/>
                    </a:ln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8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4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6" name="Freeform 181">
                <a:extLst>
                  <a:ext uri="{FF2B5EF4-FFF2-40B4-BE49-F238E27FC236}">
                    <a16:creationId xmlns:a16="http://schemas.microsoft.com/office/drawing/2014/main" id="{F2B589AF-4F30-EE47-9C9B-28FBC053A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3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7 w 591"/>
                  <a:gd name="T41" fmla="*/ 229 h 591"/>
                  <a:gd name="T42" fmla="*/ 557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7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7" name="Freeform 182">
                <a:extLst>
                  <a:ext uri="{FF2B5EF4-FFF2-40B4-BE49-F238E27FC236}">
                    <a16:creationId xmlns:a16="http://schemas.microsoft.com/office/drawing/2014/main" id="{963C511D-A27C-6943-ADD1-9417486F5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6 w 591"/>
                  <a:gd name="T21" fmla="*/ 229 h 591"/>
                  <a:gd name="T22" fmla="*/ 556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6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0 w 591"/>
                  <a:gd name="T35" fmla="*/ 557 h 591"/>
                  <a:gd name="T36" fmla="*/ 360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8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8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0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6" y="229"/>
                    </a:lnTo>
                    <a:lnTo>
                      <a:pt x="556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6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8" name="Freeform 183">
                <a:extLst>
                  <a:ext uri="{FF2B5EF4-FFF2-40B4-BE49-F238E27FC236}">
                    <a16:creationId xmlns:a16="http://schemas.microsoft.com/office/drawing/2014/main" id="{12C7ECE4-7ED1-594F-951E-9258F244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8 w 4721"/>
                  <a:gd name="T17" fmla="*/ 524 h 1148"/>
                  <a:gd name="T18" fmla="*/ 4196 w 4721"/>
                  <a:gd name="T19" fmla="*/ 426 h 1148"/>
                  <a:gd name="T20" fmla="*/ 3934 w 4721"/>
                  <a:gd name="T21" fmla="*/ 655 h 1148"/>
                  <a:gd name="T22" fmla="*/ 3672 w 4721"/>
                  <a:gd name="T23" fmla="*/ 918 h 1148"/>
                  <a:gd name="T24" fmla="*/ 3476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4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6 w 4721"/>
                  <a:gd name="T53" fmla="*/ 787 h 1148"/>
                  <a:gd name="T54" fmla="*/ 788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2 w 4721"/>
                  <a:gd name="T63" fmla="*/ 49 h 1148"/>
                  <a:gd name="T64" fmla="*/ 1214 w 4721"/>
                  <a:gd name="T65" fmla="*/ 197 h 1148"/>
                  <a:gd name="T66" fmla="*/ 1148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8 w 4721"/>
                  <a:gd name="T103" fmla="*/ 131 h 1148"/>
                  <a:gd name="T104" fmla="*/ 4328 w 4721"/>
                  <a:gd name="T105" fmla="*/ 262 h 1148"/>
                  <a:gd name="T106" fmla="*/ 4328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5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5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6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9" y="655"/>
                    </a:lnTo>
                    <a:lnTo>
                      <a:pt x="4393" y="590"/>
                    </a:lnTo>
                    <a:lnTo>
                      <a:pt x="4328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5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4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6" y="1114"/>
                    </a:lnTo>
                    <a:lnTo>
                      <a:pt x="3476" y="1114"/>
                    </a:lnTo>
                    <a:cubicBezTo>
                      <a:pt x="3453" y="1136"/>
                      <a:pt x="3432" y="1147"/>
                      <a:pt x="3409" y="1147"/>
                    </a:cubicBezTo>
                    <a:lnTo>
                      <a:pt x="3409" y="1147"/>
                    </a:lnTo>
                    <a:cubicBezTo>
                      <a:pt x="3388" y="1147"/>
                      <a:pt x="3366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1" y="722"/>
                    </a:lnTo>
                    <a:lnTo>
                      <a:pt x="2885" y="655"/>
                    </a:lnTo>
                    <a:lnTo>
                      <a:pt x="2689" y="459"/>
                    </a:lnTo>
                    <a:lnTo>
                      <a:pt x="2689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8" y="459"/>
                    </a:cubicBezTo>
                    <a:lnTo>
                      <a:pt x="1902" y="1114"/>
                    </a:lnTo>
                    <a:lnTo>
                      <a:pt x="1902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4" y="459"/>
                    </a:cubicBezTo>
                    <a:lnTo>
                      <a:pt x="919" y="524"/>
                    </a:lnTo>
                    <a:lnTo>
                      <a:pt x="853" y="590"/>
                    </a:lnTo>
                    <a:lnTo>
                      <a:pt x="788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1" y="852"/>
                    </a:lnTo>
                    <a:lnTo>
                      <a:pt x="526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20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20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6" y="787"/>
                    </a:lnTo>
                    <a:lnTo>
                      <a:pt x="591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8" y="524"/>
                    </a:lnTo>
                    <a:lnTo>
                      <a:pt x="853" y="459"/>
                    </a:lnTo>
                    <a:lnTo>
                      <a:pt x="919" y="394"/>
                    </a:lnTo>
                    <a:lnTo>
                      <a:pt x="919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9" y="262"/>
                    </a:cubicBezTo>
                    <a:lnTo>
                      <a:pt x="919" y="262"/>
                    </a:lnTo>
                    <a:cubicBezTo>
                      <a:pt x="897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7" y="153"/>
                      <a:pt x="919" y="131"/>
                    </a:cubicBezTo>
                    <a:lnTo>
                      <a:pt x="919" y="131"/>
                    </a:lnTo>
                    <a:cubicBezTo>
                      <a:pt x="940" y="109"/>
                      <a:pt x="957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1" y="17"/>
                      <a:pt x="1132" y="49"/>
                    </a:cubicBezTo>
                    <a:lnTo>
                      <a:pt x="1132" y="49"/>
                    </a:lnTo>
                    <a:cubicBezTo>
                      <a:pt x="1143" y="82"/>
                      <a:pt x="1159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9" y="284"/>
                      <a:pt x="1148" y="306"/>
                      <a:pt x="1148" y="328"/>
                    </a:cubicBezTo>
                    <a:lnTo>
                      <a:pt x="1148" y="328"/>
                    </a:lnTo>
                    <a:cubicBezTo>
                      <a:pt x="1148" y="349"/>
                      <a:pt x="1159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2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4" y="371"/>
                      <a:pt x="2525" y="349"/>
                      <a:pt x="2525" y="328"/>
                    </a:cubicBezTo>
                    <a:lnTo>
                      <a:pt x="2525" y="328"/>
                    </a:lnTo>
                    <a:cubicBezTo>
                      <a:pt x="2525" y="306"/>
                      <a:pt x="2514" y="284"/>
                      <a:pt x="2492" y="262"/>
                    </a:cubicBezTo>
                    <a:lnTo>
                      <a:pt x="2492" y="262"/>
                    </a:lnTo>
                    <a:cubicBezTo>
                      <a:pt x="2470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70" y="153"/>
                      <a:pt x="2492" y="131"/>
                    </a:cubicBezTo>
                    <a:lnTo>
                      <a:pt x="2492" y="131"/>
                    </a:lnTo>
                    <a:cubicBezTo>
                      <a:pt x="2514" y="109"/>
                      <a:pt x="2530" y="82"/>
                      <a:pt x="2541" y="49"/>
                    </a:cubicBezTo>
                    <a:lnTo>
                      <a:pt x="2541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6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7" y="175"/>
                      <a:pt x="2787" y="197"/>
                    </a:cubicBezTo>
                    <a:lnTo>
                      <a:pt x="2787" y="197"/>
                    </a:lnTo>
                    <a:cubicBezTo>
                      <a:pt x="2787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2" y="306"/>
                      <a:pt x="2722" y="328"/>
                    </a:cubicBezTo>
                    <a:lnTo>
                      <a:pt x="2722" y="328"/>
                    </a:lnTo>
                    <a:cubicBezTo>
                      <a:pt x="2722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1" y="590"/>
                    </a:lnTo>
                    <a:lnTo>
                      <a:pt x="3016" y="655"/>
                    </a:lnTo>
                    <a:lnTo>
                      <a:pt x="3082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6" y="1005"/>
                      <a:pt x="3388" y="1016"/>
                      <a:pt x="3409" y="1016"/>
                    </a:cubicBezTo>
                    <a:lnTo>
                      <a:pt x="3409" y="1016"/>
                    </a:lnTo>
                    <a:cubicBezTo>
                      <a:pt x="3432" y="1016"/>
                      <a:pt x="3453" y="1005"/>
                      <a:pt x="3476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4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8" y="349"/>
                      <a:pt x="4098" y="328"/>
                    </a:cubicBezTo>
                    <a:lnTo>
                      <a:pt x="4098" y="328"/>
                    </a:lnTo>
                    <a:cubicBezTo>
                      <a:pt x="4098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5" y="49"/>
                    </a:cubicBezTo>
                    <a:lnTo>
                      <a:pt x="4115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9" y="49"/>
                    </a:cubicBezTo>
                    <a:lnTo>
                      <a:pt x="4279" y="49"/>
                    </a:lnTo>
                    <a:cubicBezTo>
                      <a:pt x="4289" y="82"/>
                      <a:pt x="4306" y="109"/>
                      <a:pt x="4328" y="131"/>
                    </a:cubicBezTo>
                    <a:lnTo>
                      <a:pt x="4328" y="131"/>
                    </a:lnTo>
                    <a:cubicBezTo>
                      <a:pt x="4350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50" y="241"/>
                      <a:pt x="4328" y="262"/>
                    </a:cubicBezTo>
                    <a:lnTo>
                      <a:pt x="4328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8" y="394"/>
                    </a:cubicBezTo>
                    <a:lnTo>
                      <a:pt x="4393" y="459"/>
                    </a:lnTo>
                    <a:lnTo>
                      <a:pt x="4459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0E5470ED-AA43-1946-9F4F-AE6DFC42B3C5}"/>
                </a:ext>
              </a:extLst>
            </p:cNvPr>
            <p:cNvGrpSpPr/>
            <p:nvPr/>
          </p:nvGrpSpPr>
          <p:grpSpPr>
            <a:xfrm>
              <a:off x="4452938" y="3525364"/>
              <a:ext cx="1700212" cy="709613"/>
              <a:chOff x="4452938" y="4003675"/>
              <a:chExt cx="1700212" cy="709613"/>
            </a:xfrm>
          </p:grpSpPr>
          <p:sp>
            <p:nvSpPr>
              <p:cNvPr id="276" name="Freeform 322">
                <a:extLst>
                  <a:ext uri="{FF2B5EF4-FFF2-40B4-BE49-F238E27FC236}">
                    <a16:creationId xmlns:a16="http://schemas.microsoft.com/office/drawing/2014/main" id="{29A51399-16DF-294E-9AB8-E64BDCDF4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98950"/>
                <a:ext cx="1700212" cy="414338"/>
              </a:xfrm>
              <a:custGeom>
                <a:avLst/>
                <a:gdLst>
                  <a:gd name="T0" fmla="*/ 3408 w 4721"/>
                  <a:gd name="T1" fmla="*/ 919 h 1149"/>
                  <a:gd name="T2" fmla="*/ 3408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29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8 w 4721"/>
                  <a:gd name="T27" fmla="*/ 1148 h 1149"/>
                  <a:gd name="T28" fmla="*/ 3277 w 4721"/>
                  <a:gd name="T29" fmla="*/ 1016 h 1149"/>
                  <a:gd name="T30" fmla="*/ 3277 w 4721"/>
                  <a:gd name="T31" fmla="*/ 886 h 1149"/>
                  <a:gd name="T32" fmla="*/ 3277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8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2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7 w 4721"/>
                  <a:gd name="T99" fmla="*/ 492 h 1149"/>
                  <a:gd name="T100" fmla="*/ 3343 w 4721"/>
                  <a:gd name="T101" fmla="*/ 688 h 1149"/>
                  <a:gd name="T102" fmla="*/ 4130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1" y="951"/>
                    </a:moveTo>
                    <a:lnTo>
                      <a:pt x="3441" y="951"/>
                    </a:lnTo>
                    <a:cubicBezTo>
                      <a:pt x="3441" y="929"/>
                      <a:pt x="3431" y="919"/>
                      <a:pt x="3408" y="919"/>
                    </a:cubicBezTo>
                    <a:lnTo>
                      <a:pt x="3408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8" y="984"/>
                    </a:cubicBezTo>
                    <a:lnTo>
                      <a:pt x="3408" y="984"/>
                    </a:lnTo>
                    <a:cubicBezTo>
                      <a:pt x="3431" y="984"/>
                      <a:pt x="3441" y="973"/>
                      <a:pt x="3441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7" y="919"/>
                      <a:pt x="1836" y="919"/>
                    </a:cubicBezTo>
                    <a:lnTo>
                      <a:pt x="1836" y="919"/>
                    </a:lnTo>
                    <a:cubicBezTo>
                      <a:pt x="1813" y="919"/>
                      <a:pt x="1802" y="929"/>
                      <a:pt x="1802" y="951"/>
                    </a:cubicBezTo>
                    <a:lnTo>
                      <a:pt x="1802" y="951"/>
                    </a:lnTo>
                    <a:cubicBezTo>
                      <a:pt x="1802" y="973"/>
                      <a:pt x="1813" y="984"/>
                      <a:pt x="1836" y="984"/>
                    </a:cubicBezTo>
                    <a:lnTo>
                      <a:pt x="1836" y="984"/>
                    </a:lnTo>
                    <a:cubicBezTo>
                      <a:pt x="1857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2" y="919"/>
                    </a:cubicBezTo>
                    <a:lnTo>
                      <a:pt x="262" y="919"/>
                    </a:lnTo>
                    <a:cubicBezTo>
                      <a:pt x="240" y="919"/>
                      <a:pt x="229" y="929"/>
                      <a:pt x="229" y="951"/>
                    </a:cubicBezTo>
                    <a:lnTo>
                      <a:pt x="229" y="951"/>
                    </a:lnTo>
                    <a:cubicBezTo>
                      <a:pt x="229" y="973"/>
                      <a:pt x="240" y="984"/>
                      <a:pt x="262" y="984"/>
                    </a:cubicBezTo>
                    <a:lnTo>
                      <a:pt x="262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3" y="427"/>
                    </a:lnTo>
                    <a:lnTo>
                      <a:pt x="4458" y="361"/>
                    </a:lnTo>
                    <a:lnTo>
                      <a:pt x="4392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0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2" y="929"/>
                      <a:pt x="3572" y="951"/>
                    </a:cubicBezTo>
                    <a:lnTo>
                      <a:pt x="3572" y="951"/>
                    </a:lnTo>
                    <a:cubicBezTo>
                      <a:pt x="3572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79" y="1132"/>
                      <a:pt x="3453" y="1148"/>
                      <a:pt x="3408" y="1148"/>
                    </a:cubicBezTo>
                    <a:lnTo>
                      <a:pt x="3408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7" y="1016"/>
                    </a:cubicBezTo>
                    <a:lnTo>
                      <a:pt x="3277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7" y="886"/>
                    </a:cubicBezTo>
                    <a:lnTo>
                      <a:pt x="3277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7" y="755"/>
                    </a:cubicBezTo>
                    <a:lnTo>
                      <a:pt x="3212" y="688"/>
                    </a:ln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2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8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6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6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6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3" y="755"/>
                    </a:lnTo>
                    <a:lnTo>
                      <a:pt x="393" y="755"/>
                    </a:lnTo>
                    <a:cubicBezTo>
                      <a:pt x="371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1" y="863"/>
                      <a:pt x="393" y="886"/>
                    </a:cubicBezTo>
                    <a:lnTo>
                      <a:pt x="393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3" y="1016"/>
                    </a:cubicBezTo>
                    <a:lnTo>
                      <a:pt x="393" y="1016"/>
                    </a:lnTo>
                    <a:cubicBezTo>
                      <a:pt x="371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3" y="1132"/>
                      <a:pt x="306" y="1148"/>
                      <a:pt x="262" y="1148"/>
                    </a:cubicBezTo>
                    <a:lnTo>
                      <a:pt x="262" y="1148"/>
                    </a:lnTo>
                    <a:cubicBezTo>
                      <a:pt x="219" y="1148"/>
                      <a:pt x="191" y="1132"/>
                      <a:pt x="180" y="1098"/>
                    </a:cubicBezTo>
                    <a:lnTo>
                      <a:pt x="180" y="1098"/>
                    </a:lnTo>
                    <a:cubicBezTo>
                      <a:pt x="169" y="1065"/>
                      <a:pt x="152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8" y="973"/>
                      <a:pt x="98" y="951"/>
                    </a:cubicBezTo>
                    <a:lnTo>
                      <a:pt x="98" y="951"/>
                    </a:lnTo>
                    <a:cubicBezTo>
                      <a:pt x="98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2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2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2"/>
                    </a:lnTo>
                    <a:lnTo>
                      <a:pt x="2163" y="427"/>
                    </a:lnTo>
                    <a:lnTo>
                      <a:pt x="2229" y="361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19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7" y="492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77" name="Freeform 323">
                <a:extLst>
                  <a:ext uri="{FF2B5EF4-FFF2-40B4-BE49-F238E27FC236}">
                    <a16:creationId xmlns:a16="http://schemas.microsoft.com/office/drawing/2014/main" id="{5255BE19-1ACC-624D-B7DA-074778E6B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171950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2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7 w 4721"/>
                  <a:gd name="T53" fmla="*/ 491 h 847"/>
                  <a:gd name="T54" fmla="*/ 3277 w 4721"/>
                  <a:gd name="T55" fmla="*/ 623 h 847"/>
                  <a:gd name="T56" fmla="*/ 3343 w 4721"/>
                  <a:gd name="T57" fmla="*/ 688 h 847"/>
                  <a:gd name="T58" fmla="*/ 3408 w 4721"/>
                  <a:gd name="T59" fmla="*/ 722 h 847"/>
                  <a:gd name="T60" fmla="*/ 4130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0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19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5 w 4721"/>
                  <a:gd name="T99" fmla="*/ 295 h 847"/>
                  <a:gd name="T100" fmla="*/ 2163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1"/>
                    </a:lnTo>
                    <a:lnTo>
                      <a:pt x="2163" y="426"/>
                    </a:lnTo>
                    <a:lnTo>
                      <a:pt x="2229" y="360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19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7" y="491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3" y="426"/>
                    </a:lnTo>
                    <a:lnTo>
                      <a:pt x="4458" y="360"/>
                    </a:lnTo>
                    <a:lnTo>
                      <a:pt x="4392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0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3"/>
                      <a:pt x="3212" y="688"/>
                      <a:pt x="3212" y="688"/>
                    </a:cubicBez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0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1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8" name="Freeform 324">
                <a:extLst>
                  <a:ext uri="{FF2B5EF4-FFF2-40B4-BE49-F238E27FC236}">
                    <a16:creationId xmlns:a16="http://schemas.microsoft.com/office/drawing/2014/main" id="{0FCA4D93-5F66-BE48-85EC-9743A6764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33863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2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7 w 4721"/>
                  <a:gd name="T53" fmla="*/ 493 h 847"/>
                  <a:gd name="T54" fmla="*/ 3277 w 4721"/>
                  <a:gd name="T55" fmla="*/ 624 h 847"/>
                  <a:gd name="T56" fmla="*/ 3343 w 4721"/>
                  <a:gd name="T57" fmla="*/ 689 h 847"/>
                  <a:gd name="T58" fmla="*/ 3408 w 4721"/>
                  <a:gd name="T59" fmla="*/ 722 h 847"/>
                  <a:gd name="T60" fmla="*/ 4130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0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19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5 w 4721"/>
                  <a:gd name="T99" fmla="*/ 296 h 847"/>
                  <a:gd name="T100" fmla="*/ 2163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3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2"/>
                      <a:pt x="1115" y="34"/>
                    </a:cubicBezTo>
                    <a:lnTo>
                      <a:pt x="1245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8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2" y="558"/>
                    </a:lnTo>
                    <a:lnTo>
                      <a:pt x="2098" y="493"/>
                    </a:lnTo>
                    <a:lnTo>
                      <a:pt x="2163" y="428"/>
                    </a:lnTo>
                    <a:lnTo>
                      <a:pt x="2229" y="361"/>
                    </a:lnTo>
                    <a:lnTo>
                      <a:pt x="2294" y="296"/>
                    </a:lnTo>
                    <a:lnTo>
                      <a:pt x="2360" y="231"/>
                    </a:lnTo>
                    <a:lnTo>
                      <a:pt x="2425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19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7" y="493"/>
                    </a:lnTo>
                    <a:lnTo>
                      <a:pt x="3212" y="558"/>
                    </a:lnTo>
                    <a:lnTo>
                      <a:pt x="3277" y="624"/>
                    </a:lnTo>
                    <a:lnTo>
                      <a:pt x="3343" y="689"/>
                    </a:lnTo>
                    <a:lnTo>
                      <a:pt x="3343" y="689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9"/>
                    </a:cubicBezTo>
                    <a:lnTo>
                      <a:pt x="4130" y="34"/>
                    </a:lnTo>
                    <a:lnTo>
                      <a:pt x="4130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3" y="428"/>
                    </a:lnTo>
                    <a:lnTo>
                      <a:pt x="4458" y="361"/>
                    </a:lnTo>
                    <a:lnTo>
                      <a:pt x="4392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0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5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4"/>
                      <a:pt x="3212" y="689"/>
                      <a:pt x="3212" y="689"/>
                    </a:cubicBezTo>
                    <a:lnTo>
                      <a:pt x="3147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19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5" y="296"/>
                    </a:lnTo>
                    <a:lnTo>
                      <a:pt x="2229" y="493"/>
                    </a:lnTo>
                    <a:lnTo>
                      <a:pt x="2163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9" name="Freeform 325">
                <a:extLst>
                  <a:ext uri="{FF2B5EF4-FFF2-40B4-BE49-F238E27FC236}">
                    <a16:creationId xmlns:a16="http://schemas.microsoft.com/office/drawing/2014/main" id="{009B732D-AA91-664C-975A-18A82FD90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7 w 591"/>
                  <a:gd name="T9" fmla="*/ 294 h 591"/>
                  <a:gd name="T10" fmla="*/ 327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29 w 591"/>
                  <a:gd name="T33" fmla="*/ 33 h 591"/>
                  <a:gd name="T34" fmla="*/ 229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1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1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29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7" y="317"/>
                      <a:pt x="327" y="294"/>
                    </a:cubicBezTo>
                    <a:lnTo>
                      <a:pt x="327" y="294"/>
                    </a:lnTo>
                    <a:cubicBezTo>
                      <a:pt x="327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0" name="Freeform 326">
                <a:extLst>
                  <a:ext uri="{FF2B5EF4-FFF2-40B4-BE49-F238E27FC236}">
                    <a16:creationId xmlns:a16="http://schemas.microsoft.com/office/drawing/2014/main" id="{33393C27-F82E-2447-9B1E-0D0994E38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9 w 591"/>
                  <a:gd name="T9" fmla="*/ 294 h 591"/>
                  <a:gd name="T10" fmla="*/ 329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8 w 591"/>
                  <a:gd name="T41" fmla="*/ 229 h 591"/>
                  <a:gd name="T42" fmla="*/ 558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8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8" y="328"/>
                      <a:pt x="329" y="317"/>
                      <a:pt x="329" y="294"/>
                    </a:cubicBezTo>
                    <a:lnTo>
                      <a:pt x="329" y="294"/>
                    </a:lnTo>
                    <a:cubicBezTo>
                      <a:pt x="329" y="273"/>
                      <a:pt x="318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8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1" name="Freeform 327">
                <a:extLst>
                  <a:ext uri="{FF2B5EF4-FFF2-40B4-BE49-F238E27FC236}">
                    <a16:creationId xmlns:a16="http://schemas.microsoft.com/office/drawing/2014/main" id="{59F55B44-65C0-B442-A036-B37AF7F1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2" name="Freeform 328">
                <a:extLst>
                  <a:ext uri="{FF2B5EF4-FFF2-40B4-BE49-F238E27FC236}">
                    <a16:creationId xmlns:a16="http://schemas.microsoft.com/office/drawing/2014/main" id="{807502C9-6FF6-554A-B5F6-5EB35E3F7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1 w 4721"/>
                  <a:gd name="T9" fmla="*/ 197 h 1148"/>
                  <a:gd name="T10" fmla="*/ 1016 w 4721"/>
                  <a:gd name="T11" fmla="*/ 197 h 1148"/>
                  <a:gd name="T12" fmla="*/ 4523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7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2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2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5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7 w 4721"/>
                  <a:gd name="T89" fmla="*/ 918 h 1148"/>
                  <a:gd name="T90" fmla="*/ 3408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8" y="197"/>
                    </a:moveTo>
                    <a:lnTo>
                      <a:pt x="4228" y="197"/>
                    </a:lnTo>
                    <a:cubicBezTo>
                      <a:pt x="4228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8" y="219"/>
                      <a:pt x="4228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0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0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1" y="197"/>
                    </a:moveTo>
                    <a:lnTo>
                      <a:pt x="1081" y="197"/>
                    </a:lnTo>
                    <a:cubicBezTo>
                      <a:pt x="1081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6" y="175"/>
                      <a:pt x="1016" y="197"/>
                    </a:cubicBezTo>
                    <a:lnTo>
                      <a:pt x="1016" y="197"/>
                    </a:lnTo>
                    <a:cubicBezTo>
                      <a:pt x="1016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1" y="219"/>
                      <a:pt x="1081" y="197"/>
                    </a:cubicBezTo>
                    <a:close/>
                    <a:moveTo>
                      <a:pt x="4523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3" y="722"/>
                    </a:lnTo>
                    <a:lnTo>
                      <a:pt x="4458" y="655"/>
                    </a:lnTo>
                    <a:lnTo>
                      <a:pt x="4392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0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6" y="852"/>
                    </a:lnTo>
                    <a:lnTo>
                      <a:pt x="3671" y="918"/>
                    </a:lnTo>
                    <a:lnTo>
                      <a:pt x="3605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8" y="1147"/>
                    </a:cubicBezTo>
                    <a:lnTo>
                      <a:pt x="3408" y="1147"/>
                    </a:lnTo>
                    <a:cubicBezTo>
                      <a:pt x="3387" y="1147"/>
                      <a:pt x="3365" y="1136"/>
                      <a:pt x="3343" y="1114"/>
                    </a:cubicBezTo>
                    <a:lnTo>
                      <a:pt x="3277" y="1049"/>
                    </a:lnTo>
                    <a:lnTo>
                      <a:pt x="3212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0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7" y="1147"/>
                      <a:pt x="1836" y="1147"/>
                    </a:cubicBezTo>
                    <a:lnTo>
                      <a:pt x="1836" y="1147"/>
                    </a:lnTo>
                    <a:cubicBezTo>
                      <a:pt x="1813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5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3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2" y="1147"/>
                    </a:cubicBezTo>
                    <a:lnTo>
                      <a:pt x="262" y="1147"/>
                    </a:lnTo>
                    <a:cubicBezTo>
                      <a:pt x="240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0" y="1016"/>
                      <a:pt x="262" y="1016"/>
                    </a:cubicBezTo>
                    <a:lnTo>
                      <a:pt x="262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3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39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39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5" y="219"/>
                      <a:pt x="885" y="197"/>
                    </a:cubicBezTo>
                    <a:lnTo>
                      <a:pt x="885" y="197"/>
                    </a:lnTo>
                    <a:cubicBezTo>
                      <a:pt x="885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39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3" y="1016"/>
                      <a:pt x="1836" y="1016"/>
                    </a:cubicBezTo>
                    <a:lnTo>
                      <a:pt x="1836" y="1016"/>
                    </a:lnTo>
                    <a:cubicBezTo>
                      <a:pt x="1857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3" y="722"/>
                    </a:lnTo>
                    <a:lnTo>
                      <a:pt x="2229" y="655"/>
                    </a:lnTo>
                    <a:lnTo>
                      <a:pt x="2425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8" y="219"/>
                      <a:pt x="2458" y="197"/>
                    </a:cubicBezTo>
                    <a:lnTo>
                      <a:pt x="2458" y="197"/>
                    </a:lnTo>
                    <a:cubicBezTo>
                      <a:pt x="2458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29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1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1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1" y="371"/>
                      <a:pt x="2753" y="394"/>
                    </a:cubicBezTo>
                    <a:lnTo>
                      <a:pt x="2819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7" y="787"/>
                    </a:lnTo>
                    <a:lnTo>
                      <a:pt x="3212" y="852"/>
                    </a:lnTo>
                    <a:lnTo>
                      <a:pt x="3277" y="918"/>
                    </a:lnTo>
                    <a:lnTo>
                      <a:pt x="3343" y="984"/>
                    </a:lnTo>
                    <a:lnTo>
                      <a:pt x="3343" y="984"/>
                    </a:lnTo>
                    <a:cubicBezTo>
                      <a:pt x="3365" y="1005"/>
                      <a:pt x="3387" y="1016"/>
                      <a:pt x="3408" y="1016"/>
                    </a:cubicBezTo>
                    <a:lnTo>
                      <a:pt x="3408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5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4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59" y="175"/>
                      <a:pt x="4359" y="197"/>
                    </a:cubicBezTo>
                    <a:lnTo>
                      <a:pt x="4359" y="197"/>
                    </a:lnTo>
                    <a:cubicBezTo>
                      <a:pt x="4359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2" y="459"/>
                    </a:lnTo>
                    <a:lnTo>
                      <a:pt x="4458" y="524"/>
                    </a:lnTo>
                    <a:lnTo>
                      <a:pt x="4523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38E208C3-9C5F-7641-818E-649DE5ED1A21}"/>
                </a:ext>
              </a:extLst>
            </p:cNvPr>
            <p:cNvGrpSpPr/>
            <p:nvPr/>
          </p:nvGrpSpPr>
          <p:grpSpPr>
            <a:xfrm>
              <a:off x="6151563" y="3525364"/>
              <a:ext cx="1700212" cy="709613"/>
              <a:chOff x="6151563" y="4003675"/>
              <a:chExt cx="1700212" cy="709613"/>
            </a:xfrm>
          </p:grpSpPr>
          <p:sp>
            <p:nvSpPr>
              <p:cNvPr id="430" name="Freeform 467">
                <a:extLst>
                  <a:ext uri="{FF2B5EF4-FFF2-40B4-BE49-F238E27FC236}">
                    <a16:creationId xmlns:a16="http://schemas.microsoft.com/office/drawing/2014/main" id="{37F0ECAD-834D-5148-93AB-A8D31950E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1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1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2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0" y="1098"/>
                    </a:cubicBezTo>
                    <a:lnTo>
                      <a:pt x="180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5"/>
                    </a:lnTo>
                    <a:lnTo>
                      <a:pt x="2491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1" name="Freeform 468">
                <a:extLst>
                  <a:ext uri="{FF2B5EF4-FFF2-40B4-BE49-F238E27FC236}">
                    <a16:creationId xmlns:a16="http://schemas.microsoft.com/office/drawing/2014/main" id="{2016125D-CC2C-7345-8F10-AF7DA8C0F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171950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1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29" y="360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4"/>
                    </a:lnTo>
                    <a:lnTo>
                      <a:pt x="2491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1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2" name="Freeform 469">
                <a:extLst>
                  <a:ext uri="{FF2B5EF4-FFF2-40B4-BE49-F238E27FC236}">
                    <a16:creationId xmlns:a16="http://schemas.microsoft.com/office/drawing/2014/main" id="{1C6CC20D-57EF-1F48-9E97-762B46847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33863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1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29" y="361"/>
                    </a:lnTo>
                    <a:lnTo>
                      <a:pt x="2295" y="296"/>
                    </a:lnTo>
                    <a:lnTo>
                      <a:pt x="2360" y="231"/>
                    </a:lnTo>
                    <a:lnTo>
                      <a:pt x="2426" y="164"/>
                    </a:lnTo>
                    <a:lnTo>
                      <a:pt x="2491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1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6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1" y="231"/>
                    </a:lnTo>
                    <a:lnTo>
                      <a:pt x="2426" y="296"/>
                    </a:lnTo>
                    <a:lnTo>
                      <a:pt x="2229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3" name="Freeform 470">
                <a:extLst>
                  <a:ext uri="{FF2B5EF4-FFF2-40B4-BE49-F238E27FC236}">
                    <a16:creationId xmlns:a16="http://schemas.microsoft.com/office/drawing/2014/main" id="{CB9C66EF-73D9-5545-9818-BADD6EEED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0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4" name="Freeform 471">
                <a:extLst>
                  <a:ext uri="{FF2B5EF4-FFF2-40B4-BE49-F238E27FC236}">
                    <a16:creationId xmlns:a16="http://schemas.microsoft.com/office/drawing/2014/main" id="{5585633E-418A-FD49-A4F6-F4E73992B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763" y="4440238"/>
                <a:ext cx="212725" cy="212725"/>
              </a:xfrm>
              <a:custGeom>
                <a:avLst/>
                <a:gdLst>
                  <a:gd name="T0" fmla="*/ 261 w 590"/>
                  <a:gd name="T1" fmla="*/ 294 h 591"/>
                  <a:gd name="T2" fmla="*/ 261 w 590"/>
                  <a:gd name="T3" fmla="*/ 294 h 591"/>
                  <a:gd name="T4" fmla="*/ 294 w 590"/>
                  <a:gd name="T5" fmla="*/ 328 h 591"/>
                  <a:gd name="T6" fmla="*/ 294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4 w 590"/>
                  <a:gd name="T13" fmla="*/ 262 h 591"/>
                  <a:gd name="T14" fmla="*/ 294 w 590"/>
                  <a:gd name="T15" fmla="*/ 262 h 591"/>
                  <a:gd name="T16" fmla="*/ 261 w 590"/>
                  <a:gd name="T17" fmla="*/ 294 h 591"/>
                  <a:gd name="T18" fmla="*/ 229 w 590"/>
                  <a:gd name="T19" fmla="*/ 557 h 591"/>
                  <a:gd name="T20" fmla="*/ 32 w 590"/>
                  <a:gd name="T21" fmla="*/ 361 h 591"/>
                  <a:gd name="T22" fmla="*/ 32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2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4 w 590"/>
                  <a:gd name="T35" fmla="*/ 0 h 591"/>
                  <a:gd name="T36" fmla="*/ 294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4 w 590"/>
                  <a:gd name="T55" fmla="*/ 590 h 591"/>
                  <a:gd name="T56" fmla="*/ 294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1" y="294"/>
                    </a:moveTo>
                    <a:lnTo>
                      <a:pt x="261" y="294"/>
                    </a:lnTo>
                    <a:cubicBezTo>
                      <a:pt x="261" y="317"/>
                      <a:pt x="273" y="328"/>
                      <a:pt x="294" y="328"/>
                    </a:cubicBezTo>
                    <a:lnTo>
                      <a:pt x="294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4" y="262"/>
                    </a:cubicBezTo>
                    <a:lnTo>
                      <a:pt x="294" y="262"/>
                    </a:lnTo>
                    <a:cubicBezTo>
                      <a:pt x="273" y="262"/>
                      <a:pt x="261" y="273"/>
                      <a:pt x="261" y="294"/>
                    </a:cubicBezTo>
                    <a:close/>
                    <a:moveTo>
                      <a:pt x="229" y="557"/>
                    </a:moveTo>
                    <a:lnTo>
                      <a:pt x="32" y="361"/>
                    </a:ln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4" y="0"/>
                    </a:cubicBezTo>
                    <a:lnTo>
                      <a:pt x="294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4" y="590"/>
                    </a:cubicBezTo>
                    <a:lnTo>
                      <a:pt x="294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5" name="Freeform 472">
                <a:extLst>
                  <a:ext uri="{FF2B5EF4-FFF2-40B4-BE49-F238E27FC236}">
                    <a16:creationId xmlns:a16="http://schemas.microsoft.com/office/drawing/2014/main" id="{583A043A-A09F-4E4E-8196-93AC4199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025" y="4440238"/>
                <a:ext cx="212725" cy="212725"/>
              </a:xfrm>
              <a:custGeom>
                <a:avLst/>
                <a:gdLst>
                  <a:gd name="T0" fmla="*/ 328 w 591"/>
                  <a:gd name="T1" fmla="*/ 294 h 591"/>
                  <a:gd name="T2" fmla="*/ 328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3 w 591"/>
                  <a:gd name="T9" fmla="*/ 294 h 591"/>
                  <a:gd name="T10" fmla="*/ 263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8 w 591"/>
                  <a:gd name="T17" fmla="*/ 294 h 591"/>
                  <a:gd name="T18" fmla="*/ 492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2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2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1" y="33"/>
                    </a:cubicBezTo>
                    <a:lnTo>
                      <a:pt x="426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6" name="Freeform 473">
                <a:extLst>
                  <a:ext uri="{FF2B5EF4-FFF2-40B4-BE49-F238E27FC236}">
                    <a16:creationId xmlns:a16="http://schemas.microsoft.com/office/drawing/2014/main" id="{C7671446-1C4E-5B4C-84CE-5EACF4EF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1 w 4721"/>
                  <a:gd name="T73" fmla="*/ 394 h 1148"/>
                  <a:gd name="T74" fmla="*/ 2491 w 4721"/>
                  <a:gd name="T75" fmla="*/ 262 h 1148"/>
                  <a:gd name="T76" fmla="*/ 2491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1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1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1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1" y="918"/>
                    </a:lnTo>
                    <a:lnTo>
                      <a:pt x="3606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6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2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2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29" y="655"/>
                    </a:lnTo>
                    <a:lnTo>
                      <a:pt x="2426" y="459"/>
                    </a:lnTo>
                    <a:lnTo>
                      <a:pt x="2491" y="394"/>
                    </a:lnTo>
                    <a:lnTo>
                      <a:pt x="2491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1" y="262"/>
                    </a:cubicBezTo>
                    <a:lnTo>
                      <a:pt x="2491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1" y="131"/>
                    </a:cubicBezTo>
                    <a:lnTo>
                      <a:pt x="2491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3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6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7DF32110-ADFC-974B-AEEC-0A2571B4D6D9}"/>
              </a:ext>
            </a:extLst>
          </p:cNvPr>
          <p:cNvGrpSpPr/>
          <p:nvPr/>
        </p:nvGrpSpPr>
        <p:grpSpPr>
          <a:xfrm>
            <a:off x="5090319" y="4682768"/>
            <a:ext cx="1700212" cy="838200"/>
            <a:chOff x="6151563" y="3084513"/>
            <a:chExt cx="1700212" cy="838200"/>
          </a:xfrm>
        </p:grpSpPr>
        <p:sp>
          <p:nvSpPr>
            <p:cNvPr id="472" name="Freeform 499">
              <a:extLst>
                <a:ext uri="{FF2B5EF4-FFF2-40B4-BE49-F238E27FC236}">
                  <a16:creationId xmlns:a16="http://schemas.microsoft.com/office/drawing/2014/main" id="{D6C7E41D-08C1-2546-AE9E-B8D6B5E1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3309938"/>
              <a:ext cx="71438" cy="42862"/>
            </a:xfrm>
            <a:custGeom>
              <a:avLst/>
              <a:gdLst>
                <a:gd name="T0" fmla="*/ 49 w 198"/>
                <a:gd name="T1" fmla="*/ 110 h 121"/>
                <a:gd name="T2" fmla="*/ 49 w 198"/>
                <a:gd name="T3" fmla="*/ 110 h 121"/>
                <a:gd name="T4" fmla="*/ 148 w 198"/>
                <a:gd name="T5" fmla="*/ 110 h 121"/>
                <a:gd name="T6" fmla="*/ 148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8 w 198"/>
                <a:gd name="T13" fmla="*/ 11 h 121"/>
                <a:gd name="T14" fmla="*/ 148 w 198"/>
                <a:gd name="T15" fmla="*/ 11 h 121"/>
                <a:gd name="T16" fmla="*/ 49 w 198"/>
                <a:gd name="T17" fmla="*/ 11 h 121"/>
                <a:gd name="T18" fmla="*/ 49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49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  <a:lnTo>
                    <a:pt x="148" y="11"/>
                  </a:lnTo>
                  <a:cubicBezTo>
                    <a:pt x="115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500">
              <a:extLst>
                <a:ext uri="{FF2B5EF4-FFF2-40B4-BE49-F238E27FC236}">
                  <a16:creationId xmlns:a16="http://schemas.microsoft.com/office/drawing/2014/main" id="{369A2E5C-3546-D74F-90F9-64E3AF195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475" y="3309938"/>
              <a:ext cx="71438" cy="42862"/>
            </a:xfrm>
            <a:custGeom>
              <a:avLst/>
              <a:gdLst>
                <a:gd name="T0" fmla="*/ 49 w 197"/>
                <a:gd name="T1" fmla="*/ 110 h 121"/>
                <a:gd name="T2" fmla="*/ 49 w 197"/>
                <a:gd name="T3" fmla="*/ 110 h 121"/>
                <a:gd name="T4" fmla="*/ 147 w 197"/>
                <a:gd name="T5" fmla="*/ 110 h 121"/>
                <a:gd name="T6" fmla="*/ 147 w 197"/>
                <a:gd name="T7" fmla="*/ 110 h 121"/>
                <a:gd name="T8" fmla="*/ 196 w 197"/>
                <a:gd name="T9" fmla="*/ 60 h 121"/>
                <a:gd name="T10" fmla="*/ 196 w 197"/>
                <a:gd name="T11" fmla="*/ 60 h 121"/>
                <a:gd name="T12" fmla="*/ 147 w 197"/>
                <a:gd name="T13" fmla="*/ 11 h 121"/>
                <a:gd name="T14" fmla="*/ 147 w 197"/>
                <a:gd name="T15" fmla="*/ 11 h 121"/>
                <a:gd name="T16" fmla="*/ 49 w 197"/>
                <a:gd name="T17" fmla="*/ 11 h 121"/>
                <a:gd name="T18" fmla="*/ 49 w 197"/>
                <a:gd name="T19" fmla="*/ 11 h 121"/>
                <a:gd name="T20" fmla="*/ 0 w 197"/>
                <a:gd name="T21" fmla="*/ 60 h 121"/>
                <a:gd name="T22" fmla="*/ 0 w 197"/>
                <a:gd name="T23" fmla="*/ 60 h 121"/>
                <a:gd name="T24" fmla="*/ 49 w 197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49" y="110"/>
                  </a:move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7" y="11"/>
                  </a:cubicBez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501">
              <a:extLst>
                <a:ext uri="{FF2B5EF4-FFF2-40B4-BE49-F238E27FC236}">
                  <a16:creationId xmlns:a16="http://schemas.microsoft.com/office/drawing/2014/main" id="{2260C32D-9436-6E4E-8372-2FD16EB9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3178175"/>
              <a:ext cx="119062" cy="82550"/>
            </a:xfrm>
            <a:custGeom>
              <a:avLst/>
              <a:gdLst>
                <a:gd name="T0" fmla="*/ 277 w 329"/>
                <a:gd name="T1" fmla="*/ 213 h 231"/>
                <a:gd name="T2" fmla="*/ 277 w 329"/>
                <a:gd name="T3" fmla="*/ 213 h 231"/>
                <a:gd name="T4" fmla="*/ 279 w 329"/>
                <a:gd name="T5" fmla="*/ 213 h 231"/>
                <a:gd name="T6" fmla="*/ 279 w 329"/>
                <a:gd name="T7" fmla="*/ 213 h 231"/>
                <a:gd name="T8" fmla="*/ 328 w 329"/>
                <a:gd name="T9" fmla="*/ 164 h 231"/>
                <a:gd name="T10" fmla="*/ 328 w 329"/>
                <a:gd name="T11" fmla="*/ 164 h 231"/>
                <a:gd name="T12" fmla="*/ 294 w 329"/>
                <a:gd name="T13" fmla="*/ 99 h 231"/>
                <a:gd name="T14" fmla="*/ 277 w 329"/>
                <a:gd name="T15" fmla="*/ 81 h 231"/>
                <a:gd name="T16" fmla="*/ 229 w 329"/>
                <a:gd name="T17" fmla="*/ 33 h 231"/>
                <a:gd name="T18" fmla="*/ 229 w 329"/>
                <a:gd name="T19" fmla="*/ 33 h 231"/>
                <a:gd name="T20" fmla="*/ 164 w 329"/>
                <a:gd name="T21" fmla="*/ 0 h 231"/>
                <a:gd name="T22" fmla="*/ 164 w 329"/>
                <a:gd name="T23" fmla="*/ 0 h 231"/>
                <a:gd name="T24" fmla="*/ 98 w 329"/>
                <a:gd name="T25" fmla="*/ 33 h 231"/>
                <a:gd name="T26" fmla="*/ 32 w 329"/>
                <a:gd name="T27" fmla="*/ 99 h 231"/>
                <a:gd name="T28" fmla="*/ 32 w 329"/>
                <a:gd name="T29" fmla="*/ 99 h 231"/>
                <a:gd name="T30" fmla="*/ 0 w 329"/>
                <a:gd name="T31" fmla="*/ 164 h 231"/>
                <a:gd name="T32" fmla="*/ 0 w 329"/>
                <a:gd name="T33" fmla="*/ 164 h 231"/>
                <a:gd name="T34" fmla="*/ 48 w 329"/>
                <a:gd name="T35" fmla="*/ 213 h 231"/>
                <a:gd name="T36" fmla="*/ 48 w 329"/>
                <a:gd name="T37" fmla="*/ 213 h 231"/>
                <a:gd name="T38" fmla="*/ 164 w 329"/>
                <a:gd name="T39" fmla="*/ 230 h 231"/>
                <a:gd name="T40" fmla="*/ 164 w 329"/>
                <a:gd name="T41" fmla="*/ 230 h 231"/>
                <a:gd name="T42" fmla="*/ 277 w 329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277" y="213"/>
                  </a:moveTo>
                  <a:lnTo>
                    <a:pt x="277" y="213"/>
                  </a:lnTo>
                  <a:cubicBezTo>
                    <a:pt x="278" y="213"/>
                    <a:pt x="278" y="213"/>
                    <a:pt x="279" y="213"/>
                  </a:cubicBezTo>
                  <a:lnTo>
                    <a:pt x="279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7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8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2" y="0"/>
                    <a:pt x="120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1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  <a:lnTo>
                    <a:pt x="48" y="213"/>
                  </a:lnTo>
                  <a:cubicBezTo>
                    <a:pt x="82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7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502">
              <a:extLst>
                <a:ext uri="{FF2B5EF4-FFF2-40B4-BE49-F238E27FC236}">
                  <a16:creationId xmlns:a16="http://schemas.microsoft.com/office/drawing/2014/main" id="{EF416E36-A817-534B-BB8B-0F1AC71E7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5" y="3178175"/>
              <a:ext cx="117475" cy="82550"/>
            </a:xfrm>
            <a:custGeom>
              <a:avLst/>
              <a:gdLst>
                <a:gd name="T0" fmla="*/ 48 w 328"/>
                <a:gd name="T1" fmla="*/ 213 h 231"/>
                <a:gd name="T2" fmla="*/ 48 w 328"/>
                <a:gd name="T3" fmla="*/ 213 h 231"/>
                <a:gd name="T4" fmla="*/ 163 w 328"/>
                <a:gd name="T5" fmla="*/ 230 h 231"/>
                <a:gd name="T6" fmla="*/ 163 w 328"/>
                <a:gd name="T7" fmla="*/ 230 h 231"/>
                <a:gd name="T8" fmla="*/ 277 w 328"/>
                <a:gd name="T9" fmla="*/ 213 h 231"/>
                <a:gd name="T10" fmla="*/ 277 w 328"/>
                <a:gd name="T11" fmla="*/ 213 h 231"/>
                <a:gd name="T12" fmla="*/ 278 w 328"/>
                <a:gd name="T13" fmla="*/ 213 h 231"/>
                <a:gd name="T14" fmla="*/ 278 w 328"/>
                <a:gd name="T15" fmla="*/ 213 h 231"/>
                <a:gd name="T16" fmla="*/ 327 w 328"/>
                <a:gd name="T17" fmla="*/ 164 h 231"/>
                <a:gd name="T18" fmla="*/ 327 w 328"/>
                <a:gd name="T19" fmla="*/ 164 h 231"/>
                <a:gd name="T20" fmla="*/ 294 w 328"/>
                <a:gd name="T21" fmla="*/ 99 h 231"/>
                <a:gd name="T22" fmla="*/ 277 w 328"/>
                <a:gd name="T23" fmla="*/ 81 h 231"/>
                <a:gd name="T24" fmla="*/ 229 w 328"/>
                <a:gd name="T25" fmla="*/ 33 h 231"/>
                <a:gd name="T26" fmla="*/ 229 w 328"/>
                <a:gd name="T27" fmla="*/ 33 h 231"/>
                <a:gd name="T28" fmla="*/ 163 w 328"/>
                <a:gd name="T29" fmla="*/ 0 h 231"/>
                <a:gd name="T30" fmla="*/ 163 w 328"/>
                <a:gd name="T31" fmla="*/ 0 h 231"/>
                <a:gd name="T32" fmla="*/ 97 w 328"/>
                <a:gd name="T33" fmla="*/ 33 h 231"/>
                <a:gd name="T34" fmla="*/ 32 w 328"/>
                <a:gd name="T35" fmla="*/ 99 h 231"/>
                <a:gd name="T36" fmla="*/ 32 w 328"/>
                <a:gd name="T37" fmla="*/ 99 h 231"/>
                <a:gd name="T38" fmla="*/ 0 w 328"/>
                <a:gd name="T39" fmla="*/ 164 h 231"/>
                <a:gd name="T40" fmla="*/ 0 w 328"/>
                <a:gd name="T41" fmla="*/ 164 h 231"/>
                <a:gd name="T42" fmla="*/ 48 w 328"/>
                <a:gd name="T43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8" h="231">
                  <a:moveTo>
                    <a:pt x="48" y="213"/>
                  </a:moveTo>
                  <a:lnTo>
                    <a:pt x="48" y="213"/>
                  </a:lnTo>
                  <a:cubicBezTo>
                    <a:pt x="81" y="224"/>
                    <a:pt x="119" y="230"/>
                    <a:pt x="163" y="230"/>
                  </a:cubicBezTo>
                  <a:lnTo>
                    <a:pt x="163" y="230"/>
                  </a:lnTo>
                  <a:cubicBezTo>
                    <a:pt x="206" y="230"/>
                    <a:pt x="244" y="224"/>
                    <a:pt x="277" y="213"/>
                  </a:cubicBezTo>
                  <a:lnTo>
                    <a:pt x="277" y="213"/>
                  </a:lnTo>
                  <a:cubicBezTo>
                    <a:pt x="277" y="213"/>
                    <a:pt x="277" y="213"/>
                    <a:pt x="278" y="213"/>
                  </a:cubicBezTo>
                  <a:lnTo>
                    <a:pt x="278" y="213"/>
                  </a:lnTo>
                  <a:cubicBezTo>
                    <a:pt x="311" y="202"/>
                    <a:pt x="327" y="186"/>
                    <a:pt x="327" y="164"/>
                  </a:cubicBezTo>
                  <a:lnTo>
                    <a:pt x="327" y="164"/>
                  </a:lnTo>
                  <a:cubicBezTo>
                    <a:pt x="327" y="142"/>
                    <a:pt x="316" y="120"/>
                    <a:pt x="294" y="99"/>
                  </a:cubicBezTo>
                  <a:lnTo>
                    <a:pt x="277" y="81"/>
                  </a:ln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5" y="0"/>
                    <a:pt x="163" y="0"/>
                  </a:cubicBezTo>
                  <a:lnTo>
                    <a:pt x="163" y="0"/>
                  </a:lnTo>
                  <a:cubicBezTo>
                    <a:pt x="141" y="0"/>
                    <a:pt x="119" y="11"/>
                    <a:pt x="97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5" y="202"/>
                    <a:pt x="48" y="2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503">
              <a:extLst>
                <a:ext uri="{FF2B5EF4-FFF2-40B4-BE49-F238E27FC236}">
                  <a16:creationId xmlns:a16="http://schemas.microsoft.com/office/drawing/2014/main" id="{1DA1229B-400C-184B-91E8-8C243BCF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650" y="3840163"/>
              <a:ext cx="23813" cy="23812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15 w 67"/>
                <a:gd name="T5" fmla="*/ 4 h 67"/>
                <a:gd name="T6" fmla="*/ 15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5 w 67"/>
                <a:gd name="T13" fmla="*/ 63 h 67"/>
                <a:gd name="T14" fmla="*/ 15 w 67"/>
                <a:gd name="T15" fmla="*/ 63 h 67"/>
                <a:gd name="T16" fmla="*/ 32 w 67"/>
                <a:gd name="T17" fmla="*/ 66 h 67"/>
                <a:gd name="T18" fmla="*/ 32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2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26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6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504">
              <a:extLst>
                <a:ext uri="{FF2B5EF4-FFF2-40B4-BE49-F238E27FC236}">
                  <a16:creationId xmlns:a16="http://schemas.microsoft.com/office/drawing/2014/main" id="{1CD95BE4-0074-DD44-8747-05A88103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505">
              <a:extLst>
                <a:ext uri="{FF2B5EF4-FFF2-40B4-BE49-F238E27FC236}">
                  <a16:creationId xmlns:a16="http://schemas.microsoft.com/office/drawing/2014/main" id="{3A701AF9-874B-BC46-A52C-DC01A000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3309938"/>
              <a:ext cx="71438" cy="42862"/>
            </a:xfrm>
            <a:custGeom>
              <a:avLst/>
              <a:gdLst>
                <a:gd name="T0" fmla="*/ 50 w 198"/>
                <a:gd name="T1" fmla="*/ 110 h 121"/>
                <a:gd name="T2" fmla="*/ 50 w 198"/>
                <a:gd name="T3" fmla="*/ 110 h 121"/>
                <a:gd name="T4" fmla="*/ 148 w 198"/>
                <a:gd name="T5" fmla="*/ 110 h 121"/>
                <a:gd name="T6" fmla="*/ 148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8 w 198"/>
                <a:gd name="T13" fmla="*/ 11 h 121"/>
                <a:gd name="T14" fmla="*/ 148 w 198"/>
                <a:gd name="T15" fmla="*/ 11 h 121"/>
                <a:gd name="T16" fmla="*/ 50 w 198"/>
                <a:gd name="T17" fmla="*/ 11 h 121"/>
                <a:gd name="T18" fmla="*/ 50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50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50" y="110"/>
                  </a:moveTo>
                  <a:lnTo>
                    <a:pt x="50" y="110"/>
                  </a:lnTo>
                  <a:cubicBezTo>
                    <a:pt x="83" y="120"/>
                    <a:pt x="115" y="120"/>
                    <a:pt x="148" y="110"/>
                  </a:cubicBezTo>
                  <a:lnTo>
                    <a:pt x="148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8" y="11"/>
                  </a:cubicBezTo>
                  <a:lnTo>
                    <a:pt x="148" y="11"/>
                  </a:lnTo>
                  <a:cubicBezTo>
                    <a:pt x="115" y="0"/>
                    <a:pt x="83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506">
              <a:extLst>
                <a:ext uri="{FF2B5EF4-FFF2-40B4-BE49-F238E27FC236}">
                  <a16:creationId xmlns:a16="http://schemas.microsoft.com/office/drawing/2014/main" id="{B2509FB5-C7A2-0649-9329-9672970CD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384016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507">
              <a:extLst>
                <a:ext uri="{FF2B5EF4-FFF2-40B4-BE49-F238E27FC236}">
                  <a16:creationId xmlns:a16="http://schemas.microsoft.com/office/drawing/2014/main" id="{EC7CC005-7D9B-DD4B-8E55-582D5F7D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363" y="3792538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508">
              <a:extLst>
                <a:ext uri="{FF2B5EF4-FFF2-40B4-BE49-F238E27FC236}">
                  <a16:creationId xmlns:a16="http://schemas.microsoft.com/office/drawing/2014/main" id="{CAEFB635-38FA-5941-BC41-1BCA7D93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413" y="3698875"/>
              <a:ext cx="23812" cy="23813"/>
            </a:xfrm>
            <a:custGeom>
              <a:avLst/>
              <a:gdLst>
                <a:gd name="T0" fmla="*/ 33 w 67"/>
                <a:gd name="T1" fmla="*/ 66 h 67"/>
                <a:gd name="T2" fmla="*/ 33 w 67"/>
                <a:gd name="T3" fmla="*/ 66 h 67"/>
                <a:gd name="T4" fmla="*/ 66 w 67"/>
                <a:gd name="T5" fmla="*/ 33 h 67"/>
                <a:gd name="T6" fmla="*/ 66 w 67"/>
                <a:gd name="T7" fmla="*/ 33 h 67"/>
                <a:gd name="T8" fmla="*/ 33 w 67"/>
                <a:gd name="T9" fmla="*/ 0 h 67"/>
                <a:gd name="T10" fmla="*/ 33 w 67"/>
                <a:gd name="T11" fmla="*/ 0 h 67"/>
                <a:gd name="T12" fmla="*/ 0 w 67"/>
                <a:gd name="T13" fmla="*/ 33 h 67"/>
                <a:gd name="T14" fmla="*/ 0 w 67"/>
                <a:gd name="T15" fmla="*/ 33 h 67"/>
                <a:gd name="T16" fmla="*/ 33 w 67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66"/>
                  </a:move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  <a:lnTo>
                    <a:pt x="33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509">
              <a:extLst>
                <a:ext uri="{FF2B5EF4-FFF2-40B4-BE49-F238E27FC236}">
                  <a16:creationId xmlns:a16="http://schemas.microsoft.com/office/drawing/2014/main" id="{2FAD1AED-A5CA-904A-BEA2-0493A7F63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309938"/>
              <a:ext cx="71437" cy="42862"/>
            </a:xfrm>
            <a:custGeom>
              <a:avLst/>
              <a:gdLst>
                <a:gd name="T0" fmla="*/ 50 w 198"/>
                <a:gd name="T1" fmla="*/ 110 h 121"/>
                <a:gd name="T2" fmla="*/ 50 w 198"/>
                <a:gd name="T3" fmla="*/ 110 h 121"/>
                <a:gd name="T4" fmla="*/ 147 w 198"/>
                <a:gd name="T5" fmla="*/ 110 h 121"/>
                <a:gd name="T6" fmla="*/ 147 w 198"/>
                <a:gd name="T7" fmla="*/ 110 h 121"/>
                <a:gd name="T8" fmla="*/ 197 w 198"/>
                <a:gd name="T9" fmla="*/ 60 h 121"/>
                <a:gd name="T10" fmla="*/ 197 w 198"/>
                <a:gd name="T11" fmla="*/ 60 h 121"/>
                <a:gd name="T12" fmla="*/ 147 w 198"/>
                <a:gd name="T13" fmla="*/ 11 h 121"/>
                <a:gd name="T14" fmla="*/ 147 w 198"/>
                <a:gd name="T15" fmla="*/ 11 h 121"/>
                <a:gd name="T16" fmla="*/ 50 w 198"/>
                <a:gd name="T17" fmla="*/ 11 h 121"/>
                <a:gd name="T18" fmla="*/ 50 w 198"/>
                <a:gd name="T19" fmla="*/ 11 h 121"/>
                <a:gd name="T20" fmla="*/ 0 w 198"/>
                <a:gd name="T21" fmla="*/ 60 h 121"/>
                <a:gd name="T22" fmla="*/ 0 w 198"/>
                <a:gd name="T23" fmla="*/ 60 h 121"/>
                <a:gd name="T24" fmla="*/ 50 w 198"/>
                <a:gd name="T25" fmla="*/ 1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50" y="110"/>
                  </a:moveTo>
                  <a:lnTo>
                    <a:pt x="50" y="110"/>
                  </a:lnTo>
                  <a:cubicBezTo>
                    <a:pt x="82" y="120"/>
                    <a:pt x="115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7" y="11"/>
                  </a:cubicBezTo>
                  <a:lnTo>
                    <a:pt x="147" y="11"/>
                  </a:lnTo>
                  <a:cubicBezTo>
                    <a:pt x="115" y="0"/>
                    <a:pt x="82" y="0"/>
                    <a:pt x="50" y="11"/>
                  </a:cubicBezTo>
                  <a:lnTo>
                    <a:pt x="50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50" y="1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510">
              <a:extLst>
                <a:ext uri="{FF2B5EF4-FFF2-40B4-BE49-F238E27FC236}">
                  <a16:creationId xmlns:a16="http://schemas.microsoft.com/office/drawing/2014/main" id="{2B61A9B8-A9B0-3747-9A2C-E0F1DBD0A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309938"/>
              <a:ext cx="71437" cy="42862"/>
            </a:xfrm>
            <a:custGeom>
              <a:avLst/>
              <a:gdLst>
                <a:gd name="T0" fmla="*/ 146 w 197"/>
                <a:gd name="T1" fmla="*/ 11 h 121"/>
                <a:gd name="T2" fmla="*/ 146 w 197"/>
                <a:gd name="T3" fmla="*/ 11 h 121"/>
                <a:gd name="T4" fmla="*/ 49 w 197"/>
                <a:gd name="T5" fmla="*/ 11 h 121"/>
                <a:gd name="T6" fmla="*/ 49 w 197"/>
                <a:gd name="T7" fmla="*/ 11 h 121"/>
                <a:gd name="T8" fmla="*/ 0 w 197"/>
                <a:gd name="T9" fmla="*/ 60 h 121"/>
                <a:gd name="T10" fmla="*/ 0 w 197"/>
                <a:gd name="T11" fmla="*/ 60 h 121"/>
                <a:gd name="T12" fmla="*/ 49 w 197"/>
                <a:gd name="T13" fmla="*/ 110 h 121"/>
                <a:gd name="T14" fmla="*/ 49 w 197"/>
                <a:gd name="T15" fmla="*/ 110 h 121"/>
                <a:gd name="T16" fmla="*/ 146 w 197"/>
                <a:gd name="T17" fmla="*/ 110 h 121"/>
                <a:gd name="T18" fmla="*/ 146 w 197"/>
                <a:gd name="T19" fmla="*/ 110 h 121"/>
                <a:gd name="T20" fmla="*/ 196 w 197"/>
                <a:gd name="T21" fmla="*/ 60 h 121"/>
                <a:gd name="T22" fmla="*/ 196 w 197"/>
                <a:gd name="T23" fmla="*/ 60 h 121"/>
                <a:gd name="T24" fmla="*/ 146 w 197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21">
                  <a:moveTo>
                    <a:pt x="146" y="11"/>
                  </a:moveTo>
                  <a:lnTo>
                    <a:pt x="146" y="11"/>
                  </a:lnTo>
                  <a:cubicBezTo>
                    <a:pt x="114" y="0"/>
                    <a:pt x="81" y="0"/>
                    <a:pt x="49" y="11"/>
                  </a:cubicBezTo>
                  <a:lnTo>
                    <a:pt x="49" y="11"/>
                  </a:lnTo>
                  <a:cubicBezTo>
                    <a:pt x="16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6" y="99"/>
                    <a:pt x="49" y="110"/>
                  </a:cubicBezTo>
                  <a:lnTo>
                    <a:pt x="49" y="110"/>
                  </a:lnTo>
                  <a:cubicBezTo>
                    <a:pt x="81" y="120"/>
                    <a:pt x="114" y="120"/>
                    <a:pt x="146" y="110"/>
                  </a:cubicBezTo>
                  <a:lnTo>
                    <a:pt x="146" y="110"/>
                  </a:lnTo>
                  <a:cubicBezTo>
                    <a:pt x="180" y="99"/>
                    <a:pt x="196" y="82"/>
                    <a:pt x="196" y="60"/>
                  </a:cubicBezTo>
                  <a:lnTo>
                    <a:pt x="196" y="60"/>
                  </a:lnTo>
                  <a:cubicBezTo>
                    <a:pt x="196" y="39"/>
                    <a:pt x="180" y="22"/>
                    <a:pt x="146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511">
              <a:extLst>
                <a:ext uri="{FF2B5EF4-FFF2-40B4-BE49-F238E27FC236}">
                  <a16:creationId xmlns:a16="http://schemas.microsoft.com/office/drawing/2014/main" id="{C7F76AA1-908A-2F40-B832-F0344D3B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3403600"/>
              <a:ext cx="247650" cy="236538"/>
            </a:xfrm>
            <a:custGeom>
              <a:avLst/>
              <a:gdLst>
                <a:gd name="T0" fmla="*/ 196 w 689"/>
                <a:gd name="T1" fmla="*/ 590 h 656"/>
                <a:gd name="T2" fmla="*/ 655 w 689"/>
                <a:gd name="T3" fmla="*/ 131 h 656"/>
                <a:gd name="T4" fmla="*/ 655 w 689"/>
                <a:gd name="T5" fmla="*/ 131 h 656"/>
                <a:gd name="T6" fmla="*/ 688 w 689"/>
                <a:gd name="T7" fmla="*/ 66 h 656"/>
                <a:gd name="T8" fmla="*/ 688 w 689"/>
                <a:gd name="T9" fmla="*/ 66 h 656"/>
                <a:gd name="T10" fmla="*/ 639 w 689"/>
                <a:gd name="T11" fmla="*/ 16 h 656"/>
                <a:gd name="T12" fmla="*/ 639 w 689"/>
                <a:gd name="T13" fmla="*/ 16 h 656"/>
                <a:gd name="T14" fmla="*/ 524 w 689"/>
                <a:gd name="T15" fmla="*/ 0 h 656"/>
                <a:gd name="T16" fmla="*/ 524 w 689"/>
                <a:gd name="T17" fmla="*/ 0 h 656"/>
                <a:gd name="T18" fmla="*/ 410 w 689"/>
                <a:gd name="T19" fmla="*/ 16 h 656"/>
                <a:gd name="T20" fmla="*/ 410 w 689"/>
                <a:gd name="T21" fmla="*/ 16 h 656"/>
                <a:gd name="T22" fmla="*/ 328 w 689"/>
                <a:gd name="T23" fmla="*/ 66 h 656"/>
                <a:gd name="T24" fmla="*/ 262 w 689"/>
                <a:gd name="T25" fmla="*/ 131 h 656"/>
                <a:gd name="T26" fmla="*/ 196 w 689"/>
                <a:gd name="T27" fmla="*/ 197 h 656"/>
                <a:gd name="T28" fmla="*/ 131 w 689"/>
                <a:gd name="T29" fmla="*/ 262 h 656"/>
                <a:gd name="T30" fmla="*/ 65 w 689"/>
                <a:gd name="T31" fmla="*/ 328 h 656"/>
                <a:gd name="T32" fmla="*/ 65 w 689"/>
                <a:gd name="T33" fmla="*/ 328 h 656"/>
                <a:gd name="T34" fmla="*/ 0 w 689"/>
                <a:gd name="T35" fmla="*/ 361 h 656"/>
                <a:gd name="T36" fmla="*/ 0 w 689"/>
                <a:gd name="T37" fmla="*/ 655 h 656"/>
                <a:gd name="T38" fmla="*/ 0 w 689"/>
                <a:gd name="T39" fmla="*/ 655 h 656"/>
                <a:gd name="T40" fmla="*/ 114 w 689"/>
                <a:gd name="T41" fmla="*/ 640 h 656"/>
                <a:gd name="T42" fmla="*/ 114 w 689"/>
                <a:gd name="T43" fmla="*/ 640 h 656"/>
                <a:gd name="T44" fmla="*/ 196 w 689"/>
                <a:gd name="T45" fmla="*/ 59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9" h="656">
                  <a:moveTo>
                    <a:pt x="196" y="590"/>
                  </a:moveTo>
                  <a:lnTo>
                    <a:pt x="655" y="131"/>
                  </a:lnTo>
                  <a:lnTo>
                    <a:pt x="655" y="131"/>
                  </a:lnTo>
                  <a:cubicBezTo>
                    <a:pt x="678" y="109"/>
                    <a:pt x="688" y="87"/>
                    <a:pt x="688" y="66"/>
                  </a:cubicBezTo>
                  <a:lnTo>
                    <a:pt x="688" y="66"/>
                  </a:lnTo>
                  <a:cubicBezTo>
                    <a:pt x="688" y="44"/>
                    <a:pt x="671" y="27"/>
                    <a:pt x="639" y="16"/>
                  </a:cubicBezTo>
                  <a:lnTo>
                    <a:pt x="639" y="16"/>
                  </a:lnTo>
                  <a:cubicBezTo>
                    <a:pt x="606" y="6"/>
                    <a:pt x="568" y="0"/>
                    <a:pt x="524" y="0"/>
                  </a:cubicBezTo>
                  <a:lnTo>
                    <a:pt x="524" y="0"/>
                  </a:lnTo>
                  <a:cubicBezTo>
                    <a:pt x="481" y="0"/>
                    <a:pt x="442" y="6"/>
                    <a:pt x="410" y="16"/>
                  </a:cubicBezTo>
                  <a:lnTo>
                    <a:pt x="410" y="16"/>
                  </a:lnTo>
                  <a:cubicBezTo>
                    <a:pt x="377" y="27"/>
                    <a:pt x="349" y="44"/>
                    <a:pt x="328" y="66"/>
                  </a:cubicBezTo>
                  <a:lnTo>
                    <a:pt x="262" y="131"/>
                  </a:lnTo>
                  <a:lnTo>
                    <a:pt x="196" y="197"/>
                  </a:lnTo>
                  <a:lnTo>
                    <a:pt x="131" y="262"/>
                  </a:lnTo>
                  <a:lnTo>
                    <a:pt x="65" y="328"/>
                  </a:lnTo>
                  <a:lnTo>
                    <a:pt x="65" y="328"/>
                  </a:lnTo>
                  <a:cubicBezTo>
                    <a:pt x="43" y="350"/>
                    <a:pt x="22" y="361"/>
                    <a:pt x="0" y="361"/>
                  </a:cubicBezTo>
                  <a:lnTo>
                    <a:pt x="0" y="655"/>
                  </a:lnTo>
                  <a:lnTo>
                    <a:pt x="0" y="655"/>
                  </a:lnTo>
                  <a:cubicBezTo>
                    <a:pt x="43" y="655"/>
                    <a:pt x="82" y="651"/>
                    <a:pt x="114" y="640"/>
                  </a:cubicBezTo>
                  <a:lnTo>
                    <a:pt x="114" y="640"/>
                  </a:lnTo>
                  <a:cubicBezTo>
                    <a:pt x="147" y="629"/>
                    <a:pt x="174" y="612"/>
                    <a:pt x="19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485" name="Freeform 512">
              <a:extLst>
                <a:ext uri="{FF2B5EF4-FFF2-40B4-BE49-F238E27FC236}">
                  <a16:creationId xmlns:a16="http://schemas.microsoft.com/office/drawing/2014/main" id="{E68399E5-25B3-B748-AA91-FDE8AF81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125" y="3403600"/>
              <a:ext cx="247650" cy="236538"/>
            </a:xfrm>
            <a:custGeom>
              <a:avLst/>
              <a:gdLst>
                <a:gd name="T0" fmla="*/ 558 w 689"/>
                <a:gd name="T1" fmla="*/ 262 h 656"/>
                <a:gd name="T2" fmla="*/ 492 w 689"/>
                <a:gd name="T3" fmla="*/ 197 h 656"/>
                <a:gd name="T4" fmla="*/ 426 w 689"/>
                <a:gd name="T5" fmla="*/ 131 h 656"/>
                <a:gd name="T6" fmla="*/ 360 w 689"/>
                <a:gd name="T7" fmla="*/ 66 h 656"/>
                <a:gd name="T8" fmla="*/ 360 w 689"/>
                <a:gd name="T9" fmla="*/ 66 h 656"/>
                <a:gd name="T10" fmla="*/ 278 w 689"/>
                <a:gd name="T11" fmla="*/ 16 h 656"/>
                <a:gd name="T12" fmla="*/ 278 w 689"/>
                <a:gd name="T13" fmla="*/ 16 h 656"/>
                <a:gd name="T14" fmla="*/ 164 w 689"/>
                <a:gd name="T15" fmla="*/ 0 h 656"/>
                <a:gd name="T16" fmla="*/ 164 w 689"/>
                <a:gd name="T17" fmla="*/ 0 h 656"/>
                <a:gd name="T18" fmla="*/ 49 w 689"/>
                <a:gd name="T19" fmla="*/ 16 h 656"/>
                <a:gd name="T20" fmla="*/ 49 w 689"/>
                <a:gd name="T21" fmla="*/ 16 h 656"/>
                <a:gd name="T22" fmla="*/ 15 w 689"/>
                <a:gd name="T23" fmla="*/ 35 h 656"/>
                <a:gd name="T24" fmla="*/ 15 w 689"/>
                <a:gd name="T25" fmla="*/ 35 h 656"/>
                <a:gd name="T26" fmla="*/ 0 w 689"/>
                <a:gd name="T27" fmla="*/ 66 h 656"/>
                <a:gd name="T28" fmla="*/ 0 w 689"/>
                <a:gd name="T29" fmla="*/ 66 h 656"/>
                <a:gd name="T30" fmla="*/ 15 w 689"/>
                <a:gd name="T31" fmla="*/ 111 h 656"/>
                <a:gd name="T32" fmla="*/ 15 w 689"/>
                <a:gd name="T33" fmla="*/ 111 h 656"/>
                <a:gd name="T34" fmla="*/ 32 w 689"/>
                <a:gd name="T35" fmla="*/ 131 h 656"/>
                <a:gd name="T36" fmla="*/ 164 w 689"/>
                <a:gd name="T37" fmla="*/ 262 h 656"/>
                <a:gd name="T38" fmla="*/ 230 w 689"/>
                <a:gd name="T39" fmla="*/ 328 h 656"/>
                <a:gd name="T40" fmla="*/ 295 w 689"/>
                <a:gd name="T41" fmla="*/ 394 h 656"/>
                <a:gd name="T42" fmla="*/ 492 w 689"/>
                <a:gd name="T43" fmla="*/ 590 h 656"/>
                <a:gd name="T44" fmla="*/ 492 w 689"/>
                <a:gd name="T45" fmla="*/ 590 h 656"/>
                <a:gd name="T46" fmla="*/ 574 w 689"/>
                <a:gd name="T47" fmla="*/ 640 h 656"/>
                <a:gd name="T48" fmla="*/ 574 w 689"/>
                <a:gd name="T49" fmla="*/ 640 h 656"/>
                <a:gd name="T50" fmla="*/ 688 w 689"/>
                <a:gd name="T51" fmla="*/ 655 h 656"/>
                <a:gd name="T52" fmla="*/ 688 w 689"/>
                <a:gd name="T53" fmla="*/ 361 h 656"/>
                <a:gd name="T54" fmla="*/ 688 w 689"/>
                <a:gd name="T55" fmla="*/ 361 h 656"/>
                <a:gd name="T56" fmla="*/ 623 w 689"/>
                <a:gd name="T57" fmla="*/ 328 h 656"/>
                <a:gd name="T58" fmla="*/ 558 w 689"/>
                <a:gd name="T59" fmla="*/ 26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656">
                  <a:moveTo>
                    <a:pt x="558" y="262"/>
                  </a:moveTo>
                  <a:lnTo>
                    <a:pt x="492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9" y="44"/>
                    <a:pt x="312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5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6" y="125"/>
                    <a:pt x="32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3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361"/>
                  </a:ln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486" name="Freeform 513">
              <a:extLst>
                <a:ext uri="{FF2B5EF4-FFF2-40B4-BE49-F238E27FC236}">
                  <a16:creationId xmlns:a16="http://schemas.microsoft.com/office/drawing/2014/main" id="{76BC347A-4F39-0440-BF1C-260BE4DD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744913"/>
              <a:ext cx="23812" cy="23812"/>
            </a:xfrm>
            <a:custGeom>
              <a:avLst/>
              <a:gdLst>
                <a:gd name="T0" fmla="*/ 33 w 67"/>
                <a:gd name="T1" fmla="*/ 66 h 67"/>
                <a:gd name="T2" fmla="*/ 33 w 67"/>
                <a:gd name="T3" fmla="*/ 66 h 67"/>
                <a:gd name="T4" fmla="*/ 66 w 67"/>
                <a:gd name="T5" fmla="*/ 33 h 67"/>
                <a:gd name="T6" fmla="*/ 66 w 67"/>
                <a:gd name="T7" fmla="*/ 33 h 67"/>
                <a:gd name="T8" fmla="*/ 33 w 67"/>
                <a:gd name="T9" fmla="*/ 0 h 67"/>
                <a:gd name="T10" fmla="*/ 33 w 67"/>
                <a:gd name="T11" fmla="*/ 0 h 67"/>
                <a:gd name="T12" fmla="*/ 0 w 67"/>
                <a:gd name="T13" fmla="*/ 33 h 67"/>
                <a:gd name="T14" fmla="*/ 0 w 67"/>
                <a:gd name="T15" fmla="*/ 33 h 67"/>
                <a:gd name="T16" fmla="*/ 33 w 67"/>
                <a:gd name="T17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66"/>
                  </a:moveTo>
                  <a:lnTo>
                    <a:pt x="33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4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514">
              <a:extLst>
                <a:ext uri="{FF2B5EF4-FFF2-40B4-BE49-F238E27FC236}">
                  <a16:creationId xmlns:a16="http://schemas.microsoft.com/office/drawing/2014/main" id="{74B864BB-853A-824C-864F-C505B6F7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515">
              <a:extLst>
                <a:ext uri="{FF2B5EF4-FFF2-40B4-BE49-F238E27FC236}">
                  <a16:creationId xmlns:a16="http://schemas.microsoft.com/office/drawing/2014/main" id="{8E9A6CE6-32C8-5F41-AB5B-430391C7C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74491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516">
              <a:extLst>
                <a:ext uri="{FF2B5EF4-FFF2-40B4-BE49-F238E27FC236}">
                  <a16:creationId xmlns:a16="http://schemas.microsoft.com/office/drawing/2014/main" id="{2A90D2BB-5B55-A246-9BE3-A7961D81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517">
              <a:extLst>
                <a:ext uri="{FF2B5EF4-FFF2-40B4-BE49-F238E27FC236}">
                  <a16:creationId xmlns:a16="http://schemas.microsoft.com/office/drawing/2014/main" id="{A01B006A-AA09-5041-80F5-EFF501E6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5" y="384016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18">
              <a:extLst>
                <a:ext uri="{FF2B5EF4-FFF2-40B4-BE49-F238E27FC236}">
                  <a16:creationId xmlns:a16="http://schemas.microsoft.com/office/drawing/2014/main" id="{F86F8FE6-B926-414A-A323-F53F4B93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0" y="3792538"/>
              <a:ext cx="23813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519">
              <a:extLst>
                <a:ext uri="{FF2B5EF4-FFF2-40B4-BE49-F238E27FC236}">
                  <a16:creationId xmlns:a16="http://schemas.microsoft.com/office/drawing/2014/main" id="{270C68A8-0659-3648-AB05-B6D8A1AE4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44913"/>
              <a:ext cx="23812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520">
              <a:extLst>
                <a:ext uri="{FF2B5EF4-FFF2-40B4-BE49-F238E27FC236}">
                  <a16:creationId xmlns:a16="http://schemas.microsoft.com/office/drawing/2014/main" id="{3D1F6AAD-7137-8F4C-B2E5-296BF8B19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388" y="3403600"/>
              <a:ext cx="495300" cy="236538"/>
            </a:xfrm>
            <a:custGeom>
              <a:avLst/>
              <a:gdLst>
                <a:gd name="T0" fmla="*/ 1376 w 1377"/>
                <a:gd name="T1" fmla="*/ 66 h 656"/>
                <a:gd name="T2" fmla="*/ 1376 w 1377"/>
                <a:gd name="T3" fmla="*/ 66 h 656"/>
                <a:gd name="T4" fmla="*/ 1327 w 1377"/>
                <a:gd name="T5" fmla="*/ 16 h 656"/>
                <a:gd name="T6" fmla="*/ 1327 w 1377"/>
                <a:gd name="T7" fmla="*/ 16 h 656"/>
                <a:gd name="T8" fmla="*/ 1212 w 1377"/>
                <a:gd name="T9" fmla="*/ 0 h 656"/>
                <a:gd name="T10" fmla="*/ 1212 w 1377"/>
                <a:gd name="T11" fmla="*/ 0 h 656"/>
                <a:gd name="T12" fmla="*/ 1098 w 1377"/>
                <a:gd name="T13" fmla="*/ 16 h 656"/>
                <a:gd name="T14" fmla="*/ 1098 w 1377"/>
                <a:gd name="T15" fmla="*/ 16 h 656"/>
                <a:gd name="T16" fmla="*/ 1016 w 1377"/>
                <a:gd name="T17" fmla="*/ 66 h 656"/>
                <a:gd name="T18" fmla="*/ 950 w 1377"/>
                <a:gd name="T19" fmla="*/ 131 h 656"/>
                <a:gd name="T20" fmla="*/ 884 w 1377"/>
                <a:gd name="T21" fmla="*/ 197 h 656"/>
                <a:gd name="T22" fmla="*/ 819 w 1377"/>
                <a:gd name="T23" fmla="*/ 262 h 656"/>
                <a:gd name="T24" fmla="*/ 753 w 1377"/>
                <a:gd name="T25" fmla="*/ 328 h 656"/>
                <a:gd name="T26" fmla="*/ 753 w 1377"/>
                <a:gd name="T27" fmla="*/ 328 h 656"/>
                <a:gd name="T28" fmla="*/ 688 w 1377"/>
                <a:gd name="T29" fmla="*/ 361 h 656"/>
                <a:gd name="T30" fmla="*/ 688 w 1377"/>
                <a:gd name="T31" fmla="*/ 361 h 656"/>
                <a:gd name="T32" fmla="*/ 623 w 1377"/>
                <a:gd name="T33" fmla="*/ 328 h 656"/>
                <a:gd name="T34" fmla="*/ 558 w 1377"/>
                <a:gd name="T35" fmla="*/ 262 h 656"/>
                <a:gd name="T36" fmla="*/ 491 w 1377"/>
                <a:gd name="T37" fmla="*/ 197 h 656"/>
                <a:gd name="T38" fmla="*/ 426 w 1377"/>
                <a:gd name="T39" fmla="*/ 131 h 656"/>
                <a:gd name="T40" fmla="*/ 359 w 1377"/>
                <a:gd name="T41" fmla="*/ 66 h 656"/>
                <a:gd name="T42" fmla="*/ 359 w 1377"/>
                <a:gd name="T43" fmla="*/ 66 h 656"/>
                <a:gd name="T44" fmla="*/ 278 w 1377"/>
                <a:gd name="T45" fmla="*/ 16 h 656"/>
                <a:gd name="T46" fmla="*/ 278 w 1377"/>
                <a:gd name="T47" fmla="*/ 16 h 656"/>
                <a:gd name="T48" fmla="*/ 163 w 1377"/>
                <a:gd name="T49" fmla="*/ 0 h 656"/>
                <a:gd name="T50" fmla="*/ 163 w 1377"/>
                <a:gd name="T51" fmla="*/ 0 h 656"/>
                <a:gd name="T52" fmla="*/ 49 w 1377"/>
                <a:gd name="T53" fmla="*/ 16 h 656"/>
                <a:gd name="T54" fmla="*/ 49 w 1377"/>
                <a:gd name="T55" fmla="*/ 16 h 656"/>
                <a:gd name="T56" fmla="*/ 15 w 1377"/>
                <a:gd name="T57" fmla="*/ 35 h 656"/>
                <a:gd name="T58" fmla="*/ 15 w 1377"/>
                <a:gd name="T59" fmla="*/ 35 h 656"/>
                <a:gd name="T60" fmla="*/ 0 w 1377"/>
                <a:gd name="T61" fmla="*/ 66 h 656"/>
                <a:gd name="T62" fmla="*/ 0 w 1377"/>
                <a:gd name="T63" fmla="*/ 66 h 656"/>
                <a:gd name="T64" fmla="*/ 15 w 1377"/>
                <a:gd name="T65" fmla="*/ 111 h 656"/>
                <a:gd name="T66" fmla="*/ 15 w 1377"/>
                <a:gd name="T67" fmla="*/ 111 h 656"/>
                <a:gd name="T68" fmla="*/ 32 w 1377"/>
                <a:gd name="T69" fmla="*/ 131 h 656"/>
                <a:gd name="T70" fmla="*/ 163 w 1377"/>
                <a:gd name="T71" fmla="*/ 262 h 656"/>
                <a:gd name="T72" fmla="*/ 229 w 1377"/>
                <a:gd name="T73" fmla="*/ 328 h 656"/>
                <a:gd name="T74" fmla="*/ 294 w 1377"/>
                <a:gd name="T75" fmla="*/ 394 h 656"/>
                <a:gd name="T76" fmla="*/ 491 w 1377"/>
                <a:gd name="T77" fmla="*/ 590 h 656"/>
                <a:gd name="T78" fmla="*/ 491 w 1377"/>
                <a:gd name="T79" fmla="*/ 590 h 656"/>
                <a:gd name="T80" fmla="*/ 573 w 1377"/>
                <a:gd name="T81" fmla="*/ 640 h 656"/>
                <a:gd name="T82" fmla="*/ 573 w 1377"/>
                <a:gd name="T83" fmla="*/ 640 h 656"/>
                <a:gd name="T84" fmla="*/ 688 w 1377"/>
                <a:gd name="T85" fmla="*/ 655 h 656"/>
                <a:gd name="T86" fmla="*/ 688 w 1377"/>
                <a:gd name="T87" fmla="*/ 655 h 656"/>
                <a:gd name="T88" fmla="*/ 802 w 1377"/>
                <a:gd name="T89" fmla="*/ 640 h 656"/>
                <a:gd name="T90" fmla="*/ 802 w 1377"/>
                <a:gd name="T91" fmla="*/ 640 h 656"/>
                <a:gd name="T92" fmla="*/ 884 w 1377"/>
                <a:gd name="T93" fmla="*/ 590 h 656"/>
                <a:gd name="T94" fmla="*/ 1343 w 1377"/>
                <a:gd name="T95" fmla="*/ 131 h 656"/>
                <a:gd name="T96" fmla="*/ 1343 w 1377"/>
                <a:gd name="T97" fmla="*/ 131 h 656"/>
                <a:gd name="T98" fmla="*/ 1376 w 1377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7" h="656">
                  <a:moveTo>
                    <a:pt x="1376" y="66"/>
                  </a:moveTo>
                  <a:lnTo>
                    <a:pt x="1376" y="66"/>
                  </a:lnTo>
                  <a:cubicBezTo>
                    <a:pt x="1376" y="44"/>
                    <a:pt x="1359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2" y="0"/>
                  </a:cubicBezTo>
                  <a:lnTo>
                    <a:pt x="1212" y="0"/>
                  </a:lnTo>
                  <a:cubicBezTo>
                    <a:pt x="1169" y="0"/>
                    <a:pt x="1130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7" y="44"/>
                    <a:pt x="1016" y="66"/>
                  </a:cubicBezTo>
                  <a:lnTo>
                    <a:pt x="950" y="131"/>
                  </a:lnTo>
                  <a:lnTo>
                    <a:pt x="884" y="197"/>
                  </a:lnTo>
                  <a:lnTo>
                    <a:pt x="819" y="262"/>
                  </a:lnTo>
                  <a:lnTo>
                    <a:pt x="753" y="328"/>
                  </a:lnTo>
                  <a:lnTo>
                    <a:pt x="753" y="328"/>
                  </a:lnTo>
                  <a:cubicBezTo>
                    <a:pt x="731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6" y="361"/>
                    <a:pt x="644" y="350"/>
                    <a:pt x="623" y="328"/>
                  </a:cubicBezTo>
                  <a:lnTo>
                    <a:pt x="558" y="262"/>
                  </a:lnTo>
                  <a:lnTo>
                    <a:pt x="491" y="197"/>
                  </a:lnTo>
                  <a:lnTo>
                    <a:pt x="426" y="131"/>
                  </a:lnTo>
                  <a:lnTo>
                    <a:pt x="359" y="66"/>
                  </a:lnTo>
                  <a:lnTo>
                    <a:pt x="359" y="66"/>
                  </a:lnTo>
                  <a:cubicBezTo>
                    <a:pt x="338" y="44"/>
                    <a:pt x="311" y="27"/>
                    <a:pt x="278" y="16"/>
                  </a:cubicBezTo>
                  <a:lnTo>
                    <a:pt x="278" y="16"/>
                  </a:lnTo>
                  <a:cubicBezTo>
                    <a:pt x="245" y="6"/>
                    <a:pt x="207" y="0"/>
                    <a:pt x="163" y="0"/>
                  </a:cubicBezTo>
                  <a:lnTo>
                    <a:pt x="163" y="0"/>
                  </a:lnTo>
                  <a:cubicBezTo>
                    <a:pt x="120" y="0"/>
                    <a:pt x="81" y="6"/>
                    <a:pt x="49" y="16"/>
                  </a:cubicBezTo>
                  <a:lnTo>
                    <a:pt x="49" y="16"/>
                  </a:lnTo>
                  <a:cubicBezTo>
                    <a:pt x="34" y="21"/>
                    <a:pt x="23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5" y="125"/>
                    <a:pt x="32" y="131"/>
                  </a:cubicBezTo>
                  <a:lnTo>
                    <a:pt x="163" y="262"/>
                  </a:lnTo>
                  <a:lnTo>
                    <a:pt x="229" y="328"/>
                  </a:lnTo>
                  <a:lnTo>
                    <a:pt x="294" y="394"/>
                  </a:lnTo>
                  <a:lnTo>
                    <a:pt x="491" y="590"/>
                  </a:lnTo>
                  <a:lnTo>
                    <a:pt x="491" y="590"/>
                  </a:lnTo>
                  <a:cubicBezTo>
                    <a:pt x="513" y="612"/>
                    <a:pt x="540" y="629"/>
                    <a:pt x="573" y="640"/>
                  </a:cubicBezTo>
                  <a:lnTo>
                    <a:pt x="573" y="640"/>
                  </a:lnTo>
                  <a:cubicBezTo>
                    <a:pt x="606" y="651"/>
                    <a:pt x="644" y="655"/>
                    <a:pt x="688" y="655"/>
                  </a:cubicBezTo>
                  <a:lnTo>
                    <a:pt x="688" y="655"/>
                  </a:lnTo>
                  <a:cubicBezTo>
                    <a:pt x="731" y="655"/>
                    <a:pt x="770" y="651"/>
                    <a:pt x="802" y="640"/>
                  </a:cubicBezTo>
                  <a:lnTo>
                    <a:pt x="802" y="640"/>
                  </a:lnTo>
                  <a:cubicBezTo>
                    <a:pt x="835" y="629"/>
                    <a:pt x="862" y="612"/>
                    <a:pt x="884" y="590"/>
                  </a:cubicBezTo>
                  <a:lnTo>
                    <a:pt x="1343" y="131"/>
                  </a:lnTo>
                  <a:lnTo>
                    <a:pt x="1343" y="131"/>
                  </a:lnTo>
                  <a:cubicBezTo>
                    <a:pt x="1366" y="109"/>
                    <a:pt x="1376" y="87"/>
                    <a:pt x="1376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494" name="Freeform 521">
              <a:extLst>
                <a:ext uri="{FF2B5EF4-FFF2-40B4-BE49-F238E27FC236}">
                  <a16:creationId xmlns:a16="http://schemas.microsoft.com/office/drawing/2014/main" id="{F3A7B65C-A86B-9043-B1C7-A1C36AD4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125" y="3840163"/>
              <a:ext cx="23813" cy="23812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15 w 67"/>
                <a:gd name="T5" fmla="*/ 4 h 67"/>
                <a:gd name="T6" fmla="*/ 15 w 67"/>
                <a:gd name="T7" fmla="*/ 4 h 67"/>
                <a:gd name="T8" fmla="*/ 0 w 67"/>
                <a:gd name="T9" fmla="*/ 33 h 67"/>
                <a:gd name="T10" fmla="*/ 0 w 67"/>
                <a:gd name="T11" fmla="*/ 33 h 67"/>
                <a:gd name="T12" fmla="*/ 15 w 67"/>
                <a:gd name="T13" fmla="*/ 63 h 67"/>
                <a:gd name="T14" fmla="*/ 15 w 67"/>
                <a:gd name="T15" fmla="*/ 63 h 67"/>
                <a:gd name="T16" fmla="*/ 32 w 67"/>
                <a:gd name="T17" fmla="*/ 66 h 67"/>
                <a:gd name="T18" fmla="*/ 32 w 67"/>
                <a:gd name="T19" fmla="*/ 66 h 67"/>
                <a:gd name="T20" fmla="*/ 66 w 67"/>
                <a:gd name="T21" fmla="*/ 33 h 67"/>
                <a:gd name="T22" fmla="*/ 66 w 67"/>
                <a:gd name="T23" fmla="*/ 33 h 67"/>
                <a:gd name="T24" fmla="*/ 32 w 67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26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6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522">
              <a:extLst>
                <a:ext uri="{FF2B5EF4-FFF2-40B4-BE49-F238E27FC236}">
                  <a16:creationId xmlns:a16="http://schemas.microsoft.com/office/drawing/2014/main" id="{3DA6371D-D6D5-1A42-9999-3C9A2152D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3309938"/>
              <a:ext cx="71437" cy="42862"/>
            </a:xfrm>
            <a:custGeom>
              <a:avLst/>
              <a:gdLst>
                <a:gd name="T0" fmla="*/ 147 w 198"/>
                <a:gd name="T1" fmla="*/ 11 h 121"/>
                <a:gd name="T2" fmla="*/ 147 w 198"/>
                <a:gd name="T3" fmla="*/ 11 h 121"/>
                <a:gd name="T4" fmla="*/ 49 w 198"/>
                <a:gd name="T5" fmla="*/ 11 h 121"/>
                <a:gd name="T6" fmla="*/ 49 w 198"/>
                <a:gd name="T7" fmla="*/ 11 h 121"/>
                <a:gd name="T8" fmla="*/ 0 w 198"/>
                <a:gd name="T9" fmla="*/ 60 h 121"/>
                <a:gd name="T10" fmla="*/ 0 w 198"/>
                <a:gd name="T11" fmla="*/ 60 h 121"/>
                <a:gd name="T12" fmla="*/ 49 w 198"/>
                <a:gd name="T13" fmla="*/ 110 h 121"/>
                <a:gd name="T14" fmla="*/ 49 w 198"/>
                <a:gd name="T15" fmla="*/ 110 h 121"/>
                <a:gd name="T16" fmla="*/ 147 w 198"/>
                <a:gd name="T17" fmla="*/ 110 h 121"/>
                <a:gd name="T18" fmla="*/ 147 w 198"/>
                <a:gd name="T19" fmla="*/ 110 h 121"/>
                <a:gd name="T20" fmla="*/ 197 w 198"/>
                <a:gd name="T21" fmla="*/ 60 h 121"/>
                <a:gd name="T22" fmla="*/ 197 w 198"/>
                <a:gd name="T23" fmla="*/ 60 h 121"/>
                <a:gd name="T24" fmla="*/ 147 w 198"/>
                <a:gd name="T25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21">
                  <a:moveTo>
                    <a:pt x="147" y="11"/>
                  </a:moveTo>
                  <a:lnTo>
                    <a:pt x="147" y="11"/>
                  </a:lnTo>
                  <a:cubicBezTo>
                    <a:pt x="114" y="0"/>
                    <a:pt x="82" y="0"/>
                    <a:pt x="49" y="11"/>
                  </a:cubicBezTo>
                  <a:lnTo>
                    <a:pt x="49" y="11"/>
                  </a:lnTo>
                  <a:cubicBezTo>
                    <a:pt x="17" y="22"/>
                    <a:pt x="0" y="39"/>
                    <a:pt x="0" y="60"/>
                  </a:cubicBezTo>
                  <a:lnTo>
                    <a:pt x="0" y="60"/>
                  </a:lnTo>
                  <a:cubicBezTo>
                    <a:pt x="0" y="82"/>
                    <a:pt x="17" y="99"/>
                    <a:pt x="49" y="110"/>
                  </a:cubicBezTo>
                  <a:lnTo>
                    <a:pt x="49" y="110"/>
                  </a:lnTo>
                  <a:cubicBezTo>
                    <a:pt x="82" y="120"/>
                    <a:pt x="114" y="120"/>
                    <a:pt x="147" y="110"/>
                  </a:cubicBezTo>
                  <a:lnTo>
                    <a:pt x="147" y="110"/>
                  </a:lnTo>
                  <a:cubicBezTo>
                    <a:pt x="181" y="99"/>
                    <a:pt x="197" y="82"/>
                    <a:pt x="197" y="60"/>
                  </a:cubicBezTo>
                  <a:lnTo>
                    <a:pt x="197" y="60"/>
                  </a:lnTo>
                  <a:cubicBezTo>
                    <a:pt x="197" y="39"/>
                    <a:pt x="181" y="22"/>
                    <a:pt x="1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523">
              <a:extLst>
                <a:ext uri="{FF2B5EF4-FFF2-40B4-BE49-F238E27FC236}">
                  <a16:creationId xmlns:a16="http://schemas.microsoft.com/office/drawing/2014/main" id="{8AAEE2FD-A98F-0B4B-B81C-EE645A56B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588" y="3698875"/>
              <a:ext cx="23812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524">
              <a:extLst>
                <a:ext uri="{FF2B5EF4-FFF2-40B4-BE49-F238E27FC236}">
                  <a16:creationId xmlns:a16="http://schemas.microsoft.com/office/drawing/2014/main" id="{986EDF2D-FF0D-484E-B4A4-E5CC7D45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5" y="3178175"/>
              <a:ext cx="119063" cy="82550"/>
            </a:xfrm>
            <a:custGeom>
              <a:avLst/>
              <a:gdLst>
                <a:gd name="T0" fmla="*/ 277 w 329"/>
                <a:gd name="T1" fmla="*/ 81 h 231"/>
                <a:gd name="T2" fmla="*/ 229 w 329"/>
                <a:gd name="T3" fmla="*/ 33 h 231"/>
                <a:gd name="T4" fmla="*/ 229 w 329"/>
                <a:gd name="T5" fmla="*/ 33 h 231"/>
                <a:gd name="T6" fmla="*/ 164 w 329"/>
                <a:gd name="T7" fmla="*/ 0 h 231"/>
                <a:gd name="T8" fmla="*/ 164 w 329"/>
                <a:gd name="T9" fmla="*/ 0 h 231"/>
                <a:gd name="T10" fmla="*/ 98 w 329"/>
                <a:gd name="T11" fmla="*/ 33 h 231"/>
                <a:gd name="T12" fmla="*/ 32 w 329"/>
                <a:gd name="T13" fmla="*/ 99 h 231"/>
                <a:gd name="T14" fmla="*/ 32 w 329"/>
                <a:gd name="T15" fmla="*/ 99 h 231"/>
                <a:gd name="T16" fmla="*/ 0 w 329"/>
                <a:gd name="T17" fmla="*/ 164 h 231"/>
                <a:gd name="T18" fmla="*/ 0 w 329"/>
                <a:gd name="T19" fmla="*/ 164 h 231"/>
                <a:gd name="T20" fmla="*/ 48 w 329"/>
                <a:gd name="T21" fmla="*/ 213 h 231"/>
                <a:gd name="T22" fmla="*/ 48 w 329"/>
                <a:gd name="T23" fmla="*/ 213 h 231"/>
                <a:gd name="T24" fmla="*/ 164 w 329"/>
                <a:gd name="T25" fmla="*/ 230 h 231"/>
                <a:gd name="T26" fmla="*/ 164 w 329"/>
                <a:gd name="T27" fmla="*/ 230 h 231"/>
                <a:gd name="T28" fmla="*/ 277 w 329"/>
                <a:gd name="T29" fmla="*/ 213 h 231"/>
                <a:gd name="T30" fmla="*/ 277 w 329"/>
                <a:gd name="T31" fmla="*/ 213 h 231"/>
                <a:gd name="T32" fmla="*/ 278 w 329"/>
                <a:gd name="T33" fmla="*/ 213 h 231"/>
                <a:gd name="T34" fmla="*/ 278 w 329"/>
                <a:gd name="T35" fmla="*/ 213 h 231"/>
                <a:gd name="T36" fmla="*/ 328 w 329"/>
                <a:gd name="T37" fmla="*/ 164 h 231"/>
                <a:gd name="T38" fmla="*/ 328 w 329"/>
                <a:gd name="T39" fmla="*/ 164 h 231"/>
                <a:gd name="T40" fmla="*/ 294 w 329"/>
                <a:gd name="T41" fmla="*/ 99 h 231"/>
                <a:gd name="T42" fmla="*/ 277 w 329"/>
                <a:gd name="T43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31">
                  <a:moveTo>
                    <a:pt x="277" y="81"/>
                  </a:moveTo>
                  <a:lnTo>
                    <a:pt x="229" y="33"/>
                  </a:lnTo>
                  <a:lnTo>
                    <a:pt x="229" y="33"/>
                  </a:lnTo>
                  <a:cubicBezTo>
                    <a:pt x="207" y="11"/>
                    <a:pt x="186" y="0"/>
                    <a:pt x="164" y="0"/>
                  </a:cubicBezTo>
                  <a:lnTo>
                    <a:pt x="164" y="0"/>
                  </a:lnTo>
                  <a:cubicBezTo>
                    <a:pt x="141" y="0"/>
                    <a:pt x="120" y="11"/>
                    <a:pt x="98" y="33"/>
                  </a:cubicBezTo>
                  <a:lnTo>
                    <a:pt x="32" y="99"/>
                  </a:lnTo>
                  <a:lnTo>
                    <a:pt x="32" y="99"/>
                  </a:lnTo>
                  <a:cubicBezTo>
                    <a:pt x="10" y="120"/>
                    <a:pt x="0" y="142"/>
                    <a:pt x="0" y="164"/>
                  </a:cubicBezTo>
                  <a:lnTo>
                    <a:pt x="0" y="164"/>
                  </a:lnTo>
                  <a:cubicBezTo>
                    <a:pt x="0" y="186"/>
                    <a:pt x="16" y="202"/>
                    <a:pt x="48" y="213"/>
                  </a:cubicBezTo>
                  <a:lnTo>
                    <a:pt x="48" y="213"/>
                  </a:lnTo>
                  <a:cubicBezTo>
                    <a:pt x="81" y="224"/>
                    <a:pt x="120" y="230"/>
                    <a:pt x="164" y="230"/>
                  </a:cubicBezTo>
                  <a:lnTo>
                    <a:pt x="164" y="230"/>
                  </a:lnTo>
                  <a:cubicBezTo>
                    <a:pt x="207" y="230"/>
                    <a:pt x="245" y="224"/>
                    <a:pt x="277" y="213"/>
                  </a:cubicBezTo>
                  <a:lnTo>
                    <a:pt x="277" y="213"/>
                  </a:lnTo>
                  <a:cubicBezTo>
                    <a:pt x="278" y="213"/>
                    <a:pt x="278" y="213"/>
                    <a:pt x="278" y="213"/>
                  </a:cubicBezTo>
                  <a:lnTo>
                    <a:pt x="278" y="213"/>
                  </a:lnTo>
                  <a:cubicBezTo>
                    <a:pt x="311" y="202"/>
                    <a:pt x="328" y="186"/>
                    <a:pt x="328" y="164"/>
                  </a:cubicBezTo>
                  <a:lnTo>
                    <a:pt x="328" y="164"/>
                  </a:lnTo>
                  <a:cubicBezTo>
                    <a:pt x="328" y="142"/>
                    <a:pt x="316" y="120"/>
                    <a:pt x="294" y="99"/>
                  </a:cubicBezTo>
                  <a:lnTo>
                    <a:pt x="277" y="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525">
              <a:extLst>
                <a:ext uri="{FF2B5EF4-FFF2-40B4-BE49-F238E27FC236}">
                  <a16:creationId xmlns:a16="http://schemas.microsoft.com/office/drawing/2014/main" id="{50938671-9AA9-1C46-900B-8FD167BB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3792538"/>
              <a:ext cx="23812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526">
              <a:extLst>
                <a:ext uri="{FF2B5EF4-FFF2-40B4-BE49-F238E27FC236}">
                  <a16:creationId xmlns:a16="http://schemas.microsoft.com/office/drawing/2014/main" id="{9147CCBC-3B13-3E47-9587-A2C8EA96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675" y="3698875"/>
              <a:ext cx="23813" cy="23813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527">
              <a:extLst>
                <a:ext uri="{FF2B5EF4-FFF2-40B4-BE49-F238E27FC236}">
                  <a16:creationId xmlns:a16="http://schemas.microsoft.com/office/drawing/2014/main" id="{74906983-AF96-CA4D-9F30-273F2D5A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650" y="3403600"/>
              <a:ext cx="495300" cy="236538"/>
            </a:xfrm>
            <a:custGeom>
              <a:avLst/>
              <a:gdLst>
                <a:gd name="T0" fmla="*/ 1377 w 1378"/>
                <a:gd name="T1" fmla="*/ 66 h 656"/>
                <a:gd name="T2" fmla="*/ 1377 w 1378"/>
                <a:gd name="T3" fmla="*/ 66 h 656"/>
                <a:gd name="T4" fmla="*/ 1327 w 1378"/>
                <a:gd name="T5" fmla="*/ 16 h 656"/>
                <a:gd name="T6" fmla="*/ 1327 w 1378"/>
                <a:gd name="T7" fmla="*/ 16 h 656"/>
                <a:gd name="T8" fmla="*/ 1213 w 1378"/>
                <a:gd name="T9" fmla="*/ 0 h 656"/>
                <a:gd name="T10" fmla="*/ 1213 w 1378"/>
                <a:gd name="T11" fmla="*/ 0 h 656"/>
                <a:gd name="T12" fmla="*/ 1098 w 1378"/>
                <a:gd name="T13" fmla="*/ 16 h 656"/>
                <a:gd name="T14" fmla="*/ 1098 w 1378"/>
                <a:gd name="T15" fmla="*/ 16 h 656"/>
                <a:gd name="T16" fmla="*/ 1016 w 1378"/>
                <a:gd name="T17" fmla="*/ 66 h 656"/>
                <a:gd name="T18" fmla="*/ 950 w 1378"/>
                <a:gd name="T19" fmla="*/ 131 h 656"/>
                <a:gd name="T20" fmla="*/ 885 w 1378"/>
                <a:gd name="T21" fmla="*/ 197 h 656"/>
                <a:gd name="T22" fmla="*/ 819 w 1378"/>
                <a:gd name="T23" fmla="*/ 262 h 656"/>
                <a:gd name="T24" fmla="*/ 754 w 1378"/>
                <a:gd name="T25" fmla="*/ 328 h 656"/>
                <a:gd name="T26" fmla="*/ 754 w 1378"/>
                <a:gd name="T27" fmla="*/ 328 h 656"/>
                <a:gd name="T28" fmla="*/ 688 w 1378"/>
                <a:gd name="T29" fmla="*/ 361 h 656"/>
                <a:gd name="T30" fmla="*/ 688 w 1378"/>
                <a:gd name="T31" fmla="*/ 361 h 656"/>
                <a:gd name="T32" fmla="*/ 623 w 1378"/>
                <a:gd name="T33" fmla="*/ 328 h 656"/>
                <a:gd name="T34" fmla="*/ 558 w 1378"/>
                <a:gd name="T35" fmla="*/ 262 h 656"/>
                <a:gd name="T36" fmla="*/ 492 w 1378"/>
                <a:gd name="T37" fmla="*/ 197 h 656"/>
                <a:gd name="T38" fmla="*/ 426 w 1378"/>
                <a:gd name="T39" fmla="*/ 131 h 656"/>
                <a:gd name="T40" fmla="*/ 360 w 1378"/>
                <a:gd name="T41" fmla="*/ 66 h 656"/>
                <a:gd name="T42" fmla="*/ 360 w 1378"/>
                <a:gd name="T43" fmla="*/ 66 h 656"/>
                <a:gd name="T44" fmla="*/ 279 w 1378"/>
                <a:gd name="T45" fmla="*/ 16 h 656"/>
                <a:gd name="T46" fmla="*/ 279 w 1378"/>
                <a:gd name="T47" fmla="*/ 16 h 656"/>
                <a:gd name="T48" fmla="*/ 164 w 1378"/>
                <a:gd name="T49" fmla="*/ 0 h 656"/>
                <a:gd name="T50" fmla="*/ 164 w 1378"/>
                <a:gd name="T51" fmla="*/ 0 h 656"/>
                <a:gd name="T52" fmla="*/ 49 w 1378"/>
                <a:gd name="T53" fmla="*/ 16 h 656"/>
                <a:gd name="T54" fmla="*/ 49 w 1378"/>
                <a:gd name="T55" fmla="*/ 16 h 656"/>
                <a:gd name="T56" fmla="*/ 15 w 1378"/>
                <a:gd name="T57" fmla="*/ 35 h 656"/>
                <a:gd name="T58" fmla="*/ 15 w 1378"/>
                <a:gd name="T59" fmla="*/ 35 h 656"/>
                <a:gd name="T60" fmla="*/ 0 w 1378"/>
                <a:gd name="T61" fmla="*/ 66 h 656"/>
                <a:gd name="T62" fmla="*/ 0 w 1378"/>
                <a:gd name="T63" fmla="*/ 66 h 656"/>
                <a:gd name="T64" fmla="*/ 15 w 1378"/>
                <a:gd name="T65" fmla="*/ 111 h 656"/>
                <a:gd name="T66" fmla="*/ 15 w 1378"/>
                <a:gd name="T67" fmla="*/ 111 h 656"/>
                <a:gd name="T68" fmla="*/ 32 w 1378"/>
                <a:gd name="T69" fmla="*/ 131 h 656"/>
                <a:gd name="T70" fmla="*/ 164 w 1378"/>
                <a:gd name="T71" fmla="*/ 262 h 656"/>
                <a:gd name="T72" fmla="*/ 230 w 1378"/>
                <a:gd name="T73" fmla="*/ 328 h 656"/>
                <a:gd name="T74" fmla="*/ 295 w 1378"/>
                <a:gd name="T75" fmla="*/ 394 h 656"/>
                <a:gd name="T76" fmla="*/ 492 w 1378"/>
                <a:gd name="T77" fmla="*/ 590 h 656"/>
                <a:gd name="T78" fmla="*/ 492 w 1378"/>
                <a:gd name="T79" fmla="*/ 590 h 656"/>
                <a:gd name="T80" fmla="*/ 574 w 1378"/>
                <a:gd name="T81" fmla="*/ 640 h 656"/>
                <a:gd name="T82" fmla="*/ 574 w 1378"/>
                <a:gd name="T83" fmla="*/ 640 h 656"/>
                <a:gd name="T84" fmla="*/ 688 w 1378"/>
                <a:gd name="T85" fmla="*/ 655 h 656"/>
                <a:gd name="T86" fmla="*/ 688 w 1378"/>
                <a:gd name="T87" fmla="*/ 655 h 656"/>
                <a:gd name="T88" fmla="*/ 803 w 1378"/>
                <a:gd name="T89" fmla="*/ 640 h 656"/>
                <a:gd name="T90" fmla="*/ 803 w 1378"/>
                <a:gd name="T91" fmla="*/ 640 h 656"/>
                <a:gd name="T92" fmla="*/ 885 w 1378"/>
                <a:gd name="T93" fmla="*/ 590 h 656"/>
                <a:gd name="T94" fmla="*/ 1344 w 1378"/>
                <a:gd name="T95" fmla="*/ 131 h 656"/>
                <a:gd name="T96" fmla="*/ 1344 w 1378"/>
                <a:gd name="T97" fmla="*/ 131 h 656"/>
                <a:gd name="T98" fmla="*/ 1377 w 1378"/>
                <a:gd name="T99" fmla="*/ 6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56">
                  <a:moveTo>
                    <a:pt x="1377" y="66"/>
                  </a:moveTo>
                  <a:lnTo>
                    <a:pt x="1377" y="66"/>
                  </a:lnTo>
                  <a:cubicBezTo>
                    <a:pt x="1377" y="44"/>
                    <a:pt x="1360" y="27"/>
                    <a:pt x="1327" y="16"/>
                  </a:cubicBezTo>
                  <a:lnTo>
                    <a:pt x="1327" y="16"/>
                  </a:lnTo>
                  <a:cubicBezTo>
                    <a:pt x="1294" y="6"/>
                    <a:pt x="1256" y="0"/>
                    <a:pt x="1213" y="0"/>
                  </a:cubicBezTo>
                  <a:lnTo>
                    <a:pt x="1213" y="0"/>
                  </a:lnTo>
                  <a:cubicBezTo>
                    <a:pt x="1170" y="0"/>
                    <a:pt x="1131" y="6"/>
                    <a:pt x="1098" y="16"/>
                  </a:cubicBezTo>
                  <a:lnTo>
                    <a:pt x="1098" y="16"/>
                  </a:lnTo>
                  <a:cubicBezTo>
                    <a:pt x="1065" y="27"/>
                    <a:pt x="1038" y="44"/>
                    <a:pt x="1016" y="66"/>
                  </a:cubicBezTo>
                  <a:lnTo>
                    <a:pt x="950" y="131"/>
                  </a:lnTo>
                  <a:lnTo>
                    <a:pt x="885" y="197"/>
                  </a:lnTo>
                  <a:lnTo>
                    <a:pt x="819" y="262"/>
                  </a:lnTo>
                  <a:lnTo>
                    <a:pt x="754" y="328"/>
                  </a:lnTo>
                  <a:lnTo>
                    <a:pt x="754" y="328"/>
                  </a:lnTo>
                  <a:cubicBezTo>
                    <a:pt x="732" y="350"/>
                    <a:pt x="710" y="361"/>
                    <a:pt x="688" y="361"/>
                  </a:cubicBezTo>
                  <a:lnTo>
                    <a:pt x="688" y="361"/>
                  </a:lnTo>
                  <a:cubicBezTo>
                    <a:pt x="667" y="361"/>
                    <a:pt x="645" y="350"/>
                    <a:pt x="623" y="328"/>
                  </a:cubicBezTo>
                  <a:lnTo>
                    <a:pt x="558" y="262"/>
                  </a:lnTo>
                  <a:lnTo>
                    <a:pt x="492" y="197"/>
                  </a:lnTo>
                  <a:lnTo>
                    <a:pt x="426" y="131"/>
                  </a:lnTo>
                  <a:lnTo>
                    <a:pt x="360" y="66"/>
                  </a:lnTo>
                  <a:lnTo>
                    <a:pt x="360" y="66"/>
                  </a:lnTo>
                  <a:cubicBezTo>
                    <a:pt x="339" y="44"/>
                    <a:pt x="312" y="27"/>
                    <a:pt x="279" y="16"/>
                  </a:cubicBezTo>
                  <a:lnTo>
                    <a:pt x="279" y="16"/>
                  </a:lnTo>
                  <a:cubicBezTo>
                    <a:pt x="246" y="6"/>
                    <a:pt x="207" y="0"/>
                    <a:pt x="164" y="0"/>
                  </a:cubicBezTo>
                  <a:lnTo>
                    <a:pt x="164" y="0"/>
                  </a:lnTo>
                  <a:cubicBezTo>
                    <a:pt x="120" y="0"/>
                    <a:pt x="82" y="6"/>
                    <a:pt x="49" y="16"/>
                  </a:cubicBezTo>
                  <a:lnTo>
                    <a:pt x="49" y="16"/>
                  </a:lnTo>
                  <a:cubicBezTo>
                    <a:pt x="35" y="21"/>
                    <a:pt x="24" y="27"/>
                    <a:pt x="15" y="35"/>
                  </a:cubicBezTo>
                  <a:lnTo>
                    <a:pt x="15" y="35"/>
                  </a:lnTo>
                  <a:cubicBezTo>
                    <a:pt x="5" y="44"/>
                    <a:pt x="0" y="54"/>
                    <a:pt x="0" y="66"/>
                  </a:cubicBezTo>
                  <a:lnTo>
                    <a:pt x="0" y="66"/>
                  </a:lnTo>
                  <a:cubicBezTo>
                    <a:pt x="0" y="81"/>
                    <a:pt x="5" y="96"/>
                    <a:pt x="15" y="111"/>
                  </a:cubicBezTo>
                  <a:lnTo>
                    <a:pt x="15" y="111"/>
                  </a:lnTo>
                  <a:cubicBezTo>
                    <a:pt x="20" y="117"/>
                    <a:pt x="26" y="125"/>
                    <a:pt x="32" y="131"/>
                  </a:cubicBezTo>
                  <a:lnTo>
                    <a:pt x="164" y="262"/>
                  </a:lnTo>
                  <a:lnTo>
                    <a:pt x="230" y="328"/>
                  </a:lnTo>
                  <a:lnTo>
                    <a:pt x="295" y="394"/>
                  </a:lnTo>
                  <a:lnTo>
                    <a:pt x="492" y="590"/>
                  </a:lnTo>
                  <a:lnTo>
                    <a:pt x="492" y="590"/>
                  </a:lnTo>
                  <a:cubicBezTo>
                    <a:pt x="513" y="612"/>
                    <a:pt x="541" y="629"/>
                    <a:pt x="574" y="640"/>
                  </a:cubicBezTo>
                  <a:lnTo>
                    <a:pt x="574" y="640"/>
                  </a:lnTo>
                  <a:cubicBezTo>
                    <a:pt x="606" y="651"/>
                    <a:pt x="645" y="655"/>
                    <a:pt x="688" y="655"/>
                  </a:cubicBezTo>
                  <a:lnTo>
                    <a:pt x="688" y="655"/>
                  </a:lnTo>
                  <a:cubicBezTo>
                    <a:pt x="732" y="655"/>
                    <a:pt x="770" y="651"/>
                    <a:pt x="803" y="640"/>
                  </a:cubicBezTo>
                  <a:lnTo>
                    <a:pt x="803" y="640"/>
                  </a:lnTo>
                  <a:cubicBezTo>
                    <a:pt x="835" y="629"/>
                    <a:pt x="863" y="612"/>
                    <a:pt x="885" y="590"/>
                  </a:cubicBezTo>
                  <a:lnTo>
                    <a:pt x="1344" y="131"/>
                  </a:lnTo>
                  <a:lnTo>
                    <a:pt x="1344" y="131"/>
                  </a:lnTo>
                  <a:cubicBezTo>
                    <a:pt x="1366" y="109"/>
                    <a:pt x="1377" y="87"/>
                    <a:pt x="1377" y="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01" name="Freeform 528">
              <a:extLst>
                <a:ext uri="{FF2B5EF4-FFF2-40B4-BE49-F238E27FC236}">
                  <a16:creationId xmlns:a16="http://schemas.microsoft.com/office/drawing/2014/main" id="{657234DD-8278-924C-ACD7-8CFA477C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3792538"/>
              <a:ext cx="23813" cy="23812"/>
            </a:xfrm>
            <a:custGeom>
              <a:avLst/>
              <a:gdLst>
                <a:gd name="T0" fmla="*/ 33 w 66"/>
                <a:gd name="T1" fmla="*/ 0 h 67"/>
                <a:gd name="T2" fmla="*/ 33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3 w 66"/>
                <a:gd name="T9" fmla="*/ 66 h 67"/>
                <a:gd name="T10" fmla="*/ 33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3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529">
              <a:extLst>
                <a:ext uri="{FF2B5EF4-FFF2-40B4-BE49-F238E27FC236}">
                  <a16:creationId xmlns:a16="http://schemas.microsoft.com/office/drawing/2014/main" id="{A5F922F2-9D9B-CB4F-86ED-ED46877B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3698875"/>
              <a:ext cx="23813" cy="23813"/>
            </a:xfrm>
            <a:custGeom>
              <a:avLst/>
              <a:gdLst>
                <a:gd name="T0" fmla="*/ 32 w 67"/>
                <a:gd name="T1" fmla="*/ 0 h 67"/>
                <a:gd name="T2" fmla="*/ 32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2 w 67"/>
                <a:gd name="T9" fmla="*/ 66 h 67"/>
                <a:gd name="T10" fmla="*/ 32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2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0"/>
                    <a:pt x="55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530">
              <a:extLst>
                <a:ext uri="{FF2B5EF4-FFF2-40B4-BE49-F238E27FC236}">
                  <a16:creationId xmlns:a16="http://schemas.microsoft.com/office/drawing/2014/main" id="{6F82729A-7E53-0044-B914-B7AE7570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38" y="3698875"/>
              <a:ext cx="23812" cy="23813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0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531">
              <a:extLst>
                <a:ext uri="{FF2B5EF4-FFF2-40B4-BE49-F238E27FC236}">
                  <a16:creationId xmlns:a16="http://schemas.microsoft.com/office/drawing/2014/main" id="{54AF4007-85DB-CD4B-85F3-24A580A0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475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532">
              <a:extLst>
                <a:ext uri="{FF2B5EF4-FFF2-40B4-BE49-F238E27FC236}">
                  <a16:creationId xmlns:a16="http://schemas.microsoft.com/office/drawing/2014/main" id="{64C9B574-1404-3F4B-AEF7-87D89446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1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533">
              <a:extLst>
                <a:ext uri="{FF2B5EF4-FFF2-40B4-BE49-F238E27FC236}">
                  <a16:creationId xmlns:a16="http://schemas.microsoft.com/office/drawing/2014/main" id="{32354236-51BA-FB46-B9FB-A7EFF14CC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0" y="3744913"/>
              <a:ext cx="23813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0 w 66"/>
                <a:gd name="T5" fmla="*/ 33 h 67"/>
                <a:gd name="T6" fmla="*/ 0 w 66"/>
                <a:gd name="T7" fmla="*/ 33 h 67"/>
                <a:gd name="T8" fmla="*/ 32 w 66"/>
                <a:gd name="T9" fmla="*/ 66 h 67"/>
                <a:gd name="T10" fmla="*/ 32 w 66"/>
                <a:gd name="T11" fmla="*/ 66 h 67"/>
                <a:gd name="T12" fmla="*/ 65 w 66"/>
                <a:gd name="T13" fmla="*/ 33 h 67"/>
                <a:gd name="T14" fmla="*/ 65 w 66"/>
                <a:gd name="T15" fmla="*/ 33 h 67"/>
                <a:gd name="T16" fmla="*/ 32 w 66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0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534">
              <a:extLst>
                <a:ext uri="{FF2B5EF4-FFF2-40B4-BE49-F238E27FC236}">
                  <a16:creationId xmlns:a16="http://schemas.microsoft.com/office/drawing/2014/main" id="{FEB3250E-25AF-A641-9A27-4BFD97E6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388" y="3840163"/>
              <a:ext cx="23812" cy="23812"/>
            </a:xfrm>
            <a:custGeom>
              <a:avLst/>
              <a:gdLst>
                <a:gd name="T0" fmla="*/ 32 w 66"/>
                <a:gd name="T1" fmla="*/ 0 h 67"/>
                <a:gd name="T2" fmla="*/ 32 w 66"/>
                <a:gd name="T3" fmla="*/ 0 h 67"/>
                <a:gd name="T4" fmla="*/ 15 w 66"/>
                <a:gd name="T5" fmla="*/ 4 h 67"/>
                <a:gd name="T6" fmla="*/ 15 w 66"/>
                <a:gd name="T7" fmla="*/ 4 h 67"/>
                <a:gd name="T8" fmla="*/ 0 w 66"/>
                <a:gd name="T9" fmla="*/ 33 h 67"/>
                <a:gd name="T10" fmla="*/ 0 w 66"/>
                <a:gd name="T11" fmla="*/ 33 h 67"/>
                <a:gd name="T12" fmla="*/ 15 w 66"/>
                <a:gd name="T13" fmla="*/ 63 h 67"/>
                <a:gd name="T14" fmla="*/ 15 w 66"/>
                <a:gd name="T15" fmla="*/ 63 h 67"/>
                <a:gd name="T16" fmla="*/ 32 w 66"/>
                <a:gd name="T17" fmla="*/ 66 h 67"/>
                <a:gd name="T18" fmla="*/ 32 w 66"/>
                <a:gd name="T19" fmla="*/ 66 h 67"/>
                <a:gd name="T20" fmla="*/ 65 w 66"/>
                <a:gd name="T21" fmla="*/ 33 h 67"/>
                <a:gd name="T22" fmla="*/ 65 w 66"/>
                <a:gd name="T23" fmla="*/ 33 h 67"/>
                <a:gd name="T24" fmla="*/ 32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lnTo>
                    <a:pt x="32" y="0"/>
                  </a:lnTo>
                  <a:cubicBezTo>
                    <a:pt x="25" y="0"/>
                    <a:pt x="20" y="1"/>
                    <a:pt x="15" y="4"/>
                  </a:cubicBezTo>
                  <a:lnTo>
                    <a:pt x="15" y="4"/>
                  </a:lnTo>
                  <a:cubicBezTo>
                    <a:pt x="5" y="9"/>
                    <a:pt x="0" y="18"/>
                    <a:pt x="0" y="33"/>
                  </a:cubicBezTo>
                  <a:lnTo>
                    <a:pt x="0" y="33"/>
                  </a:lnTo>
                  <a:cubicBezTo>
                    <a:pt x="0" y="48"/>
                    <a:pt x="5" y="58"/>
                    <a:pt x="15" y="63"/>
                  </a:cubicBezTo>
                  <a:lnTo>
                    <a:pt x="15" y="63"/>
                  </a:lnTo>
                  <a:cubicBezTo>
                    <a:pt x="20" y="64"/>
                    <a:pt x="25" y="66"/>
                    <a:pt x="32" y="66"/>
                  </a:cubicBezTo>
                  <a:lnTo>
                    <a:pt x="32" y="66"/>
                  </a:lnTo>
                  <a:cubicBezTo>
                    <a:pt x="54" y="66"/>
                    <a:pt x="65" y="55"/>
                    <a:pt x="65" y="33"/>
                  </a:cubicBezTo>
                  <a:lnTo>
                    <a:pt x="65" y="33"/>
                  </a:lnTo>
                  <a:cubicBezTo>
                    <a:pt x="65" y="11"/>
                    <a:pt x="54" y="0"/>
                    <a:pt x="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535">
              <a:extLst>
                <a:ext uri="{FF2B5EF4-FFF2-40B4-BE49-F238E27FC236}">
                  <a16:creationId xmlns:a16="http://schemas.microsoft.com/office/drawing/2014/main" id="{715653B8-F695-9641-B2CC-9C716D9A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3792538"/>
              <a:ext cx="23813" cy="23812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0 w 67"/>
                <a:gd name="T5" fmla="*/ 33 h 67"/>
                <a:gd name="T6" fmla="*/ 0 w 67"/>
                <a:gd name="T7" fmla="*/ 33 h 67"/>
                <a:gd name="T8" fmla="*/ 33 w 67"/>
                <a:gd name="T9" fmla="*/ 66 h 67"/>
                <a:gd name="T10" fmla="*/ 33 w 67"/>
                <a:gd name="T11" fmla="*/ 66 h 67"/>
                <a:gd name="T12" fmla="*/ 66 w 67"/>
                <a:gd name="T13" fmla="*/ 33 h 67"/>
                <a:gd name="T14" fmla="*/ 66 w 67"/>
                <a:gd name="T15" fmla="*/ 33 h 67"/>
                <a:gd name="T16" fmla="*/ 33 w 67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lnTo>
                    <a:pt x="33" y="0"/>
                  </a:lnTo>
                  <a:cubicBezTo>
                    <a:pt x="12" y="0"/>
                    <a:pt x="0" y="11"/>
                    <a:pt x="0" y="33"/>
                  </a:cubicBezTo>
                  <a:lnTo>
                    <a:pt x="0" y="33"/>
                  </a:lnTo>
                  <a:cubicBezTo>
                    <a:pt x="0" y="55"/>
                    <a:pt x="12" y="66"/>
                    <a:pt x="33" y="66"/>
                  </a:cubicBezTo>
                  <a:lnTo>
                    <a:pt x="33" y="66"/>
                  </a:lnTo>
                  <a:cubicBezTo>
                    <a:pt x="55" y="66"/>
                    <a:pt x="66" y="55"/>
                    <a:pt x="66" y="33"/>
                  </a:cubicBezTo>
                  <a:lnTo>
                    <a:pt x="66" y="33"/>
                  </a:lnTo>
                  <a:cubicBezTo>
                    <a:pt x="66" y="11"/>
                    <a:pt x="5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36">
              <a:extLst>
                <a:ext uri="{FF2B5EF4-FFF2-40B4-BE49-F238E27FC236}">
                  <a16:creationId xmlns:a16="http://schemas.microsoft.com/office/drawing/2014/main" id="{09949D76-423A-7C45-9E9B-AAFB4290E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3084513"/>
              <a:ext cx="1700212" cy="838200"/>
            </a:xfrm>
            <a:custGeom>
              <a:avLst/>
              <a:gdLst>
                <a:gd name="T0" fmla="*/ 4064 w 4721"/>
                <a:gd name="T1" fmla="*/ 361 h 2329"/>
                <a:gd name="T2" fmla="*/ 4245 w 4721"/>
                <a:gd name="T3" fmla="*/ 1492 h 2329"/>
                <a:gd name="T4" fmla="*/ 3737 w 4721"/>
                <a:gd name="T5" fmla="*/ 1738 h 2329"/>
                <a:gd name="T6" fmla="*/ 3999 w 4721"/>
                <a:gd name="T7" fmla="*/ 1213 h 2329"/>
                <a:gd name="T8" fmla="*/ 4047 w 4721"/>
                <a:gd name="T9" fmla="*/ 2161 h 2329"/>
                <a:gd name="T10" fmla="*/ 3802 w 4721"/>
                <a:gd name="T11" fmla="*/ 2098 h 2329"/>
                <a:gd name="T12" fmla="*/ 3343 w 4721"/>
                <a:gd name="T13" fmla="*/ 1475 h 2329"/>
                <a:gd name="T14" fmla="*/ 2474 w 4721"/>
                <a:gd name="T15" fmla="*/ 996 h 2329"/>
                <a:gd name="T16" fmla="*/ 2950 w 4721"/>
                <a:gd name="T17" fmla="*/ 1082 h 2329"/>
                <a:gd name="T18" fmla="*/ 3671 w 4721"/>
                <a:gd name="T19" fmla="*/ 885 h 2329"/>
                <a:gd name="T20" fmla="*/ 3573 w 4721"/>
                <a:gd name="T21" fmla="*/ 1869 h 2329"/>
                <a:gd name="T22" fmla="*/ 2853 w 4721"/>
                <a:gd name="T23" fmla="*/ 1738 h 2329"/>
                <a:gd name="T24" fmla="*/ 2786 w 4721"/>
                <a:gd name="T25" fmla="*/ 1869 h 2329"/>
                <a:gd name="T26" fmla="*/ 2163 w 4721"/>
                <a:gd name="T27" fmla="*/ 1738 h 2329"/>
                <a:gd name="T28" fmla="*/ 2426 w 4721"/>
                <a:gd name="T29" fmla="*/ 1213 h 2329"/>
                <a:gd name="T30" fmla="*/ 2622 w 4721"/>
                <a:gd name="T31" fmla="*/ 1967 h 2329"/>
                <a:gd name="T32" fmla="*/ 2524 w 4721"/>
                <a:gd name="T33" fmla="*/ 2131 h 2329"/>
                <a:gd name="T34" fmla="*/ 2065 w 4721"/>
                <a:gd name="T35" fmla="*/ 2000 h 2329"/>
                <a:gd name="T36" fmla="*/ 1459 w 4721"/>
                <a:gd name="T37" fmla="*/ 1525 h 2329"/>
                <a:gd name="T38" fmla="*/ 934 w 4721"/>
                <a:gd name="T39" fmla="*/ 901 h 2329"/>
                <a:gd name="T40" fmla="*/ 1704 w 4721"/>
                <a:gd name="T41" fmla="*/ 1147 h 2329"/>
                <a:gd name="T42" fmla="*/ 1770 w 4721"/>
                <a:gd name="T43" fmla="*/ 1475 h 2329"/>
                <a:gd name="T44" fmla="*/ 1835 w 4721"/>
                <a:gd name="T45" fmla="*/ 1705 h 2329"/>
                <a:gd name="T46" fmla="*/ 1180 w 4721"/>
                <a:gd name="T47" fmla="*/ 1902 h 2329"/>
                <a:gd name="T48" fmla="*/ 900 w 4721"/>
                <a:gd name="T49" fmla="*/ 1821 h 2329"/>
                <a:gd name="T50" fmla="*/ 524 w 4721"/>
                <a:gd name="T51" fmla="*/ 1410 h 2329"/>
                <a:gd name="T52" fmla="*/ 1098 w 4721"/>
                <a:gd name="T53" fmla="*/ 1492 h 2329"/>
                <a:gd name="T54" fmla="*/ 900 w 4721"/>
                <a:gd name="T55" fmla="*/ 2161 h 2329"/>
                <a:gd name="T56" fmla="*/ 655 w 4721"/>
                <a:gd name="T57" fmla="*/ 2098 h 2329"/>
                <a:gd name="T58" fmla="*/ 671 w 4721"/>
                <a:gd name="T59" fmla="*/ 475 h 2329"/>
                <a:gd name="T60" fmla="*/ 951 w 4721"/>
                <a:gd name="T61" fmla="*/ 426 h 2329"/>
                <a:gd name="T62" fmla="*/ 1164 w 4721"/>
                <a:gd name="T63" fmla="*/ 738 h 2329"/>
                <a:gd name="T64" fmla="*/ 2081 w 4721"/>
                <a:gd name="T65" fmla="*/ 738 h 2329"/>
                <a:gd name="T66" fmla="*/ 2491 w 4721"/>
                <a:gd name="T67" fmla="*/ 361 h 2329"/>
                <a:gd name="T68" fmla="*/ 2639 w 4721"/>
                <a:gd name="T69" fmla="*/ 639 h 2329"/>
                <a:gd name="T70" fmla="*/ 3557 w 4721"/>
                <a:gd name="T71" fmla="*/ 639 h 2329"/>
                <a:gd name="T72" fmla="*/ 4360 w 4721"/>
                <a:gd name="T73" fmla="*/ 1869 h 2329"/>
                <a:gd name="T74" fmla="*/ 4425 w 4721"/>
                <a:gd name="T75" fmla="*/ 1738 h 2329"/>
                <a:gd name="T76" fmla="*/ 229 w 4721"/>
                <a:gd name="T77" fmla="*/ 1738 h 2329"/>
                <a:gd name="T78" fmla="*/ 507 w 4721"/>
                <a:gd name="T79" fmla="*/ 639 h 2329"/>
                <a:gd name="T80" fmla="*/ 4212 w 4721"/>
                <a:gd name="T81" fmla="*/ 738 h 2329"/>
                <a:gd name="T82" fmla="*/ 4655 w 4721"/>
                <a:gd name="T83" fmla="*/ 1213 h 2329"/>
                <a:gd name="T84" fmla="*/ 4589 w 4721"/>
                <a:gd name="T85" fmla="*/ 623 h 2329"/>
                <a:gd name="T86" fmla="*/ 3671 w 4721"/>
                <a:gd name="T87" fmla="*/ 229 h 2329"/>
                <a:gd name="T88" fmla="*/ 3278 w 4721"/>
                <a:gd name="T89" fmla="*/ 885 h 2329"/>
                <a:gd name="T90" fmla="*/ 3017 w 4721"/>
                <a:gd name="T91" fmla="*/ 623 h 2329"/>
                <a:gd name="T92" fmla="*/ 2098 w 4721"/>
                <a:gd name="T93" fmla="*/ 229 h 2329"/>
                <a:gd name="T94" fmla="*/ 1704 w 4721"/>
                <a:gd name="T95" fmla="*/ 885 h 2329"/>
                <a:gd name="T96" fmla="*/ 1443 w 4721"/>
                <a:gd name="T97" fmla="*/ 623 h 2329"/>
                <a:gd name="T98" fmla="*/ 524 w 4721"/>
                <a:gd name="T99" fmla="*/ 229 h 2329"/>
                <a:gd name="T100" fmla="*/ 131 w 4721"/>
                <a:gd name="T101" fmla="*/ 885 h 2329"/>
                <a:gd name="T102" fmla="*/ 524 w 4721"/>
                <a:gd name="T103" fmla="*/ 885 h 2329"/>
                <a:gd name="T104" fmla="*/ 65 w 4721"/>
                <a:gd name="T105" fmla="*/ 1738 h 2329"/>
                <a:gd name="T106" fmla="*/ 900 w 4721"/>
                <a:gd name="T107" fmla="*/ 2312 h 2329"/>
                <a:gd name="T108" fmla="*/ 1573 w 4721"/>
                <a:gd name="T109" fmla="*/ 1705 h 2329"/>
                <a:gd name="T110" fmla="*/ 2360 w 4721"/>
                <a:gd name="T111" fmla="*/ 2328 h 2329"/>
                <a:gd name="T112" fmla="*/ 3082 w 4721"/>
                <a:gd name="T113" fmla="*/ 1738 h 2329"/>
                <a:gd name="T114" fmla="*/ 3819 w 4721"/>
                <a:gd name="T115" fmla="*/ 2311 h 2329"/>
                <a:gd name="T116" fmla="*/ 4524 w 4721"/>
                <a:gd name="T117" fmla="*/ 1869 h 2329"/>
                <a:gd name="T118" fmla="*/ 4064 w 4721"/>
                <a:gd name="T119" fmla="*/ 1016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1" h="2329">
                  <a:moveTo>
                    <a:pt x="3934" y="492"/>
                  </a:moveTo>
                  <a:lnTo>
                    <a:pt x="3934" y="492"/>
                  </a:lnTo>
                  <a:cubicBezTo>
                    <a:pt x="3890" y="492"/>
                    <a:pt x="3851" y="486"/>
                    <a:pt x="3819" y="475"/>
                  </a:cubicBezTo>
                  <a:lnTo>
                    <a:pt x="3819" y="475"/>
                  </a:lnTo>
                  <a:cubicBezTo>
                    <a:pt x="3786" y="464"/>
                    <a:pt x="3770" y="448"/>
                    <a:pt x="3770" y="426"/>
                  </a:cubicBezTo>
                  <a:lnTo>
                    <a:pt x="3770" y="426"/>
                  </a:lnTo>
                  <a:cubicBezTo>
                    <a:pt x="3770" y="404"/>
                    <a:pt x="3780" y="382"/>
                    <a:pt x="3802" y="361"/>
                  </a:cubicBezTo>
                  <a:lnTo>
                    <a:pt x="3868" y="295"/>
                  </a:lnTo>
                  <a:lnTo>
                    <a:pt x="3868" y="295"/>
                  </a:lnTo>
                  <a:cubicBezTo>
                    <a:pt x="3890" y="273"/>
                    <a:pt x="3911" y="262"/>
                    <a:pt x="3934" y="262"/>
                  </a:cubicBezTo>
                  <a:lnTo>
                    <a:pt x="3934" y="262"/>
                  </a:lnTo>
                  <a:cubicBezTo>
                    <a:pt x="3956" y="262"/>
                    <a:pt x="3977" y="273"/>
                    <a:pt x="3999" y="295"/>
                  </a:cubicBezTo>
                  <a:lnTo>
                    <a:pt x="4047" y="343"/>
                  </a:lnTo>
                  <a:lnTo>
                    <a:pt x="4064" y="361"/>
                  </a:lnTo>
                  <a:lnTo>
                    <a:pt x="4064" y="361"/>
                  </a:lnTo>
                  <a:cubicBezTo>
                    <a:pt x="4086" y="382"/>
                    <a:pt x="4098" y="404"/>
                    <a:pt x="4098" y="426"/>
                  </a:cubicBezTo>
                  <a:lnTo>
                    <a:pt x="4098" y="426"/>
                  </a:lnTo>
                  <a:cubicBezTo>
                    <a:pt x="4098" y="448"/>
                    <a:pt x="4081" y="464"/>
                    <a:pt x="4048" y="475"/>
                  </a:cubicBezTo>
                  <a:lnTo>
                    <a:pt x="4048" y="475"/>
                  </a:lnTo>
                  <a:cubicBezTo>
                    <a:pt x="4048" y="475"/>
                    <a:pt x="4048" y="475"/>
                    <a:pt x="4047" y="475"/>
                  </a:cubicBezTo>
                  <a:lnTo>
                    <a:pt x="4047" y="475"/>
                  </a:lnTo>
                  <a:cubicBezTo>
                    <a:pt x="4015" y="486"/>
                    <a:pt x="3977" y="492"/>
                    <a:pt x="3934" y="492"/>
                  </a:cubicBezTo>
                  <a:close/>
                  <a:moveTo>
                    <a:pt x="4047" y="1262"/>
                  </a:moveTo>
                  <a:lnTo>
                    <a:pt x="4064" y="1279"/>
                  </a:lnTo>
                  <a:lnTo>
                    <a:pt x="4131" y="1344"/>
                  </a:lnTo>
                  <a:lnTo>
                    <a:pt x="4196" y="1410"/>
                  </a:lnTo>
                  <a:lnTo>
                    <a:pt x="4196" y="1410"/>
                  </a:lnTo>
                  <a:cubicBezTo>
                    <a:pt x="4217" y="1432"/>
                    <a:pt x="4234" y="1459"/>
                    <a:pt x="4245" y="1492"/>
                  </a:cubicBezTo>
                  <a:lnTo>
                    <a:pt x="4245" y="1492"/>
                  </a:lnTo>
                  <a:cubicBezTo>
                    <a:pt x="4256" y="1525"/>
                    <a:pt x="4256" y="1558"/>
                    <a:pt x="4245" y="1590"/>
                  </a:cubicBezTo>
                  <a:lnTo>
                    <a:pt x="4245" y="1590"/>
                  </a:lnTo>
                  <a:cubicBezTo>
                    <a:pt x="4234" y="1623"/>
                    <a:pt x="4217" y="1650"/>
                    <a:pt x="4196" y="1672"/>
                  </a:cubicBezTo>
                  <a:lnTo>
                    <a:pt x="4131" y="1738"/>
                  </a:lnTo>
                  <a:lnTo>
                    <a:pt x="4064" y="1803"/>
                  </a:lnTo>
                  <a:lnTo>
                    <a:pt x="4047" y="1821"/>
                  </a:lnTo>
                  <a:lnTo>
                    <a:pt x="3999" y="1869"/>
                  </a:lnTo>
                  <a:lnTo>
                    <a:pt x="3999" y="1869"/>
                  </a:lnTo>
                  <a:cubicBezTo>
                    <a:pt x="3977" y="1891"/>
                    <a:pt x="3956" y="1902"/>
                    <a:pt x="3934" y="1902"/>
                  </a:cubicBezTo>
                  <a:lnTo>
                    <a:pt x="3934" y="1902"/>
                  </a:lnTo>
                  <a:cubicBezTo>
                    <a:pt x="3911" y="1902"/>
                    <a:pt x="3890" y="1891"/>
                    <a:pt x="3868" y="1869"/>
                  </a:cubicBezTo>
                  <a:lnTo>
                    <a:pt x="3802" y="1803"/>
                  </a:lnTo>
                  <a:lnTo>
                    <a:pt x="3737" y="1738"/>
                  </a:lnTo>
                  <a:lnTo>
                    <a:pt x="3671" y="1672"/>
                  </a:lnTo>
                  <a:lnTo>
                    <a:pt x="3671" y="1672"/>
                  </a:lnTo>
                  <a:cubicBezTo>
                    <a:pt x="3649" y="1650"/>
                    <a:pt x="3633" y="1623"/>
                    <a:pt x="3622" y="1590"/>
                  </a:cubicBezTo>
                  <a:lnTo>
                    <a:pt x="3622" y="1590"/>
                  </a:lnTo>
                  <a:cubicBezTo>
                    <a:pt x="3611" y="1558"/>
                    <a:pt x="3611" y="1525"/>
                    <a:pt x="3622" y="1492"/>
                  </a:cubicBezTo>
                  <a:lnTo>
                    <a:pt x="3622" y="1492"/>
                  </a:lnTo>
                  <a:cubicBezTo>
                    <a:pt x="3633" y="1459"/>
                    <a:pt x="3649" y="1432"/>
                    <a:pt x="3671" y="1410"/>
                  </a:cubicBezTo>
                  <a:lnTo>
                    <a:pt x="3737" y="1344"/>
                  </a:lnTo>
                  <a:lnTo>
                    <a:pt x="3802" y="1279"/>
                  </a:lnTo>
                  <a:lnTo>
                    <a:pt x="3868" y="1213"/>
                  </a:lnTo>
                  <a:lnTo>
                    <a:pt x="3868" y="1213"/>
                  </a:lnTo>
                  <a:cubicBezTo>
                    <a:pt x="3890" y="1191"/>
                    <a:pt x="3911" y="1180"/>
                    <a:pt x="3934" y="1180"/>
                  </a:cubicBezTo>
                  <a:lnTo>
                    <a:pt x="3934" y="1180"/>
                  </a:lnTo>
                  <a:cubicBezTo>
                    <a:pt x="3956" y="1180"/>
                    <a:pt x="3977" y="1191"/>
                    <a:pt x="3999" y="1213"/>
                  </a:cubicBezTo>
                  <a:lnTo>
                    <a:pt x="4047" y="1262"/>
                  </a:lnTo>
                  <a:close/>
                  <a:moveTo>
                    <a:pt x="4196" y="2033"/>
                  </a:moveTo>
                  <a:lnTo>
                    <a:pt x="4196" y="2033"/>
                  </a:lnTo>
                  <a:cubicBezTo>
                    <a:pt x="4174" y="2033"/>
                    <a:pt x="4163" y="2022"/>
                    <a:pt x="4163" y="2000"/>
                  </a:cubicBezTo>
                  <a:lnTo>
                    <a:pt x="4163" y="2000"/>
                  </a:lnTo>
                  <a:cubicBezTo>
                    <a:pt x="4163" y="1978"/>
                    <a:pt x="4174" y="1967"/>
                    <a:pt x="4196" y="1967"/>
                  </a:cubicBezTo>
                  <a:lnTo>
                    <a:pt x="4196" y="1967"/>
                  </a:lnTo>
                  <a:cubicBezTo>
                    <a:pt x="4217" y="1967"/>
                    <a:pt x="4228" y="1978"/>
                    <a:pt x="4228" y="2000"/>
                  </a:cubicBezTo>
                  <a:lnTo>
                    <a:pt x="4228" y="2000"/>
                  </a:lnTo>
                  <a:cubicBezTo>
                    <a:pt x="4228" y="2022"/>
                    <a:pt x="4217" y="2033"/>
                    <a:pt x="4196" y="2033"/>
                  </a:cubicBezTo>
                  <a:close/>
                  <a:moveTo>
                    <a:pt x="4064" y="2164"/>
                  </a:moveTo>
                  <a:lnTo>
                    <a:pt x="4064" y="2164"/>
                  </a:lnTo>
                  <a:cubicBezTo>
                    <a:pt x="4058" y="2164"/>
                    <a:pt x="4052" y="2162"/>
                    <a:pt x="4047" y="2161"/>
                  </a:cubicBezTo>
                  <a:lnTo>
                    <a:pt x="4047" y="2161"/>
                  </a:lnTo>
                  <a:cubicBezTo>
                    <a:pt x="4037" y="2156"/>
                    <a:pt x="4031" y="2146"/>
                    <a:pt x="4031" y="2131"/>
                  </a:cubicBezTo>
                  <a:lnTo>
                    <a:pt x="4031" y="2131"/>
                  </a:lnTo>
                  <a:cubicBezTo>
                    <a:pt x="4031" y="2116"/>
                    <a:pt x="4037" y="2107"/>
                    <a:pt x="4047" y="2102"/>
                  </a:cubicBezTo>
                  <a:lnTo>
                    <a:pt x="4047" y="2102"/>
                  </a:lnTo>
                  <a:cubicBezTo>
                    <a:pt x="4052" y="2099"/>
                    <a:pt x="4058" y="2098"/>
                    <a:pt x="4064" y="2098"/>
                  </a:cubicBezTo>
                  <a:lnTo>
                    <a:pt x="4064" y="2098"/>
                  </a:lnTo>
                  <a:cubicBezTo>
                    <a:pt x="4086" y="2098"/>
                    <a:pt x="4098" y="2109"/>
                    <a:pt x="4098" y="2131"/>
                  </a:cubicBezTo>
                  <a:lnTo>
                    <a:pt x="4098" y="2131"/>
                  </a:lnTo>
                  <a:cubicBezTo>
                    <a:pt x="4098" y="2153"/>
                    <a:pt x="4086" y="2164"/>
                    <a:pt x="4064" y="2164"/>
                  </a:cubicBezTo>
                  <a:close/>
                  <a:moveTo>
                    <a:pt x="3802" y="2164"/>
                  </a:moveTo>
                  <a:lnTo>
                    <a:pt x="3802" y="2164"/>
                  </a:lnTo>
                  <a:cubicBezTo>
                    <a:pt x="3780" y="2164"/>
                    <a:pt x="3770" y="2153"/>
                    <a:pt x="3770" y="2131"/>
                  </a:cubicBezTo>
                  <a:lnTo>
                    <a:pt x="3770" y="2131"/>
                  </a:lnTo>
                  <a:cubicBezTo>
                    <a:pt x="3770" y="2109"/>
                    <a:pt x="3780" y="2098"/>
                    <a:pt x="3802" y="2098"/>
                  </a:cubicBezTo>
                  <a:lnTo>
                    <a:pt x="3802" y="2098"/>
                  </a:lnTo>
                  <a:cubicBezTo>
                    <a:pt x="3825" y="2098"/>
                    <a:pt x="3835" y="2109"/>
                    <a:pt x="3835" y="2131"/>
                  </a:cubicBezTo>
                  <a:lnTo>
                    <a:pt x="3835" y="2131"/>
                  </a:lnTo>
                  <a:cubicBezTo>
                    <a:pt x="3835" y="2153"/>
                    <a:pt x="3825" y="2164"/>
                    <a:pt x="3802" y="2164"/>
                  </a:cubicBezTo>
                  <a:close/>
                  <a:moveTo>
                    <a:pt x="3671" y="2033"/>
                  </a:moveTo>
                  <a:lnTo>
                    <a:pt x="3671" y="2033"/>
                  </a:lnTo>
                  <a:cubicBezTo>
                    <a:pt x="3649" y="2033"/>
                    <a:pt x="3638" y="2022"/>
                    <a:pt x="3638" y="2000"/>
                  </a:cubicBezTo>
                  <a:lnTo>
                    <a:pt x="3638" y="2000"/>
                  </a:lnTo>
                  <a:cubicBezTo>
                    <a:pt x="3638" y="1978"/>
                    <a:pt x="3649" y="1967"/>
                    <a:pt x="3671" y="1967"/>
                  </a:cubicBezTo>
                  <a:lnTo>
                    <a:pt x="3671" y="1967"/>
                  </a:lnTo>
                  <a:cubicBezTo>
                    <a:pt x="3693" y="1967"/>
                    <a:pt x="3704" y="1978"/>
                    <a:pt x="3704" y="2000"/>
                  </a:cubicBezTo>
                  <a:lnTo>
                    <a:pt x="3704" y="2000"/>
                  </a:lnTo>
                  <a:cubicBezTo>
                    <a:pt x="3704" y="2022"/>
                    <a:pt x="3693" y="2033"/>
                    <a:pt x="3671" y="2033"/>
                  </a:cubicBezTo>
                  <a:close/>
                  <a:moveTo>
                    <a:pt x="3343" y="1475"/>
                  </a:moveTo>
                  <a:lnTo>
                    <a:pt x="3343" y="1475"/>
                  </a:lnTo>
                  <a:cubicBezTo>
                    <a:pt x="3321" y="1497"/>
                    <a:pt x="3294" y="1514"/>
                    <a:pt x="3261" y="1525"/>
                  </a:cubicBezTo>
                  <a:lnTo>
                    <a:pt x="3261" y="1525"/>
                  </a:lnTo>
                  <a:cubicBezTo>
                    <a:pt x="3229" y="1536"/>
                    <a:pt x="3190" y="1540"/>
                    <a:pt x="3147" y="1540"/>
                  </a:cubicBezTo>
                  <a:lnTo>
                    <a:pt x="3147" y="1540"/>
                  </a:lnTo>
                  <a:cubicBezTo>
                    <a:pt x="3103" y="1540"/>
                    <a:pt x="3065" y="1536"/>
                    <a:pt x="3032" y="1525"/>
                  </a:cubicBezTo>
                  <a:lnTo>
                    <a:pt x="3032" y="1525"/>
                  </a:lnTo>
                  <a:cubicBezTo>
                    <a:pt x="2999" y="1514"/>
                    <a:pt x="2972" y="1497"/>
                    <a:pt x="2950" y="1475"/>
                  </a:cubicBezTo>
                  <a:lnTo>
                    <a:pt x="2753" y="1279"/>
                  </a:lnTo>
                  <a:lnTo>
                    <a:pt x="2688" y="1213"/>
                  </a:lnTo>
                  <a:lnTo>
                    <a:pt x="2622" y="1147"/>
                  </a:lnTo>
                  <a:lnTo>
                    <a:pt x="2491" y="1016"/>
                  </a:lnTo>
                  <a:lnTo>
                    <a:pt x="2491" y="1016"/>
                  </a:lnTo>
                  <a:cubicBezTo>
                    <a:pt x="2484" y="1010"/>
                    <a:pt x="2479" y="1002"/>
                    <a:pt x="2474" y="996"/>
                  </a:cubicBezTo>
                  <a:lnTo>
                    <a:pt x="2474" y="996"/>
                  </a:lnTo>
                  <a:cubicBezTo>
                    <a:pt x="2464" y="981"/>
                    <a:pt x="2459" y="966"/>
                    <a:pt x="2459" y="951"/>
                  </a:cubicBezTo>
                  <a:lnTo>
                    <a:pt x="2459" y="951"/>
                  </a:lnTo>
                  <a:cubicBezTo>
                    <a:pt x="2459" y="939"/>
                    <a:pt x="2464" y="929"/>
                    <a:pt x="2474" y="920"/>
                  </a:cubicBezTo>
                  <a:lnTo>
                    <a:pt x="2474" y="920"/>
                  </a:lnTo>
                  <a:cubicBezTo>
                    <a:pt x="2482" y="912"/>
                    <a:pt x="2493" y="906"/>
                    <a:pt x="2508" y="901"/>
                  </a:cubicBezTo>
                  <a:lnTo>
                    <a:pt x="2508" y="901"/>
                  </a:lnTo>
                  <a:cubicBezTo>
                    <a:pt x="2540" y="891"/>
                    <a:pt x="2579" y="885"/>
                    <a:pt x="2622" y="885"/>
                  </a:cubicBezTo>
                  <a:lnTo>
                    <a:pt x="2622" y="885"/>
                  </a:lnTo>
                  <a:cubicBezTo>
                    <a:pt x="2666" y="885"/>
                    <a:pt x="2705" y="891"/>
                    <a:pt x="2737" y="901"/>
                  </a:cubicBezTo>
                  <a:lnTo>
                    <a:pt x="2737" y="901"/>
                  </a:lnTo>
                  <a:cubicBezTo>
                    <a:pt x="2770" y="912"/>
                    <a:pt x="2797" y="929"/>
                    <a:pt x="2819" y="951"/>
                  </a:cubicBezTo>
                  <a:lnTo>
                    <a:pt x="2885" y="1016"/>
                  </a:lnTo>
                  <a:lnTo>
                    <a:pt x="2950" y="1082"/>
                  </a:lnTo>
                  <a:lnTo>
                    <a:pt x="3017" y="1147"/>
                  </a:lnTo>
                  <a:lnTo>
                    <a:pt x="3082" y="1213"/>
                  </a:lnTo>
                  <a:lnTo>
                    <a:pt x="3082" y="1213"/>
                  </a:lnTo>
                  <a:cubicBezTo>
                    <a:pt x="3103" y="1235"/>
                    <a:pt x="3125" y="1246"/>
                    <a:pt x="3147" y="1246"/>
                  </a:cubicBezTo>
                  <a:lnTo>
                    <a:pt x="3147" y="1246"/>
                  </a:lnTo>
                  <a:cubicBezTo>
                    <a:pt x="3169" y="1246"/>
                    <a:pt x="3190" y="1235"/>
                    <a:pt x="3212" y="1213"/>
                  </a:cubicBezTo>
                  <a:lnTo>
                    <a:pt x="3278" y="1147"/>
                  </a:lnTo>
                  <a:lnTo>
                    <a:pt x="3343" y="1082"/>
                  </a:lnTo>
                  <a:lnTo>
                    <a:pt x="3409" y="1016"/>
                  </a:lnTo>
                  <a:lnTo>
                    <a:pt x="3475" y="951"/>
                  </a:lnTo>
                  <a:lnTo>
                    <a:pt x="3475" y="951"/>
                  </a:lnTo>
                  <a:cubicBezTo>
                    <a:pt x="3496" y="929"/>
                    <a:pt x="3524" y="912"/>
                    <a:pt x="3557" y="901"/>
                  </a:cubicBezTo>
                  <a:lnTo>
                    <a:pt x="3557" y="901"/>
                  </a:lnTo>
                  <a:cubicBezTo>
                    <a:pt x="3589" y="891"/>
                    <a:pt x="3628" y="885"/>
                    <a:pt x="3671" y="885"/>
                  </a:cubicBezTo>
                  <a:lnTo>
                    <a:pt x="3671" y="885"/>
                  </a:lnTo>
                  <a:cubicBezTo>
                    <a:pt x="3715" y="885"/>
                    <a:pt x="3753" y="891"/>
                    <a:pt x="3786" y="901"/>
                  </a:cubicBezTo>
                  <a:lnTo>
                    <a:pt x="3786" y="901"/>
                  </a:lnTo>
                  <a:cubicBezTo>
                    <a:pt x="3819" y="912"/>
                    <a:pt x="3835" y="929"/>
                    <a:pt x="3835" y="951"/>
                  </a:cubicBezTo>
                  <a:lnTo>
                    <a:pt x="3835" y="951"/>
                  </a:lnTo>
                  <a:cubicBezTo>
                    <a:pt x="3835" y="972"/>
                    <a:pt x="3825" y="994"/>
                    <a:pt x="3802" y="1016"/>
                  </a:cubicBezTo>
                  <a:lnTo>
                    <a:pt x="3343" y="1475"/>
                  </a:lnTo>
                  <a:close/>
                  <a:moveTo>
                    <a:pt x="3540" y="1902"/>
                  </a:moveTo>
                  <a:lnTo>
                    <a:pt x="3540" y="1902"/>
                  </a:lnTo>
                  <a:cubicBezTo>
                    <a:pt x="3518" y="1902"/>
                    <a:pt x="3507" y="1891"/>
                    <a:pt x="3507" y="1869"/>
                  </a:cubicBezTo>
                  <a:lnTo>
                    <a:pt x="3507" y="1869"/>
                  </a:lnTo>
                  <a:cubicBezTo>
                    <a:pt x="3507" y="1847"/>
                    <a:pt x="3518" y="1836"/>
                    <a:pt x="3540" y="1836"/>
                  </a:cubicBezTo>
                  <a:lnTo>
                    <a:pt x="3540" y="1836"/>
                  </a:lnTo>
                  <a:cubicBezTo>
                    <a:pt x="3562" y="1836"/>
                    <a:pt x="3573" y="1847"/>
                    <a:pt x="3573" y="1869"/>
                  </a:cubicBezTo>
                  <a:lnTo>
                    <a:pt x="3573" y="1869"/>
                  </a:lnTo>
                  <a:cubicBezTo>
                    <a:pt x="3573" y="1891"/>
                    <a:pt x="3562" y="1902"/>
                    <a:pt x="3540" y="1902"/>
                  </a:cubicBezTo>
                  <a:close/>
                  <a:moveTo>
                    <a:pt x="3409" y="1771"/>
                  </a:moveTo>
                  <a:lnTo>
                    <a:pt x="3409" y="1771"/>
                  </a:lnTo>
                  <a:cubicBezTo>
                    <a:pt x="3387" y="1771"/>
                    <a:pt x="3376" y="1760"/>
                    <a:pt x="3376" y="1738"/>
                  </a:cubicBezTo>
                  <a:lnTo>
                    <a:pt x="3376" y="1738"/>
                  </a:lnTo>
                  <a:cubicBezTo>
                    <a:pt x="3376" y="1715"/>
                    <a:pt x="3387" y="1705"/>
                    <a:pt x="3409" y="1705"/>
                  </a:cubicBezTo>
                  <a:lnTo>
                    <a:pt x="3409" y="1705"/>
                  </a:lnTo>
                  <a:cubicBezTo>
                    <a:pt x="3431" y="1705"/>
                    <a:pt x="3442" y="1715"/>
                    <a:pt x="3442" y="1738"/>
                  </a:cubicBezTo>
                  <a:lnTo>
                    <a:pt x="3442" y="1738"/>
                  </a:lnTo>
                  <a:cubicBezTo>
                    <a:pt x="3442" y="1760"/>
                    <a:pt x="3431" y="1771"/>
                    <a:pt x="3409" y="1771"/>
                  </a:cubicBezTo>
                  <a:close/>
                  <a:moveTo>
                    <a:pt x="2885" y="1771"/>
                  </a:moveTo>
                  <a:lnTo>
                    <a:pt x="2885" y="1771"/>
                  </a:lnTo>
                  <a:cubicBezTo>
                    <a:pt x="2863" y="1771"/>
                    <a:pt x="2853" y="1760"/>
                    <a:pt x="2853" y="1738"/>
                  </a:cubicBezTo>
                  <a:lnTo>
                    <a:pt x="2853" y="1738"/>
                  </a:lnTo>
                  <a:cubicBezTo>
                    <a:pt x="2853" y="1715"/>
                    <a:pt x="2863" y="1705"/>
                    <a:pt x="2885" y="1705"/>
                  </a:cubicBezTo>
                  <a:lnTo>
                    <a:pt x="2885" y="1705"/>
                  </a:lnTo>
                  <a:cubicBezTo>
                    <a:pt x="2907" y="1705"/>
                    <a:pt x="2917" y="1715"/>
                    <a:pt x="2917" y="1738"/>
                  </a:cubicBezTo>
                  <a:lnTo>
                    <a:pt x="2917" y="1738"/>
                  </a:lnTo>
                  <a:cubicBezTo>
                    <a:pt x="2917" y="1760"/>
                    <a:pt x="2907" y="1771"/>
                    <a:pt x="2885" y="1771"/>
                  </a:cubicBezTo>
                  <a:close/>
                  <a:moveTo>
                    <a:pt x="2753" y="1902"/>
                  </a:moveTo>
                  <a:lnTo>
                    <a:pt x="2753" y="1902"/>
                  </a:lnTo>
                  <a:cubicBezTo>
                    <a:pt x="2732" y="1902"/>
                    <a:pt x="2721" y="1891"/>
                    <a:pt x="2721" y="1869"/>
                  </a:cubicBezTo>
                  <a:lnTo>
                    <a:pt x="2721" y="1869"/>
                  </a:lnTo>
                  <a:cubicBezTo>
                    <a:pt x="2721" y="1847"/>
                    <a:pt x="2732" y="1836"/>
                    <a:pt x="2753" y="1836"/>
                  </a:cubicBezTo>
                  <a:lnTo>
                    <a:pt x="2753" y="1836"/>
                  </a:lnTo>
                  <a:cubicBezTo>
                    <a:pt x="2775" y="1836"/>
                    <a:pt x="2786" y="1847"/>
                    <a:pt x="2786" y="1869"/>
                  </a:cubicBezTo>
                  <a:lnTo>
                    <a:pt x="2786" y="1869"/>
                  </a:lnTo>
                  <a:cubicBezTo>
                    <a:pt x="2786" y="1891"/>
                    <a:pt x="2775" y="1902"/>
                    <a:pt x="2753" y="1902"/>
                  </a:cubicBezTo>
                  <a:close/>
                  <a:moveTo>
                    <a:pt x="2672" y="1590"/>
                  </a:moveTo>
                  <a:lnTo>
                    <a:pt x="2672" y="1590"/>
                  </a:lnTo>
                  <a:cubicBezTo>
                    <a:pt x="2661" y="1623"/>
                    <a:pt x="2644" y="1650"/>
                    <a:pt x="2622" y="1672"/>
                  </a:cubicBezTo>
                  <a:lnTo>
                    <a:pt x="2557" y="1738"/>
                  </a:lnTo>
                  <a:lnTo>
                    <a:pt x="2491" y="1803"/>
                  </a:lnTo>
                  <a:lnTo>
                    <a:pt x="2474" y="1821"/>
                  </a:lnTo>
                  <a:lnTo>
                    <a:pt x="2426" y="1869"/>
                  </a:lnTo>
                  <a:lnTo>
                    <a:pt x="2426" y="1869"/>
                  </a:lnTo>
                  <a:cubicBezTo>
                    <a:pt x="2404" y="1891"/>
                    <a:pt x="2382" y="1902"/>
                    <a:pt x="2360" y="1902"/>
                  </a:cubicBezTo>
                  <a:lnTo>
                    <a:pt x="2360" y="1902"/>
                  </a:lnTo>
                  <a:cubicBezTo>
                    <a:pt x="2338" y="1902"/>
                    <a:pt x="2316" y="1891"/>
                    <a:pt x="2295" y="1869"/>
                  </a:cubicBezTo>
                  <a:lnTo>
                    <a:pt x="2229" y="1803"/>
                  </a:lnTo>
                  <a:lnTo>
                    <a:pt x="2163" y="1738"/>
                  </a:lnTo>
                  <a:lnTo>
                    <a:pt x="2098" y="1672"/>
                  </a:lnTo>
                  <a:lnTo>
                    <a:pt x="2098" y="1672"/>
                  </a:lnTo>
                  <a:cubicBezTo>
                    <a:pt x="2076" y="1650"/>
                    <a:pt x="2059" y="1623"/>
                    <a:pt x="2048" y="1590"/>
                  </a:cubicBezTo>
                  <a:lnTo>
                    <a:pt x="2048" y="1590"/>
                  </a:lnTo>
                  <a:cubicBezTo>
                    <a:pt x="2037" y="1558"/>
                    <a:pt x="2037" y="1525"/>
                    <a:pt x="2048" y="1492"/>
                  </a:cubicBezTo>
                  <a:lnTo>
                    <a:pt x="2048" y="1492"/>
                  </a:lnTo>
                  <a:cubicBezTo>
                    <a:pt x="2059" y="1459"/>
                    <a:pt x="2076" y="1432"/>
                    <a:pt x="2098" y="1410"/>
                  </a:cubicBezTo>
                  <a:lnTo>
                    <a:pt x="2163" y="1344"/>
                  </a:lnTo>
                  <a:lnTo>
                    <a:pt x="2229" y="1279"/>
                  </a:lnTo>
                  <a:lnTo>
                    <a:pt x="2295" y="1213"/>
                  </a:lnTo>
                  <a:lnTo>
                    <a:pt x="2295" y="1213"/>
                  </a:lnTo>
                  <a:cubicBezTo>
                    <a:pt x="2316" y="1191"/>
                    <a:pt x="2338" y="1180"/>
                    <a:pt x="2360" y="1180"/>
                  </a:cubicBezTo>
                  <a:lnTo>
                    <a:pt x="2360" y="1180"/>
                  </a:lnTo>
                  <a:cubicBezTo>
                    <a:pt x="2382" y="1180"/>
                    <a:pt x="2404" y="1191"/>
                    <a:pt x="2426" y="1213"/>
                  </a:cubicBezTo>
                  <a:lnTo>
                    <a:pt x="2474" y="1262"/>
                  </a:lnTo>
                  <a:lnTo>
                    <a:pt x="2491" y="1279"/>
                  </a:lnTo>
                  <a:lnTo>
                    <a:pt x="2557" y="1344"/>
                  </a:lnTo>
                  <a:lnTo>
                    <a:pt x="2622" y="1410"/>
                  </a:lnTo>
                  <a:lnTo>
                    <a:pt x="2622" y="1410"/>
                  </a:lnTo>
                  <a:cubicBezTo>
                    <a:pt x="2644" y="1432"/>
                    <a:pt x="2661" y="1459"/>
                    <a:pt x="2672" y="1492"/>
                  </a:cubicBezTo>
                  <a:lnTo>
                    <a:pt x="2672" y="1492"/>
                  </a:lnTo>
                  <a:cubicBezTo>
                    <a:pt x="2682" y="1525"/>
                    <a:pt x="2682" y="1558"/>
                    <a:pt x="2672" y="1590"/>
                  </a:cubicBezTo>
                  <a:close/>
                  <a:moveTo>
                    <a:pt x="2622" y="2033"/>
                  </a:moveTo>
                  <a:lnTo>
                    <a:pt x="2622" y="2033"/>
                  </a:lnTo>
                  <a:cubicBezTo>
                    <a:pt x="2601" y="2033"/>
                    <a:pt x="2589" y="2022"/>
                    <a:pt x="2589" y="2000"/>
                  </a:cubicBezTo>
                  <a:lnTo>
                    <a:pt x="2589" y="2000"/>
                  </a:lnTo>
                  <a:cubicBezTo>
                    <a:pt x="2589" y="1978"/>
                    <a:pt x="2601" y="1967"/>
                    <a:pt x="2622" y="1967"/>
                  </a:cubicBezTo>
                  <a:lnTo>
                    <a:pt x="2622" y="1967"/>
                  </a:lnTo>
                  <a:cubicBezTo>
                    <a:pt x="2644" y="1967"/>
                    <a:pt x="2655" y="1978"/>
                    <a:pt x="2655" y="2000"/>
                  </a:cubicBezTo>
                  <a:lnTo>
                    <a:pt x="2655" y="2000"/>
                  </a:lnTo>
                  <a:cubicBezTo>
                    <a:pt x="2655" y="2022"/>
                    <a:pt x="2644" y="2033"/>
                    <a:pt x="2622" y="2033"/>
                  </a:cubicBezTo>
                  <a:close/>
                  <a:moveTo>
                    <a:pt x="2491" y="2164"/>
                  </a:moveTo>
                  <a:lnTo>
                    <a:pt x="2491" y="2164"/>
                  </a:lnTo>
                  <a:cubicBezTo>
                    <a:pt x="2484" y="2164"/>
                    <a:pt x="2479" y="2162"/>
                    <a:pt x="2474" y="2161"/>
                  </a:cubicBezTo>
                  <a:lnTo>
                    <a:pt x="2474" y="2161"/>
                  </a:lnTo>
                  <a:cubicBezTo>
                    <a:pt x="2464" y="2156"/>
                    <a:pt x="2459" y="2146"/>
                    <a:pt x="2459" y="2131"/>
                  </a:cubicBezTo>
                  <a:lnTo>
                    <a:pt x="2459" y="2131"/>
                  </a:lnTo>
                  <a:cubicBezTo>
                    <a:pt x="2459" y="2116"/>
                    <a:pt x="2464" y="2107"/>
                    <a:pt x="2474" y="2102"/>
                  </a:cubicBezTo>
                  <a:lnTo>
                    <a:pt x="2474" y="2102"/>
                  </a:lnTo>
                  <a:cubicBezTo>
                    <a:pt x="2479" y="2099"/>
                    <a:pt x="2484" y="2098"/>
                    <a:pt x="2491" y="2098"/>
                  </a:cubicBezTo>
                  <a:lnTo>
                    <a:pt x="2491" y="2098"/>
                  </a:lnTo>
                  <a:cubicBezTo>
                    <a:pt x="2513" y="2098"/>
                    <a:pt x="2524" y="2109"/>
                    <a:pt x="2524" y="2131"/>
                  </a:cubicBezTo>
                  <a:lnTo>
                    <a:pt x="2524" y="2131"/>
                  </a:lnTo>
                  <a:cubicBezTo>
                    <a:pt x="2524" y="2153"/>
                    <a:pt x="2513" y="2164"/>
                    <a:pt x="2491" y="2164"/>
                  </a:cubicBezTo>
                  <a:close/>
                  <a:moveTo>
                    <a:pt x="2229" y="2164"/>
                  </a:moveTo>
                  <a:lnTo>
                    <a:pt x="2229" y="2164"/>
                  </a:lnTo>
                  <a:cubicBezTo>
                    <a:pt x="2207" y="2164"/>
                    <a:pt x="2197" y="2153"/>
                    <a:pt x="2197" y="2131"/>
                  </a:cubicBezTo>
                  <a:lnTo>
                    <a:pt x="2197" y="2131"/>
                  </a:lnTo>
                  <a:cubicBezTo>
                    <a:pt x="2197" y="2109"/>
                    <a:pt x="2207" y="2098"/>
                    <a:pt x="2229" y="2098"/>
                  </a:cubicBezTo>
                  <a:lnTo>
                    <a:pt x="2229" y="2098"/>
                  </a:lnTo>
                  <a:cubicBezTo>
                    <a:pt x="2251" y="2098"/>
                    <a:pt x="2262" y="2109"/>
                    <a:pt x="2262" y="2131"/>
                  </a:cubicBezTo>
                  <a:lnTo>
                    <a:pt x="2262" y="2131"/>
                  </a:lnTo>
                  <a:cubicBezTo>
                    <a:pt x="2262" y="2153"/>
                    <a:pt x="2251" y="2164"/>
                    <a:pt x="2229" y="2164"/>
                  </a:cubicBezTo>
                  <a:close/>
                  <a:moveTo>
                    <a:pt x="2098" y="2033"/>
                  </a:moveTo>
                  <a:lnTo>
                    <a:pt x="2098" y="2033"/>
                  </a:lnTo>
                  <a:cubicBezTo>
                    <a:pt x="2076" y="2033"/>
                    <a:pt x="2065" y="2022"/>
                    <a:pt x="2065" y="2000"/>
                  </a:cubicBezTo>
                  <a:lnTo>
                    <a:pt x="2065" y="2000"/>
                  </a:lnTo>
                  <a:cubicBezTo>
                    <a:pt x="2065" y="1978"/>
                    <a:pt x="2076" y="1967"/>
                    <a:pt x="2098" y="1967"/>
                  </a:cubicBezTo>
                  <a:lnTo>
                    <a:pt x="2098" y="1967"/>
                  </a:lnTo>
                  <a:cubicBezTo>
                    <a:pt x="2120" y="1967"/>
                    <a:pt x="2130" y="1978"/>
                    <a:pt x="2130" y="2000"/>
                  </a:cubicBezTo>
                  <a:lnTo>
                    <a:pt x="2130" y="2000"/>
                  </a:lnTo>
                  <a:cubicBezTo>
                    <a:pt x="2130" y="2022"/>
                    <a:pt x="2120" y="2033"/>
                    <a:pt x="2098" y="2033"/>
                  </a:cubicBezTo>
                  <a:close/>
                  <a:moveTo>
                    <a:pt x="1770" y="1475"/>
                  </a:moveTo>
                  <a:lnTo>
                    <a:pt x="1770" y="1475"/>
                  </a:lnTo>
                  <a:cubicBezTo>
                    <a:pt x="1748" y="1497"/>
                    <a:pt x="1721" y="1514"/>
                    <a:pt x="1688" y="1525"/>
                  </a:cubicBezTo>
                  <a:lnTo>
                    <a:pt x="1688" y="1525"/>
                  </a:lnTo>
                  <a:cubicBezTo>
                    <a:pt x="1655" y="1536"/>
                    <a:pt x="1617" y="1540"/>
                    <a:pt x="1573" y="1540"/>
                  </a:cubicBezTo>
                  <a:lnTo>
                    <a:pt x="1573" y="1540"/>
                  </a:lnTo>
                  <a:cubicBezTo>
                    <a:pt x="1530" y="1540"/>
                    <a:pt x="1491" y="1536"/>
                    <a:pt x="1459" y="1525"/>
                  </a:cubicBezTo>
                  <a:lnTo>
                    <a:pt x="1459" y="1525"/>
                  </a:lnTo>
                  <a:cubicBezTo>
                    <a:pt x="1426" y="1514"/>
                    <a:pt x="1398" y="1497"/>
                    <a:pt x="1377" y="1475"/>
                  </a:cubicBezTo>
                  <a:lnTo>
                    <a:pt x="1180" y="1279"/>
                  </a:lnTo>
                  <a:lnTo>
                    <a:pt x="1115" y="1213"/>
                  </a:lnTo>
                  <a:lnTo>
                    <a:pt x="1049" y="1147"/>
                  </a:lnTo>
                  <a:lnTo>
                    <a:pt x="917" y="1016"/>
                  </a:lnTo>
                  <a:lnTo>
                    <a:pt x="917" y="1016"/>
                  </a:lnTo>
                  <a:cubicBezTo>
                    <a:pt x="911" y="1010"/>
                    <a:pt x="905" y="1002"/>
                    <a:pt x="900" y="996"/>
                  </a:cubicBezTo>
                  <a:lnTo>
                    <a:pt x="900" y="996"/>
                  </a:lnTo>
                  <a:cubicBezTo>
                    <a:pt x="890" y="981"/>
                    <a:pt x="885" y="966"/>
                    <a:pt x="885" y="951"/>
                  </a:cubicBezTo>
                  <a:lnTo>
                    <a:pt x="885" y="951"/>
                  </a:lnTo>
                  <a:cubicBezTo>
                    <a:pt x="885" y="939"/>
                    <a:pt x="890" y="929"/>
                    <a:pt x="900" y="920"/>
                  </a:cubicBezTo>
                  <a:lnTo>
                    <a:pt x="900" y="920"/>
                  </a:lnTo>
                  <a:cubicBezTo>
                    <a:pt x="909" y="912"/>
                    <a:pt x="920" y="906"/>
                    <a:pt x="934" y="901"/>
                  </a:cubicBezTo>
                  <a:lnTo>
                    <a:pt x="934" y="901"/>
                  </a:lnTo>
                  <a:cubicBezTo>
                    <a:pt x="967" y="891"/>
                    <a:pt x="1005" y="885"/>
                    <a:pt x="1049" y="885"/>
                  </a:cubicBezTo>
                  <a:lnTo>
                    <a:pt x="1049" y="885"/>
                  </a:lnTo>
                  <a:cubicBezTo>
                    <a:pt x="1092" y="885"/>
                    <a:pt x="1131" y="891"/>
                    <a:pt x="1164" y="901"/>
                  </a:cubicBezTo>
                  <a:lnTo>
                    <a:pt x="1164" y="901"/>
                  </a:lnTo>
                  <a:cubicBezTo>
                    <a:pt x="1197" y="912"/>
                    <a:pt x="1224" y="929"/>
                    <a:pt x="1245" y="951"/>
                  </a:cubicBezTo>
                  <a:lnTo>
                    <a:pt x="1311" y="1016"/>
                  </a:lnTo>
                  <a:lnTo>
                    <a:pt x="1377" y="1082"/>
                  </a:lnTo>
                  <a:lnTo>
                    <a:pt x="1443" y="1147"/>
                  </a:lnTo>
                  <a:lnTo>
                    <a:pt x="1508" y="1213"/>
                  </a:lnTo>
                  <a:lnTo>
                    <a:pt x="1508" y="1213"/>
                  </a:lnTo>
                  <a:cubicBezTo>
                    <a:pt x="1530" y="1235"/>
                    <a:pt x="1552" y="1246"/>
                    <a:pt x="1573" y="1246"/>
                  </a:cubicBezTo>
                  <a:lnTo>
                    <a:pt x="1573" y="1246"/>
                  </a:lnTo>
                  <a:cubicBezTo>
                    <a:pt x="1595" y="1246"/>
                    <a:pt x="1617" y="1235"/>
                    <a:pt x="1639" y="1213"/>
                  </a:cubicBezTo>
                  <a:lnTo>
                    <a:pt x="1704" y="1147"/>
                  </a:lnTo>
                  <a:lnTo>
                    <a:pt x="1770" y="1082"/>
                  </a:lnTo>
                  <a:lnTo>
                    <a:pt x="1835" y="1016"/>
                  </a:lnTo>
                  <a:lnTo>
                    <a:pt x="1901" y="951"/>
                  </a:lnTo>
                  <a:lnTo>
                    <a:pt x="1901" y="951"/>
                  </a:lnTo>
                  <a:cubicBezTo>
                    <a:pt x="1923" y="929"/>
                    <a:pt x="1950" y="912"/>
                    <a:pt x="1983" y="901"/>
                  </a:cubicBezTo>
                  <a:lnTo>
                    <a:pt x="1983" y="901"/>
                  </a:lnTo>
                  <a:cubicBezTo>
                    <a:pt x="2016" y="891"/>
                    <a:pt x="2055" y="885"/>
                    <a:pt x="2098" y="885"/>
                  </a:cubicBezTo>
                  <a:lnTo>
                    <a:pt x="2098" y="885"/>
                  </a:lnTo>
                  <a:cubicBezTo>
                    <a:pt x="2141" y="885"/>
                    <a:pt x="2179" y="891"/>
                    <a:pt x="2212" y="901"/>
                  </a:cubicBezTo>
                  <a:lnTo>
                    <a:pt x="2212" y="901"/>
                  </a:lnTo>
                  <a:cubicBezTo>
                    <a:pt x="2245" y="912"/>
                    <a:pt x="2262" y="929"/>
                    <a:pt x="2262" y="951"/>
                  </a:cubicBezTo>
                  <a:lnTo>
                    <a:pt x="2262" y="951"/>
                  </a:lnTo>
                  <a:cubicBezTo>
                    <a:pt x="2262" y="972"/>
                    <a:pt x="2251" y="994"/>
                    <a:pt x="2229" y="1016"/>
                  </a:cubicBezTo>
                  <a:lnTo>
                    <a:pt x="1770" y="1475"/>
                  </a:lnTo>
                  <a:close/>
                  <a:moveTo>
                    <a:pt x="1966" y="1902"/>
                  </a:moveTo>
                  <a:lnTo>
                    <a:pt x="1966" y="1902"/>
                  </a:lnTo>
                  <a:cubicBezTo>
                    <a:pt x="1945" y="1902"/>
                    <a:pt x="1934" y="1891"/>
                    <a:pt x="1934" y="1869"/>
                  </a:cubicBezTo>
                  <a:lnTo>
                    <a:pt x="1934" y="1869"/>
                  </a:lnTo>
                  <a:cubicBezTo>
                    <a:pt x="1934" y="1847"/>
                    <a:pt x="1945" y="1836"/>
                    <a:pt x="1966" y="1836"/>
                  </a:cubicBezTo>
                  <a:lnTo>
                    <a:pt x="1966" y="1836"/>
                  </a:lnTo>
                  <a:cubicBezTo>
                    <a:pt x="1988" y="1836"/>
                    <a:pt x="1999" y="1847"/>
                    <a:pt x="1999" y="1869"/>
                  </a:cubicBezTo>
                  <a:lnTo>
                    <a:pt x="1999" y="1869"/>
                  </a:lnTo>
                  <a:cubicBezTo>
                    <a:pt x="1999" y="1891"/>
                    <a:pt x="1988" y="1902"/>
                    <a:pt x="1966" y="1902"/>
                  </a:cubicBezTo>
                  <a:close/>
                  <a:moveTo>
                    <a:pt x="1835" y="1771"/>
                  </a:moveTo>
                  <a:lnTo>
                    <a:pt x="1835" y="1771"/>
                  </a:lnTo>
                  <a:cubicBezTo>
                    <a:pt x="1814" y="1771"/>
                    <a:pt x="1803" y="1760"/>
                    <a:pt x="1803" y="1738"/>
                  </a:cubicBezTo>
                  <a:lnTo>
                    <a:pt x="1803" y="1738"/>
                  </a:lnTo>
                  <a:cubicBezTo>
                    <a:pt x="1803" y="1715"/>
                    <a:pt x="1814" y="1705"/>
                    <a:pt x="1835" y="1705"/>
                  </a:cubicBezTo>
                  <a:lnTo>
                    <a:pt x="1835" y="1705"/>
                  </a:lnTo>
                  <a:cubicBezTo>
                    <a:pt x="1858" y="1705"/>
                    <a:pt x="1869" y="1715"/>
                    <a:pt x="1869" y="1738"/>
                  </a:cubicBezTo>
                  <a:lnTo>
                    <a:pt x="1869" y="1738"/>
                  </a:lnTo>
                  <a:cubicBezTo>
                    <a:pt x="1869" y="1760"/>
                    <a:pt x="1858" y="1771"/>
                    <a:pt x="1835" y="1771"/>
                  </a:cubicBezTo>
                  <a:close/>
                  <a:moveTo>
                    <a:pt x="1311" y="1771"/>
                  </a:moveTo>
                  <a:lnTo>
                    <a:pt x="1311" y="1771"/>
                  </a:lnTo>
                  <a:cubicBezTo>
                    <a:pt x="1290" y="1771"/>
                    <a:pt x="1279" y="1760"/>
                    <a:pt x="1279" y="1738"/>
                  </a:cubicBezTo>
                  <a:lnTo>
                    <a:pt x="1279" y="1738"/>
                  </a:lnTo>
                  <a:cubicBezTo>
                    <a:pt x="1279" y="1715"/>
                    <a:pt x="1290" y="1705"/>
                    <a:pt x="1311" y="1705"/>
                  </a:cubicBezTo>
                  <a:lnTo>
                    <a:pt x="1311" y="1705"/>
                  </a:lnTo>
                  <a:cubicBezTo>
                    <a:pt x="1333" y="1705"/>
                    <a:pt x="1344" y="1715"/>
                    <a:pt x="1344" y="1738"/>
                  </a:cubicBezTo>
                  <a:lnTo>
                    <a:pt x="1344" y="1738"/>
                  </a:lnTo>
                  <a:cubicBezTo>
                    <a:pt x="1344" y="1760"/>
                    <a:pt x="1333" y="1771"/>
                    <a:pt x="1311" y="1771"/>
                  </a:cubicBezTo>
                  <a:close/>
                  <a:moveTo>
                    <a:pt x="1180" y="1902"/>
                  </a:moveTo>
                  <a:lnTo>
                    <a:pt x="1180" y="1902"/>
                  </a:lnTo>
                  <a:cubicBezTo>
                    <a:pt x="1158" y="1902"/>
                    <a:pt x="1148" y="1891"/>
                    <a:pt x="1148" y="1869"/>
                  </a:cubicBezTo>
                  <a:lnTo>
                    <a:pt x="1148" y="1869"/>
                  </a:lnTo>
                  <a:cubicBezTo>
                    <a:pt x="1148" y="1847"/>
                    <a:pt x="1158" y="1836"/>
                    <a:pt x="1180" y="1836"/>
                  </a:cubicBezTo>
                  <a:lnTo>
                    <a:pt x="1180" y="1836"/>
                  </a:lnTo>
                  <a:cubicBezTo>
                    <a:pt x="1202" y="1836"/>
                    <a:pt x="1213" y="1847"/>
                    <a:pt x="1213" y="1869"/>
                  </a:cubicBezTo>
                  <a:lnTo>
                    <a:pt x="1213" y="1869"/>
                  </a:lnTo>
                  <a:cubicBezTo>
                    <a:pt x="1213" y="1891"/>
                    <a:pt x="1202" y="1902"/>
                    <a:pt x="1180" y="1902"/>
                  </a:cubicBezTo>
                  <a:close/>
                  <a:moveTo>
                    <a:pt x="1098" y="1590"/>
                  </a:moveTo>
                  <a:lnTo>
                    <a:pt x="1098" y="1590"/>
                  </a:lnTo>
                  <a:cubicBezTo>
                    <a:pt x="1087" y="1623"/>
                    <a:pt x="1071" y="1650"/>
                    <a:pt x="1049" y="1672"/>
                  </a:cubicBezTo>
                  <a:lnTo>
                    <a:pt x="984" y="1738"/>
                  </a:lnTo>
                  <a:lnTo>
                    <a:pt x="917" y="1803"/>
                  </a:lnTo>
                  <a:lnTo>
                    <a:pt x="900" y="1821"/>
                  </a:lnTo>
                  <a:lnTo>
                    <a:pt x="852" y="1869"/>
                  </a:lnTo>
                  <a:lnTo>
                    <a:pt x="852" y="1869"/>
                  </a:lnTo>
                  <a:cubicBezTo>
                    <a:pt x="831" y="1891"/>
                    <a:pt x="809" y="1902"/>
                    <a:pt x="787" y="1902"/>
                  </a:cubicBezTo>
                  <a:lnTo>
                    <a:pt x="787" y="1902"/>
                  </a:lnTo>
                  <a:cubicBezTo>
                    <a:pt x="765" y="1902"/>
                    <a:pt x="743" y="1891"/>
                    <a:pt x="721" y="1869"/>
                  </a:cubicBezTo>
                  <a:lnTo>
                    <a:pt x="655" y="1803"/>
                  </a:lnTo>
                  <a:lnTo>
                    <a:pt x="590" y="1738"/>
                  </a:lnTo>
                  <a:lnTo>
                    <a:pt x="524" y="1672"/>
                  </a:lnTo>
                  <a:lnTo>
                    <a:pt x="524" y="1672"/>
                  </a:lnTo>
                  <a:cubicBezTo>
                    <a:pt x="503" y="1650"/>
                    <a:pt x="486" y="1623"/>
                    <a:pt x="475" y="1590"/>
                  </a:cubicBezTo>
                  <a:lnTo>
                    <a:pt x="475" y="1590"/>
                  </a:lnTo>
                  <a:cubicBezTo>
                    <a:pt x="464" y="1558"/>
                    <a:pt x="464" y="1525"/>
                    <a:pt x="475" y="1492"/>
                  </a:cubicBezTo>
                  <a:lnTo>
                    <a:pt x="475" y="1492"/>
                  </a:lnTo>
                  <a:cubicBezTo>
                    <a:pt x="486" y="1459"/>
                    <a:pt x="503" y="1432"/>
                    <a:pt x="524" y="1410"/>
                  </a:cubicBezTo>
                  <a:lnTo>
                    <a:pt x="590" y="1344"/>
                  </a:lnTo>
                  <a:lnTo>
                    <a:pt x="655" y="1279"/>
                  </a:lnTo>
                  <a:lnTo>
                    <a:pt x="721" y="1213"/>
                  </a:lnTo>
                  <a:lnTo>
                    <a:pt x="721" y="1213"/>
                  </a:lnTo>
                  <a:cubicBezTo>
                    <a:pt x="743" y="1191"/>
                    <a:pt x="765" y="1180"/>
                    <a:pt x="787" y="1180"/>
                  </a:cubicBezTo>
                  <a:lnTo>
                    <a:pt x="787" y="1180"/>
                  </a:lnTo>
                  <a:cubicBezTo>
                    <a:pt x="809" y="1180"/>
                    <a:pt x="831" y="1191"/>
                    <a:pt x="852" y="1213"/>
                  </a:cubicBezTo>
                  <a:lnTo>
                    <a:pt x="900" y="1262"/>
                  </a:lnTo>
                  <a:lnTo>
                    <a:pt x="917" y="1279"/>
                  </a:lnTo>
                  <a:lnTo>
                    <a:pt x="984" y="1344"/>
                  </a:lnTo>
                  <a:lnTo>
                    <a:pt x="1049" y="1410"/>
                  </a:lnTo>
                  <a:lnTo>
                    <a:pt x="1049" y="1410"/>
                  </a:lnTo>
                  <a:cubicBezTo>
                    <a:pt x="1071" y="1432"/>
                    <a:pt x="1087" y="1459"/>
                    <a:pt x="1098" y="1492"/>
                  </a:cubicBezTo>
                  <a:lnTo>
                    <a:pt x="1098" y="1492"/>
                  </a:lnTo>
                  <a:cubicBezTo>
                    <a:pt x="1109" y="1525"/>
                    <a:pt x="1109" y="1558"/>
                    <a:pt x="1098" y="1590"/>
                  </a:cubicBezTo>
                  <a:close/>
                  <a:moveTo>
                    <a:pt x="1049" y="2033"/>
                  </a:moveTo>
                  <a:lnTo>
                    <a:pt x="1049" y="2033"/>
                  </a:lnTo>
                  <a:cubicBezTo>
                    <a:pt x="1027" y="2033"/>
                    <a:pt x="1016" y="2022"/>
                    <a:pt x="1016" y="2000"/>
                  </a:cubicBezTo>
                  <a:lnTo>
                    <a:pt x="1016" y="2000"/>
                  </a:lnTo>
                  <a:cubicBezTo>
                    <a:pt x="1016" y="1978"/>
                    <a:pt x="1027" y="1967"/>
                    <a:pt x="1049" y="1967"/>
                  </a:cubicBezTo>
                  <a:lnTo>
                    <a:pt x="1049" y="1967"/>
                  </a:lnTo>
                  <a:cubicBezTo>
                    <a:pt x="1071" y="1967"/>
                    <a:pt x="1081" y="1978"/>
                    <a:pt x="1081" y="2000"/>
                  </a:cubicBezTo>
                  <a:lnTo>
                    <a:pt x="1081" y="2000"/>
                  </a:lnTo>
                  <a:cubicBezTo>
                    <a:pt x="1081" y="2022"/>
                    <a:pt x="1071" y="2033"/>
                    <a:pt x="1049" y="2033"/>
                  </a:cubicBezTo>
                  <a:close/>
                  <a:moveTo>
                    <a:pt x="917" y="2164"/>
                  </a:moveTo>
                  <a:lnTo>
                    <a:pt x="917" y="2164"/>
                  </a:lnTo>
                  <a:cubicBezTo>
                    <a:pt x="911" y="2164"/>
                    <a:pt x="905" y="2162"/>
                    <a:pt x="900" y="2161"/>
                  </a:cubicBezTo>
                  <a:lnTo>
                    <a:pt x="900" y="2161"/>
                  </a:lnTo>
                  <a:cubicBezTo>
                    <a:pt x="890" y="2156"/>
                    <a:pt x="885" y="2146"/>
                    <a:pt x="885" y="2131"/>
                  </a:cubicBezTo>
                  <a:lnTo>
                    <a:pt x="885" y="2131"/>
                  </a:lnTo>
                  <a:cubicBezTo>
                    <a:pt x="885" y="2116"/>
                    <a:pt x="890" y="2107"/>
                    <a:pt x="900" y="2102"/>
                  </a:cubicBezTo>
                  <a:lnTo>
                    <a:pt x="900" y="2102"/>
                  </a:lnTo>
                  <a:cubicBezTo>
                    <a:pt x="905" y="2099"/>
                    <a:pt x="911" y="2098"/>
                    <a:pt x="917" y="2098"/>
                  </a:cubicBezTo>
                  <a:lnTo>
                    <a:pt x="917" y="2098"/>
                  </a:lnTo>
                  <a:cubicBezTo>
                    <a:pt x="940" y="2098"/>
                    <a:pt x="951" y="2109"/>
                    <a:pt x="951" y="2131"/>
                  </a:cubicBezTo>
                  <a:lnTo>
                    <a:pt x="951" y="2131"/>
                  </a:lnTo>
                  <a:cubicBezTo>
                    <a:pt x="951" y="2153"/>
                    <a:pt x="940" y="2164"/>
                    <a:pt x="917" y="2164"/>
                  </a:cubicBezTo>
                  <a:close/>
                  <a:moveTo>
                    <a:pt x="655" y="2164"/>
                  </a:moveTo>
                  <a:lnTo>
                    <a:pt x="655" y="2164"/>
                  </a:lnTo>
                  <a:cubicBezTo>
                    <a:pt x="634" y="2164"/>
                    <a:pt x="623" y="2153"/>
                    <a:pt x="623" y="2131"/>
                  </a:cubicBezTo>
                  <a:lnTo>
                    <a:pt x="623" y="2131"/>
                  </a:lnTo>
                  <a:cubicBezTo>
                    <a:pt x="623" y="2109"/>
                    <a:pt x="634" y="2098"/>
                    <a:pt x="655" y="2098"/>
                  </a:cubicBezTo>
                  <a:lnTo>
                    <a:pt x="655" y="2098"/>
                  </a:lnTo>
                  <a:cubicBezTo>
                    <a:pt x="677" y="2098"/>
                    <a:pt x="688" y="2109"/>
                    <a:pt x="688" y="2131"/>
                  </a:cubicBezTo>
                  <a:lnTo>
                    <a:pt x="688" y="2131"/>
                  </a:lnTo>
                  <a:cubicBezTo>
                    <a:pt x="688" y="2153"/>
                    <a:pt x="677" y="2164"/>
                    <a:pt x="655" y="2164"/>
                  </a:cubicBezTo>
                  <a:close/>
                  <a:moveTo>
                    <a:pt x="524" y="2033"/>
                  </a:moveTo>
                  <a:lnTo>
                    <a:pt x="524" y="2033"/>
                  </a:lnTo>
                  <a:cubicBezTo>
                    <a:pt x="503" y="2033"/>
                    <a:pt x="491" y="2022"/>
                    <a:pt x="491" y="2000"/>
                  </a:cubicBezTo>
                  <a:lnTo>
                    <a:pt x="491" y="2000"/>
                  </a:lnTo>
                  <a:cubicBezTo>
                    <a:pt x="491" y="1978"/>
                    <a:pt x="503" y="1967"/>
                    <a:pt x="524" y="1967"/>
                  </a:cubicBezTo>
                  <a:lnTo>
                    <a:pt x="524" y="1967"/>
                  </a:lnTo>
                  <a:cubicBezTo>
                    <a:pt x="546" y="1967"/>
                    <a:pt x="557" y="1978"/>
                    <a:pt x="557" y="2000"/>
                  </a:cubicBezTo>
                  <a:lnTo>
                    <a:pt x="557" y="2000"/>
                  </a:lnTo>
                  <a:cubicBezTo>
                    <a:pt x="557" y="2022"/>
                    <a:pt x="546" y="2033"/>
                    <a:pt x="524" y="2033"/>
                  </a:cubicBezTo>
                  <a:close/>
                  <a:moveTo>
                    <a:pt x="671" y="475"/>
                  </a:moveTo>
                  <a:lnTo>
                    <a:pt x="671" y="475"/>
                  </a:lnTo>
                  <a:cubicBezTo>
                    <a:pt x="639" y="464"/>
                    <a:pt x="623" y="448"/>
                    <a:pt x="623" y="426"/>
                  </a:cubicBezTo>
                  <a:lnTo>
                    <a:pt x="623" y="426"/>
                  </a:lnTo>
                  <a:cubicBezTo>
                    <a:pt x="623" y="404"/>
                    <a:pt x="634" y="382"/>
                    <a:pt x="655" y="361"/>
                  </a:cubicBezTo>
                  <a:lnTo>
                    <a:pt x="721" y="295"/>
                  </a:lnTo>
                  <a:lnTo>
                    <a:pt x="721" y="295"/>
                  </a:lnTo>
                  <a:cubicBezTo>
                    <a:pt x="743" y="273"/>
                    <a:pt x="765" y="262"/>
                    <a:pt x="787" y="262"/>
                  </a:cubicBezTo>
                  <a:lnTo>
                    <a:pt x="787" y="262"/>
                  </a:lnTo>
                  <a:cubicBezTo>
                    <a:pt x="809" y="262"/>
                    <a:pt x="831" y="273"/>
                    <a:pt x="852" y="295"/>
                  </a:cubicBezTo>
                  <a:lnTo>
                    <a:pt x="900" y="343"/>
                  </a:lnTo>
                  <a:lnTo>
                    <a:pt x="917" y="361"/>
                  </a:lnTo>
                  <a:lnTo>
                    <a:pt x="917" y="361"/>
                  </a:lnTo>
                  <a:cubicBezTo>
                    <a:pt x="940" y="382"/>
                    <a:pt x="951" y="404"/>
                    <a:pt x="951" y="426"/>
                  </a:cubicBezTo>
                  <a:lnTo>
                    <a:pt x="951" y="426"/>
                  </a:lnTo>
                  <a:cubicBezTo>
                    <a:pt x="951" y="448"/>
                    <a:pt x="934" y="464"/>
                    <a:pt x="902" y="475"/>
                  </a:cubicBezTo>
                  <a:lnTo>
                    <a:pt x="902" y="475"/>
                  </a:lnTo>
                  <a:cubicBezTo>
                    <a:pt x="901" y="475"/>
                    <a:pt x="901" y="475"/>
                    <a:pt x="900" y="475"/>
                  </a:cubicBezTo>
                  <a:lnTo>
                    <a:pt x="900" y="475"/>
                  </a:lnTo>
                  <a:cubicBezTo>
                    <a:pt x="868" y="486"/>
                    <a:pt x="830" y="492"/>
                    <a:pt x="787" y="492"/>
                  </a:cubicBezTo>
                  <a:lnTo>
                    <a:pt x="787" y="492"/>
                  </a:lnTo>
                  <a:cubicBezTo>
                    <a:pt x="743" y="492"/>
                    <a:pt x="705" y="486"/>
                    <a:pt x="671" y="475"/>
                  </a:cubicBezTo>
                  <a:close/>
                  <a:moveTo>
                    <a:pt x="1065" y="639"/>
                  </a:moveTo>
                  <a:lnTo>
                    <a:pt x="1065" y="639"/>
                  </a:lnTo>
                  <a:cubicBezTo>
                    <a:pt x="1098" y="628"/>
                    <a:pt x="1131" y="628"/>
                    <a:pt x="1164" y="639"/>
                  </a:cubicBezTo>
                  <a:lnTo>
                    <a:pt x="1164" y="639"/>
                  </a:lnTo>
                  <a:cubicBezTo>
                    <a:pt x="1197" y="650"/>
                    <a:pt x="1213" y="667"/>
                    <a:pt x="1213" y="688"/>
                  </a:cubicBezTo>
                  <a:lnTo>
                    <a:pt x="1213" y="688"/>
                  </a:lnTo>
                  <a:cubicBezTo>
                    <a:pt x="1213" y="710"/>
                    <a:pt x="1197" y="727"/>
                    <a:pt x="1164" y="738"/>
                  </a:cubicBezTo>
                  <a:lnTo>
                    <a:pt x="1164" y="738"/>
                  </a:lnTo>
                  <a:cubicBezTo>
                    <a:pt x="1131" y="749"/>
                    <a:pt x="1098" y="749"/>
                    <a:pt x="1065" y="738"/>
                  </a:cubicBezTo>
                  <a:lnTo>
                    <a:pt x="1065" y="738"/>
                  </a:lnTo>
                  <a:cubicBezTo>
                    <a:pt x="1033" y="727"/>
                    <a:pt x="1016" y="710"/>
                    <a:pt x="1016" y="688"/>
                  </a:cubicBezTo>
                  <a:lnTo>
                    <a:pt x="1016" y="688"/>
                  </a:lnTo>
                  <a:cubicBezTo>
                    <a:pt x="1016" y="667"/>
                    <a:pt x="1033" y="650"/>
                    <a:pt x="1065" y="639"/>
                  </a:cubicBezTo>
                  <a:close/>
                  <a:moveTo>
                    <a:pt x="1983" y="639"/>
                  </a:moveTo>
                  <a:lnTo>
                    <a:pt x="1983" y="639"/>
                  </a:lnTo>
                  <a:cubicBezTo>
                    <a:pt x="2016" y="628"/>
                    <a:pt x="2048" y="628"/>
                    <a:pt x="2081" y="639"/>
                  </a:cubicBezTo>
                  <a:lnTo>
                    <a:pt x="2081" y="639"/>
                  </a:lnTo>
                  <a:cubicBezTo>
                    <a:pt x="2114" y="650"/>
                    <a:pt x="2130" y="667"/>
                    <a:pt x="2130" y="688"/>
                  </a:cubicBezTo>
                  <a:lnTo>
                    <a:pt x="2130" y="688"/>
                  </a:lnTo>
                  <a:cubicBezTo>
                    <a:pt x="2130" y="710"/>
                    <a:pt x="2114" y="727"/>
                    <a:pt x="2081" y="738"/>
                  </a:cubicBezTo>
                  <a:lnTo>
                    <a:pt x="2081" y="738"/>
                  </a:lnTo>
                  <a:cubicBezTo>
                    <a:pt x="2048" y="749"/>
                    <a:pt x="2016" y="749"/>
                    <a:pt x="1983" y="738"/>
                  </a:cubicBezTo>
                  <a:lnTo>
                    <a:pt x="1983" y="738"/>
                  </a:lnTo>
                  <a:cubicBezTo>
                    <a:pt x="1950" y="727"/>
                    <a:pt x="1934" y="710"/>
                    <a:pt x="1934" y="688"/>
                  </a:cubicBezTo>
                  <a:lnTo>
                    <a:pt x="1934" y="688"/>
                  </a:lnTo>
                  <a:cubicBezTo>
                    <a:pt x="1934" y="667"/>
                    <a:pt x="1950" y="650"/>
                    <a:pt x="1983" y="639"/>
                  </a:cubicBezTo>
                  <a:close/>
                  <a:moveTo>
                    <a:pt x="2229" y="361"/>
                  </a:moveTo>
                  <a:lnTo>
                    <a:pt x="2295" y="295"/>
                  </a:lnTo>
                  <a:lnTo>
                    <a:pt x="2295" y="295"/>
                  </a:lnTo>
                  <a:cubicBezTo>
                    <a:pt x="2316" y="273"/>
                    <a:pt x="2338" y="262"/>
                    <a:pt x="2360" y="262"/>
                  </a:cubicBezTo>
                  <a:lnTo>
                    <a:pt x="2360" y="262"/>
                  </a:lnTo>
                  <a:cubicBezTo>
                    <a:pt x="2382" y="262"/>
                    <a:pt x="2404" y="273"/>
                    <a:pt x="2426" y="295"/>
                  </a:cubicBezTo>
                  <a:lnTo>
                    <a:pt x="2474" y="343"/>
                  </a:lnTo>
                  <a:lnTo>
                    <a:pt x="2491" y="361"/>
                  </a:lnTo>
                  <a:lnTo>
                    <a:pt x="2491" y="361"/>
                  </a:lnTo>
                  <a:cubicBezTo>
                    <a:pt x="2513" y="382"/>
                    <a:pt x="2524" y="404"/>
                    <a:pt x="2524" y="426"/>
                  </a:cubicBezTo>
                  <a:lnTo>
                    <a:pt x="2524" y="426"/>
                  </a:lnTo>
                  <a:cubicBezTo>
                    <a:pt x="2524" y="448"/>
                    <a:pt x="2508" y="464"/>
                    <a:pt x="2475" y="475"/>
                  </a:cubicBezTo>
                  <a:lnTo>
                    <a:pt x="2475" y="475"/>
                  </a:lnTo>
                  <a:lnTo>
                    <a:pt x="2474" y="475"/>
                  </a:lnTo>
                  <a:lnTo>
                    <a:pt x="2474" y="475"/>
                  </a:lnTo>
                  <a:cubicBezTo>
                    <a:pt x="2441" y="486"/>
                    <a:pt x="2403" y="492"/>
                    <a:pt x="2360" y="492"/>
                  </a:cubicBezTo>
                  <a:lnTo>
                    <a:pt x="2360" y="492"/>
                  </a:lnTo>
                  <a:cubicBezTo>
                    <a:pt x="2316" y="492"/>
                    <a:pt x="2279" y="486"/>
                    <a:pt x="2245" y="475"/>
                  </a:cubicBezTo>
                  <a:lnTo>
                    <a:pt x="2245" y="475"/>
                  </a:lnTo>
                  <a:cubicBezTo>
                    <a:pt x="2212" y="464"/>
                    <a:pt x="2197" y="448"/>
                    <a:pt x="2197" y="426"/>
                  </a:cubicBezTo>
                  <a:lnTo>
                    <a:pt x="2197" y="426"/>
                  </a:lnTo>
                  <a:cubicBezTo>
                    <a:pt x="2197" y="404"/>
                    <a:pt x="2207" y="382"/>
                    <a:pt x="2229" y="361"/>
                  </a:cubicBezTo>
                  <a:close/>
                  <a:moveTo>
                    <a:pt x="2639" y="639"/>
                  </a:moveTo>
                  <a:lnTo>
                    <a:pt x="2639" y="639"/>
                  </a:lnTo>
                  <a:cubicBezTo>
                    <a:pt x="2672" y="628"/>
                    <a:pt x="2705" y="628"/>
                    <a:pt x="2737" y="639"/>
                  </a:cubicBezTo>
                  <a:lnTo>
                    <a:pt x="2737" y="639"/>
                  </a:lnTo>
                  <a:cubicBezTo>
                    <a:pt x="2770" y="650"/>
                    <a:pt x="2786" y="667"/>
                    <a:pt x="2786" y="688"/>
                  </a:cubicBezTo>
                  <a:lnTo>
                    <a:pt x="2786" y="688"/>
                  </a:lnTo>
                  <a:cubicBezTo>
                    <a:pt x="2786" y="710"/>
                    <a:pt x="2770" y="727"/>
                    <a:pt x="2737" y="738"/>
                  </a:cubicBezTo>
                  <a:lnTo>
                    <a:pt x="2737" y="738"/>
                  </a:lnTo>
                  <a:cubicBezTo>
                    <a:pt x="2705" y="749"/>
                    <a:pt x="2672" y="749"/>
                    <a:pt x="2639" y="738"/>
                  </a:cubicBezTo>
                  <a:lnTo>
                    <a:pt x="2639" y="738"/>
                  </a:lnTo>
                  <a:cubicBezTo>
                    <a:pt x="2606" y="727"/>
                    <a:pt x="2589" y="710"/>
                    <a:pt x="2589" y="688"/>
                  </a:cubicBezTo>
                  <a:lnTo>
                    <a:pt x="2589" y="688"/>
                  </a:lnTo>
                  <a:cubicBezTo>
                    <a:pt x="2589" y="667"/>
                    <a:pt x="2606" y="650"/>
                    <a:pt x="2639" y="639"/>
                  </a:cubicBezTo>
                  <a:close/>
                  <a:moveTo>
                    <a:pt x="3557" y="639"/>
                  </a:moveTo>
                  <a:lnTo>
                    <a:pt x="3557" y="639"/>
                  </a:lnTo>
                  <a:cubicBezTo>
                    <a:pt x="3589" y="628"/>
                    <a:pt x="3622" y="628"/>
                    <a:pt x="3654" y="639"/>
                  </a:cubicBezTo>
                  <a:lnTo>
                    <a:pt x="3654" y="639"/>
                  </a:lnTo>
                  <a:cubicBezTo>
                    <a:pt x="3688" y="650"/>
                    <a:pt x="3704" y="667"/>
                    <a:pt x="3704" y="688"/>
                  </a:cubicBezTo>
                  <a:lnTo>
                    <a:pt x="3704" y="688"/>
                  </a:lnTo>
                  <a:cubicBezTo>
                    <a:pt x="3704" y="710"/>
                    <a:pt x="3688" y="727"/>
                    <a:pt x="3654" y="738"/>
                  </a:cubicBezTo>
                  <a:lnTo>
                    <a:pt x="3654" y="738"/>
                  </a:lnTo>
                  <a:cubicBezTo>
                    <a:pt x="3622" y="749"/>
                    <a:pt x="3589" y="749"/>
                    <a:pt x="3557" y="738"/>
                  </a:cubicBezTo>
                  <a:lnTo>
                    <a:pt x="3557" y="738"/>
                  </a:lnTo>
                  <a:cubicBezTo>
                    <a:pt x="3524" y="727"/>
                    <a:pt x="3507" y="710"/>
                    <a:pt x="3507" y="688"/>
                  </a:cubicBezTo>
                  <a:lnTo>
                    <a:pt x="3507" y="688"/>
                  </a:lnTo>
                  <a:cubicBezTo>
                    <a:pt x="3507" y="667"/>
                    <a:pt x="3524" y="650"/>
                    <a:pt x="3557" y="639"/>
                  </a:cubicBezTo>
                  <a:close/>
                  <a:moveTo>
                    <a:pt x="4327" y="1836"/>
                  </a:moveTo>
                  <a:lnTo>
                    <a:pt x="4327" y="1836"/>
                  </a:lnTo>
                  <a:cubicBezTo>
                    <a:pt x="4349" y="1836"/>
                    <a:pt x="4360" y="1847"/>
                    <a:pt x="4360" y="1869"/>
                  </a:cubicBezTo>
                  <a:lnTo>
                    <a:pt x="4360" y="1869"/>
                  </a:lnTo>
                  <a:cubicBezTo>
                    <a:pt x="4360" y="1891"/>
                    <a:pt x="4349" y="1902"/>
                    <a:pt x="4327" y="1902"/>
                  </a:cubicBezTo>
                  <a:lnTo>
                    <a:pt x="4327" y="1902"/>
                  </a:lnTo>
                  <a:cubicBezTo>
                    <a:pt x="4305" y="1902"/>
                    <a:pt x="4294" y="1891"/>
                    <a:pt x="4294" y="1869"/>
                  </a:cubicBezTo>
                  <a:lnTo>
                    <a:pt x="4294" y="1869"/>
                  </a:lnTo>
                  <a:cubicBezTo>
                    <a:pt x="4294" y="1847"/>
                    <a:pt x="4305" y="1836"/>
                    <a:pt x="4327" y="1836"/>
                  </a:cubicBezTo>
                  <a:close/>
                  <a:moveTo>
                    <a:pt x="4458" y="1705"/>
                  </a:moveTo>
                  <a:lnTo>
                    <a:pt x="4458" y="1705"/>
                  </a:lnTo>
                  <a:cubicBezTo>
                    <a:pt x="4480" y="1705"/>
                    <a:pt x="4491" y="1715"/>
                    <a:pt x="4491" y="1738"/>
                  </a:cubicBezTo>
                  <a:lnTo>
                    <a:pt x="4491" y="1738"/>
                  </a:lnTo>
                  <a:cubicBezTo>
                    <a:pt x="4491" y="1760"/>
                    <a:pt x="4480" y="1771"/>
                    <a:pt x="4458" y="1771"/>
                  </a:cubicBezTo>
                  <a:lnTo>
                    <a:pt x="4458" y="1771"/>
                  </a:lnTo>
                  <a:cubicBezTo>
                    <a:pt x="4437" y="1771"/>
                    <a:pt x="4425" y="1760"/>
                    <a:pt x="4425" y="1738"/>
                  </a:cubicBezTo>
                  <a:lnTo>
                    <a:pt x="4425" y="1738"/>
                  </a:lnTo>
                  <a:cubicBezTo>
                    <a:pt x="4425" y="1715"/>
                    <a:pt x="4437" y="1705"/>
                    <a:pt x="4458" y="1705"/>
                  </a:cubicBezTo>
                  <a:close/>
                  <a:moveTo>
                    <a:pt x="393" y="1902"/>
                  </a:moveTo>
                  <a:lnTo>
                    <a:pt x="393" y="1902"/>
                  </a:lnTo>
                  <a:cubicBezTo>
                    <a:pt x="371" y="1902"/>
                    <a:pt x="361" y="1891"/>
                    <a:pt x="361" y="1869"/>
                  </a:cubicBezTo>
                  <a:lnTo>
                    <a:pt x="361" y="1869"/>
                  </a:lnTo>
                  <a:cubicBezTo>
                    <a:pt x="361" y="1847"/>
                    <a:pt x="371" y="1836"/>
                    <a:pt x="393" y="1836"/>
                  </a:cubicBezTo>
                  <a:lnTo>
                    <a:pt x="393" y="1836"/>
                  </a:lnTo>
                  <a:cubicBezTo>
                    <a:pt x="415" y="1836"/>
                    <a:pt x="426" y="1847"/>
                    <a:pt x="426" y="1869"/>
                  </a:cubicBezTo>
                  <a:lnTo>
                    <a:pt x="426" y="1869"/>
                  </a:lnTo>
                  <a:cubicBezTo>
                    <a:pt x="426" y="1891"/>
                    <a:pt x="415" y="1902"/>
                    <a:pt x="393" y="1902"/>
                  </a:cubicBezTo>
                  <a:close/>
                  <a:moveTo>
                    <a:pt x="262" y="1771"/>
                  </a:moveTo>
                  <a:lnTo>
                    <a:pt x="262" y="1771"/>
                  </a:lnTo>
                  <a:cubicBezTo>
                    <a:pt x="240" y="1771"/>
                    <a:pt x="229" y="1760"/>
                    <a:pt x="229" y="1738"/>
                  </a:cubicBezTo>
                  <a:lnTo>
                    <a:pt x="229" y="1738"/>
                  </a:lnTo>
                  <a:cubicBezTo>
                    <a:pt x="229" y="1715"/>
                    <a:pt x="240" y="1705"/>
                    <a:pt x="262" y="1705"/>
                  </a:cubicBezTo>
                  <a:lnTo>
                    <a:pt x="262" y="1705"/>
                  </a:lnTo>
                  <a:cubicBezTo>
                    <a:pt x="284" y="1705"/>
                    <a:pt x="295" y="1715"/>
                    <a:pt x="295" y="1738"/>
                  </a:cubicBezTo>
                  <a:lnTo>
                    <a:pt x="295" y="1738"/>
                  </a:lnTo>
                  <a:cubicBezTo>
                    <a:pt x="295" y="1760"/>
                    <a:pt x="284" y="1771"/>
                    <a:pt x="262" y="1771"/>
                  </a:cubicBezTo>
                  <a:close/>
                  <a:moveTo>
                    <a:pt x="507" y="738"/>
                  </a:moveTo>
                  <a:lnTo>
                    <a:pt x="507" y="738"/>
                  </a:lnTo>
                  <a:cubicBezTo>
                    <a:pt x="475" y="749"/>
                    <a:pt x="442" y="749"/>
                    <a:pt x="410" y="738"/>
                  </a:cubicBezTo>
                  <a:lnTo>
                    <a:pt x="410" y="738"/>
                  </a:lnTo>
                  <a:cubicBezTo>
                    <a:pt x="377" y="727"/>
                    <a:pt x="361" y="710"/>
                    <a:pt x="361" y="688"/>
                  </a:cubicBezTo>
                  <a:lnTo>
                    <a:pt x="361" y="688"/>
                  </a:lnTo>
                  <a:cubicBezTo>
                    <a:pt x="361" y="667"/>
                    <a:pt x="377" y="650"/>
                    <a:pt x="410" y="639"/>
                  </a:cubicBezTo>
                  <a:lnTo>
                    <a:pt x="410" y="639"/>
                  </a:lnTo>
                  <a:cubicBezTo>
                    <a:pt x="442" y="628"/>
                    <a:pt x="475" y="628"/>
                    <a:pt x="507" y="639"/>
                  </a:cubicBezTo>
                  <a:lnTo>
                    <a:pt x="507" y="639"/>
                  </a:lnTo>
                  <a:cubicBezTo>
                    <a:pt x="541" y="650"/>
                    <a:pt x="557" y="667"/>
                    <a:pt x="557" y="688"/>
                  </a:cubicBezTo>
                  <a:lnTo>
                    <a:pt x="557" y="688"/>
                  </a:lnTo>
                  <a:cubicBezTo>
                    <a:pt x="557" y="710"/>
                    <a:pt x="541" y="727"/>
                    <a:pt x="507" y="738"/>
                  </a:cubicBezTo>
                  <a:close/>
                  <a:moveTo>
                    <a:pt x="4212" y="639"/>
                  </a:moveTo>
                  <a:lnTo>
                    <a:pt x="4212" y="639"/>
                  </a:lnTo>
                  <a:cubicBezTo>
                    <a:pt x="4245" y="628"/>
                    <a:pt x="4277" y="628"/>
                    <a:pt x="4310" y="639"/>
                  </a:cubicBezTo>
                  <a:lnTo>
                    <a:pt x="4310" y="639"/>
                  </a:lnTo>
                  <a:cubicBezTo>
                    <a:pt x="4344" y="650"/>
                    <a:pt x="4360" y="667"/>
                    <a:pt x="4360" y="688"/>
                  </a:cubicBezTo>
                  <a:lnTo>
                    <a:pt x="4360" y="688"/>
                  </a:lnTo>
                  <a:cubicBezTo>
                    <a:pt x="4360" y="710"/>
                    <a:pt x="4344" y="727"/>
                    <a:pt x="4310" y="738"/>
                  </a:cubicBezTo>
                  <a:lnTo>
                    <a:pt x="4310" y="738"/>
                  </a:lnTo>
                  <a:cubicBezTo>
                    <a:pt x="4277" y="749"/>
                    <a:pt x="4245" y="749"/>
                    <a:pt x="4212" y="738"/>
                  </a:cubicBezTo>
                  <a:lnTo>
                    <a:pt x="4212" y="738"/>
                  </a:lnTo>
                  <a:cubicBezTo>
                    <a:pt x="4180" y="727"/>
                    <a:pt x="4163" y="710"/>
                    <a:pt x="4163" y="688"/>
                  </a:cubicBezTo>
                  <a:lnTo>
                    <a:pt x="4163" y="688"/>
                  </a:lnTo>
                  <a:cubicBezTo>
                    <a:pt x="4163" y="667"/>
                    <a:pt x="4180" y="650"/>
                    <a:pt x="4212" y="639"/>
                  </a:cubicBezTo>
                  <a:close/>
                  <a:moveTo>
                    <a:pt x="4081" y="901"/>
                  </a:moveTo>
                  <a:lnTo>
                    <a:pt x="4081" y="901"/>
                  </a:lnTo>
                  <a:cubicBezTo>
                    <a:pt x="4113" y="891"/>
                    <a:pt x="4152" y="885"/>
                    <a:pt x="4196" y="885"/>
                  </a:cubicBezTo>
                  <a:lnTo>
                    <a:pt x="4196" y="885"/>
                  </a:lnTo>
                  <a:cubicBezTo>
                    <a:pt x="4239" y="885"/>
                    <a:pt x="4277" y="891"/>
                    <a:pt x="4310" y="901"/>
                  </a:cubicBezTo>
                  <a:lnTo>
                    <a:pt x="4310" y="901"/>
                  </a:lnTo>
                  <a:cubicBezTo>
                    <a:pt x="4344" y="912"/>
                    <a:pt x="4371" y="929"/>
                    <a:pt x="4393" y="951"/>
                  </a:cubicBezTo>
                  <a:lnTo>
                    <a:pt x="4458" y="1016"/>
                  </a:lnTo>
                  <a:lnTo>
                    <a:pt x="4524" y="1082"/>
                  </a:lnTo>
                  <a:lnTo>
                    <a:pt x="4589" y="1147"/>
                  </a:lnTo>
                  <a:lnTo>
                    <a:pt x="4655" y="1213"/>
                  </a:lnTo>
                  <a:lnTo>
                    <a:pt x="4655" y="1213"/>
                  </a:lnTo>
                  <a:cubicBezTo>
                    <a:pt x="4677" y="1235"/>
                    <a:pt x="4699" y="1246"/>
                    <a:pt x="4720" y="1246"/>
                  </a:cubicBezTo>
                  <a:lnTo>
                    <a:pt x="4720" y="984"/>
                  </a:lnTo>
                  <a:lnTo>
                    <a:pt x="4720" y="984"/>
                  </a:lnTo>
                  <a:cubicBezTo>
                    <a:pt x="4699" y="984"/>
                    <a:pt x="4677" y="972"/>
                    <a:pt x="4655" y="951"/>
                  </a:cubicBezTo>
                  <a:lnTo>
                    <a:pt x="4589" y="885"/>
                  </a:lnTo>
                  <a:lnTo>
                    <a:pt x="4589" y="885"/>
                  </a:lnTo>
                  <a:cubicBezTo>
                    <a:pt x="4567" y="863"/>
                    <a:pt x="4556" y="841"/>
                    <a:pt x="4556" y="819"/>
                  </a:cubicBezTo>
                  <a:lnTo>
                    <a:pt x="4556" y="819"/>
                  </a:lnTo>
                  <a:cubicBezTo>
                    <a:pt x="4556" y="798"/>
                    <a:pt x="4567" y="776"/>
                    <a:pt x="4589" y="755"/>
                  </a:cubicBezTo>
                  <a:lnTo>
                    <a:pt x="4589" y="755"/>
                  </a:lnTo>
                  <a:cubicBezTo>
                    <a:pt x="4611" y="732"/>
                    <a:pt x="4622" y="710"/>
                    <a:pt x="4622" y="688"/>
                  </a:cubicBezTo>
                  <a:lnTo>
                    <a:pt x="4622" y="688"/>
                  </a:lnTo>
                  <a:cubicBezTo>
                    <a:pt x="4622" y="667"/>
                    <a:pt x="4611" y="645"/>
                    <a:pt x="4589" y="623"/>
                  </a:cubicBezTo>
                  <a:lnTo>
                    <a:pt x="4458" y="492"/>
                  </a:lnTo>
                  <a:lnTo>
                    <a:pt x="4393" y="426"/>
                  </a:lnTo>
                  <a:lnTo>
                    <a:pt x="4327" y="361"/>
                  </a:lnTo>
                  <a:lnTo>
                    <a:pt x="4131" y="164"/>
                  </a:lnTo>
                  <a:lnTo>
                    <a:pt x="4064" y="99"/>
                  </a:lnTo>
                  <a:lnTo>
                    <a:pt x="4047" y="81"/>
                  </a:lnTo>
                  <a:lnTo>
                    <a:pt x="3999" y="32"/>
                  </a:lnTo>
                  <a:lnTo>
                    <a:pt x="3999" y="32"/>
                  </a:lnTo>
                  <a:cubicBezTo>
                    <a:pt x="3977" y="10"/>
                    <a:pt x="3956" y="0"/>
                    <a:pt x="3934" y="0"/>
                  </a:cubicBezTo>
                  <a:lnTo>
                    <a:pt x="3934" y="0"/>
                  </a:lnTo>
                  <a:cubicBezTo>
                    <a:pt x="3911" y="0"/>
                    <a:pt x="3890" y="10"/>
                    <a:pt x="3868" y="32"/>
                  </a:cubicBezTo>
                  <a:lnTo>
                    <a:pt x="3802" y="99"/>
                  </a:lnTo>
                  <a:lnTo>
                    <a:pt x="3737" y="164"/>
                  </a:lnTo>
                  <a:lnTo>
                    <a:pt x="3671" y="229"/>
                  </a:lnTo>
                  <a:lnTo>
                    <a:pt x="3606" y="295"/>
                  </a:lnTo>
                  <a:lnTo>
                    <a:pt x="3540" y="361"/>
                  </a:lnTo>
                  <a:lnTo>
                    <a:pt x="3475" y="426"/>
                  </a:lnTo>
                  <a:lnTo>
                    <a:pt x="3409" y="492"/>
                  </a:lnTo>
                  <a:lnTo>
                    <a:pt x="3343" y="557"/>
                  </a:lnTo>
                  <a:lnTo>
                    <a:pt x="3278" y="623"/>
                  </a:lnTo>
                  <a:lnTo>
                    <a:pt x="3278" y="623"/>
                  </a:lnTo>
                  <a:cubicBezTo>
                    <a:pt x="3255" y="645"/>
                    <a:pt x="3245" y="667"/>
                    <a:pt x="3245" y="688"/>
                  </a:cubicBezTo>
                  <a:lnTo>
                    <a:pt x="3245" y="688"/>
                  </a:lnTo>
                  <a:cubicBezTo>
                    <a:pt x="3245" y="710"/>
                    <a:pt x="3255" y="732"/>
                    <a:pt x="3278" y="755"/>
                  </a:cubicBezTo>
                  <a:lnTo>
                    <a:pt x="3278" y="755"/>
                  </a:lnTo>
                  <a:cubicBezTo>
                    <a:pt x="3300" y="776"/>
                    <a:pt x="3311" y="798"/>
                    <a:pt x="3311" y="819"/>
                  </a:cubicBezTo>
                  <a:lnTo>
                    <a:pt x="3311" y="819"/>
                  </a:lnTo>
                  <a:cubicBezTo>
                    <a:pt x="3311" y="841"/>
                    <a:pt x="3300" y="863"/>
                    <a:pt x="3278" y="885"/>
                  </a:cubicBezTo>
                  <a:lnTo>
                    <a:pt x="3212" y="951"/>
                  </a:lnTo>
                  <a:lnTo>
                    <a:pt x="3212" y="951"/>
                  </a:lnTo>
                  <a:cubicBezTo>
                    <a:pt x="3190" y="972"/>
                    <a:pt x="3169" y="984"/>
                    <a:pt x="3147" y="984"/>
                  </a:cubicBezTo>
                  <a:lnTo>
                    <a:pt x="3147" y="984"/>
                  </a:lnTo>
                  <a:cubicBezTo>
                    <a:pt x="3125" y="984"/>
                    <a:pt x="3103" y="972"/>
                    <a:pt x="3082" y="951"/>
                  </a:cubicBezTo>
                  <a:lnTo>
                    <a:pt x="3017" y="885"/>
                  </a:lnTo>
                  <a:lnTo>
                    <a:pt x="3017" y="885"/>
                  </a:lnTo>
                  <a:cubicBezTo>
                    <a:pt x="2994" y="863"/>
                    <a:pt x="2983" y="841"/>
                    <a:pt x="2983" y="819"/>
                  </a:cubicBezTo>
                  <a:lnTo>
                    <a:pt x="2983" y="819"/>
                  </a:lnTo>
                  <a:cubicBezTo>
                    <a:pt x="2983" y="798"/>
                    <a:pt x="2994" y="776"/>
                    <a:pt x="3017" y="755"/>
                  </a:cubicBezTo>
                  <a:lnTo>
                    <a:pt x="3017" y="755"/>
                  </a:lnTo>
                  <a:cubicBezTo>
                    <a:pt x="3038" y="732"/>
                    <a:pt x="3049" y="710"/>
                    <a:pt x="3049" y="688"/>
                  </a:cubicBezTo>
                  <a:lnTo>
                    <a:pt x="3049" y="688"/>
                  </a:lnTo>
                  <a:cubicBezTo>
                    <a:pt x="3049" y="667"/>
                    <a:pt x="3038" y="645"/>
                    <a:pt x="3017" y="623"/>
                  </a:cubicBezTo>
                  <a:lnTo>
                    <a:pt x="2885" y="492"/>
                  </a:lnTo>
                  <a:lnTo>
                    <a:pt x="2819" y="426"/>
                  </a:lnTo>
                  <a:lnTo>
                    <a:pt x="2753" y="361"/>
                  </a:lnTo>
                  <a:lnTo>
                    <a:pt x="2557" y="164"/>
                  </a:lnTo>
                  <a:lnTo>
                    <a:pt x="2491" y="99"/>
                  </a:lnTo>
                  <a:lnTo>
                    <a:pt x="2474" y="81"/>
                  </a:lnTo>
                  <a:lnTo>
                    <a:pt x="2426" y="32"/>
                  </a:lnTo>
                  <a:lnTo>
                    <a:pt x="2426" y="32"/>
                  </a:lnTo>
                  <a:cubicBezTo>
                    <a:pt x="2404" y="10"/>
                    <a:pt x="2382" y="0"/>
                    <a:pt x="2360" y="0"/>
                  </a:cubicBezTo>
                  <a:lnTo>
                    <a:pt x="2360" y="0"/>
                  </a:lnTo>
                  <a:cubicBezTo>
                    <a:pt x="2338" y="0"/>
                    <a:pt x="2316" y="10"/>
                    <a:pt x="2295" y="32"/>
                  </a:cubicBezTo>
                  <a:lnTo>
                    <a:pt x="2229" y="99"/>
                  </a:lnTo>
                  <a:lnTo>
                    <a:pt x="2163" y="164"/>
                  </a:lnTo>
                  <a:lnTo>
                    <a:pt x="2098" y="229"/>
                  </a:lnTo>
                  <a:lnTo>
                    <a:pt x="2033" y="295"/>
                  </a:lnTo>
                  <a:lnTo>
                    <a:pt x="1966" y="361"/>
                  </a:lnTo>
                  <a:lnTo>
                    <a:pt x="1901" y="426"/>
                  </a:lnTo>
                  <a:lnTo>
                    <a:pt x="1835" y="492"/>
                  </a:lnTo>
                  <a:lnTo>
                    <a:pt x="1770" y="557"/>
                  </a:lnTo>
                  <a:lnTo>
                    <a:pt x="1704" y="623"/>
                  </a:lnTo>
                  <a:lnTo>
                    <a:pt x="1704" y="623"/>
                  </a:lnTo>
                  <a:cubicBezTo>
                    <a:pt x="1682" y="645"/>
                    <a:pt x="1671" y="667"/>
                    <a:pt x="1671" y="688"/>
                  </a:cubicBezTo>
                  <a:lnTo>
                    <a:pt x="1671" y="688"/>
                  </a:lnTo>
                  <a:cubicBezTo>
                    <a:pt x="1671" y="710"/>
                    <a:pt x="1682" y="732"/>
                    <a:pt x="1704" y="755"/>
                  </a:cubicBezTo>
                  <a:lnTo>
                    <a:pt x="1704" y="755"/>
                  </a:lnTo>
                  <a:cubicBezTo>
                    <a:pt x="1726" y="776"/>
                    <a:pt x="1737" y="798"/>
                    <a:pt x="1737" y="819"/>
                  </a:cubicBezTo>
                  <a:lnTo>
                    <a:pt x="1737" y="819"/>
                  </a:lnTo>
                  <a:cubicBezTo>
                    <a:pt x="1737" y="841"/>
                    <a:pt x="1726" y="863"/>
                    <a:pt x="1704" y="885"/>
                  </a:cubicBezTo>
                  <a:lnTo>
                    <a:pt x="1639" y="951"/>
                  </a:lnTo>
                  <a:lnTo>
                    <a:pt x="1639" y="951"/>
                  </a:lnTo>
                  <a:cubicBezTo>
                    <a:pt x="1617" y="972"/>
                    <a:pt x="1595" y="984"/>
                    <a:pt x="1573" y="984"/>
                  </a:cubicBezTo>
                  <a:lnTo>
                    <a:pt x="1573" y="984"/>
                  </a:lnTo>
                  <a:cubicBezTo>
                    <a:pt x="1552" y="984"/>
                    <a:pt x="1530" y="972"/>
                    <a:pt x="1508" y="951"/>
                  </a:cubicBezTo>
                  <a:lnTo>
                    <a:pt x="1443" y="885"/>
                  </a:lnTo>
                  <a:lnTo>
                    <a:pt x="1443" y="885"/>
                  </a:lnTo>
                  <a:cubicBezTo>
                    <a:pt x="1420" y="863"/>
                    <a:pt x="1410" y="841"/>
                    <a:pt x="1410" y="819"/>
                  </a:cubicBezTo>
                  <a:lnTo>
                    <a:pt x="1410" y="819"/>
                  </a:lnTo>
                  <a:cubicBezTo>
                    <a:pt x="1410" y="798"/>
                    <a:pt x="1420" y="776"/>
                    <a:pt x="1443" y="755"/>
                  </a:cubicBezTo>
                  <a:lnTo>
                    <a:pt x="1443" y="755"/>
                  </a:lnTo>
                  <a:cubicBezTo>
                    <a:pt x="1464" y="732"/>
                    <a:pt x="1475" y="710"/>
                    <a:pt x="1475" y="688"/>
                  </a:cubicBezTo>
                  <a:lnTo>
                    <a:pt x="1475" y="688"/>
                  </a:lnTo>
                  <a:cubicBezTo>
                    <a:pt x="1475" y="667"/>
                    <a:pt x="1464" y="645"/>
                    <a:pt x="1443" y="623"/>
                  </a:cubicBezTo>
                  <a:lnTo>
                    <a:pt x="1311" y="492"/>
                  </a:lnTo>
                  <a:lnTo>
                    <a:pt x="1245" y="426"/>
                  </a:lnTo>
                  <a:lnTo>
                    <a:pt x="1180" y="361"/>
                  </a:lnTo>
                  <a:lnTo>
                    <a:pt x="984" y="164"/>
                  </a:lnTo>
                  <a:lnTo>
                    <a:pt x="917" y="99"/>
                  </a:lnTo>
                  <a:lnTo>
                    <a:pt x="900" y="81"/>
                  </a:lnTo>
                  <a:lnTo>
                    <a:pt x="852" y="32"/>
                  </a:lnTo>
                  <a:lnTo>
                    <a:pt x="852" y="32"/>
                  </a:lnTo>
                  <a:cubicBezTo>
                    <a:pt x="831" y="10"/>
                    <a:pt x="809" y="0"/>
                    <a:pt x="787" y="0"/>
                  </a:cubicBezTo>
                  <a:lnTo>
                    <a:pt x="787" y="0"/>
                  </a:lnTo>
                  <a:cubicBezTo>
                    <a:pt x="765" y="0"/>
                    <a:pt x="743" y="10"/>
                    <a:pt x="721" y="32"/>
                  </a:cubicBezTo>
                  <a:lnTo>
                    <a:pt x="655" y="99"/>
                  </a:lnTo>
                  <a:lnTo>
                    <a:pt x="590" y="164"/>
                  </a:lnTo>
                  <a:lnTo>
                    <a:pt x="524" y="229"/>
                  </a:lnTo>
                  <a:lnTo>
                    <a:pt x="459" y="295"/>
                  </a:lnTo>
                  <a:lnTo>
                    <a:pt x="393" y="361"/>
                  </a:lnTo>
                  <a:lnTo>
                    <a:pt x="328" y="426"/>
                  </a:lnTo>
                  <a:lnTo>
                    <a:pt x="262" y="492"/>
                  </a:lnTo>
                  <a:lnTo>
                    <a:pt x="197" y="557"/>
                  </a:lnTo>
                  <a:lnTo>
                    <a:pt x="131" y="623"/>
                  </a:lnTo>
                  <a:lnTo>
                    <a:pt x="131" y="623"/>
                  </a:lnTo>
                  <a:cubicBezTo>
                    <a:pt x="109" y="645"/>
                    <a:pt x="97" y="667"/>
                    <a:pt x="97" y="688"/>
                  </a:cubicBezTo>
                  <a:lnTo>
                    <a:pt x="97" y="688"/>
                  </a:lnTo>
                  <a:cubicBezTo>
                    <a:pt x="97" y="710"/>
                    <a:pt x="109" y="732"/>
                    <a:pt x="131" y="755"/>
                  </a:cubicBezTo>
                  <a:lnTo>
                    <a:pt x="131" y="755"/>
                  </a:lnTo>
                  <a:cubicBezTo>
                    <a:pt x="153" y="776"/>
                    <a:pt x="164" y="798"/>
                    <a:pt x="164" y="819"/>
                  </a:cubicBezTo>
                  <a:lnTo>
                    <a:pt x="164" y="819"/>
                  </a:lnTo>
                  <a:cubicBezTo>
                    <a:pt x="164" y="841"/>
                    <a:pt x="153" y="863"/>
                    <a:pt x="131" y="885"/>
                  </a:cubicBezTo>
                  <a:lnTo>
                    <a:pt x="65" y="951"/>
                  </a:lnTo>
                  <a:lnTo>
                    <a:pt x="65" y="951"/>
                  </a:lnTo>
                  <a:cubicBezTo>
                    <a:pt x="43" y="972"/>
                    <a:pt x="22" y="984"/>
                    <a:pt x="0" y="984"/>
                  </a:cubicBezTo>
                  <a:lnTo>
                    <a:pt x="0" y="1246"/>
                  </a:lnTo>
                  <a:lnTo>
                    <a:pt x="0" y="1246"/>
                  </a:lnTo>
                  <a:cubicBezTo>
                    <a:pt x="22" y="1246"/>
                    <a:pt x="43" y="1235"/>
                    <a:pt x="65" y="1213"/>
                  </a:cubicBezTo>
                  <a:lnTo>
                    <a:pt x="131" y="1147"/>
                  </a:lnTo>
                  <a:lnTo>
                    <a:pt x="197" y="1082"/>
                  </a:lnTo>
                  <a:lnTo>
                    <a:pt x="262" y="1016"/>
                  </a:lnTo>
                  <a:lnTo>
                    <a:pt x="328" y="951"/>
                  </a:lnTo>
                  <a:lnTo>
                    <a:pt x="328" y="951"/>
                  </a:lnTo>
                  <a:cubicBezTo>
                    <a:pt x="349" y="929"/>
                    <a:pt x="377" y="912"/>
                    <a:pt x="410" y="901"/>
                  </a:cubicBezTo>
                  <a:lnTo>
                    <a:pt x="410" y="901"/>
                  </a:lnTo>
                  <a:cubicBezTo>
                    <a:pt x="442" y="891"/>
                    <a:pt x="480" y="885"/>
                    <a:pt x="524" y="885"/>
                  </a:cubicBezTo>
                  <a:lnTo>
                    <a:pt x="524" y="885"/>
                  </a:lnTo>
                  <a:cubicBezTo>
                    <a:pt x="568" y="885"/>
                    <a:pt x="606" y="891"/>
                    <a:pt x="639" y="901"/>
                  </a:cubicBezTo>
                  <a:lnTo>
                    <a:pt x="639" y="901"/>
                  </a:lnTo>
                  <a:cubicBezTo>
                    <a:pt x="671" y="912"/>
                    <a:pt x="688" y="929"/>
                    <a:pt x="688" y="951"/>
                  </a:cubicBezTo>
                  <a:lnTo>
                    <a:pt x="688" y="951"/>
                  </a:lnTo>
                  <a:cubicBezTo>
                    <a:pt x="688" y="972"/>
                    <a:pt x="677" y="994"/>
                    <a:pt x="655" y="1016"/>
                  </a:cubicBezTo>
                  <a:lnTo>
                    <a:pt x="197" y="1475"/>
                  </a:lnTo>
                  <a:lnTo>
                    <a:pt x="197" y="1475"/>
                  </a:lnTo>
                  <a:cubicBezTo>
                    <a:pt x="174" y="1497"/>
                    <a:pt x="147" y="1514"/>
                    <a:pt x="114" y="1525"/>
                  </a:cubicBezTo>
                  <a:lnTo>
                    <a:pt x="114" y="1525"/>
                  </a:lnTo>
                  <a:cubicBezTo>
                    <a:pt x="82" y="1536"/>
                    <a:pt x="43" y="1540"/>
                    <a:pt x="0" y="1540"/>
                  </a:cubicBezTo>
                  <a:lnTo>
                    <a:pt x="0" y="1705"/>
                  </a:lnTo>
                  <a:lnTo>
                    <a:pt x="0" y="1705"/>
                  </a:lnTo>
                  <a:cubicBezTo>
                    <a:pt x="22" y="1705"/>
                    <a:pt x="43" y="1715"/>
                    <a:pt x="65" y="1738"/>
                  </a:cubicBezTo>
                  <a:lnTo>
                    <a:pt x="131" y="1803"/>
                  </a:lnTo>
                  <a:lnTo>
                    <a:pt x="197" y="1869"/>
                  </a:lnTo>
                  <a:lnTo>
                    <a:pt x="262" y="1934"/>
                  </a:lnTo>
                  <a:lnTo>
                    <a:pt x="328" y="2000"/>
                  </a:lnTo>
                  <a:lnTo>
                    <a:pt x="393" y="2066"/>
                  </a:lnTo>
                  <a:lnTo>
                    <a:pt x="459" y="2131"/>
                  </a:lnTo>
                  <a:lnTo>
                    <a:pt x="524" y="2197"/>
                  </a:lnTo>
                  <a:lnTo>
                    <a:pt x="590" y="2263"/>
                  </a:lnTo>
                  <a:lnTo>
                    <a:pt x="590" y="2263"/>
                  </a:lnTo>
                  <a:cubicBezTo>
                    <a:pt x="612" y="2284"/>
                    <a:pt x="639" y="2301"/>
                    <a:pt x="671" y="2311"/>
                  </a:cubicBezTo>
                  <a:lnTo>
                    <a:pt x="671" y="2311"/>
                  </a:lnTo>
                  <a:cubicBezTo>
                    <a:pt x="705" y="2323"/>
                    <a:pt x="743" y="2328"/>
                    <a:pt x="787" y="2328"/>
                  </a:cubicBezTo>
                  <a:lnTo>
                    <a:pt x="787" y="2328"/>
                  </a:lnTo>
                  <a:cubicBezTo>
                    <a:pt x="830" y="2328"/>
                    <a:pt x="868" y="2323"/>
                    <a:pt x="900" y="2312"/>
                  </a:cubicBezTo>
                  <a:lnTo>
                    <a:pt x="900" y="2312"/>
                  </a:lnTo>
                  <a:cubicBezTo>
                    <a:pt x="901" y="2312"/>
                    <a:pt x="901" y="2312"/>
                    <a:pt x="902" y="2311"/>
                  </a:cubicBezTo>
                  <a:lnTo>
                    <a:pt x="902" y="2311"/>
                  </a:lnTo>
                  <a:cubicBezTo>
                    <a:pt x="934" y="2301"/>
                    <a:pt x="962" y="2284"/>
                    <a:pt x="984" y="2263"/>
                  </a:cubicBezTo>
                  <a:lnTo>
                    <a:pt x="1049" y="2197"/>
                  </a:lnTo>
                  <a:lnTo>
                    <a:pt x="1115" y="2131"/>
                  </a:lnTo>
                  <a:lnTo>
                    <a:pt x="1180" y="2066"/>
                  </a:lnTo>
                  <a:lnTo>
                    <a:pt x="1245" y="2000"/>
                  </a:lnTo>
                  <a:lnTo>
                    <a:pt x="1311" y="1934"/>
                  </a:lnTo>
                  <a:lnTo>
                    <a:pt x="1377" y="1869"/>
                  </a:lnTo>
                  <a:lnTo>
                    <a:pt x="1443" y="1803"/>
                  </a:lnTo>
                  <a:lnTo>
                    <a:pt x="1508" y="1738"/>
                  </a:lnTo>
                  <a:lnTo>
                    <a:pt x="1508" y="1738"/>
                  </a:lnTo>
                  <a:cubicBezTo>
                    <a:pt x="1530" y="1715"/>
                    <a:pt x="1552" y="1705"/>
                    <a:pt x="1573" y="1705"/>
                  </a:cubicBezTo>
                  <a:lnTo>
                    <a:pt x="1573" y="1705"/>
                  </a:lnTo>
                  <a:cubicBezTo>
                    <a:pt x="1595" y="1705"/>
                    <a:pt x="1617" y="1715"/>
                    <a:pt x="1639" y="1738"/>
                  </a:cubicBezTo>
                  <a:lnTo>
                    <a:pt x="1704" y="1803"/>
                  </a:lnTo>
                  <a:lnTo>
                    <a:pt x="1770" y="1869"/>
                  </a:lnTo>
                  <a:lnTo>
                    <a:pt x="1835" y="1934"/>
                  </a:lnTo>
                  <a:lnTo>
                    <a:pt x="1901" y="2000"/>
                  </a:lnTo>
                  <a:lnTo>
                    <a:pt x="1966" y="2066"/>
                  </a:lnTo>
                  <a:lnTo>
                    <a:pt x="2033" y="2131"/>
                  </a:lnTo>
                  <a:lnTo>
                    <a:pt x="2098" y="2197"/>
                  </a:lnTo>
                  <a:lnTo>
                    <a:pt x="2163" y="2263"/>
                  </a:lnTo>
                  <a:lnTo>
                    <a:pt x="2163" y="2263"/>
                  </a:lnTo>
                  <a:cubicBezTo>
                    <a:pt x="2185" y="2284"/>
                    <a:pt x="2212" y="2301"/>
                    <a:pt x="2245" y="2311"/>
                  </a:cubicBezTo>
                  <a:lnTo>
                    <a:pt x="2245" y="2311"/>
                  </a:lnTo>
                  <a:cubicBezTo>
                    <a:pt x="2279" y="2323"/>
                    <a:pt x="2316" y="2328"/>
                    <a:pt x="2360" y="2328"/>
                  </a:cubicBezTo>
                  <a:lnTo>
                    <a:pt x="2360" y="2328"/>
                  </a:lnTo>
                  <a:cubicBezTo>
                    <a:pt x="2403" y="2328"/>
                    <a:pt x="2441" y="2323"/>
                    <a:pt x="2474" y="2312"/>
                  </a:cubicBezTo>
                  <a:lnTo>
                    <a:pt x="2474" y="2312"/>
                  </a:lnTo>
                  <a:cubicBezTo>
                    <a:pt x="2474" y="2312"/>
                    <a:pt x="2475" y="2312"/>
                    <a:pt x="2475" y="2311"/>
                  </a:cubicBezTo>
                  <a:lnTo>
                    <a:pt x="2475" y="2311"/>
                  </a:lnTo>
                  <a:cubicBezTo>
                    <a:pt x="2508" y="2301"/>
                    <a:pt x="2535" y="2284"/>
                    <a:pt x="2557" y="2263"/>
                  </a:cubicBezTo>
                  <a:lnTo>
                    <a:pt x="2622" y="2197"/>
                  </a:lnTo>
                  <a:lnTo>
                    <a:pt x="2688" y="2131"/>
                  </a:lnTo>
                  <a:lnTo>
                    <a:pt x="2753" y="2066"/>
                  </a:lnTo>
                  <a:lnTo>
                    <a:pt x="2819" y="2000"/>
                  </a:lnTo>
                  <a:lnTo>
                    <a:pt x="2885" y="1934"/>
                  </a:lnTo>
                  <a:lnTo>
                    <a:pt x="2950" y="1869"/>
                  </a:lnTo>
                  <a:lnTo>
                    <a:pt x="3017" y="1803"/>
                  </a:lnTo>
                  <a:lnTo>
                    <a:pt x="3082" y="1738"/>
                  </a:lnTo>
                  <a:lnTo>
                    <a:pt x="3082" y="1738"/>
                  </a:lnTo>
                  <a:cubicBezTo>
                    <a:pt x="3103" y="1715"/>
                    <a:pt x="3125" y="1705"/>
                    <a:pt x="3147" y="1705"/>
                  </a:cubicBezTo>
                  <a:lnTo>
                    <a:pt x="3147" y="1705"/>
                  </a:lnTo>
                  <a:cubicBezTo>
                    <a:pt x="3169" y="1705"/>
                    <a:pt x="3190" y="1715"/>
                    <a:pt x="3212" y="1738"/>
                  </a:cubicBezTo>
                  <a:lnTo>
                    <a:pt x="3278" y="1803"/>
                  </a:lnTo>
                  <a:lnTo>
                    <a:pt x="3343" y="1869"/>
                  </a:lnTo>
                  <a:lnTo>
                    <a:pt x="3409" y="1934"/>
                  </a:lnTo>
                  <a:lnTo>
                    <a:pt x="3475" y="2000"/>
                  </a:lnTo>
                  <a:lnTo>
                    <a:pt x="3540" y="2066"/>
                  </a:lnTo>
                  <a:lnTo>
                    <a:pt x="3606" y="2131"/>
                  </a:lnTo>
                  <a:lnTo>
                    <a:pt x="3671" y="2197"/>
                  </a:lnTo>
                  <a:lnTo>
                    <a:pt x="3737" y="2263"/>
                  </a:lnTo>
                  <a:lnTo>
                    <a:pt x="3737" y="2263"/>
                  </a:lnTo>
                  <a:cubicBezTo>
                    <a:pt x="3759" y="2284"/>
                    <a:pt x="3786" y="2301"/>
                    <a:pt x="3819" y="2311"/>
                  </a:cubicBezTo>
                  <a:lnTo>
                    <a:pt x="3819" y="2311"/>
                  </a:lnTo>
                  <a:cubicBezTo>
                    <a:pt x="3851" y="2323"/>
                    <a:pt x="3890" y="2328"/>
                    <a:pt x="3934" y="2328"/>
                  </a:cubicBezTo>
                  <a:lnTo>
                    <a:pt x="3934" y="2328"/>
                  </a:lnTo>
                  <a:cubicBezTo>
                    <a:pt x="3977" y="2328"/>
                    <a:pt x="4015" y="2323"/>
                    <a:pt x="4047" y="2312"/>
                  </a:cubicBezTo>
                  <a:lnTo>
                    <a:pt x="4047" y="2312"/>
                  </a:lnTo>
                  <a:cubicBezTo>
                    <a:pt x="4048" y="2312"/>
                    <a:pt x="4048" y="2312"/>
                    <a:pt x="4048" y="2311"/>
                  </a:cubicBezTo>
                  <a:lnTo>
                    <a:pt x="4048" y="2311"/>
                  </a:lnTo>
                  <a:cubicBezTo>
                    <a:pt x="4081" y="2301"/>
                    <a:pt x="4109" y="2284"/>
                    <a:pt x="4131" y="2263"/>
                  </a:cubicBezTo>
                  <a:lnTo>
                    <a:pt x="4196" y="2197"/>
                  </a:lnTo>
                  <a:lnTo>
                    <a:pt x="4262" y="2131"/>
                  </a:lnTo>
                  <a:lnTo>
                    <a:pt x="4327" y="2066"/>
                  </a:lnTo>
                  <a:lnTo>
                    <a:pt x="4393" y="2000"/>
                  </a:lnTo>
                  <a:lnTo>
                    <a:pt x="4458" y="1934"/>
                  </a:lnTo>
                  <a:lnTo>
                    <a:pt x="4524" y="1869"/>
                  </a:lnTo>
                  <a:lnTo>
                    <a:pt x="4589" y="1803"/>
                  </a:lnTo>
                  <a:lnTo>
                    <a:pt x="4655" y="1738"/>
                  </a:lnTo>
                  <a:lnTo>
                    <a:pt x="4655" y="1738"/>
                  </a:lnTo>
                  <a:cubicBezTo>
                    <a:pt x="4677" y="1715"/>
                    <a:pt x="4699" y="1705"/>
                    <a:pt x="4720" y="1705"/>
                  </a:cubicBezTo>
                  <a:lnTo>
                    <a:pt x="4720" y="1540"/>
                  </a:lnTo>
                  <a:lnTo>
                    <a:pt x="4720" y="1540"/>
                  </a:lnTo>
                  <a:cubicBezTo>
                    <a:pt x="4677" y="1540"/>
                    <a:pt x="4638" y="1536"/>
                    <a:pt x="4606" y="1525"/>
                  </a:cubicBezTo>
                  <a:lnTo>
                    <a:pt x="4606" y="1525"/>
                  </a:lnTo>
                  <a:cubicBezTo>
                    <a:pt x="4573" y="1514"/>
                    <a:pt x="4545" y="1497"/>
                    <a:pt x="4524" y="1475"/>
                  </a:cubicBezTo>
                  <a:lnTo>
                    <a:pt x="4327" y="1279"/>
                  </a:lnTo>
                  <a:lnTo>
                    <a:pt x="4262" y="1213"/>
                  </a:lnTo>
                  <a:lnTo>
                    <a:pt x="4196" y="1147"/>
                  </a:lnTo>
                  <a:lnTo>
                    <a:pt x="4064" y="1016"/>
                  </a:lnTo>
                  <a:lnTo>
                    <a:pt x="4064" y="1016"/>
                  </a:lnTo>
                  <a:cubicBezTo>
                    <a:pt x="4058" y="1010"/>
                    <a:pt x="4052" y="1002"/>
                    <a:pt x="4047" y="996"/>
                  </a:cubicBezTo>
                  <a:lnTo>
                    <a:pt x="4047" y="996"/>
                  </a:lnTo>
                  <a:cubicBezTo>
                    <a:pt x="4037" y="981"/>
                    <a:pt x="4031" y="966"/>
                    <a:pt x="4031" y="951"/>
                  </a:cubicBezTo>
                  <a:lnTo>
                    <a:pt x="4031" y="951"/>
                  </a:lnTo>
                  <a:cubicBezTo>
                    <a:pt x="4031" y="939"/>
                    <a:pt x="4037" y="929"/>
                    <a:pt x="4047" y="920"/>
                  </a:cubicBezTo>
                  <a:lnTo>
                    <a:pt x="4047" y="920"/>
                  </a:lnTo>
                  <a:cubicBezTo>
                    <a:pt x="4055" y="912"/>
                    <a:pt x="4067" y="906"/>
                    <a:pt x="4081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10" name="Freeform 537">
              <a:extLst>
                <a:ext uri="{FF2B5EF4-FFF2-40B4-BE49-F238E27FC236}">
                  <a16:creationId xmlns:a16="http://schemas.microsoft.com/office/drawing/2014/main" id="{A5C426AB-D046-FF41-9BED-1BF79728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6 w 839"/>
                <a:gd name="T7" fmla="*/ 105 h 939"/>
                <a:gd name="T8" fmla="*/ 504 w 839"/>
                <a:gd name="T9" fmla="*/ 42 h 939"/>
                <a:gd name="T10" fmla="*/ 504 w 839"/>
                <a:gd name="T11" fmla="*/ 42 h 939"/>
                <a:gd name="T12" fmla="*/ 419 w 839"/>
                <a:gd name="T13" fmla="*/ 0 h 939"/>
                <a:gd name="T14" fmla="*/ 419 w 839"/>
                <a:gd name="T15" fmla="*/ 0 h 939"/>
                <a:gd name="T16" fmla="*/ 333 w 839"/>
                <a:gd name="T17" fmla="*/ 42 h 939"/>
                <a:gd name="T18" fmla="*/ 249 w 839"/>
                <a:gd name="T19" fmla="*/ 128 h 939"/>
                <a:gd name="T20" fmla="*/ 162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2 w 839"/>
                <a:gd name="T37" fmla="*/ 725 h 939"/>
                <a:gd name="T38" fmla="*/ 249 w 839"/>
                <a:gd name="T39" fmla="*/ 810 h 939"/>
                <a:gd name="T40" fmla="*/ 333 w 839"/>
                <a:gd name="T41" fmla="*/ 895 h 939"/>
                <a:gd name="T42" fmla="*/ 333 w 839"/>
                <a:gd name="T43" fmla="*/ 895 h 939"/>
                <a:gd name="T44" fmla="*/ 419 w 839"/>
                <a:gd name="T45" fmla="*/ 938 h 939"/>
                <a:gd name="T46" fmla="*/ 419 w 839"/>
                <a:gd name="T47" fmla="*/ 938 h 939"/>
                <a:gd name="T48" fmla="*/ 504 w 839"/>
                <a:gd name="T49" fmla="*/ 895 h 939"/>
                <a:gd name="T50" fmla="*/ 566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6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5" y="14"/>
                    <a:pt x="447" y="0"/>
                    <a:pt x="419" y="0"/>
                  </a:cubicBezTo>
                  <a:lnTo>
                    <a:pt x="419" y="0"/>
                  </a:lnTo>
                  <a:cubicBezTo>
                    <a:pt x="390" y="0"/>
                    <a:pt x="362" y="14"/>
                    <a:pt x="333" y="42"/>
                  </a:cubicBezTo>
                  <a:lnTo>
                    <a:pt x="249" y="128"/>
                  </a:lnTo>
                  <a:lnTo>
                    <a:pt x="162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2" y="725"/>
                  </a:lnTo>
                  <a:lnTo>
                    <a:pt x="249" y="810"/>
                  </a:lnTo>
                  <a:lnTo>
                    <a:pt x="333" y="895"/>
                  </a:lnTo>
                  <a:lnTo>
                    <a:pt x="333" y="895"/>
                  </a:lnTo>
                  <a:cubicBezTo>
                    <a:pt x="362" y="924"/>
                    <a:pt x="390" y="938"/>
                    <a:pt x="419" y="938"/>
                  </a:cubicBezTo>
                  <a:lnTo>
                    <a:pt x="419" y="938"/>
                  </a:lnTo>
                  <a:cubicBezTo>
                    <a:pt x="447" y="938"/>
                    <a:pt x="475" y="924"/>
                    <a:pt x="504" y="895"/>
                  </a:cubicBezTo>
                  <a:lnTo>
                    <a:pt x="566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09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09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38">
              <a:extLst>
                <a:ext uri="{FF2B5EF4-FFF2-40B4-BE49-F238E27FC236}">
                  <a16:creationId xmlns:a16="http://schemas.microsoft.com/office/drawing/2014/main" id="{AE924AC8-8407-C94A-BCA8-ED839F78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800" y="3470275"/>
              <a:ext cx="301625" cy="338138"/>
            </a:xfrm>
            <a:custGeom>
              <a:avLst/>
              <a:gdLst>
                <a:gd name="T0" fmla="*/ 420 w 840"/>
                <a:gd name="T1" fmla="*/ 0 h 939"/>
                <a:gd name="T2" fmla="*/ 420 w 840"/>
                <a:gd name="T3" fmla="*/ 0 h 939"/>
                <a:gd name="T4" fmla="*/ 334 w 840"/>
                <a:gd name="T5" fmla="*/ 42 h 939"/>
                <a:gd name="T6" fmla="*/ 250 w 840"/>
                <a:gd name="T7" fmla="*/ 128 h 939"/>
                <a:gd name="T8" fmla="*/ 163 w 840"/>
                <a:gd name="T9" fmla="*/ 213 h 939"/>
                <a:gd name="T10" fmla="*/ 79 w 840"/>
                <a:gd name="T11" fmla="*/ 299 h 939"/>
                <a:gd name="T12" fmla="*/ 79 w 840"/>
                <a:gd name="T13" fmla="*/ 299 h 939"/>
                <a:gd name="T14" fmla="*/ 14 w 840"/>
                <a:gd name="T15" fmla="*/ 406 h 939"/>
                <a:gd name="T16" fmla="*/ 14 w 840"/>
                <a:gd name="T17" fmla="*/ 406 h 939"/>
                <a:gd name="T18" fmla="*/ 14 w 840"/>
                <a:gd name="T19" fmla="*/ 532 h 939"/>
                <a:gd name="T20" fmla="*/ 14 w 840"/>
                <a:gd name="T21" fmla="*/ 532 h 939"/>
                <a:gd name="T22" fmla="*/ 79 w 840"/>
                <a:gd name="T23" fmla="*/ 639 h 939"/>
                <a:gd name="T24" fmla="*/ 163 w 840"/>
                <a:gd name="T25" fmla="*/ 725 h 939"/>
                <a:gd name="T26" fmla="*/ 250 w 840"/>
                <a:gd name="T27" fmla="*/ 810 h 939"/>
                <a:gd name="T28" fmla="*/ 334 w 840"/>
                <a:gd name="T29" fmla="*/ 895 h 939"/>
                <a:gd name="T30" fmla="*/ 334 w 840"/>
                <a:gd name="T31" fmla="*/ 895 h 939"/>
                <a:gd name="T32" fmla="*/ 420 w 840"/>
                <a:gd name="T33" fmla="*/ 938 h 939"/>
                <a:gd name="T34" fmla="*/ 420 w 840"/>
                <a:gd name="T35" fmla="*/ 938 h 939"/>
                <a:gd name="T36" fmla="*/ 505 w 840"/>
                <a:gd name="T37" fmla="*/ 895 h 939"/>
                <a:gd name="T38" fmla="*/ 567 w 840"/>
                <a:gd name="T39" fmla="*/ 832 h 939"/>
                <a:gd name="T40" fmla="*/ 589 w 840"/>
                <a:gd name="T41" fmla="*/ 810 h 939"/>
                <a:gd name="T42" fmla="*/ 675 w 840"/>
                <a:gd name="T43" fmla="*/ 725 h 939"/>
                <a:gd name="T44" fmla="*/ 760 w 840"/>
                <a:gd name="T45" fmla="*/ 639 h 939"/>
                <a:gd name="T46" fmla="*/ 760 w 840"/>
                <a:gd name="T47" fmla="*/ 639 h 939"/>
                <a:gd name="T48" fmla="*/ 824 w 840"/>
                <a:gd name="T49" fmla="*/ 532 h 939"/>
                <a:gd name="T50" fmla="*/ 824 w 840"/>
                <a:gd name="T51" fmla="*/ 532 h 939"/>
                <a:gd name="T52" fmla="*/ 824 w 840"/>
                <a:gd name="T53" fmla="*/ 406 h 939"/>
                <a:gd name="T54" fmla="*/ 824 w 840"/>
                <a:gd name="T55" fmla="*/ 406 h 939"/>
                <a:gd name="T56" fmla="*/ 760 w 840"/>
                <a:gd name="T57" fmla="*/ 299 h 939"/>
                <a:gd name="T58" fmla="*/ 675 w 840"/>
                <a:gd name="T59" fmla="*/ 213 h 939"/>
                <a:gd name="T60" fmla="*/ 589 w 840"/>
                <a:gd name="T61" fmla="*/ 128 h 939"/>
                <a:gd name="T62" fmla="*/ 567 w 840"/>
                <a:gd name="T63" fmla="*/ 105 h 939"/>
                <a:gd name="T64" fmla="*/ 505 w 840"/>
                <a:gd name="T65" fmla="*/ 42 h 939"/>
                <a:gd name="T66" fmla="*/ 505 w 840"/>
                <a:gd name="T67" fmla="*/ 42 h 939"/>
                <a:gd name="T68" fmla="*/ 420 w 840"/>
                <a:gd name="T69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0" h="939">
                  <a:moveTo>
                    <a:pt x="420" y="0"/>
                  </a:moveTo>
                  <a:lnTo>
                    <a:pt x="420" y="0"/>
                  </a:lnTo>
                  <a:cubicBezTo>
                    <a:pt x="390" y="0"/>
                    <a:pt x="362" y="14"/>
                    <a:pt x="334" y="42"/>
                  </a:cubicBezTo>
                  <a:lnTo>
                    <a:pt x="250" y="128"/>
                  </a:lnTo>
                  <a:lnTo>
                    <a:pt x="163" y="213"/>
                  </a:lnTo>
                  <a:lnTo>
                    <a:pt x="79" y="299"/>
                  </a:lnTo>
                  <a:lnTo>
                    <a:pt x="79" y="299"/>
                  </a:lnTo>
                  <a:cubicBezTo>
                    <a:pt x="50" y="327"/>
                    <a:pt x="29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9" y="575"/>
                    <a:pt x="50" y="611"/>
                    <a:pt x="79" y="639"/>
                  </a:cubicBezTo>
                  <a:lnTo>
                    <a:pt x="163" y="725"/>
                  </a:lnTo>
                  <a:lnTo>
                    <a:pt x="250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0" y="938"/>
                    <a:pt x="420" y="938"/>
                  </a:cubicBezTo>
                  <a:lnTo>
                    <a:pt x="420" y="938"/>
                  </a:lnTo>
                  <a:cubicBezTo>
                    <a:pt x="448" y="938"/>
                    <a:pt x="476" y="924"/>
                    <a:pt x="505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9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9" y="490"/>
                    <a:pt x="839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9" y="327"/>
                    <a:pt x="760" y="299"/>
                  </a:cubicBez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5" y="42"/>
                  </a:lnTo>
                  <a:lnTo>
                    <a:pt x="505" y="42"/>
                  </a:lnTo>
                  <a:cubicBezTo>
                    <a:pt x="476" y="14"/>
                    <a:pt x="448" y="0"/>
                    <a:pt x="42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539">
              <a:extLst>
                <a:ext uri="{FF2B5EF4-FFF2-40B4-BE49-F238E27FC236}">
                  <a16:creationId xmlns:a16="http://schemas.microsoft.com/office/drawing/2014/main" id="{6CD879BD-C3B2-0F4A-9924-D8ED8F0C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3470275"/>
              <a:ext cx="301625" cy="338138"/>
            </a:xfrm>
            <a:custGeom>
              <a:avLst/>
              <a:gdLst>
                <a:gd name="T0" fmla="*/ 760 w 839"/>
                <a:gd name="T1" fmla="*/ 299 h 939"/>
                <a:gd name="T2" fmla="*/ 675 w 839"/>
                <a:gd name="T3" fmla="*/ 213 h 939"/>
                <a:gd name="T4" fmla="*/ 589 w 839"/>
                <a:gd name="T5" fmla="*/ 128 h 939"/>
                <a:gd name="T6" fmla="*/ 567 w 839"/>
                <a:gd name="T7" fmla="*/ 105 h 939"/>
                <a:gd name="T8" fmla="*/ 504 w 839"/>
                <a:gd name="T9" fmla="*/ 42 h 939"/>
                <a:gd name="T10" fmla="*/ 504 w 839"/>
                <a:gd name="T11" fmla="*/ 42 h 939"/>
                <a:gd name="T12" fmla="*/ 419 w 839"/>
                <a:gd name="T13" fmla="*/ 0 h 939"/>
                <a:gd name="T14" fmla="*/ 419 w 839"/>
                <a:gd name="T15" fmla="*/ 0 h 939"/>
                <a:gd name="T16" fmla="*/ 334 w 839"/>
                <a:gd name="T17" fmla="*/ 42 h 939"/>
                <a:gd name="T18" fmla="*/ 249 w 839"/>
                <a:gd name="T19" fmla="*/ 128 h 939"/>
                <a:gd name="T20" fmla="*/ 163 w 839"/>
                <a:gd name="T21" fmla="*/ 213 h 939"/>
                <a:gd name="T22" fmla="*/ 78 w 839"/>
                <a:gd name="T23" fmla="*/ 299 h 939"/>
                <a:gd name="T24" fmla="*/ 78 w 839"/>
                <a:gd name="T25" fmla="*/ 299 h 939"/>
                <a:gd name="T26" fmla="*/ 14 w 839"/>
                <a:gd name="T27" fmla="*/ 406 h 939"/>
                <a:gd name="T28" fmla="*/ 14 w 839"/>
                <a:gd name="T29" fmla="*/ 406 h 939"/>
                <a:gd name="T30" fmla="*/ 14 w 839"/>
                <a:gd name="T31" fmla="*/ 532 h 939"/>
                <a:gd name="T32" fmla="*/ 14 w 839"/>
                <a:gd name="T33" fmla="*/ 532 h 939"/>
                <a:gd name="T34" fmla="*/ 78 w 839"/>
                <a:gd name="T35" fmla="*/ 639 h 939"/>
                <a:gd name="T36" fmla="*/ 163 w 839"/>
                <a:gd name="T37" fmla="*/ 725 h 939"/>
                <a:gd name="T38" fmla="*/ 249 w 839"/>
                <a:gd name="T39" fmla="*/ 810 h 939"/>
                <a:gd name="T40" fmla="*/ 334 w 839"/>
                <a:gd name="T41" fmla="*/ 895 h 939"/>
                <a:gd name="T42" fmla="*/ 334 w 839"/>
                <a:gd name="T43" fmla="*/ 895 h 939"/>
                <a:gd name="T44" fmla="*/ 419 w 839"/>
                <a:gd name="T45" fmla="*/ 938 h 939"/>
                <a:gd name="T46" fmla="*/ 419 w 839"/>
                <a:gd name="T47" fmla="*/ 938 h 939"/>
                <a:gd name="T48" fmla="*/ 504 w 839"/>
                <a:gd name="T49" fmla="*/ 895 h 939"/>
                <a:gd name="T50" fmla="*/ 567 w 839"/>
                <a:gd name="T51" fmla="*/ 832 h 939"/>
                <a:gd name="T52" fmla="*/ 589 w 839"/>
                <a:gd name="T53" fmla="*/ 810 h 939"/>
                <a:gd name="T54" fmla="*/ 675 w 839"/>
                <a:gd name="T55" fmla="*/ 725 h 939"/>
                <a:gd name="T56" fmla="*/ 760 w 839"/>
                <a:gd name="T57" fmla="*/ 639 h 939"/>
                <a:gd name="T58" fmla="*/ 760 w 839"/>
                <a:gd name="T59" fmla="*/ 639 h 939"/>
                <a:gd name="T60" fmla="*/ 824 w 839"/>
                <a:gd name="T61" fmla="*/ 532 h 939"/>
                <a:gd name="T62" fmla="*/ 824 w 839"/>
                <a:gd name="T63" fmla="*/ 532 h 939"/>
                <a:gd name="T64" fmla="*/ 824 w 839"/>
                <a:gd name="T65" fmla="*/ 406 h 939"/>
                <a:gd name="T66" fmla="*/ 824 w 839"/>
                <a:gd name="T67" fmla="*/ 406 h 939"/>
                <a:gd name="T68" fmla="*/ 760 w 839"/>
                <a:gd name="T69" fmla="*/ 29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39">
                  <a:moveTo>
                    <a:pt x="760" y="299"/>
                  </a:moveTo>
                  <a:lnTo>
                    <a:pt x="675" y="213"/>
                  </a:lnTo>
                  <a:lnTo>
                    <a:pt x="589" y="128"/>
                  </a:lnTo>
                  <a:lnTo>
                    <a:pt x="567" y="105"/>
                  </a:lnTo>
                  <a:lnTo>
                    <a:pt x="504" y="42"/>
                  </a:lnTo>
                  <a:lnTo>
                    <a:pt x="504" y="42"/>
                  </a:lnTo>
                  <a:cubicBezTo>
                    <a:pt x="476" y="14"/>
                    <a:pt x="448" y="0"/>
                    <a:pt x="419" y="0"/>
                  </a:cubicBezTo>
                  <a:lnTo>
                    <a:pt x="419" y="0"/>
                  </a:lnTo>
                  <a:cubicBezTo>
                    <a:pt x="390" y="0"/>
                    <a:pt x="362" y="14"/>
                    <a:pt x="334" y="42"/>
                  </a:cubicBezTo>
                  <a:lnTo>
                    <a:pt x="249" y="128"/>
                  </a:lnTo>
                  <a:lnTo>
                    <a:pt x="163" y="213"/>
                  </a:lnTo>
                  <a:lnTo>
                    <a:pt x="78" y="299"/>
                  </a:lnTo>
                  <a:lnTo>
                    <a:pt x="78" y="299"/>
                  </a:lnTo>
                  <a:cubicBezTo>
                    <a:pt x="50" y="327"/>
                    <a:pt x="28" y="362"/>
                    <a:pt x="14" y="406"/>
                  </a:cubicBezTo>
                  <a:lnTo>
                    <a:pt x="14" y="406"/>
                  </a:lnTo>
                  <a:cubicBezTo>
                    <a:pt x="0" y="448"/>
                    <a:pt x="0" y="490"/>
                    <a:pt x="14" y="532"/>
                  </a:cubicBezTo>
                  <a:lnTo>
                    <a:pt x="14" y="532"/>
                  </a:lnTo>
                  <a:cubicBezTo>
                    <a:pt x="28" y="575"/>
                    <a:pt x="50" y="611"/>
                    <a:pt x="78" y="639"/>
                  </a:cubicBezTo>
                  <a:lnTo>
                    <a:pt x="163" y="725"/>
                  </a:lnTo>
                  <a:lnTo>
                    <a:pt x="249" y="810"/>
                  </a:lnTo>
                  <a:lnTo>
                    <a:pt x="334" y="895"/>
                  </a:lnTo>
                  <a:lnTo>
                    <a:pt x="334" y="895"/>
                  </a:lnTo>
                  <a:cubicBezTo>
                    <a:pt x="362" y="924"/>
                    <a:pt x="390" y="938"/>
                    <a:pt x="419" y="938"/>
                  </a:cubicBezTo>
                  <a:lnTo>
                    <a:pt x="419" y="938"/>
                  </a:lnTo>
                  <a:cubicBezTo>
                    <a:pt x="448" y="938"/>
                    <a:pt x="476" y="924"/>
                    <a:pt x="504" y="895"/>
                  </a:cubicBezTo>
                  <a:lnTo>
                    <a:pt x="567" y="832"/>
                  </a:lnTo>
                  <a:lnTo>
                    <a:pt x="589" y="810"/>
                  </a:lnTo>
                  <a:lnTo>
                    <a:pt x="675" y="725"/>
                  </a:lnTo>
                  <a:lnTo>
                    <a:pt x="760" y="639"/>
                  </a:lnTo>
                  <a:lnTo>
                    <a:pt x="760" y="639"/>
                  </a:lnTo>
                  <a:cubicBezTo>
                    <a:pt x="788" y="611"/>
                    <a:pt x="810" y="575"/>
                    <a:pt x="824" y="532"/>
                  </a:cubicBezTo>
                  <a:lnTo>
                    <a:pt x="824" y="532"/>
                  </a:lnTo>
                  <a:cubicBezTo>
                    <a:pt x="838" y="490"/>
                    <a:pt x="838" y="448"/>
                    <a:pt x="824" y="406"/>
                  </a:cubicBezTo>
                  <a:lnTo>
                    <a:pt x="824" y="406"/>
                  </a:lnTo>
                  <a:cubicBezTo>
                    <a:pt x="810" y="362"/>
                    <a:pt x="788" y="327"/>
                    <a:pt x="760" y="2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540">
              <a:extLst>
                <a:ext uri="{FF2B5EF4-FFF2-40B4-BE49-F238E27FC236}">
                  <a16:creationId xmlns:a16="http://schemas.microsoft.com/office/drawing/2014/main" id="{C90756C5-90E4-9645-A5B2-821D35C1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38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3 w 646"/>
                <a:gd name="T5" fmla="*/ 99 h 723"/>
                <a:gd name="T6" fmla="*/ 436 w 646"/>
                <a:gd name="T7" fmla="*/ 82 h 723"/>
                <a:gd name="T8" fmla="*/ 388 w 646"/>
                <a:gd name="T9" fmla="*/ 33 h 723"/>
                <a:gd name="T10" fmla="*/ 388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1 w 646"/>
                <a:gd name="T19" fmla="*/ 99 h 723"/>
                <a:gd name="T20" fmla="*/ 126 w 646"/>
                <a:gd name="T21" fmla="*/ 164 h 723"/>
                <a:gd name="T22" fmla="*/ 60 w 646"/>
                <a:gd name="T23" fmla="*/ 230 h 723"/>
                <a:gd name="T24" fmla="*/ 60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0 w 646"/>
                <a:gd name="T35" fmla="*/ 492 h 723"/>
                <a:gd name="T36" fmla="*/ 126 w 646"/>
                <a:gd name="T37" fmla="*/ 558 h 723"/>
                <a:gd name="T38" fmla="*/ 191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8 w 646"/>
                <a:gd name="T49" fmla="*/ 689 h 723"/>
                <a:gd name="T50" fmla="*/ 436 w 646"/>
                <a:gd name="T51" fmla="*/ 641 h 723"/>
                <a:gd name="T52" fmla="*/ 453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4 w 646"/>
                <a:gd name="T61" fmla="*/ 410 h 723"/>
                <a:gd name="T62" fmla="*/ 634 w 646"/>
                <a:gd name="T63" fmla="*/ 410 h 723"/>
                <a:gd name="T64" fmla="*/ 634 w 646"/>
                <a:gd name="T65" fmla="*/ 312 h 723"/>
                <a:gd name="T66" fmla="*/ 634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3" y="99"/>
                  </a:lnTo>
                  <a:lnTo>
                    <a:pt x="436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7" y="11"/>
                    <a:pt x="345" y="0"/>
                    <a:pt x="323" y="0"/>
                  </a:cubicBez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1" y="99"/>
                  </a:lnTo>
                  <a:lnTo>
                    <a:pt x="126" y="164"/>
                  </a:lnTo>
                  <a:lnTo>
                    <a:pt x="60" y="230"/>
                  </a:lnTo>
                  <a:lnTo>
                    <a:pt x="60" y="230"/>
                  </a:lnTo>
                  <a:cubicBezTo>
                    <a:pt x="39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9" y="470"/>
                    <a:pt x="60" y="492"/>
                  </a:cubicBezTo>
                  <a:lnTo>
                    <a:pt x="126" y="558"/>
                  </a:lnTo>
                  <a:lnTo>
                    <a:pt x="191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8" y="689"/>
                  </a:cubicBezTo>
                  <a:lnTo>
                    <a:pt x="436" y="641"/>
                  </a:lnTo>
                  <a:lnTo>
                    <a:pt x="453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7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541">
              <a:extLst>
                <a:ext uri="{FF2B5EF4-FFF2-40B4-BE49-F238E27FC236}">
                  <a16:creationId xmlns:a16="http://schemas.microsoft.com/office/drawing/2014/main" id="{E58FDFF9-47F5-FA4D-81D2-56A727C4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3509963"/>
              <a:ext cx="231775" cy="260350"/>
            </a:xfrm>
            <a:custGeom>
              <a:avLst/>
              <a:gdLst>
                <a:gd name="T0" fmla="*/ 323 w 646"/>
                <a:gd name="T1" fmla="*/ 0 h 723"/>
                <a:gd name="T2" fmla="*/ 323 w 646"/>
                <a:gd name="T3" fmla="*/ 0 h 723"/>
                <a:gd name="T4" fmla="*/ 257 w 646"/>
                <a:gd name="T5" fmla="*/ 33 h 723"/>
                <a:gd name="T6" fmla="*/ 191 w 646"/>
                <a:gd name="T7" fmla="*/ 99 h 723"/>
                <a:gd name="T8" fmla="*/ 126 w 646"/>
                <a:gd name="T9" fmla="*/ 164 h 723"/>
                <a:gd name="T10" fmla="*/ 60 w 646"/>
                <a:gd name="T11" fmla="*/ 230 h 723"/>
                <a:gd name="T12" fmla="*/ 60 w 646"/>
                <a:gd name="T13" fmla="*/ 230 h 723"/>
                <a:gd name="T14" fmla="*/ 11 w 646"/>
                <a:gd name="T15" fmla="*/ 312 h 723"/>
                <a:gd name="T16" fmla="*/ 11 w 646"/>
                <a:gd name="T17" fmla="*/ 312 h 723"/>
                <a:gd name="T18" fmla="*/ 11 w 646"/>
                <a:gd name="T19" fmla="*/ 410 h 723"/>
                <a:gd name="T20" fmla="*/ 11 w 646"/>
                <a:gd name="T21" fmla="*/ 410 h 723"/>
                <a:gd name="T22" fmla="*/ 60 w 646"/>
                <a:gd name="T23" fmla="*/ 492 h 723"/>
                <a:gd name="T24" fmla="*/ 126 w 646"/>
                <a:gd name="T25" fmla="*/ 558 h 723"/>
                <a:gd name="T26" fmla="*/ 191 w 646"/>
                <a:gd name="T27" fmla="*/ 623 h 723"/>
                <a:gd name="T28" fmla="*/ 257 w 646"/>
                <a:gd name="T29" fmla="*/ 689 h 723"/>
                <a:gd name="T30" fmla="*/ 257 w 646"/>
                <a:gd name="T31" fmla="*/ 689 h 723"/>
                <a:gd name="T32" fmla="*/ 323 w 646"/>
                <a:gd name="T33" fmla="*/ 722 h 723"/>
                <a:gd name="T34" fmla="*/ 323 w 646"/>
                <a:gd name="T35" fmla="*/ 722 h 723"/>
                <a:gd name="T36" fmla="*/ 388 w 646"/>
                <a:gd name="T37" fmla="*/ 689 h 723"/>
                <a:gd name="T38" fmla="*/ 436 w 646"/>
                <a:gd name="T39" fmla="*/ 641 h 723"/>
                <a:gd name="T40" fmla="*/ 453 w 646"/>
                <a:gd name="T41" fmla="*/ 623 h 723"/>
                <a:gd name="T42" fmla="*/ 520 w 646"/>
                <a:gd name="T43" fmla="*/ 558 h 723"/>
                <a:gd name="T44" fmla="*/ 585 w 646"/>
                <a:gd name="T45" fmla="*/ 492 h 723"/>
                <a:gd name="T46" fmla="*/ 585 w 646"/>
                <a:gd name="T47" fmla="*/ 492 h 723"/>
                <a:gd name="T48" fmla="*/ 634 w 646"/>
                <a:gd name="T49" fmla="*/ 410 h 723"/>
                <a:gd name="T50" fmla="*/ 634 w 646"/>
                <a:gd name="T51" fmla="*/ 410 h 723"/>
                <a:gd name="T52" fmla="*/ 634 w 646"/>
                <a:gd name="T53" fmla="*/ 312 h 723"/>
                <a:gd name="T54" fmla="*/ 634 w 646"/>
                <a:gd name="T55" fmla="*/ 312 h 723"/>
                <a:gd name="T56" fmla="*/ 585 w 646"/>
                <a:gd name="T57" fmla="*/ 230 h 723"/>
                <a:gd name="T58" fmla="*/ 520 w 646"/>
                <a:gd name="T59" fmla="*/ 164 h 723"/>
                <a:gd name="T60" fmla="*/ 453 w 646"/>
                <a:gd name="T61" fmla="*/ 99 h 723"/>
                <a:gd name="T62" fmla="*/ 436 w 646"/>
                <a:gd name="T63" fmla="*/ 82 h 723"/>
                <a:gd name="T64" fmla="*/ 388 w 646"/>
                <a:gd name="T65" fmla="*/ 33 h 723"/>
                <a:gd name="T66" fmla="*/ 388 w 646"/>
                <a:gd name="T67" fmla="*/ 33 h 723"/>
                <a:gd name="T68" fmla="*/ 323 w 646"/>
                <a:gd name="T6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323" y="0"/>
                  </a:moveTo>
                  <a:lnTo>
                    <a:pt x="323" y="0"/>
                  </a:lnTo>
                  <a:cubicBezTo>
                    <a:pt x="300" y="0"/>
                    <a:pt x="279" y="11"/>
                    <a:pt x="257" y="33"/>
                  </a:cubicBezTo>
                  <a:lnTo>
                    <a:pt x="191" y="99"/>
                  </a:lnTo>
                  <a:lnTo>
                    <a:pt x="126" y="164"/>
                  </a:lnTo>
                  <a:lnTo>
                    <a:pt x="60" y="230"/>
                  </a:lnTo>
                  <a:lnTo>
                    <a:pt x="60" y="230"/>
                  </a:lnTo>
                  <a:cubicBezTo>
                    <a:pt x="38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8" y="470"/>
                    <a:pt x="60" y="492"/>
                  </a:cubicBezTo>
                  <a:lnTo>
                    <a:pt x="126" y="558"/>
                  </a:lnTo>
                  <a:lnTo>
                    <a:pt x="191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0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6" y="711"/>
                    <a:pt x="388" y="689"/>
                  </a:cubicBezTo>
                  <a:lnTo>
                    <a:pt x="436" y="641"/>
                  </a:lnTo>
                  <a:lnTo>
                    <a:pt x="453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6" y="470"/>
                    <a:pt x="623" y="443"/>
                    <a:pt x="634" y="410"/>
                  </a:cubicBezTo>
                  <a:lnTo>
                    <a:pt x="634" y="410"/>
                  </a:lnTo>
                  <a:cubicBezTo>
                    <a:pt x="645" y="378"/>
                    <a:pt x="645" y="345"/>
                    <a:pt x="634" y="312"/>
                  </a:cubicBezTo>
                  <a:lnTo>
                    <a:pt x="634" y="312"/>
                  </a:lnTo>
                  <a:cubicBezTo>
                    <a:pt x="623" y="279"/>
                    <a:pt x="606" y="252"/>
                    <a:pt x="585" y="230"/>
                  </a:cubicBezTo>
                  <a:lnTo>
                    <a:pt x="520" y="164"/>
                  </a:lnTo>
                  <a:lnTo>
                    <a:pt x="453" y="99"/>
                  </a:lnTo>
                  <a:lnTo>
                    <a:pt x="436" y="82"/>
                  </a:lnTo>
                  <a:lnTo>
                    <a:pt x="388" y="33"/>
                  </a:lnTo>
                  <a:lnTo>
                    <a:pt x="388" y="33"/>
                  </a:lnTo>
                  <a:cubicBezTo>
                    <a:pt x="366" y="11"/>
                    <a:pt x="345" y="0"/>
                    <a:pt x="3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542">
              <a:extLst>
                <a:ext uri="{FF2B5EF4-FFF2-40B4-BE49-F238E27FC236}">
                  <a16:creationId xmlns:a16="http://schemas.microsoft.com/office/drawing/2014/main" id="{63C8CB3E-725F-884D-B408-BDF31D337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509963"/>
              <a:ext cx="231775" cy="260350"/>
            </a:xfrm>
            <a:custGeom>
              <a:avLst/>
              <a:gdLst>
                <a:gd name="T0" fmla="*/ 585 w 646"/>
                <a:gd name="T1" fmla="*/ 230 h 723"/>
                <a:gd name="T2" fmla="*/ 520 w 646"/>
                <a:gd name="T3" fmla="*/ 164 h 723"/>
                <a:gd name="T4" fmla="*/ 454 w 646"/>
                <a:gd name="T5" fmla="*/ 99 h 723"/>
                <a:gd name="T6" fmla="*/ 437 w 646"/>
                <a:gd name="T7" fmla="*/ 82 h 723"/>
                <a:gd name="T8" fmla="*/ 389 w 646"/>
                <a:gd name="T9" fmla="*/ 33 h 723"/>
                <a:gd name="T10" fmla="*/ 389 w 646"/>
                <a:gd name="T11" fmla="*/ 33 h 723"/>
                <a:gd name="T12" fmla="*/ 323 w 646"/>
                <a:gd name="T13" fmla="*/ 0 h 723"/>
                <a:gd name="T14" fmla="*/ 323 w 646"/>
                <a:gd name="T15" fmla="*/ 0 h 723"/>
                <a:gd name="T16" fmla="*/ 257 w 646"/>
                <a:gd name="T17" fmla="*/ 33 h 723"/>
                <a:gd name="T18" fmla="*/ 192 w 646"/>
                <a:gd name="T19" fmla="*/ 99 h 723"/>
                <a:gd name="T20" fmla="*/ 126 w 646"/>
                <a:gd name="T21" fmla="*/ 164 h 723"/>
                <a:gd name="T22" fmla="*/ 61 w 646"/>
                <a:gd name="T23" fmla="*/ 230 h 723"/>
                <a:gd name="T24" fmla="*/ 61 w 646"/>
                <a:gd name="T25" fmla="*/ 230 h 723"/>
                <a:gd name="T26" fmla="*/ 11 w 646"/>
                <a:gd name="T27" fmla="*/ 312 h 723"/>
                <a:gd name="T28" fmla="*/ 11 w 646"/>
                <a:gd name="T29" fmla="*/ 312 h 723"/>
                <a:gd name="T30" fmla="*/ 11 w 646"/>
                <a:gd name="T31" fmla="*/ 410 h 723"/>
                <a:gd name="T32" fmla="*/ 11 w 646"/>
                <a:gd name="T33" fmla="*/ 410 h 723"/>
                <a:gd name="T34" fmla="*/ 61 w 646"/>
                <a:gd name="T35" fmla="*/ 492 h 723"/>
                <a:gd name="T36" fmla="*/ 126 w 646"/>
                <a:gd name="T37" fmla="*/ 558 h 723"/>
                <a:gd name="T38" fmla="*/ 192 w 646"/>
                <a:gd name="T39" fmla="*/ 623 h 723"/>
                <a:gd name="T40" fmla="*/ 257 w 646"/>
                <a:gd name="T41" fmla="*/ 689 h 723"/>
                <a:gd name="T42" fmla="*/ 257 w 646"/>
                <a:gd name="T43" fmla="*/ 689 h 723"/>
                <a:gd name="T44" fmla="*/ 323 w 646"/>
                <a:gd name="T45" fmla="*/ 722 h 723"/>
                <a:gd name="T46" fmla="*/ 323 w 646"/>
                <a:gd name="T47" fmla="*/ 722 h 723"/>
                <a:gd name="T48" fmla="*/ 389 w 646"/>
                <a:gd name="T49" fmla="*/ 689 h 723"/>
                <a:gd name="T50" fmla="*/ 437 w 646"/>
                <a:gd name="T51" fmla="*/ 641 h 723"/>
                <a:gd name="T52" fmla="*/ 454 w 646"/>
                <a:gd name="T53" fmla="*/ 623 h 723"/>
                <a:gd name="T54" fmla="*/ 520 w 646"/>
                <a:gd name="T55" fmla="*/ 558 h 723"/>
                <a:gd name="T56" fmla="*/ 585 w 646"/>
                <a:gd name="T57" fmla="*/ 492 h 723"/>
                <a:gd name="T58" fmla="*/ 585 w 646"/>
                <a:gd name="T59" fmla="*/ 492 h 723"/>
                <a:gd name="T60" fmla="*/ 635 w 646"/>
                <a:gd name="T61" fmla="*/ 410 h 723"/>
                <a:gd name="T62" fmla="*/ 635 w 646"/>
                <a:gd name="T63" fmla="*/ 410 h 723"/>
                <a:gd name="T64" fmla="*/ 635 w 646"/>
                <a:gd name="T65" fmla="*/ 312 h 723"/>
                <a:gd name="T66" fmla="*/ 635 w 646"/>
                <a:gd name="T67" fmla="*/ 312 h 723"/>
                <a:gd name="T68" fmla="*/ 585 w 646"/>
                <a:gd name="T69" fmla="*/ 23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723">
                  <a:moveTo>
                    <a:pt x="585" y="230"/>
                  </a:moveTo>
                  <a:lnTo>
                    <a:pt x="520" y="164"/>
                  </a:lnTo>
                  <a:lnTo>
                    <a:pt x="454" y="99"/>
                  </a:lnTo>
                  <a:lnTo>
                    <a:pt x="437" y="82"/>
                  </a:lnTo>
                  <a:lnTo>
                    <a:pt x="389" y="33"/>
                  </a:lnTo>
                  <a:lnTo>
                    <a:pt x="389" y="33"/>
                  </a:lnTo>
                  <a:cubicBezTo>
                    <a:pt x="367" y="11"/>
                    <a:pt x="345" y="0"/>
                    <a:pt x="323" y="0"/>
                  </a:cubicBezTo>
                  <a:lnTo>
                    <a:pt x="323" y="0"/>
                  </a:lnTo>
                  <a:cubicBezTo>
                    <a:pt x="301" y="0"/>
                    <a:pt x="279" y="11"/>
                    <a:pt x="257" y="33"/>
                  </a:cubicBezTo>
                  <a:lnTo>
                    <a:pt x="192" y="99"/>
                  </a:lnTo>
                  <a:lnTo>
                    <a:pt x="126" y="164"/>
                  </a:lnTo>
                  <a:lnTo>
                    <a:pt x="61" y="230"/>
                  </a:lnTo>
                  <a:lnTo>
                    <a:pt x="61" y="230"/>
                  </a:lnTo>
                  <a:cubicBezTo>
                    <a:pt x="39" y="252"/>
                    <a:pt x="22" y="279"/>
                    <a:pt x="11" y="312"/>
                  </a:cubicBezTo>
                  <a:lnTo>
                    <a:pt x="11" y="312"/>
                  </a:lnTo>
                  <a:cubicBezTo>
                    <a:pt x="0" y="345"/>
                    <a:pt x="0" y="378"/>
                    <a:pt x="11" y="410"/>
                  </a:cubicBezTo>
                  <a:lnTo>
                    <a:pt x="11" y="410"/>
                  </a:lnTo>
                  <a:cubicBezTo>
                    <a:pt x="22" y="443"/>
                    <a:pt x="39" y="470"/>
                    <a:pt x="61" y="492"/>
                  </a:cubicBezTo>
                  <a:lnTo>
                    <a:pt x="126" y="558"/>
                  </a:lnTo>
                  <a:lnTo>
                    <a:pt x="192" y="623"/>
                  </a:lnTo>
                  <a:lnTo>
                    <a:pt x="257" y="689"/>
                  </a:lnTo>
                  <a:lnTo>
                    <a:pt x="257" y="689"/>
                  </a:lnTo>
                  <a:cubicBezTo>
                    <a:pt x="279" y="711"/>
                    <a:pt x="301" y="722"/>
                    <a:pt x="323" y="722"/>
                  </a:cubicBezTo>
                  <a:lnTo>
                    <a:pt x="323" y="722"/>
                  </a:lnTo>
                  <a:cubicBezTo>
                    <a:pt x="345" y="722"/>
                    <a:pt x="367" y="711"/>
                    <a:pt x="389" y="689"/>
                  </a:cubicBezTo>
                  <a:lnTo>
                    <a:pt x="437" y="641"/>
                  </a:lnTo>
                  <a:lnTo>
                    <a:pt x="454" y="623"/>
                  </a:lnTo>
                  <a:lnTo>
                    <a:pt x="520" y="558"/>
                  </a:lnTo>
                  <a:lnTo>
                    <a:pt x="585" y="492"/>
                  </a:lnTo>
                  <a:lnTo>
                    <a:pt x="585" y="492"/>
                  </a:lnTo>
                  <a:cubicBezTo>
                    <a:pt x="607" y="470"/>
                    <a:pt x="624" y="443"/>
                    <a:pt x="635" y="410"/>
                  </a:cubicBezTo>
                  <a:lnTo>
                    <a:pt x="635" y="410"/>
                  </a:lnTo>
                  <a:cubicBezTo>
                    <a:pt x="645" y="378"/>
                    <a:pt x="645" y="345"/>
                    <a:pt x="635" y="312"/>
                  </a:cubicBezTo>
                  <a:lnTo>
                    <a:pt x="635" y="312"/>
                  </a:lnTo>
                  <a:cubicBezTo>
                    <a:pt x="624" y="279"/>
                    <a:pt x="607" y="252"/>
                    <a:pt x="585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506705AE-614D-3745-AC43-D564689453EF}"/>
              </a:ext>
            </a:extLst>
          </p:cNvPr>
          <p:cNvGrpSpPr/>
          <p:nvPr/>
        </p:nvGrpSpPr>
        <p:grpSpPr>
          <a:xfrm>
            <a:off x="5037138" y="6324397"/>
            <a:ext cx="1700212" cy="579437"/>
            <a:chOff x="6151563" y="4875213"/>
            <a:chExt cx="1700212" cy="579437"/>
          </a:xfrm>
        </p:grpSpPr>
        <p:sp>
          <p:nvSpPr>
            <p:cNvPr id="517" name="Freeform 543">
              <a:extLst>
                <a:ext uri="{FF2B5EF4-FFF2-40B4-BE49-F238E27FC236}">
                  <a16:creationId xmlns:a16="http://schemas.microsoft.com/office/drawing/2014/main" id="{619A50C5-8CB9-2446-AD18-B9DA758CA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5" y="5037138"/>
              <a:ext cx="231775" cy="257175"/>
            </a:xfrm>
            <a:custGeom>
              <a:avLst/>
              <a:gdLst>
                <a:gd name="T0" fmla="*/ 433 w 643"/>
                <a:gd name="T1" fmla="*/ 421 h 713"/>
                <a:gd name="T2" fmla="*/ 377 w 643"/>
                <a:gd name="T3" fmla="*/ 487 h 713"/>
                <a:gd name="T4" fmla="*/ 349 w 643"/>
                <a:gd name="T5" fmla="*/ 508 h 713"/>
                <a:gd name="T6" fmla="*/ 349 w 643"/>
                <a:gd name="T7" fmla="*/ 508 h 713"/>
                <a:gd name="T8" fmla="*/ 342 w 643"/>
                <a:gd name="T9" fmla="*/ 511 h 713"/>
                <a:gd name="T10" fmla="*/ 300 w 643"/>
                <a:gd name="T11" fmla="*/ 511 h 713"/>
                <a:gd name="T12" fmla="*/ 237 w 643"/>
                <a:gd name="T13" fmla="*/ 454 h 713"/>
                <a:gd name="T14" fmla="*/ 182 w 643"/>
                <a:gd name="T15" fmla="*/ 389 h 713"/>
                <a:gd name="T16" fmla="*/ 168 w 643"/>
                <a:gd name="T17" fmla="*/ 356 h 713"/>
                <a:gd name="T18" fmla="*/ 182 w 643"/>
                <a:gd name="T19" fmla="*/ 323 h 713"/>
                <a:gd name="T20" fmla="*/ 237 w 643"/>
                <a:gd name="T21" fmla="*/ 258 h 713"/>
                <a:gd name="T22" fmla="*/ 265 w 643"/>
                <a:gd name="T23" fmla="*/ 226 h 713"/>
                <a:gd name="T24" fmla="*/ 300 w 643"/>
                <a:gd name="T25" fmla="*/ 201 h 713"/>
                <a:gd name="T26" fmla="*/ 342 w 643"/>
                <a:gd name="T27" fmla="*/ 201 h 713"/>
                <a:gd name="T28" fmla="*/ 349 w 643"/>
                <a:gd name="T29" fmla="*/ 204 h 713"/>
                <a:gd name="T30" fmla="*/ 377 w 643"/>
                <a:gd name="T31" fmla="*/ 226 h 713"/>
                <a:gd name="T32" fmla="*/ 433 w 643"/>
                <a:gd name="T33" fmla="*/ 291 h 713"/>
                <a:gd name="T34" fmla="*/ 461 w 643"/>
                <a:gd name="T35" fmla="*/ 323 h 713"/>
                <a:gd name="T36" fmla="*/ 475 w 643"/>
                <a:gd name="T37" fmla="*/ 356 h 713"/>
                <a:gd name="T38" fmla="*/ 517 w 643"/>
                <a:gd name="T39" fmla="*/ 520 h 713"/>
                <a:gd name="T40" fmla="*/ 628 w 643"/>
                <a:gd name="T41" fmla="*/ 389 h 713"/>
                <a:gd name="T42" fmla="*/ 642 w 643"/>
                <a:gd name="T43" fmla="*/ 356 h 713"/>
                <a:gd name="T44" fmla="*/ 628 w 643"/>
                <a:gd name="T45" fmla="*/ 323 h 713"/>
                <a:gd name="T46" fmla="*/ 377 w 643"/>
                <a:gd name="T47" fmla="*/ 30 h 713"/>
                <a:gd name="T48" fmla="*/ 349 w 643"/>
                <a:gd name="T49" fmla="*/ 8 h 713"/>
                <a:gd name="T50" fmla="*/ 342 w 643"/>
                <a:gd name="T51" fmla="*/ 6 h 713"/>
                <a:gd name="T52" fmla="*/ 300 w 643"/>
                <a:gd name="T53" fmla="*/ 6 h 713"/>
                <a:gd name="T54" fmla="*/ 237 w 643"/>
                <a:gd name="T55" fmla="*/ 63 h 713"/>
                <a:gd name="T56" fmla="*/ 182 w 643"/>
                <a:gd name="T57" fmla="*/ 128 h 713"/>
                <a:gd name="T58" fmla="*/ 126 w 643"/>
                <a:gd name="T59" fmla="*/ 194 h 713"/>
                <a:gd name="T60" fmla="*/ 70 w 643"/>
                <a:gd name="T61" fmla="*/ 258 h 713"/>
                <a:gd name="T62" fmla="*/ 14 w 643"/>
                <a:gd name="T63" fmla="*/ 323 h 713"/>
                <a:gd name="T64" fmla="*/ 0 w 643"/>
                <a:gd name="T65" fmla="*/ 356 h 713"/>
                <a:gd name="T66" fmla="*/ 14 w 643"/>
                <a:gd name="T67" fmla="*/ 389 h 713"/>
                <a:gd name="T68" fmla="*/ 70 w 643"/>
                <a:gd name="T69" fmla="*/ 454 h 713"/>
                <a:gd name="T70" fmla="*/ 182 w 643"/>
                <a:gd name="T71" fmla="*/ 584 h 713"/>
                <a:gd name="T72" fmla="*/ 265 w 643"/>
                <a:gd name="T73" fmla="*/ 682 h 713"/>
                <a:gd name="T74" fmla="*/ 300 w 643"/>
                <a:gd name="T75" fmla="*/ 706 h 713"/>
                <a:gd name="T76" fmla="*/ 342 w 643"/>
                <a:gd name="T77" fmla="*/ 706 h 713"/>
                <a:gd name="T78" fmla="*/ 349 w 643"/>
                <a:gd name="T79" fmla="*/ 703 h 713"/>
                <a:gd name="T80" fmla="*/ 349 w 643"/>
                <a:gd name="T81" fmla="*/ 703 h 713"/>
                <a:gd name="T82" fmla="*/ 405 w 643"/>
                <a:gd name="T83" fmla="*/ 649 h 713"/>
                <a:gd name="T84" fmla="*/ 517 w 643"/>
                <a:gd name="T85" fmla="*/ 52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3" h="713">
                  <a:moveTo>
                    <a:pt x="461" y="389"/>
                  </a:moveTo>
                  <a:lnTo>
                    <a:pt x="433" y="421"/>
                  </a:lnTo>
                  <a:lnTo>
                    <a:pt x="405" y="454"/>
                  </a:lnTo>
                  <a:lnTo>
                    <a:pt x="377" y="487"/>
                  </a:lnTo>
                  <a:lnTo>
                    <a:pt x="377" y="487"/>
                  </a:lnTo>
                  <a:cubicBezTo>
                    <a:pt x="369" y="495"/>
                    <a:pt x="360" y="502"/>
                    <a:pt x="349" y="508"/>
                  </a:cubicBezTo>
                  <a:lnTo>
                    <a:pt x="349" y="508"/>
                  </a:lnTo>
                  <a:lnTo>
                    <a:pt x="349" y="508"/>
                  </a:lnTo>
                  <a:cubicBezTo>
                    <a:pt x="347" y="509"/>
                    <a:pt x="344" y="510"/>
                    <a:pt x="342" y="511"/>
                  </a:cubicBezTo>
                  <a:lnTo>
                    <a:pt x="342" y="511"/>
                  </a:lnTo>
                  <a:cubicBezTo>
                    <a:pt x="328" y="517"/>
                    <a:pt x="314" y="517"/>
                    <a:pt x="300" y="511"/>
                  </a:cubicBezTo>
                  <a:lnTo>
                    <a:pt x="300" y="511"/>
                  </a:lnTo>
                  <a:cubicBezTo>
                    <a:pt x="286" y="505"/>
                    <a:pt x="274" y="497"/>
                    <a:pt x="265" y="487"/>
                  </a:cubicBezTo>
                  <a:lnTo>
                    <a:pt x="237" y="454"/>
                  </a:lnTo>
                  <a:lnTo>
                    <a:pt x="209" y="421"/>
                  </a:lnTo>
                  <a:lnTo>
                    <a:pt x="182" y="389"/>
                  </a:lnTo>
                  <a:lnTo>
                    <a:pt x="182" y="389"/>
                  </a:lnTo>
                  <a:cubicBezTo>
                    <a:pt x="172" y="378"/>
                    <a:pt x="168" y="367"/>
                    <a:pt x="168" y="356"/>
                  </a:cubicBezTo>
                  <a:lnTo>
                    <a:pt x="168" y="356"/>
                  </a:lnTo>
                  <a:cubicBezTo>
                    <a:pt x="168" y="345"/>
                    <a:pt x="172" y="334"/>
                    <a:pt x="182" y="323"/>
                  </a:cubicBezTo>
                  <a:lnTo>
                    <a:pt x="209" y="291"/>
                  </a:lnTo>
                  <a:lnTo>
                    <a:pt x="237" y="258"/>
                  </a:lnTo>
                  <a:lnTo>
                    <a:pt x="265" y="226"/>
                  </a:lnTo>
                  <a:lnTo>
                    <a:pt x="265" y="226"/>
                  </a:lnTo>
                  <a:cubicBezTo>
                    <a:pt x="274" y="215"/>
                    <a:pt x="286" y="207"/>
                    <a:pt x="300" y="201"/>
                  </a:cubicBezTo>
                  <a:lnTo>
                    <a:pt x="300" y="201"/>
                  </a:lnTo>
                  <a:cubicBezTo>
                    <a:pt x="314" y="196"/>
                    <a:pt x="328" y="196"/>
                    <a:pt x="342" y="201"/>
                  </a:cubicBezTo>
                  <a:lnTo>
                    <a:pt x="342" y="201"/>
                  </a:lnTo>
                  <a:cubicBezTo>
                    <a:pt x="344" y="202"/>
                    <a:pt x="347" y="204"/>
                    <a:pt x="349" y="204"/>
                  </a:cubicBezTo>
                  <a:lnTo>
                    <a:pt x="349" y="204"/>
                  </a:lnTo>
                  <a:lnTo>
                    <a:pt x="349" y="204"/>
                  </a:lnTo>
                  <a:cubicBezTo>
                    <a:pt x="360" y="209"/>
                    <a:pt x="369" y="217"/>
                    <a:pt x="377" y="226"/>
                  </a:cubicBezTo>
                  <a:lnTo>
                    <a:pt x="405" y="258"/>
                  </a:lnTo>
                  <a:lnTo>
                    <a:pt x="433" y="291"/>
                  </a:lnTo>
                  <a:lnTo>
                    <a:pt x="461" y="323"/>
                  </a:lnTo>
                  <a:lnTo>
                    <a:pt x="461" y="323"/>
                  </a:lnTo>
                  <a:cubicBezTo>
                    <a:pt x="470" y="334"/>
                    <a:pt x="475" y="345"/>
                    <a:pt x="475" y="356"/>
                  </a:cubicBezTo>
                  <a:lnTo>
                    <a:pt x="475" y="356"/>
                  </a:lnTo>
                  <a:cubicBezTo>
                    <a:pt x="475" y="367"/>
                    <a:pt x="470" y="378"/>
                    <a:pt x="461" y="389"/>
                  </a:cubicBezTo>
                  <a:close/>
                  <a:moveTo>
                    <a:pt x="517" y="520"/>
                  </a:moveTo>
                  <a:lnTo>
                    <a:pt x="545" y="487"/>
                  </a:lnTo>
                  <a:lnTo>
                    <a:pt x="628" y="389"/>
                  </a:lnTo>
                  <a:lnTo>
                    <a:pt x="628" y="389"/>
                  </a:lnTo>
                  <a:cubicBezTo>
                    <a:pt x="638" y="378"/>
                    <a:pt x="642" y="367"/>
                    <a:pt x="642" y="356"/>
                  </a:cubicBezTo>
                  <a:lnTo>
                    <a:pt x="642" y="356"/>
                  </a:lnTo>
                  <a:cubicBezTo>
                    <a:pt x="642" y="345"/>
                    <a:pt x="638" y="334"/>
                    <a:pt x="628" y="323"/>
                  </a:cubicBezTo>
                  <a:lnTo>
                    <a:pt x="377" y="30"/>
                  </a:lnTo>
                  <a:lnTo>
                    <a:pt x="377" y="30"/>
                  </a:lnTo>
                  <a:cubicBezTo>
                    <a:pt x="369" y="21"/>
                    <a:pt x="360" y="14"/>
                    <a:pt x="349" y="8"/>
                  </a:cubicBezTo>
                  <a:lnTo>
                    <a:pt x="349" y="8"/>
                  </a:lnTo>
                  <a:cubicBezTo>
                    <a:pt x="347" y="8"/>
                    <a:pt x="344" y="7"/>
                    <a:pt x="342" y="6"/>
                  </a:cubicBezTo>
                  <a:lnTo>
                    <a:pt x="342" y="6"/>
                  </a:lnTo>
                  <a:cubicBezTo>
                    <a:pt x="328" y="0"/>
                    <a:pt x="314" y="0"/>
                    <a:pt x="300" y="6"/>
                  </a:cubicBezTo>
                  <a:lnTo>
                    <a:pt x="300" y="6"/>
                  </a:lnTo>
                  <a:cubicBezTo>
                    <a:pt x="286" y="11"/>
                    <a:pt x="274" y="19"/>
                    <a:pt x="265" y="30"/>
                  </a:cubicBezTo>
                  <a:lnTo>
                    <a:pt x="237" y="63"/>
                  </a:lnTo>
                  <a:lnTo>
                    <a:pt x="209" y="95"/>
                  </a:lnTo>
                  <a:lnTo>
                    <a:pt x="182" y="128"/>
                  </a:lnTo>
                  <a:lnTo>
                    <a:pt x="153" y="161"/>
                  </a:lnTo>
                  <a:lnTo>
                    <a:pt x="126" y="194"/>
                  </a:lnTo>
                  <a:lnTo>
                    <a:pt x="98" y="226"/>
                  </a:lnTo>
                  <a:lnTo>
                    <a:pt x="70" y="258"/>
                  </a:lnTo>
                  <a:lnTo>
                    <a:pt x="42" y="291"/>
                  </a:lnTo>
                  <a:lnTo>
                    <a:pt x="14" y="323"/>
                  </a:lnTo>
                  <a:lnTo>
                    <a:pt x="14" y="323"/>
                  </a:lnTo>
                  <a:cubicBezTo>
                    <a:pt x="5" y="334"/>
                    <a:pt x="0" y="345"/>
                    <a:pt x="0" y="356"/>
                  </a:cubicBezTo>
                  <a:lnTo>
                    <a:pt x="0" y="356"/>
                  </a:lnTo>
                  <a:cubicBezTo>
                    <a:pt x="0" y="367"/>
                    <a:pt x="5" y="378"/>
                    <a:pt x="14" y="389"/>
                  </a:cubicBezTo>
                  <a:lnTo>
                    <a:pt x="42" y="421"/>
                  </a:lnTo>
                  <a:lnTo>
                    <a:pt x="70" y="454"/>
                  </a:lnTo>
                  <a:lnTo>
                    <a:pt x="153" y="552"/>
                  </a:lnTo>
                  <a:lnTo>
                    <a:pt x="182" y="584"/>
                  </a:lnTo>
                  <a:lnTo>
                    <a:pt x="209" y="617"/>
                  </a:lnTo>
                  <a:lnTo>
                    <a:pt x="265" y="682"/>
                  </a:lnTo>
                  <a:lnTo>
                    <a:pt x="265" y="682"/>
                  </a:lnTo>
                  <a:cubicBezTo>
                    <a:pt x="274" y="693"/>
                    <a:pt x="286" y="701"/>
                    <a:pt x="300" y="706"/>
                  </a:cubicBezTo>
                  <a:lnTo>
                    <a:pt x="300" y="706"/>
                  </a:lnTo>
                  <a:cubicBezTo>
                    <a:pt x="314" y="712"/>
                    <a:pt x="328" y="712"/>
                    <a:pt x="342" y="706"/>
                  </a:cubicBezTo>
                  <a:lnTo>
                    <a:pt x="342" y="706"/>
                  </a:lnTo>
                  <a:cubicBezTo>
                    <a:pt x="344" y="706"/>
                    <a:pt x="347" y="704"/>
                    <a:pt x="349" y="703"/>
                  </a:cubicBezTo>
                  <a:lnTo>
                    <a:pt x="349" y="703"/>
                  </a:lnTo>
                  <a:lnTo>
                    <a:pt x="349" y="703"/>
                  </a:lnTo>
                  <a:cubicBezTo>
                    <a:pt x="360" y="698"/>
                    <a:pt x="369" y="691"/>
                    <a:pt x="377" y="682"/>
                  </a:cubicBezTo>
                  <a:lnTo>
                    <a:pt x="405" y="649"/>
                  </a:lnTo>
                  <a:lnTo>
                    <a:pt x="489" y="552"/>
                  </a:lnTo>
                  <a:lnTo>
                    <a:pt x="517" y="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544">
              <a:extLst>
                <a:ext uri="{FF2B5EF4-FFF2-40B4-BE49-F238E27FC236}">
                  <a16:creationId xmlns:a16="http://schemas.microsoft.com/office/drawing/2014/main" id="{1BB3764C-688A-8F4A-9DC0-CB1CB8B0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388" y="4932363"/>
              <a:ext cx="412750" cy="466725"/>
            </a:xfrm>
            <a:custGeom>
              <a:avLst/>
              <a:gdLst>
                <a:gd name="T0" fmla="*/ 639 w 1148"/>
                <a:gd name="T1" fmla="*/ 1030 h 1296"/>
                <a:gd name="T2" fmla="*/ 606 w 1148"/>
                <a:gd name="T3" fmla="*/ 1055 h 1296"/>
                <a:gd name="T4" fmla="*/ 606 w 1148"/>
                <a:gd name="T5" fmla="*/ 1055 h 1296"/>
                <a:gd name="T6" fmla="*/ 598 w 1148"/>
                <a:gd name="T7" fmla="*/ 1059 h 1296"/>
                <a:gd name="T8" fmla="*/ 549 w 1148"/>
                <a:gd name="T9" fmla="*/ 1059 h 1296"/>
                <a:gd name="T10" fmla="*/ 442 w 1148"/>
                <a:gd name="T11" fmla="*/ 954 h 1296"/>
                <a:gd name="T12" fmla="*/ 376 w 1148"/>
                <a:gd name="T13" fmla="*/ 877 h 1296"/>
                <a:gd name="T14" fmla="*/ 246 w 1148"/>
                <a:gd name="T15" fmla="*/ 723 h 1296"/>
                <a:gd name="T16" fmla="*/ 212 w 1148"/>
                <a:gd name="T17" fmla="*/ 685 h 1296"/>
                <a:gd name="T18" fmla="*/ 196 w 1148"/>
                <a:gd name="T19" fmla="*/ 647 h 1296"/>
                <a:gd name="T20" fmla="*/ 246 w 1148"/>
                <a:gd name="T21" fmla="*/ 571 h 1296"/>
                <a:gd name="T22" fmla="*/ 311 w 1148"/>
                <a:gd name="T23" fmla="*/ 494 h 1296"/>
                <a:gd name="T24" fmla="*/ 376 w 1148"/>
                <a:gd name="T25" fmla="*/ 418 h 1296"/>
                <a:gd name="T26" fmla="*/ 442 w 1148"/>
                <a:gd name="T27" fmla="*/ 341 h 1296"/>
                <a:gd name="T28" fmla="*/ 508 w 1148"/>
                <a:gd name="T29" fmla="*/ 264 h 1296"/>
                <a:gd name="T30" fmla="*/ 549 w 1148"/>
                <a:gd name="T31" fmla="*/ 235 h 1296"/>
                <a:gd name="T32" fmla="*/ 598 w 1148"/>
                <a:gd name="T33" fmla="*/ 235 h 1296"/>
                <a:gd name="T34" fmla="*/ 606 w 1148"/>
                <a:gd name="T35" fmla="*/ 239 h 1296"/>
                <a:gd name="T36" fmla="*/ 639 w 1148"/>
                <a:gd name="T37" fmla="*/ 264 h 1296"/>
                <a:gd name="T38" fmla="*/ 933 w 1148"/>
                <a:gd name="T39" fmla="*/ 609 h 1296"/>
                <a:gd name="T40" fmla="*/ 950 w 1148"/>
                <a:gd name="T41" fmla="*/ 647 h 1296"/>
                <a:gd name="T42" fmla="*/ 835 w 1148"/>
                <a:gd name="T43" fmla="*/ 800 h 1296"/>
                <a:gd name="T44" fmla="*/ 770 w 1148"/>
                <a:gd name="T45" fmla="*/ 877 h 1296"/>
                <a:gd name="T46" fmla="*/ 770 w 1148"/>
                <a:gd name="T47" fmla="*/ 1107 h 1296"/>
                <a:gd name="T48" fmla="*/ 835 w 1148"/>
                <a:gd name="T49" fmla="*/ 1030 h 1296"/>
                <a:gd name="T50" fmla="*/ 901 w 1148"/>
                <a:gd name="T51" fmla="*/ 954 h 1296"/>
                <a:gd name="T52" fmla="*/ 967 w 1148"/>
                <a:gd name="T53" fmla="*/ 877 h 1296"/>
                <a:gd name="T54" fmla="*/ 1032 w 1148"/>
                <a:gd name="T55" fmla="*/ 800 h 1296"/>
                <a:gd name="T56" fmla="*/ 1097 w 1148"/>
                <a:gd name="T57" fmla="*/ 723 h 1296"/>
                <a:gd name="T58" fmla="*/ 1131 w 1148"/>
                <a:gd name="T59" fmla="*/ 685 h 1296"/>
                <a:gd name="T60" fmla="*/ 1147 w 1148"/>
                <a:gd name="T61" fmla="*/ 647 h 1296"/>
                <a:gd name="T62" fmla="*/ 1097 w 1148"/>
                <a:gd name="T63" fmla="*/ 571 h 1296"/>
                <a:gd name="T64" fmla="*/ 1032 w 1148"/>
                <a:gd name="T65" fmla="*/ 494 h 1296"/>
                <a:gd name="T66" fmla="*/ 967 w 1148"/>
                <a:gd name="T67" fmla="*/ 418 h 1296"/>
                <a:gd name="T68" fmla="*/ 901 w 1148"/>
                <a:gd name="T69" fmla="*/ 341 h 1296"/>
                <a:gd name="T70" fmla="*/ 835 w 1148"/>
                <a:gd name="T71" fmla="*/ 264 h 1296"/>
                <a:gd name="T72" fmla="*/ 770 w 1148"/>
                <a:gd name="T73" fmla="*/ 188 h 1296"/>
                <a:gd name="T74" fmla="*/ 704 w 1148"/>
                <a:gd name="T75" fmla="*/ 111 h 1296"/>
                <a:gd name="T76" fmla="*/ 639 w 1148"/>
                <a:gd name="T77" fmla="*/ 35 h 1296"/>
                <a:gd name="T78" fmla="*/ 606 w 1148"/>
                <a:gd name="T79" fmla="*/ 9 h 1296"/>
                <a:gd name="T80" fmla="*/ 598 w 1148"/>
                <a:gd name="T81" fmla="*/ 5 h 1296"/>
                <a:gd name="T82" fmla="*/ 549 w 1148"/>
                <a:gd name="T83" fmla="*/ 5 h 1296"/>
                <a:gd name="T84" fmla="*/ 508 w 1148"/>
                <a:gd name="T85" fmla="*/ 35 h 1296"/>
                <a:gd name="T86" fmla="*/ 16 w 1148"/>
                <a:gd name="T87" fmla="*/ 609 h 1296"/>
                <a:gd name="T88" fmla="*/ 0 w 1148"/>
                <a:gd name="T89" fmla="*/ 647 h 1296"/>
                <a:gd name="T90" fmla="*/ 114 w 1148"/>
                <a:gd name="T91" fmla="*/ 800 h 1296"/>
                <a:gd name="T92" fmla="*/ 180 w 1148"/>
                <a:gd name="T93" fmla="*/ 877 h 1296"/>
                <a:gd name="T94" fmla="*/ 311 w 1148"/>
                <a:gd name="T95" fmla="*/ 1030 h 1296"/>
                <a:gd name="T96" fmla="*/ 442 w 1148"/>
                <a:gd name="T97" fmla="*/ 1183 h 1296"/>
                <a:gd name="T98" fmla="*/ 508 w 1148"/>
                <a:gd name="T99" fmla="*/ 1260 h 1296"/>
                <a:gd name="T100" fmla="*/ 549 w 1148"/>
                <a:gd name="T101" fmla="*/ 1289 h 1296"/>
                <a:gd name="T102" fmla="*/ 598 w 1148"/>
                <a:gd name="T103" fmla="*/ 1289 h 1296"/>
                <a:gd name="T104" fmla="*/ 606 w 1148"/>
                <a:gd name="T105" fmla="*/ 1285 h 1296"/>
                <a:gd name="T106" fmla="*/ 639 w 1148"/>
                <a:gd name="T107" fmla="*/ 1260 h 1296"/>
                <a:gd name="T108" fmla="*/ 704 w 1148"/>
                <a:gd name="T109" fmla="*/ 1183 h 1296"/>
                <a:gd name="T110" fmla="*/ 770 w 1148"/>
                <a:gd name="T111" fmla="*/ 110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8" h="1296">
                  <a:moveTo>
                    <a:pt x="672" y="991"/>
                  </a:moveTo>
                  <a:lnTo>
                    <a:pt x="639" y="1030"/>
                  </a:lnTo>
                  <a:lnTo>
                    <a:pt x="639" y="1030"/>
                  </a:lnTo>
                  <a:cubicBezTo>
                    <a:pt x="629" y="1041"/>
                    <a:pt x="619" y="1049"/>
                    <a:pt x="606" y="1055"/>
                  </a:cubicBezTo>
                  <a:lnTo>
                    <a:pt x="606" y="1055"/>
                  </a:lnTo>
                  <a:lnTo>
                    <a:pt x="606" y="1055"/>
                  </a:lnTo>
                  <a:cubicBezTo>
                    <a:pt x="604" y="1056"/>
                    <a:pt x="600" y="1058"/>
                    <a:pt x="598" y="1059"/>
                  </a:cubicBezTo>
                  <a:lnTo>
                    <a:pt x="598" y="1059"/>
                  </a:lnTo>
                  <a:cubicBezTo>
                    <a:pt x="581" y="1065"/>
                    <a:pt x="565" y="1065"/>
                    <a:pt x="549" y="1059"/>
                  </a:cubicBezTo>
                  <a:lnTo>
                    <a:pt x="549" y="1059"/>
                  </a:lnTo>
                  <a:cubicBezTo>
                    <a:pt x="532" y="1053"/>
                    <a:pt x="518" y="1043"/>
                    <a:pt x="508" y="1030"/>
                  </a:cubicBezTo>
                  <a:lnTo>
                    <a:pt x="442" y="954"/>
                  </a:lnTo>
                  <a:lnTo>
                    <a:pt x="410" y="915"/>
                  </a:lnTo>
                  <a:lnTo>
                    <a:pt x="376" y="877"/>
                  </a:lnTo>
                  <a:lnTo>
                    <a:pt x="278" y="762"/>
                  </a:lnTo>
                  <a:lnTo>
                    <a:pt x="246" y="723"/>
                  </a:lnTo>
                  <a:lnTo>
                    <a:pt x="212" y="685"/>
                  </a:lnTo>
                  <a:lnTo>
                    <a:pt x="212" y="685"/>
                  </a:lnTo>
                  <a:cubicBezTo>
                    <a:pt x="202" y="673"/>
                    <a:pt x="196" y="660"/>
                    <a:pt x="196" y="647"/>
                  </a:cubicBezTo>
                  <a:lnTo>
                    <a:pt x="196" y="647"/>
                  </a:lnTo>
                  <a:cubicBezTo>
                    <a:pt x="196" y="634"/>
                    <a:pt x="202" y="621"/>
                    <a:pt x="212" y="609"/>
                  </a:cubicBezTo>
                  <a:lnTo>
                    <a:pt x="246" y="571"/>
                  </a:lnTo>
                  <a:lnTo>
                    <a:pt x="278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6" y="418"/>
                  </a:lnTo>
                  <a:lnTo>
                    <a:pt x="410" y="379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18" y="251"/>
                    <a:pt x="532" y="242"/>
                    <a:pt x="549" y="235"/>
                  </a:cubicBezTo>
                  <a:lnTo>
                    <a:pt x="549" y="235"/>
                  </a:lnTo>
                  <a:cubicBezTo>
                    <a:pt x="565" y="229"/>
                    <a:pt x="581" y="229"/>
                    <a:pt x="598" y="235"/>
                  </a:cubicBezTo>
                  <a:lnTo>
                    <a:pt x="598" y="235"/>
                  </a:lnTo>
                  <a:cubicBezTo>
                    <a:pt x="600" y="237"/>
                    <a:pt x="604" y="238"/>
                    <a:pt x="606" y="239"/>
                  </a:cubicBezTo>
                  <a:lnTo>
                    <a:pt x="606" y="239"/>
                  </a:lnTo>
                  <a:cubicBezTo>
                    <a:pt x="619" y="245"/>
                    <a:pt x="629" y="253"/>
                    <a:pt x="639" y="264"/>
                  </a:cubicBezTo>
                  <a:lnTo>
                    <a:pt x="933" y="609"/>
                  </a:lnTo>
                  <a:lnTo>
                    <a:pt x="933" y="609"/>
                  </a:lnTo>
                  <a:cubicBezTo>
                    <a:pt x="945" y="621"/>
                    <a:pt x="950" y="634"/>
                    <a:pt x="950" y="647"/>
                  </a:cubicBezTo>
                  <a:lnTo>
                    <a:pt x="950" y="647"/>
                  </a:lnTo>
                  <a:cubicBezTo>
                    <a:pt x="950" y="660"/>
                    <a:pt x="945" y="673"/>
                    <a:pt x="933" y="685"/>
                  </a:cubicBezTo>
                  <a:lnTo>
                    <a:pt x="835" y="800"/>
                  </a:lnTo>
                  <a:lnTo>
                    <a:pt x="803" y="839"/>
                  </a:lnTo>
                  <a:lnTo>
                    <a:pt x="770" y="877"/>
                  </a:lnTo>
                  <a:lnTo>
                    <a:pt x="672" y="991"/>
                  </a:lnTo>
                  <a:close/>
                  <a:moveTo>
                    <a:pt x="770" y="1107"/>
                  </a:moveTo>
                  <a:lnTo>
                    <a:pt x="803" y="1068"/>
                  </a:lnTo>
                  <a:lnTo>
                    <a:pt x="835" y="1030"/>
                  </a:lnTo>
                  <a:lnTo>
                    <a:pt x="868" y="991"/>
                  </a:lnTo>
                  <a:lnTo>
                    <a:pt x="901" y="954"/>
                  </a:lnTo>
                  <a:lnTo>
                    <a:pt x="933" y="915"/>
                  </a:lnTo>
                  <a:lnTo>
                    <a:pt x="967" y="877"/>
                  </a:lnTo>
                  <a:lnTo>
                    <a:pt x="999" y="839"/>
                  </a:lnTo>
                  <a:lnTo>
                    <a:pt x="1032" y="800"/>
                  </a:lnTo>
                  <a:lnTo>
                    <a:pt x="1065" y="762"/>
                  </a:lnTo>
                  <a:lnTo>
                    <a:pt x="1097" y="723"/>
                  </a:lnTo>
                  <a:lnTo>
                    <a:pt x="1131" y="685"/>
                  </a:lnTo>
                  <a:lnTo>
                    <a:pt x="1131" y="685"/>
                  </a:lnTo>
                  <a:cubicBezTo>
                    <a:pt x="1142" y="673"/>
                    <a:pt x="1147" y="660"/>
                    <a:pt x="1147" y="647"/>
                  </a:cubicBezTo>
                  <a:lnTo>
                    <a:pt x="1147" y="647"/>
                  </a:lnTo>
                  <a:cubicBezTo>
                    <a:pt x="1147" y="634"/>
                    <a:pt x="1142" y="621"/>
                    <a:pt x="1131" y="609"/>
                  </a:cubicBezTo>
                  <a:lnTo>
                    <a:pt x="1097" y="571"/>
                  </a:lnTo>
                  <a:lnTo>
                    <a:pt x="1065" y="532"/>
                  </a:lnTo>
                  <a:lnTo>
                    <a:pt x="1032" y="494"/>
                  </a:lnTo>
                  <a:lnTo>
                    <a:pt x="999" y="456"/>
                  </a:lnTo>
                  <a:lnTo>
                    <a:pt x="967" y="418"/>
                  </a:lnTo>
                  <a:lnTo>
                    <a:pt x="933" y="379"/>
                  </a:lnTo>
                  <a:lnTo>
                    <a:pt x="901" y="341"/>
                  </a:lnTo>
                  <a:lnTo>
                    <a:pt x="868" y="303"/>
                  </a:lnTo>
                  <a:lnTo>
                    <a:pt x="835" y="264"/>
                  </a:lnTo>
                  <a:lnTo>
                    <a:pt x="803" y="226"/>
                  </a:lnTo>
                  <a:lnTo>
                    <a:pt x="770" y="188"/>
                  </a:lnTo>
                  <a:lnTo>
                    <a:pt x="737" y="149"/>
                  </a:lnTo>
                  <a:lnTo>
                    <a:pt x="704" y="111"/>
                  </a:lnTo>
                  <a:lnTo>
                    <a:pt x="672" y="73"/>
                  </a:lnTo>
                  <a:lnTo>
                    <a:pt x="639" y="35"/>
                  </a:lnTo>
                  <a:lnTo>
                    <a:pt x="639" y="35"/>
                  </a:lnTo>
                  <a:cubicBezTo>
                    <a:pt x="629" y="24"/>
                    <a:pt x="619" y="15"/>
                    <a:pt x="606" y="9"/>
                  </a:cubicBezTo>
                  <a:lnTo>
                    <a:pt x="606" y="9"/>
                  </a:lnTo>
                  <a:cubicBezTo>
                    <a:pt x="604" y="8"/>
                    <a:pt x="600" y="6"/>
                    <a:pt x="598" y="5"/>
                  </a:cubicBezTo>
                  <a:lnTo>
                    <a:pt x="598" y="5"/>
                  </a:lnTo>
                  <a:cubicBezTo>
                    <a:pt x="581" y="0"/>
                    <a:pt x="565" y="0"/>
                    <a:pt x="549" y="5"/>
                  </a:cubicBezTo>
                  <a:lnTo>
                    <a:pt x="549" y="5"/>
                  </a:lnTo>
                  <a:cubicBezTo>
                    <a:pt x="532" y="12"/>
                    <a:pt x="518" y="22"/>
                    <a:pt x="508" y="35"/>
                  </a:cubicBezTo>
                  <a:lnTo>
                    <a:pt x="16" y="609"/>
                  </a:lnTo>
                  <a:lnTo>
                    <a:pt x="16" y="609"/>
                  </a:lnTo>
                  <a:cubicBezTo>
                    <a:pt x="5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5" y="673"/>
                    <a:pt x="16" y="685"/>
                  </a:cubicBezTo>
                  <a:lnTo>
                    <a:pt x="114" y="800"/>
                  </a:lnTo>
                  <a:lnTo>
                    <a:pt x="147" y="839"/>
                  </a:lnTo>
                  <a:lnTo>
                    <a:pt x="180" y="877"/>
                  </a:lnTo>
                  <a:lnTo>
                    <a:pt x="278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2" y="1183"/>
                  </a:lnTo>
                  <a:lnTo>
                    <a:pt x="475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18" y="1273"/>
                    <a:pt x="532" y="1282"/>
                    <a:pt x="549" y="1289"/>
                  </a:cubicBezTo>
                  <a:lnTo>
                    <a:pt x="549" y="1289"/>
                  </a:lnTo>
                  <a:cubicBezTo>
                    <a:pt x="565" y="1295"/>
                    <a:pt x="581" y="1295"/>
                    <a:pt x="598" y="1289"/>
                  </a:cubicBezTo>
                  <a:lnTo>
                    <a:pt x="598" y="1289"/>
                  </a:lnTo>
                  <a:cubicBezTo>
                    <a:pt x="600" y="1287"/>
                    <a:pt x="604" y="1286"/>
                    <a:pt x="606" y="1285"/>
                  </a:cubicBezTo>
                  <a:lnTo>
                    <a:pt x="606" y="1285"/>
                  </a:lnTo>
                  <a:cubicBezTo>
                    <a:pt x="619" y="1279"/>
                    <a:pt x="629" y="1270"/>
                    <a:pt x="639" y="1260"/>
                  </a:cubicBezTo>
                  <a:lnTo>
                    <a:pt x="672" y="1222"/>
                  </a:lnTo>
                  <a:lnTo>
                    <a:pt x="704" y="1183"/>
                  </a:lnTo>
                  <a:lnTo>
                    <a:pt x="737" y="1145"/>
                  </a:lnTo>
                  <a:lnTo>
                    <a:pt x="770" y="11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19" name="Freeform 545">
              <a:extLst>
                <a:ext uri="{FF2B5EF4-FFF2-40B4-BE49-F238E27FC236}">
                  <a16:creationId xmlns:a16="http://schemas.microsoft.com/office/drawing/2014/main" id="{2E1E3C20-4BCB-7C41-A4D8-CACC7D0C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4903788"/>
              <a:ext cx="319088" cy="190500"/>
            </a:xfrm>
            <a:custGeom>
              <a:avLst/>
              <a:gdLst>
                <a:gd name="T0" fmla="*/ 279 w 886"/>
                <a:gd name="T1" fmla="*/ 150 h 530"/>
                <a:gd name="T2" fmla="*/ 311 w 886"/>
                <a:gd name="T3" fmla="*/ 188 h 530"/>
                <a:gd name="T4" fmla="*/ 279 w 886"/>
                <a:gd name="T5" fmla="*/ 226 h 530"/>
                <a:gd name="T6" fmla="*/ 246 w 886"/>
                <a:gd name="T7" fmla="*/ 188 h 530"/>
                <a:gd name="T8" fmla="*/ 344 w 886"/>
                <a:gd name="T9" fmla="*/ 227 h 530"/>
                <a:gd name="T10" fmla="*/ 377 w 886"/>
                <a:gd name="T11" fmla="*/ 265 h 530"/>
                <a:gd name="T12" fmla="*/ 344 w 886"/>
                <a:gd name="T13" fmla="*/ 302 h 530"/>
                <a:gd name="T14" fmla="*/ 311 w 886"/>
                <a:gd name="T15" fmla="*/ 265 h 530"/>
                <a:gd name="T16" fmla="*/ 344 w 886"/>
                <a:gd name="T17" fmla="*/ 227 h 530"/>
                <a:gd name="T18" fmla="*/ 411 w 886"/>
                <a:gd name="T19" fmla="*/ 284 h 530"/>
                <a:gd name="T20" fmla="*/ 474 w 886"/>
                <a:gd name="T21" fmla="*/ 284 h 530"/>
                <a:gd name="T22" fmla="*/ 505 w 886"/>
                <a:gd name="T23" fmla="*/ 341 h 530"/>
                <a:gd name="T24" fmla="*/ 474 w 886"/>
                <a:gd name="T25" fmla="*/ 398 h 530"/>
                <a:gd name="T26" fmla="*/ 411 w 886"/>
                <a:gd name="T27" fmla="*/ 398 h 530"/>
                <a:gd name="T28" fmla="*/ 380 w 886"/>
                <a:gd name="T29" fmla="*/ 341 h 530"/>
                <a:gd name="T30" fmla="*/ 541 w 886"/>
                <a:gd name="T31" fmla="*/ 227 h 530"/>
                <a:gd name="T32" fmla="*/ 573 w 886"/>
                <a:gd name="T33" fmla="*/ 265 h 530"/>
                <a:gd name="T34" fmla="*/ 541 w 886"/>
                <a:gd name="T35" fmla="*/ 302 h 530"/>
                <a:gd name="T36" fmla="*/ 508 w 886"/>
                <a:gd name="T37" fmla="*/ 265 h 530"/>
                <a:gd name="T38" fmla="*/ 541 w 886"/>
                <a:gd name="T39" fmla="*/ 227 h 530"/>
                <a:gd name="T40" fmla="*/ 606 w 886"/>
                <a:gd name="T41" fmla="*/ 150 h 530"/>
                <a:gd name="T42" fmla="*/ 639 w 886"/>
                <a:gd name="T43" fmla="*/ 188 h 530"/>
                <a:gd name="T44" fmla="*/ 606 w 886"/>
                <a:gd name="T45" fmla="*/ 226 h 530"/>
                <a:gd name="T46" fmla="*/ 573 w 886"/>
                <a:gd name="T47" fmla="*/ 188 h 530"/>
                <a:gd name="T48" fmla="*/ 114 w 886"/>
                <a:gd name="T49" fmla="*/ 188 h 530"/>
                <a:gd name="T50" fmla="*/ 180 w 886"/>
                <a:gd name="T51" fmla="*/ 265 h 530"/>
                <a:gd name="T52" fmla="*/ 311 w 886"/>
                <a:gd name="T53" fmla="*/ 418 h 530"/>
                <a:gd name="T54" fmla="*/ 377 w 886"/>
                <a:gd name="T55" fmla="*/ 495 h 530"/>
                <a:gd name="T56" fmla="*/ 417 w 886"/>
                <a:gd name="T57" fmla="*/ 523 h 530"/>
                <a:gd name="T58" fmla="*/ 467 w 886"/>
                <a:gd name="T59" fmla="*/ 523 h 530"/>
                <a:gd name="T60" fmla="*/ 508 w 886"/>
                <a:gd name="T61" fmla="*/ 495 h 530"/>
                <a:gd name="T62" fmla="*/ 639 w 886"/>
                <a:gd name="T63" fmla="*/ 341 h 530"/>
                <a:gd name="T64" fmla="*/ 770 w 886"/>
                <a:gd name="T65" fmla="*/ 188 h 530"/>
                <a:gd name="T66" fmla="*/ 836 w 886"/>
                <a:gd name="T67" fmla="*/ 112 h 530"/>
                <a:gd name="T68" fmla="*/ 868 w 886"/>
                <a:gd name="T69" fmla="*/ 73 h 530"/>
                <a:gd name="T70" fmla="*/ 885 w 886"/>
                <a:gd name="T71" fmla="*/ 35 h 530"/>
                <a:gd name="T72" fmla="*/ 860 w 886"/>
                <a:gd name="T73" fmla="*/ 7 h 530"/>
                <a:gd name="T74" fmla="*/ 811 w 886"/>
                <a:gd name="T75" fmla="*/ 7 h 530"/>
                <a:gd name="T76" fmla="*/ 737 w 886"/>
                <a:gd name="T77" fmla="*/ 73 h 530"/>
                <a:gd name="T78" fmla="*/ 704 w 886"/>
                <a:gd name="T79" fmla="*/ 112 h 530"/>
                <a:gd name="T80" fmla="*/ 672 w 886"/>
                <a:gd name="T81" fmla="*/ 130 h 530"/>
                <a:gd name="T82" fmla="*/ 639 w 886"/>
                <a:gd name="T83" fmla="*/ 112 h 530"/>
                <a:gd name="T84" fmla="*/ 606 w 886"/>
                <a:gd name="T85" fmla="*/ 92 h 530"/>
                <a:gd name="T86" fmla="*/ 508 w 886"/>
                <a:gd name="T87" fmla="*/ 188 h 530"/>
                <a:gd name="T88" fmla="*/ 467 w 886"/>
                <a:gd name="T89" fmla="*/ 217 h 530"/>
                <a:gd name="T90" fmla="*/ 417 w 886"/>
                <a:gd name="T91" fmla="*/ 217 h 530"/>
                <a:gd name="T92" fmla="*/ 377 w 886"/>
                <a:gd name="T93" fmla="*/ 188 h 530"/>
                <a:gd name="T94" fmla="*/ 311 w 886"/>
                <a:gd name="T95" fmla="*/ 112 h 530"/>
                <a:gd name="T96" fmla="*/ 279 w 886"/>
                <a:gd name="T97" fmla="*/ 92 h 530"/>
                <a:gd name="T98" fmla="*/ 246 w 886"/>
                <a:gd name="T99" fmla="*/ 112 h 530"/>
                <a:gd name="T100" fmla="*/ 213 w 886"/>
                <a:gd name="T101" fmla="*/ 130 h 530"/>
                <a:gd name="T102" fmla="*/ 180 w 886"/>
                <a:gd name="T103" fmla="*/ 112 h 530"/>
                <a:gd name="T104" fmla="*/ 114 w 886"/>
                <a:gd name="T105" fmla="*/ 35 h 530"/>
                <a:gd name="T106" fmla="*/ 74 w 886"/>
                <a:gd name="T107" fmla="*/ 7 h 530"/>
                <a:gd name="T108" fmla="*/ 24 w 886"/>
                <a:gd name="T109" fmla="*/ 7 h 530"/>
                <a:gd name="T110" fmla="*/ 0 w 886"/>
                <a:gd name="T111" fmla="*/ 35 h 530"/>
                <a:gd name="T112" fmla="*/ 114 w 886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530">
                  <a:moveTo>
                    <a:pt x="279" y="150"/>
                  </a:moveTo>
                  <a:lnTo>
                    <a:pt x="279" y="150"/>
                  </a:lnTo>
                  <a:cubicBezTo>
                    <a:pt x="300" y="150"/>
                    <a:pt x="311" y="163"/>
                    <a:pt x="311" y="188"/>
                  </a:cubicBezTo>
                  <a:lnTo>
                    <a:pt x="311" y="188"/>
                  </a:lnTo>
                  <a:cubicBezTo>
                    <a:pt x="311" y="213"/>
                    <a:pt x="300" y="226"/>
                    <a:pt x="279" y="226"/>
                  </a:cubicBezTo>
                  <a:lnTo>
                    <a:pt x="279" y="226"/>
                  </a:lnTo>
                  <a:cubicBezTo>
                    <a:pt x="256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6" y="150"/>
                    <a:pt x="279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2" y="302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7"/>
                    <a:pt x="344" y="227"/>
                  </a:cubicBezTo>
                  <a:close/>
                  <a:moveTo>
                    <a:pt x="411" y="284"/>
                  </a:moveTo>
                  <a:lnTo>
                    <a:pt x="411" y="284"/>
                  </a:lnTo>
                  <a:cubicBezTo>
                    <a:pt x="432" y="271"/>
                    <a:pt x="453" y="271"/>
                    <a:pt x="474" y="284"/>
                  </a:cubicBezTo>
                  <a:lnTo>
                    <a:pt x="474" y="284"/>
                  </a:lnTo>
                  <a:cubicBezTo>
                    <a:pt x="495" y="297"/>
                    <a:pt x="505" y="315"/>
                    <a:pt x="505" y="341"/>
                  </a:cubicBezTo>
                  <a:lnTo>
                    <a:pt x="505" y="341"/>
                  </a:lnTo>
                  <a:cubicBezTo>
                    <a:pt x="505" y="367"/>
                    <a:pt x="495" y="386"/>
                    <a:pt x="474" y="398"/>
                  </a:cubicBezTo>
                  <a:lnTo>
                    <a:pt x="474" y="398"/>
                  </a:lnTo>
                  <a:cubicBezTo>
                    <a:pt x="453" y="411"/>
                    <a:pt x="432" y="411"/>
                    <a:pt x="411" y="398"/>
                  </a:cubicBezTo>
                  <a:lnTo>
                    <a:pt x="411" y="398"/>
                  </a:lnTo>
                  <a:cubicBezTo>
                    <a:pt x="390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0" y="297"/>
                    <a:pt x="411" y="284"/>
                  </a:cubicBezTo>
                  <a:close/>
                  <a:moveTo>
                    <a:pt x="541" y="227"/>
                  </a:moveTo>
                  <a:lnTo>
                    <a:pt x="541" y="227"/>
                  </a:lnTo>
                  <a:cubicBezTo>
                    <a:pt x="563" y="227"/>
                    <a:pt x="573" y="239"/>
                    <a:pt x="573" y="265"/>
                  </a:cubicBezTo>
                  <a:lnTo>
                    <a:pt x="573" y="265"/>
                  </a:lnTo>
                  <a:cubicBezTo>
                    <a:pt x="573" y="290"/>
                    <a:pt x="563" y="302"/>
                    <a:pt x="541" y="302"/>
                  </a:cubicBezTo>
                  <a:lnTo>
                    <a:pt x="541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1" y="227"/>
                  </a:cubicBezTo>
                  <a:close/>
                  <a:moveTo>
                    <a:pt x="606" y="150"/>
                  </a:moveTo>
                  <a:lnTo>
                    <a:pt x="606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6" y="226"/>
                  </a:cubicBezTo>
                  <a:lnTo>
                    <a:pt x="606" y="226"/>
                  </a:lnTo>
                  <a:cubicBezTo>
                    <a:pt x="584" y="226"/>
                    <a:pt x="573" y="213"/>
                    <a:pt x="573" y="188"/>
                  </a:cubicBezTo>
                  <a:lnTo>
                    <a:pt x="573" y="188"/>
                  </a:lnTo>
                  <a:cubicBezTo>
                    <a:pt x="573" y="163"/>
                    <a:pt x="584" y="150"/>
                    <a:pt x="606" y="150"/>
                  </a:cubicBezTo>
                  <a:close/>
                  <a:moveTo>
                    <a:pt x="114" y="188"/>
                  </a:moveTo>
                  <a:lnTo>
                    <a:pt x="148" y="226"/>
                  </a:lnTo>
                  <a:lnTo>
                    <a:pt x="180" y="265"/>
                  </a:lnTo>
                  <a:lnTo>
                    <a:pt x="279" y="380"/>
                  </a:lnTo>
                  <a:lnTo>
                    <a:pt x="311" y="418"/>
                  </a:lnTo>
                  <a:lnTo>
                    <a:pt x="344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8" y="507"/>
                    <a:pt x="401" y="517"/>
                    <a:pt x="417" y="523"/>
                  </a:cubicBezTo>
                  <a:lnTo>
                    <a:pt x="417" y="523"/>
                  </a:lnTo>
                  <a:cubicBezTo>
                    <a:pt x="434" y="529"/>
                    <a:pt x="451" y="529"/>
                    <a:pt x="467" y="523"/>
                  </a:cubicBezTo>
                  <a:lnTo>
                    <a:pt x="467" y="523"/>
                  </a:lnTo>
                  <a:cubicBezTo>
                    <a:pt x="483" y="517"/>
                    <a:pt x="497" y="507"/>
                    <a:pt x="508" y="495"/>
                  </a:cubicBezTo>
                  <a:lnTo>
                    <a:pt x="606" y="380"/>
                  </a:lnTo>
                  <a:lnTo>
                    <a:pt x="639" y="341"/>
                  </a:lnTo>
                  <a:lnTo>
                    <a:pt x="672" y="303"/>
                  </a:lnTo>
                  <a:lnTo>
                    <a:pt x="770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8" y="73"/>
                  </a:lnTo>
                  <a:lnTo>
                    <a:pt x="868" y="73"/>
                  </a:lnTo>
                  <a:cubicBezTo>
                    <a:pt x="879" y="60"/>
                    <a:pt x="885" y="48"/>
                    <a:pt x="885" y="35"/>
                  </a:cubicBezTo>
                  <a:lnTo>
                    <a:pt x="885" y="35"/>
                  </a:lnTo>
                  <a:cubicBezTo>
                    <a:pt x="885" y="22"/>
                    <a:pt x="876" y="12"/>
                    <a:pt x="860" y="7"/>
                  </a:cubicBezTo>
                  <a:lnTo>
                    <a:pt x="860" y="7"/>
                  </a:lnTo>
                  <a:cubicBezTo>
                    <a:pt x="844" y="0"/>
                    <a:pt x="827" y="0"/>
                    <a:pt x="811" y="7"/>
                  </a:cubicBezTo>
                  <a:lnTo>
                    <a:pt x="811" y="7"/>
                  </a:lnTo>
                  <a:cubicBezTo>
                    <a:pt x="795" y="12"/>
                    <a:pt x="781" y="22"/>
                    <a:pt x="770" y="35"/>
                  </a:cubicBezTo>
                  <a:lnTo>
                    <a:pt x="737" y="73"/>
                  </a:lnTo>
                  <a:lnTo>
                    <a:pt x="704" y="112"/>
                  </a:lnTo>
                  <a:lnTo>
                    <a:pt x="704" y="112"/>
                  </a:lnTo>
                  <a:cubicBezTo>
                    <a:pt x="693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39" y="112"/>
                  </a:cubicBezTo>
                  <a:lnTo>
                    <a:pt x="639" y="112"/>
                  </a:lnTo>
                  <a:cubicBezTo>
                    <a:pt x="628" y="99"/>
                    <a:pt x="617" y="92"/>
                    <a:pt x="606" y="92"/>
                  </a:cubicBezTo>
                  <a:lnTo>
                    <a:pt x="606" y="92"/>
                  </a:lnTo>
                  <a:cubicBezTo>
                    <a:pt x="595" y="92"/>
                    <a:pt x="584" y="99"/>
                    <a:pt x="573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7" y="201"/>
                    <a:pt x="483" y="210"/>
                    <a:pt x="467" y="217"/>
                  </a:cubicBezTo>
                  <a:lnTo>
                    <a:pt x="467" y="217"/>
                  </a:lnTo>
                  <a:cubicBezTo>
                    <a:pt x="451" y="223"/>
                    <a:pt x="434" y="223"/>
                    <a:pt x="417" y="217"/>
                  </a:cubicBezTo>
                  <a:lnTo>
                    <a:pt x="417" y="217"/>
                  </a:lnTo>
                  <a:cubicBezTo>
                    <a:pt x="401" y="210"/>
                    <a:pt x="388" y="201"/>
                    <a:pt x="377" y="188"/>
                  </a:cubicBezTo>
                  <a:lnTo>
                    <a:pt x="344" y="150"/>
                  </a:lnTo>
                  <a:lnTo>
                    <a:pt x="311" y="112"/>
                  </a:lnTo>
                  <a:lnTo>
                    <a:pt x="311" y="112"/>
                  </a:lnTo>
                  <a:cubicBezTo>
                    <a:pt x="300" y="99"/>
                    <a:pt x="289" y="92"/>
                    <a:pt x="279" y="92"/>
                  </a:cubicBezTo>
                  <a:lnTo>
                    <a:pt x="279" y="92"/>
                  </a:lnTo>
                  <a:cubicBezTo>
                    <a:pt x="267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5" y="124"/>
                    <a:pt x="224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1" y="124"/>
                    <a:pt x="180" y="112"/>
                  </a:cubicBezTo>
                  <a:lnTo>
                    <a:pt x="114" y="35"/>
                  </a:lnTo>
                  <a:lnTo>
                    <a:pt x="114" y="35"/>
                  </a:lnTo>
                  <a:cubicBezTo>
                    <a:pt x="104" y="22"/>
                    <a:pt x="89" y="12"/>
                    <a:pt x="74" y="7"/>
                  </a:cubicBezTo>
                  <a:lnTo>
                    <a:pt x="74" y="7"/>
                  </a:lnTo>
                  <a:cubicBezTo>
                    <a:pt x="57" y="0"/>
                    <a:pt x="41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114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20" name="Freeform 546">
              <a:extLst>
                <a:ext uri="{FF2B5EF4-FFF2-40B4-BE49-F238E27FC236}">
                  <a16:creationId xmlns:a16="http://schemas.microsoft.com/office/drawing/2014/main" id="{F24FC98B-DD17-1A41-9022-8443ABFB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738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2 w 689"/>
                <a:gd name="T7" fmla="*/ 762 h 1450"/>
                <a:gd name="T8" fmla="*/ 688 w 689"/>
                <a:gd name="T9" fmla="*/ 724 h 1450"/>
                <a:gd name="T10" fmla="*/ 672 w 689"/>
                <a:gd name="T11" fmla="*/ 686 h 1450"/>
                <a:gd name="T12" fmla="*/ 606 w 689"/>
                <a:gd name="T13" fmla="*/ 609 h 1450"/>
                <a:gd name="T14" fmla="*/ 540 w 689"/>
                <a:gd name="T15" fmla="*/ 533 h 1450"/>
                <a:gd name="T16" fmla="*/ 475 w 689"/>
                <a:gd name="T17" fmla="*/ 456 h 1450"/>
                <a:gd name="T18" fmla="*/ 410 w 689"/>
                <a:gd name="T19" fmla="*/ 380 h 1450"/>
                <a:gd name="T20" fmla="*/ 344 w 689"/>
                <a:gd name="T21" fmla="*/ 303 h 1450"/>
                <a:gd name="T22" fmla="*/ 278 w 689"/>
                <a:gd name="T23" fmla="*/ 226 h 1450"/>
                <a:gd name="T24" fmla="*/ 212 w 689"/>
                <a:gd name="T25" fmla="*/ 150 h 1450"/>
                <a:gd name="T26" fmla="*/ 147 w 689"/>
                <a:gd name="T27" fmla="*/ 73 h 1450"/>
                <a:gd name="T28" fmla="*/ 114 w 689"/>
                <a:gd name="T29" fmla="*/ 35 h 1450"/>
                <a:gd name="T30" fmla="*/ 73 w 689"/>
                <a:gd name="T31" fmla="*/ 7 h 1450"/>
                <a:gd name="T32" fmla="*/ 24 w 689"/>
                <a:gd name="T33" fmla="*/ 7 h 1450"/>
                <a:gd name="T34" fmla="*/ 0 w 689"/>
                <a:gd name="T35" fmla="*/ 35 h 1450"/>
                <a:gd name="T36" fmla="*/ 540 w 689"/>
                <a:gd name="T37" fmla="*/ 686 h 1450"/>
                <a:gd name="T38" fmla="*/ 557 w 689"/>
                <a:gd name="T39" fmla="*/ 724 h 1450"/>
                <a:gd name="T40" fmla="*/ 540 w 689"/>
                <a:gd name="T41" fmla="*/ 762 h 1450"/>
                <a:gd name="T42" fmla="*/ 410 w 689"/>
                <a:gd name="T43" fmla="*/ 916 h 1450"/>
                <a:gd name="T44" fmla="*/ 278 w 689"/>
                <a:gd name="T45" fmla="*/ 1068 h 1450"/>
                <a:gd name="T46" fmla="*/ 212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4 w 689"/>
                <a:gd name="T55" fmla="*/ 1443 h 1450"/>
                <a:gd name="T56" fmla="*/ 73 w 689"/>
                <a:gd name="T57" fmla="*/ 1443 h 1450"/>
                <a:gd name="T58" fmla="*/ 114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8" y="954"/>
                  </a:lnTo>
                  <a:lnTo>
                    <a:pt x="606" y="839"/>
                  </a:lnTo>
                  <a:lnTo>
                    <a:pt x="639" y="800"/>
                  </a:lnTo>
                  <a:lnTo>
                    <a:pt x="672" y="762"/>
                  </a:lnTo>
                  <a:lnTo>
                    <a:pt x="672" y="762"/>
                  </a:lnTo>
                  <a:cubicBezTo>
                    <a:pt x="683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3" y="698"/>
                    <a:pt x="672" y="686"/>
                  </a:cubicBezTo>
                  <a:lnTo>
                    <a:pt x="639" y="648"/>
                  </a:lnTo>
                  <a:lnTo>
                    <a:pt x="606" y="609"/>
                  </a:lnTo>
                  <a:lnTo>
                    <a:pt x="574" y="571"/>
                  </a:lnTo>
                  <a:lnTo>
                    <a:pt x="540" y="533"/>
                  </a:lnTo>
                  <a:lnTo>
                    <a:pt x="508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10" y="380"/>
                  </a:lnTo>
                  <a:lnTo>
                    <a:pt x="376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8" y="226"/>
                  </a:lnTo>
                  <a:lnTo>
                    <a:pt x="246" y="188"/>
                  </a:lnTo>
                  <a:lnTo>
                    <a:pt x="212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4" y="35"/>
                  </a:lnTo>
                  <a:lnTo>
                    <a:pt x="114" y="35"/>
                  </a:lnTo>
                  <a:cubicBezTo>
                    <a:pt x="104" y="22"/>
                    <a:pt x="90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1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2" y="698"/>
                    <a:pt x="557" y="711"/>
                    <a:pt x="557" y="724"/>
                  </a:cubicBezTo>
                  <a:lnTo>
                    <a:pt x="557" y="724"/>
                  </a:lnTo>
                  <a:cubicBezTo>
                    <a:pt x="557" y="737"/>
                    <a:pt x="552" y="750"/>
                    <a:pt x="540" y="762"/>
                  </a:cubicBezTo>
                  <a:lnTo>
                    <a:pt x="442" y="878"/>
                  </a:lnTo>
                  <a:lnTo>
                    <a:pt x="410" y="916"/>
                  </a:lnTo>
                  <a:lnTo>
                    <a:pt x="376" y="954"/>
                  </a:lnTo>
                  <a:lnTo>
                    <a:pt x="278" y="1068"/>
                  </a:lnTo>
                  <a:lnTo>
                    <a:pt x="246" y="1107"/>
                  </a:lnTo>
                  <a:lnTo>
                    <a:pt x="212" y="1145"/>
                  </a:lnTo>
                  <a:lnTo>
                    <a:pt x="114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4" y="1443"/>
                  </a:cubicBezTo>
                  <a:lnTo>
                    <a:pt x="24" y="1443"/>
                  </a:lnTo>
                  <a:cubicBezTo>
                    <a:pt x="41" y="1449"/>
                    <a:pt x="57" y="1449"/>
                    <a:pt x="73" y="1443"/>
                  </a:cubicBezTo>
                  <a:lnTo>
                    <a:pt x="73" y="1443"/>
                  </a:lnTo>
                  <a:cubicBezTo>
                    <a:pt x="90" y="1436"/>
                    <a:pt x="104" y="1426"/>
                    <a:pt x="114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8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547">
              <a:extLst>
                <a:ext uri="{FF2B5EF4-FFF2-40B4-BE49-F238E27FC236}">
                  <a16:creationId xmlns:a16="http://schemas.microsoft.com/office/drawing/2014/main" id="{C2D158EA-ABC4-704B-8C72-5352A4C5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138" y="4903788"/>
              <a:ext cx="247650" cy="522287"/>
            </a:xfrm>
            <a:custGeom>
              <a:avLst/>
              <a:gdLst>
                <a:gd name="T0" fmla="*/ 541 w 689"/>
                <a:gd name="T1" fmla="*/ 1222 h 1450"/>
                <a:gd name="T2" fmla="*/ 475 w 689"/>
                <a:gd name="T3" fmla="*/ 1145 h 1450"/>
                <a:gd name="T4" fmla="*/ 345 w 689"/>
                <a:gd name="T5" fmla="*/ 992 h 1450"/>
                <a:gd name="T6" fmla="*/ 213 w 689"/>
                <a:gd name="T7" fmla="*/ 839 h 1450"/>
                <a:gd name="T8" fmla="*/ 148 w 689"/>
                <a:gd name="T9" fmla="*/ 762 h 1450"/>
                <a:gd name="T10" fmla="*/ 132 w 689"/>
                <a:gd name="T11" fmla="*/ 724 h 1450"/>
                <a:gd name="T12" fmla="*/ 148 w 689"/>
                <a:gd name="T13" fmla="*/ 686 h 1450"/>
                <a:gd name="T14" fmla="*/ 213 w 689"/>
                <a:gd name="T15" fmla="*/ 609 h 1450"/>
                <a:gd name="T16" fmla="*/ 279 w 689"/>
                <a:gd name="T17" fmla="*/ 533 h 1450"/>
                <a:gd name="T18" fmla="*/ 345 w 689"/>
                <a:gd name="T19" fmla="*/ 456 h 1450"/>
                <a:gd name="T20" fmla="*/ 410 w 689"/>
                <a:gd name="T21" fmla="*/ 380 h 1450"/>
                <a:gd name="T22" fmla="*/ 475 w 689"/>
                <a:gd name="T23" fmla="*/ 303 h 1450"/>
                <a:gd name="T24" fmla="*/ 541 w 689"/>
                <a:gd name="T25" fmla="*/ 226 h 1450"/>
                <a:gd name="T26" fmla="*/ 607 w 689"/>
                <a:gd name="T27" fmla="*/ 150 h 1450"/>
                <a:gd name="T28" fmla="*/ 673 w 689"/>
                <a:gd name="T29" fmla="*/ 73 h 1450"/>
                <a:gd name="T30" fmla="*/ 688 w 689"/>
                <a:gd name="T31" fmla="*/ 35 h 1450"/>
                <a:gd name="T32" fmla="*/ 664 w 689"/>
                <a:gd name="T33" fmla="*/ 7 h 1450"/>
                <a:gd name="T34" fmla="*/ 615 w 689"/>
                <a:gd name="T35" fmla="*/ 7 h 1450"/>
                <a:gd name="T36" fmla="*/ 574 w 689"/>
                <a:gd name="T37" fmla="*/ 35 h 1450"/>
                <a:gd name="T38" fmla="*/ 443 w 689"/>
                <a:gd name="T39" fmla="*/ 188 h 1450"/>
                <a:gd name="T40" fmla="*/ 377 w 689"/>
                <a:gd name="T41" fmla="*/ 265 h 1450"/>
                <a:gd name="T42" fmla="*/ 246 w 689"/>
                <a:gd name="T43" fmla="*/ 418 h 1450"/>
                <a:gd name="T44" fmla="*/ 115 w 689"/>
                <a:gd name="T45" fmla="*/ 571 h 1450"/>
                <a:gd name="T46" fmla="*/ 50 w 689"/>
                <a:gd name="T47" fmla="*/ 648 h 1450"/>
                <a:gd name="T48" fmla="*/ 17 w 689"/>
                <a:gd name="T49" fmla="*/ 686 h 1450"/>
                <a:gd name="T50" fmla="*/ 0 w 689"/>
                <a:gd name="T51" fmla="*/ 724 h 1450"/>
                <a:gd name="T52" fmla="*/ 50 w 689"/>
                <a:gd name="T53" fmla="*/ 800 h 1450"/>
                <a:gd name="T54" fmla="*/ 115 w 689"/>
                <a:gd name="T55" fmla="*/ 878 h 1450"/>
                <a:gd name="T56" fmla="*/ 181 w 689"/>
                <a:gd name="T57" fmla="*/ 954 h 1450"/>
                <a:gd name="T58" fmla="*/ 246 w 689"/>
                <a:gd name="T59" fmla="*/ 1031 h 1450"/>
                <a:gd name="T60" fmla="*/ 312 w 689"/>
                <a:gd name="T61" fmla="*/ 1107 h 1450"/>
                <a:gd name="T62" fmla="*/ 377 w 689"/>
                <a:gd name="T63" fmla="*/ 1184 h 1450"/>
                <a:gd name="T64" fmla="*/ 443 w 689"/>
                <a:gd name="T65" fmla="*/ 1260 h 1450"/>
                <a:gd name="T66" fmla="*/ 509 w 689"/>
                <a:gd name="T67" fmla="*/ 1337 h 1450"/>
                <a:gd name="T68" fmla="*/ 574 w 689"/>
                <a:gd name="T69" fmla="*/ 1414 h 1450"/>
                <a:gd name="T70" fmla="*/ 615 w 689"/>
                <a:gd name="T71" fmla="*/ 1443 h 1450"/>
                <a:gd name="T72" fmla="*/ 664 w 689"/>
                <a:gd name="T73" fmla="*/ 1443 h 1450"/>
                <a:gd name="T74" fmla="*/ 688 w 689"/>
                <a:gd name="T75" fmla="*/ 1414 h 1450"/>
                <a:gd name="T76" fmla="*/ 673 w 689"/>
                <a:gd name="T77" fmla="*/ 137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9" h="1450">
                  <a:moveTo>
                    <a:pt x="639" y="1337"/>
                  </a:moveTo>
                  <a:lnTo>
                    <a:pt x="541" y="1222"/>
                  </a:lnTo>
                  <a:lnTo>
                    <a:pt x="509" y="1184"/>
                  </a:lnTo>
                  <a:lnTo>
                    <a:pt x="475" y="1145"/>
                  </a:lnTo>
                  <a:lnTo>
                    <a:pt x="377" y="1031"/>
                  </a:lnTo>
                  <a:lnTo>
                    <a:pt x="345" y="992"/>
                  </a:lnTo>
                  <a:lnTo>
                    <a:pt x="312" y="954"/>
                  </a:lnTo>
                  <a:lnTo>
                    <a:pt x="213" y="839"/>
                  </a:lnTo>
                  <a:lnTo>
                    <a:pt x="181" y="800"/>
                  </a:lnTo>
                  <a:lnTo>
                    <a:pt x="148" y="762"/>
                  </a:lnTo>
                  <a:lnTo>
                    <a:pt x="148" y="762"/>
                  </a:lnTo>
                  <a:cubicBezTo>
                    <a:pt x="137" y="750"/>
                    <a:pt x="132" y="737"/>
                    <a:pt x="132" y="724"/>
                  </a:cubicBezTo>
                  <a:lnTo>
                    <a:pt x="132" y="724"/>
                  </a:lnTo>
                  <a:cubicBezTo>
                    <a:pt x="132" y="711"/>
                    <a:pt x="137" y="698"/>
                    <a:pt x="148" y="686"/>
                  </a:cubicBezTo>
                  <a:lnTo>
                    <a:pt x="181" y="648"/>
                  </a:lnTo>
                  <a:lnTo>
                    <a:pt x="213" y="609"/>
                  </a:lnTo>
                  <a:lnTo>
                    <a:pt x="246" y="571"/>
                  </a:lnTo>
                  <a:lnTo>
                    <a:pt x="279" y="533"/>
                  </a:lnTo>
                  <a:lnTo>
                    <a:pt x="312" y="495"/>
                  </a:lnTo>
                  <a:lnTo>
                    <a:pt x="345" y="456"/>
                  </a:lnTo>
                  <a:lnTo>
                    <a:pt x="377" y="418"/>
                  </a:lnTo>
                  <a:lnTo>
                    <a:pt x="410" y="380"/>
                  </a:lnTo>
                  <a:lnTo>
                    <a:pt x="443" y="341"/>
                  </a:lnTo>
                  <a:lnTo>
                    <a:pt x="475" y="303"/>
                  </a:lnTo>
                  <a:lnTo>
                    <a:pt x="509" y="265"/>
                  </a:lnTo>
                  <a:lnTo>
                    <a:pt x="541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39" y="112"/>
                  </a:lnTo>
                  <a:lnTo>
                    <a:pt x="673" y="73"/>
                  </a:lnTo>
                  <a:lnTo>
                    <a:pt x="673" y="73"/>
                  </a:lnTo>
                  <a:cubicBezTo>
                    <a:pt x="683" y="60"/>
                    <a:pt x="688" y="48"/>
                    <a:pt x="688" y="35"/>
                  </a:cubicBezTo>
                  <a:lnTo>
                    <a:pt x="688" y="35"/>
                  </a:lnTo>
                  <a:cubicBezTo>
                    <a:pt x="688" y="22"/>
                    <a:pt x="680" y="12"/>
                    <a:pt x="664" y="7"/>
                  </a:cubicBezTo>
                  <a:lnTo>
                    <a:pt x="664" y="7"/>
                  </a:lnTo>
                  <a:cubicBezTo>
                    <a:pt x="648" y="0"/>
                    <a:pt x="632" y="0"/>
                    <a:pt x="615" y="7"/>
                  </a:cubicBezTo>
                  <a:lnTo>
                    <a:pt x="615" y="7"/>
                  </a:lnTo>
                  <a:cubicBezTo>
                    <a:pt x="599" y="12"/>
                    <a:pt x="585" y="22"/>
                    <a:pt x="574" y="35"/>
                  </a:cubicBezTo>
                  <a:lnTo>
                    <a:pt x="541" y="73"/>
                  </a:lnTo>
                  <a:lnTo>
                    <a:pt x="443" y="188"/>
                  </a:lnTo>
                  <a:lnTo>
                    <a:pt x="410" y="226"/>
                  </a:lnTo>
                  <a:lnTo>
                    <a:pt x="377" y="265"/>
                  </a:lnTo>
                  <a:lnTo>
                    <a:pt x="279" y="380"/>
                  </a:lnTo>
                  <a:lnTo>
                    <a:pt x="246" y="418"/>
                  </a:lnTo>
                  <a:lnTo>
                    <a:pt x="213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50" y="648"/>
                  </a:lnTo>
                  <a:lnTo>
                    <a:pt x="17" y="686"/>
                  </a:lnTo>
                  <a:lnTo>
                    <a:pt x="17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7" y="762"/>
                  </a:cubicBezTo>
                  <a:lnTo>
                    <a:pt x="50" y="800"/>
                  </a:lnTo>
                  <a:lnTo>
                    <a:pt x="82" y="839"/>
                  </a:lnTo>
                  <a:lnTo>
                    <a:pt x="115" y="878"/>
                  </a:lnTo>
                  <a:lnTo>
                    <a:pt x="148" y="916"/>
                  </a:lnTo>
                  <a:lnTo>
                    <a:pt x="181" y="954"/>
                  </a:lnTo>
                  <a:lnTo>
                    <a:pt x="213" y="992"/>
                  </a:lnTo>
                  <a:lnTo>
                    <a:pt x="246" y="1031"/>
                  </a:lnTo>
                  <a:lnTo>
                    <a:pt x="279" y="1068"/>
                  </a:lnTo>
                  <a:lnTo>
                    <a:pt x="312" y="1107"/>
                  </a:lnTo>
                  <a:lnTo>
                    <a:pt x="345" y="1145"/>
                  </a:lnTo>
                  <a:lnTo>
                    <a:pt x="377" y="1184"/>
                  </a:lnTo>
                  <a:lnTo>
                    <a:pt x="410" y="1222"/>
                  </a:lnTo>
                  <a:lnTo>
                    <a:pt x="443" y="1260"/>
                  </a:lnTo>
                  <a:lnTo>
                    <a:pt x="475" y="1299"/>
                  </a:lnTo>
                  <a:lnTo>
                    <a:pt x="509" y="1337"/>
                  </a:lnTo>
                  <a:lnTo>
                    <a:pt x="541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9" y="1436"/>
                    <a:pt x="615" y="1443"/>
                  </a:cubicBezTo>
                  <a:lnTo>
                    <a:pt x="615" y="1443"/>
                  </a:lnTo>
                  <a:cubicBezTo>
                    <a:pt x="632" y="1449"/>
                    <a:pt x="648" y="1449"/>
                    <a:pt x="664" y="1443"/>
                  </a:cubicBezTo>
                  <a:lnTo>
                    <a:pt x="664" y="1443"/>
                  </a:lnTo>
                  <a:cubicBezTo>
                    <a:pt x="680" y="1436"/>
                    <a:pt x="688" y="1426"/>
                    <a:pt x="688" y="1414"/>
                  </a:cubicBezTo>
                  <a:lnTo>
                    <a:pt x="688" y="1414"/>
                  </a:lnTo>
                  <a:cubicBezTo>
                    <a:pt x="688" y="1401"/>
                    <a:pt x="683" y="1388"/>
                    <a:pt x="673" y="1375"/>
                  </a:cubicBezTo>
                  <a:lnTo>
                    <a:pt x="639" y="1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548">
              <a:extLst>
                <a:ext uri="{FF2B5EF4-FFF2-40B4-BE49-F238E27FC236}">
                  <a16:creationId xmlns:a16="http://schemas.microsoft.com/office/drawing/2014/main" id="{3176EB9D-6D3B-9C4F-B157-9AA9DD84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563" y="5233988"/>
              <a:ext cx="319087" cy="190500"/>
            </a:xfrm>
            <a:custGeom>
              <a:avLst/>
              <a:gdLst>
                <a:gd name="T0" fmla="*/ 606 w 886"/>
                <a:gd name="T1" fmla="*/ 379 h 531"/>
                <a:gd name="T2" fmla="*/ 574 w 886"/>
                <a:gd name="T3" fmla="*/ 341 h 531"/>
                <a:gd name="T4" fmla="*/ 606 w 886"/>
                <a:gd name="T5" fmla="*/ 303 h 531"/>
                <a:gd name="T6" fmla="*/ 639 w 886"/>
                <a:gd name="T7" fmla="*/ 341 h 531"/>
                <a:gd name="T8" fmla="*/ 541 w 886"/>
                <a:gd name="T9" fmla="*/ 303 h 531"/>
                <a:gd name="T10" fmla="*/ 507 w 886"/>
                <a:gd name="T11" fmla="*/ 265 h 531"/>
                <a:gd name="T12" fmla="*/ 541 w 886"/>
                <a:gd name="T13" fmla="*/ 226 h 531"/>
                <a:gd name="T14" fmla="*/ 574 w 886"/>
                <a:gd name="T15" fmla="*/ 265 h 531"/>
                <a:gd name="T16" fmla="*/ 541 w 886"/>
                <a:gd name="T17" fmla="*/ 303 h 531"/>
                <a:gd name="T18" fmla="*/ 474 w 886"/>
                <a:gd name="T19" fmla="*/ 245 h 531"/>
                <a:gd name="T20" fmla="*/ 411 w 886"/>
                <a:gd name="T21" fmla="*/ 245 h 531"/>
                <a:gd name="T22" fmla="*/ 379 w 886"/>
                <a:gd name="T23" fmla="*/ 188 h 531"/>
                <a:gd name="T24" fmla="*/ 411 w 886"/>
                <a:gd name="T25" fmla="*/ 131 h 531"/>
                <a:gd name="T26" fmla="*/ 474 w 886"/>
                <a:gd name="T27" fmla="*/ 131 h 531"/>
                <a:gd name="T28" fmla="*/ 505 w 886"/>
                <a:gd name="T29" fmla="*/ 188 h 531"/>
                <a:gd name="T30" fmla="*/ 344 w 886"/>
                <a:gd name="T31" fmla="*/ 303 h 531"/>
                <a:gd name="T32" fmla="*/ 311 w 886"/>
                <a:gd name="T33" fmla="*/ 265 h 531"/>
                <a:gd name="T34" fmla="*/ 344 w 886"/>
                <a:gd name="T35" fmla="*/ 226 h 531"/>
                <a:gd name="T36" fmla="*/ 376 w 886"/>
                <a:gd name="T37" fmla="*/ 265 h 531"/>
                <a:gd name="T38" fmla="*/ 344 w 886"/>
                <a:gd name="T39" fmla="*/ 303 h 531"/>
                <a:gd name="T40" fmla="*/ 278 w 886"/>
                <a:gd name="T41" fmla="*/ 379 h 531"/>
                <a:gd name="T42" fmla="*/ 246 w 886"/>
                <a:gd name="T43" fmla="*/ 341 h 531"/>
                <a:gd name="T44" fmla="*/ 278 w 886"/>
                <a:gd name="T45" fmla="*/ 303 h 531"/>
                <a:gd name="T46" fmla="*/ 311 w 886"/>
                <a:gd name="T47" fmla="*/ 341 h 531"/>
                <a:gd name="T48" fmla="*/ 508 w 886"/>
                <a:gd name="T49" fmla="*/ 35 h 531"/>
                <a:gd name="T50" fmla="*/ 467 w 886"/>
                <a:gd name="T51" fmla="*/ 6 h 531"/>
                <a:gd name="T52" fmla="*/ 417 w 886"/>
                <a:gd name="T53" fmla="*/ 6 h 531"/>
                <a:gd name="T54" fmla="*/ 376 w 886"/>
                <a:gd name="T55" fmla="*/ 35 h 531"/>
                <a:gd name="T56" fmla="*/ 311 w 886"/>
                <a:gd name="T57" fmla="*/ 112 h 531"/>
                <a:gd name="T58" fmla="*/ 245 w 886"/>
                <a:gd name="T59" fmla="*/ 188 h 531"/>
                <a:gd name="T60" fmla="*/ 180 w 886"/>
                <a:gd name="T61" fmla="*/ 265 h 531"/>
                <a:gd name="T62" fmla="*/ 114 w 886"/>
                <a:gd name="T63" fmla="*/ 341 h 531"/>
                <a:gd name="T64" fmla="*/ 48 w 886"/>
                <a:gd name="T65" fmla="*/ 418 h 531"/>
                <a:gd name="T66" fmla="*/ 16 w 886"/>
                <a:gd name="T67" fmla="*/ 456 h 531"/>
                <a:gd name="T68" fmla="*/ 0 w 886"/>
                <a:gd name="T69" fmla="*/ 495 h 531"/>
                <a:gd name="T70" fmla="*/ 25 w 886"/>
                <a:gd name="T71" fmla="*/ 524 h 531"/>
                <a:gd name="T72" fmla="*/ 73 w 886"/>
                <a:gd name="T73" fmla="*/ 524 h 531"/>
                <a:gd name="T74" fmla="*/ 180 w 886"/>
                <a:gd name="T75" fmla="*/ 418 h 531"/>
                <a:gd name="T76" fmla="*/ 212 w 886"/>
                <a:gd name="T77" fmla="*/ 399 h 531"/>
                <a:gd name="T78" fmla="*/ 245 w 886"/>
                <a:gd name="T79" fmla="*/ 418 h 531"/>
                <a:gd name="T80" fmla="*/ 278 w 886"/>
                <a:gd name="T81" fmla="*/ 437 h 531"/>
                <a:gd name="T82" fmla="*/ 311 w 886"/>
                <a:gd name="T83" fmla="*/ 418 h 531"/>
                <a:gd name="T84" fmla="*/ 376 w 886"/>
                <a:gd name="T85" fmla="*/ 341 h 531"/>
                <a:gd name="T86" fmla="*/ 417 w 886"/>
                <a:gd name="T87" fmla="*/ 313 h 531"/>
                <a:gd name="T88" fmla="*/ 467 w 886"/>
                <a:gd name="T89" fmla="*/ 313 h 531"/>
                <a:gd name="T90" fmla="*/ 508 w 886"/>
                <a:gd name="T91" fmla="*/ 341 h 531"/>
                <a:gd name="T92" fmla="*/ 574 w 886"/>
                <a:gd name="T93" fmla="*/ 418 h 531"/>
                <a:gd name="T94" fmla="*/ 606 w 886"/>
                <a:gd name="T95" fmla="*/ 437 h 531"/>
                <a:gd name="T96" fmla="*/ 639 w 886"/>
                <a:gd name="T97" fmla="*/ 418 h 531"/>
                <a:gd name="T98" fmla="*/ 672 w 886"/>
                <a:gd name="T99" fmla="*/ 399 h 531"/>
                <a:gd name="T100" fmla="*/ 704 w 886"/>
                <a:gd name="T101" fmla="*/ 418 h 531"/>
                <a:gd name="T102" fmla="*/ 770 w 886"/>
                <a:gd name="T103" fmla="*/ 495 h 531"/>
                <a:gd name="T104" fmla="*/ 811 w 886"/>
                <a:gd name="T105" fmla="*/ 524 h 531"/>
                <a:gd name="T106" fmla="*/ 860 w 886"/>
                <a:gd name="T107" fmla="*/ 524 h 531"/>
                <a:gd name="T108" fmla="*/ 885 w 886"/>
                <a:gd name="T109" fmla="*/ 495 h 531"/>
                <a:gd name="T110" fmla="*/ 868 w 886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6" h="531">
                  <a:moveTo>
                    <a:pt x="606" y="379"/>
                  </a:moveTo>
                  <a:lnTo>
                    <a:pt x="606" y="379"/>
                  </a:lnTo>
                  <a:cubicBezTo>
                    <a:pt x="584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4" y="303"/>
                    <a:pt x="606" y="303"/>
                  </a:cubicBezTo>
                  <a:lnTo>
                    <a:pt x="606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6" y="379"/>
                  </a:cubicBezTo>
                  <a:close/>
                  <a:moveTo>
                    <a:pt x="541" y="303"/>
                  </a:moveTo>
                  <a:lnTo>
                    <a:pt x="541" y="303"/>
                  </a:lnTo>
                  <a:cubicBezTo>
                    <a:pt x="518" y="303"/>
                    <a:pt x="507" y="290"/>
                    <a:pt x="507" y="265"/>
                  </a:cubicBezTo>
                  <a:lnTo>
                    <a:pt x="507" y="265"/>
                  </a:lnTo>
                  <a:cubicBezTo>
                    <a:pt x="507" y="239"/>
                    <a:pt x="518" y="226"/>
                    <a:pt x="541" y="226"/>
                  </a:cubicBezTo>
                  <a:lnTo>
                    <a:pt x="541" y="226"/>
                  </a:lnTo>
                  <a:cubicBezTo>
                    <a:pt x="562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2" y="303"/>
                    <a:pt x="541" y="303"/>
                  </a:cubicBezTo>
                  <a:close/>
                  <a:moveTo>
                    <a:pt x="474" y="245"/>
                  </a:moveTo>
                  <a:lnTo>
                    <a:pt x="474" y="245"/>
                  </a:lnTo>
                  <a:cubicBezTo>
                    <a:pt x="453" y="258"/>
                    <a:pt x="432" y="258"/>
                    <a:pt x="411" y="245"/>
                  </a:cubicBezTo>
                  <a:lnTo>
                    <a:pt x="411" y="245"/>
                  </a:lnTo>
                  <a:cubicBezTo>
                    <a:pt x="390" y="233"/>
                    <a:pt x="379" y="214"/>
                    <a:pt x="379" y="188"/>
                  </a:cubicBezTo>
                  <a:lnTo>
                    <a:pt x="379" y="188"/>
                  </a:lnTo>
                  <a:cubicBezTo>
                    <a:pt x="379" y="162"/>
                    <a:pt x="390" y="143"/>
                    <a:pt x="411" y="131"/>
                  </a:cubicBezTo>
                  <a:lnTo>
                    <a:pt x="411" y="131"/>
                  </a:lnTo>
                  <a:cubicBezTo>
                    <a:pt x="432" y="118"/>
                    <a:pt x="453" y="118"/>
                    <a:pt x="474" y="131"/>
                  </a:cubicBezTo>
                  <a:lnTo>
                    <a:pt x="474" y="131"/>
                  </a:lnTo>
                  <a:cubicBezTo>
                    <a:pt x="495" y="143"/>
                    <a:pt x="505" y="162"/>
                    <a:pt x="505" y="188"/>
                  </a:cubicBezTo>
                  <a:lnTo>
                    <a:pt x="505" y="188"/>
                  </a:lnTo>
                  <a:cubicBezTo>
                    <a:pt x="505" y="214"/>
                    <a:pt x="495" y="233"/>
                    <a:pt x="474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2" y="303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6" y="239"/>
                    <a:pt x="376" y="265"/>
                  </a:cubicBezTo>
                  <a:lnTo>
                    <a:pt x="376" y="265"/>
                  </a:lnTo>
                  <a:cubicBezTo>
                    <a:pt x="376" y="290"/>
                    <a:pt x="366" y="303"/>
                    <a:pt x="344" y="303"/>
                  </a:cubicBezTo>
                  <a:close/>
                  <a:moveTo>
                    <a:pt x="278" y="379"/>
                  </a:moveTo>
                  <a:lnTo>
                    <a:pt x="278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8" y="303"/>
                  </a:cubicBezTo>
                  <a:lnTo>
                    <a:pt x="278" y="303"/>
                  </a:lnTo>
                  <a:cubicBezTo>
                    <a:pt x="300" y="303"/>
                    <a:pt x="311" y="316"/>
                    <a:pt x="311" y="341"/>
                  </a:cubicBezTo>
                  <a:lnTo>
                    <a:pt x="311" y="341"/>
                  </a:lnTo>
                  <a:cubicBezTo>
                    <a:pt x="311" y="367"/>
                    <a:pt x="300" y="379"/>
                    <a:pt x="278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7" y="22"/>
                    <a:pt x="483" y="12"/>
                    <a:pt x="467" y="6"/>
                  </a:cubicBezTo>
                  <a:lnTo>
                    <a:pt x="467" y="6"/>
                  </a:lnTo>
                  <a:cubicBezTo>
                    <a:pt x="450" y="0"/>
                    <a:pt x="434" y="0"/>
                    <a:pt x="417" y="6"/>
                  </a:cubicBezTo>
                  <a:lnTo>
                    <a:pt x="417" y="6"/>
                  </a:lnTo>
                  <a:cubicBezTo>
                    <a:pt x="401" y="12"/>
                    <a:pt x="388" y="22"/>
                    <a:pt x="376" y="35"/>
                  </a:cubicBezTo>
                  <a:lnTo>
                    <a:pt x="344" y="73"/>
                  </a:lnTo>
                  <a:lnTo>
                    <a:pt x="311" y="112"/>
                  </a:lnTo>
                  <a:lnTo>
                    <a:pt x="278" y="149"/>
                  </a:lnTo>
                  <a:lnTo>
                    <a:pt x="245" y="188"/>
                  </a:lnTo>
                  <a:lnTo>
                    <a:pt x="212" y="226"/>
                  </a:lnTo>
                  <a:lnTo>
                    <a:pt x="180" y="265"/>
                  </a:lnTo>
                  <a:lnTo>
                    <a:pt x="147" y="303"/>
                  </a:lnTo>
                  <a:lnTo>
                    <a:pt x="114" y="341"/>
                  </a:lnTo>
                  <a:lnTo>
                    <a:pt x="81" y="380"/>
                  </a:lnTo>
                  <a:lnTo>
                    <a:pt x="48" y="418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5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7" y="517"/>
                    <a:pt x="25" y="524"/>
                  </a:cubicBezTo>
                  <a:lnTo>
                    <a:pt x="25" y="524"/>
                  </a:lnTo>
                  <a:cubicBezTo>
                    <a:pt x="41" y="530"/>
                    <a:pt x="57" y="530"/>
                    <a:pt x="73" y="524"/>
                  </a:cubicBezTo>
                  <a:lnTo>
                    <a:pt x="73" y="524"/>
                  </a:lnTo>
                  <a:cubicBezTo>
                    <a:pt x="89" y="517"/>
                    <a:pt x="103" y="507"/>
                    <a:pt x="114" y="495"/>
                  </a:cubicBezTo>
                  <a:lnTo>
                    <a:pt x="180" y="418"/>
                  </a:lnTo>
                  <a:lnTo>
                    <a:pt x="180" y="418"/>
                  </a:lnTo>
                  <a:cubicBezTo>
                    <a:pt x="191" y="405"/>
                    <a:pt x="202" y="399"/>
                    <a:pt x="212" y="399"/>
                  </a:cubicBezTo>
                  <a:lnTo>
                    <a:pt x="212" y="399"/>
                  </a:lnTo>
                  <a:cubicBezTo>
                    <a:pt x="224" y="399"/>
                    <a:pt x="235" y="405"/>
                    <a:pt x="245" y="418"/>
                  </a:cubicBezTo>
                  <a:lnTo>
                    <a:pt x="245" y="418"/>
                  </a:lnTo>
                  <a:cubicBezTo>
                    <a:pt x="257" y="431"/>
                    <a:pt x="267" y="437"/>
                    <a:pt x="278" y="437"/>
                  </a:cubicBezTo>
                  <a:lnTo>
                    <a:pt x="278" y="437"/>
                  </a:lnTo>
                  <a:cubicBezTo>
                    <a:pt x="289" y="437"/>
                    <a:pt x="300" y="431"/>
                    <a:pt x="311" y="418"/>
                  </a:cubicBezTo>
                  <a:lnTo>
                    <a:pt x="344" y="380"/>
                  </a:lnTo>
                  <a:lnTo>
                    <a:pt x="376" y="341"/>
                  </a:lnTo>
                  <a:lnTo>
                    <a:pt x="376" y="341"/>
                  </a:lnTo>
                  <a:cubicBezTo>
                    <a:pt x="388" y="328"/>
                    <a:pt x="401" y="319"/>
                    <a:pt x="417" y="313"/>
                  </a:cubicBezTo>
                  <a:lnTo>
                    <a:pt x="417" y="313"/>
                  </a:lnTo>
                  <a:cubicBezTo>
                    <a:pt x="434" y="306"/>
                    <a:pt x="450" y="306"/>
                    <a:pt x="467" y="313"/>
                  </a:cubicBezTo>
                  <a:lnTo>
                    <a:pt x="467" y="313"/>
                  </a:lnTo>
                  <a:cubicBezTo>
                    <a:pt x="483" y="319"/>
                    <a:pt x="497" y="328"/>
                    <a:pt x="508" y="341"/>
                  </a:cubicBezTo>
                  <a:lnTo>
                    <a:pt x="540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4" y="431"/>
                    <a:pt x="595" y="437"/>
                    <a:pt x="606" y="437"/>
                  </a:cubicBezTo>
                  <a:lnTo>
                    <a:pt x="606" y="437"/>
                  </a:lnTo>
                  <a:cubicBezTo>
                    <a:pt x="617" y="437"/>
                    <a:pt x="628" y="431"/>
                    <a:pt x="639" y="418"/>
                  </a:cubicBezTo>
                  <a:lnTo>
                    <a:pt x="639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2" y="399"/>
                    <a:pt x="693" y="405"/>
                    <a:pt x="704" y="418"/>
                  </a:cubicBezTo>
                  <a:lnTo>
                    <a:pt x="737" y="456"/>
                  </a:lnTo>
                  <a:lnTo>
                    <a:pt x="770" y="495"/>
                  </a:lnTo>
                  <a:lnTo>
                    <a:pt x="770" y="495"/>
                  </a:lnTo>
                  <a:cubicBezTo>
                    <a:pt x="781" y="507"/>
                    <a:pt x="794" y="517"/>
                    <a:pt x="811" y="524"/>
                  </a:cubicBezTo>
                  <a:lnTo>
                    <a:pt x="811" y="524"/>
                  </a:lnTo>
                  <a:cubicBezTo>
                    <a:pt x="827" y="530"/>
                    <a:pt x="844" y="530"/>
                    <a:pt x="860" y="524"/>
                  </a:cubicBezTo>
                  <a:lnTo>
                    <a:pt x="860" y="524"/>
                  </a:lnTo>
                  <a:cubicBezTo>
                    <a:pt x="877" y="517"/>
                    <a:pt x="885" y="507"/>
                    <a:pt x="885" y="495"/>
                  </a:cubicBezTo>
                  <a:lnTo>
                    <a:pt x="885" y="495"/>
                  </a:lnTo>
                  <a:cubicBezTo>
                    <a:pt x="885" y="482"/>
                    <a:pt x="879" y="469"/>
                    <a:pt x="868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23" name="Freeform 549">
              <a:extLst>
                <a:ext uri="{FF2B5EF4-FFF2-40B4-BE49-F238E27FC236}">
                  <a16:creationId xmlns:a16="http://schemas.microsoft.com/office/drawing/2014/main" id="{624FB21A-BFA7-934C-9422-DEDD32C5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675" y="5097463"/>
              <a:ext cx="130175" cy="134937"/>
            </a:xfrm>
            <a:custGeom>
              <a:avLst/>
              <a:gdLst>
                <a:gd name="T0" fmla="*/ 311 w 361"/>
                <a:gd name="T1" fmla="*/ 112 h 377"/>
                <a:gd name="T2" fmla="*/ 279 w 361"/>
                <a:gd name="T3" fmla="*/ 73 h 377"/>
                <a:gd name="T4" fmla="*/ 246 w 361"/>
                <a:gd name="T5" fmla="*/ 35 h 377"/>
                <a:gd name="T6" fmla="*/ 246 w 361"/>
                <a:gd name="T7" fmla="*/ 35 h 377"/>
                <a:gd name="T8" fmla="*/ 213 w 361"/>
                <a:gd name="T9" fmla="*/ 10 h 377"/>
                <a:gd name="T10" fmla="*/ 213 w 361"/>
                <a:gd name="T11" fmla="*/ 10 h 377"/>
                <a:gd name="T12" fmla="*/ 213 w 361"/>
                <a:gd name="T13" fmla="*/ 10 h 377"/>
                <a:gd name="T14" fmla="*/ 205 w 361"/>
                <a:gd name="T15" fmla="*/ 6 h 377"/>
                <a:gd name="T16" fmla="*/ 205 w 361"/>
                <a:gd name="T17" fmla="*/ 6 h 377"/>
                <a:gd name="T18" fmla="*/ 156 w 361"/>
                <a:gd name="T19" fmla="*/ 6 h 377"/>
                <a:gd name="T20" fmla="*/ 156 w 361"/>
                <a:gd name="T21" fmla="*/ 6 h 377"/>
                <a:gd name="T22" fmla="*/ 115 w 361"/>
                <a:gd name="T23" fmla="*/ 35 h 377"/>
                <a:gd name="T24" fmla="*/ 82 w 361"/>
                <a:gd name="T25" fmla="*/ 73 h 377"/>
                <a:gd name="T26" fmla="*/ 49 w 361"/>
                <a:gd name="T27" fmla="*/ 112 h 377"/>
                <a:gd name="T28" fmla="*/ 17 w 361"/>
                <a:gd name="T29" fmla="*/ 150 h 377"/>
                <a:gd name="T30" fmla="*/ 17 w 361"/>
                <a:gd name="T31" fmla="*/ 150 h 377"/>
                <a:gd name="T32" fmla="*/ 0 w 361"/>
                <a:gd name="T33" fmla="*/ 188 h 377"/>
                <a:gd name="T34" fmla="*/ 0 w 361"/>
                <a:gd name="T35" fmla="*/ 188 h 377"/>
                <a:gd name="T36" fmla="*/ 17 w 361"/>
                <a:gd name="T37" fmla="*/ 226 h 377"/>
                <a:gd name="T38" fmla="*/ 49 w 361"/>
                <a:gd name="T39" fmla="*/ 264 h 377"/>
                <a:gd name="T40" fmla="*/ 82 w 361"/>
                <a:gd name="T41" fmla="*/ 303 h 377"/>
                <a:gd name="T42" fmla="*/ 115 w 361"/>
                <a:gd name="T43" fmla="*/ 342 h 377"/>
                <a:gd name="T44" fmla="*/ 115 w 361"/>
                <a:gd name="T45" fmla="*/ 342 h 377"/>
                <a:gd name="T46" fmla="*/ 156 w 361"/>
                <a:gd name="T47" fmla="*/ 370 h 377"/>
                <a:gd name="T48" fmla="*/ 156 w 361"/>
                <a:gd name="T49" fmla="*/ 370 h 377"/>
                <a:gd name="T50" fmla="*/ 205 w 361"/>
                <a:gd name="T51" fmla="*/ 370 h 377"/>
                <a:gd name="T52" fmla="*/ 205 w 361"/>
                <a:gd name="T53" fmla="*/ 370 h 377"/>
                <a:gd name="T54" fmla="*/ 213 w 361"/>
                <a:gd name="T55" fmla="*/ 366 h 377"/>
                <a:gd name="T56" fmla="*/ 213 w 361"/>
                <a:gd name="T57" fmla="*/ 367 h 377"/>
                <a:gd name="T58" fmla="*/ 213 w 361"/>
                <a:gd name="T59" fmla="*/ 367 h 377"/>
                <a:gd name="T60" fmla="*/ 246 w 361"/>
                <a:gd name="T61" fmla="*/ 342 h 377"/>
                <a:gd name="T62" fmla="*/ 279 w 361"/>
                <a:gd name="T63" fmla="*/ 303 h 377"/>
                <a:gd name="T64" fmla="*/ 311 w 361"/>
                <a:gd name="T65" fmla="*/ 264 h 377"/>
                <a:gd name="T66" fmla="*/ 344 w 361"/>
                <a:gd name="T67" fmla="*/ 226 h 377"/>
                <a:gd name="T68" fmla="*/ 344 w 361"/>
                <a:gd name="T69" fmla="*/ 226 h 377"/>
                <a:gd name="T70" fmla="*/ 360 w 361"/>
                <a:gd name="T71" fmla="*/ 188 h 377"/>
                <a:gd name="T72" fmla="*/ 360 w 361"/>
                <a:gd name="T73" fmla="*/ 188 h 377"/>
                <a:gd name="T74" fmla="*/ 344 w 361"/>
                <a:gd name="T75" fmla="*/ 150 h 377"/>
                <a:gd name="T76" fmla="*/ 311 w 361"/>
                <a:gd name="T77" fmla="*/ 11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377">
                  <a:moveTo>
                    <a:pt x="311" y="112"/>
                  </a:moveTo>
                  <a:lnTo>
                    <a:pt x="279" y="73"/>
                  </a:lnTo>
                  <a:lnTo>
                    <a:pt x="246" y="35"/>
                  </a:lnTo>
                  <a:lnTo>
                    <a:pt x="246" y="35"/>
                  </a:lnTo>
                  <a:cubicBezTo>
                    <a:pt x="236" y="24"/>
                    <a:pt x="226" y="16"/>
                    <a:pt x="213" y="10"/>
                  </a:cubicBezTo>
                  <a:lnTo>
                    <a:pt x="213" y="10"/>
                  </a:lnTo>
                  <a:lnTo>
                    <a:pt x="213" y="10"/>
                  </a:lnTo>
                  <a:cubicBezTo>
                    <a:pt x="211" y="9"/>
                    <a:pt x="207" y="7"/>
                    <a:pt x="205" y="6"/>
                  </a:cubicBezTo>
                  <a:lnTo>
                    <a:pt x="205" y="6"/>
                  </a:lnTo>
                  <a:cubicBezTo>
                    <a:pt x="188" y="0"/>
                    <a:pt x="172" y="0"/>
                    <a:pt x="156" y="6"/>
                  </a:cubicBezTo>
                  <a:lnTo>
                    <a:pt x="156" y="6"/>
                  </a:lnTo>
                  <a:cubicBezTo>
                    <a:pt x="139" y="12"/>
                    <a:pt x="125" y="22"/>
                    <a:pt x="115" y="35"/>
                  </a:cubicBezTo>
                  <a:lnTo>
                    <a:pt x="82" y="73"/>
                  </a:lnTo>
                  <a:lnTo>
                    <a:pt x="49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5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5" y="214"/>
                    <a:pt x="17" y="226"/>
                  </a:cubicBezTo>
                  <a:lnTo>
                    <a:pt x="49" y="264"/>
                  </a:lnTo>
                  <a:lnTo>
                    <a:pt x="82" y="303"/>
                  </a:lnTo>
                  <a:lnTo>
                    <a:pt x="115" y="342"/>
                  </a:lnTo>
                  <a:lnTo>
                    <a:pt x="115" y="342"/>
                  </a:lnTo>
                  <a:cubicBezTo>
                    <a:pt x="125" y="354"/>
                    <a:pt x="139" y="364"/>
                    <a:pt x="156" y="370"/>
                  </a:cubicBezTo>
                  <a:lnTo>
                    <a:pt x="156" y="370"/>
                  </a:lnTo>
                  <a:cubicBezTo>
                    <a:pt x="172" y="376"/>
                    <a:pt x="188" y="376"/>
                    <a:pt x="205" y="370"/>
                  </a:cubicBezTo>
                  <a:lnTo>
                    <a:pt x="205" y="370"/>
                  </a:lnTo>
                  <a:cubicBezTo>
                    <a:pt x="207" y="369"/>
                    <a:pt x="211" y="368"/>
                    <a:pt x="213" y="366"/>
                  </a:cubicBezTo>
                  <a:lnTo>
                    <a:pt x="213" y="367"/>
                  </a:lnTo>
                  <a:lnTo>
                    <a:pt x="213" y="367"/>
                  </a:lnTo>
                  <a:cubicBezTo>
                    <a:pt x="226" y="360"/>
                    <a:pt x="236" y="352"/>
                    <a:pt x="246" y="342"/>
                  </a:cubicBezTo>
                  <a:lnTo>
                    <a:pt x="279" y="303"/>
                  </a:lnTo>
                  <a:lnTo>
                    <a:pt x="311" y="264"/>
                  </a:lnTo>
                  <a:lnTo>
                    <a:pt x="344" y="226"/>
                  </a:lnTo>
                  <a:lnTo>
                    <a:pt x="344" y="226"/>
                  </a:lnTo>
                  <a:cubicBezTo>
                    <a:pt x="355" y="214"/>
                    <a:pt x="360" y="201"/>
                    <a:pt x="360" y="188"/>
                  </a:cubicBezTo>
                  <a:lnTo>
                    <a:pt x="360" y="188"/>
                  </a:lnTo>
                  <a:cubicBezTo>
                    <a:pt x="360" y="175"/>
                    <a:pt x="355" y="162"/>
                    <a:pt x="344" y="150"/>
                  </a:cubicBezTo>
                  <a:lnTo>
                    <a:pt x="311" y="1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24" name="Freeform 550">
              <a:extLst>
                <a:ext uri="{FF2B5EF4-FFF2-40B4-BE49-F238E27FC236}">
                  <a16:creationId xmlns:a16="http://schemas.microsoft.com/office/drawing/2014/main" id="{0F53795E-7895-EE44-B4BE-F1ABC807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038" y="4903788"/>
              <a:ext cx="247650" cy="522287"/>
            </a:xfrm>
            <a:custGeom>
              <a:avLst/>
              <a:gdLst>
                <a:gd name="T0" fmla="*/ 664 w 690"/>
                <a:gd name="T1" fmla="*/ 7 h 1450"/>
                <a:gd name="T2" fmla="*/ 615 w 690"/>
                <a:gd name="T3" fmla="*/ 7 h 1450"/>
                <a:gd name="T4" fmla="*/ 542 w 690"/>
                <a:gd name="T5" fmla="*/ 73 h 1450"/>
                <a:gd name="T6" fmla="*/ 410 w 690"/>
                <a:gd name="T7" fmla="*/ 226 h 1450"/>
                <a:gd name="T8" fmla="*/ 279 w 690"/>
                <a:gd name="T9" fmla="*/ 380 h 1450"/>
                <a:gd name="T10" fmla="*/ 214 w 690"/>
                <a:gd name="T11" fmla="*/ 456 h 1450"/>
                <a:gd name="T12" fmla="*/ 82 w 690"/>
                <a:gd name="T13" fmla="*/ 609 h 1450"/>
                <a:gd name="T14" fmla="*/ 17 w 690"/>
                <a:gd name="T15" fmla="*/ 686 h 1450"/>
                <a:gd name="T16" fmla="*/ 0 w 690"/>
                <a:gd name="T17" fmla="*/ 724 h 1450"/>
                <a:gd name="T18" fmla="*/ 17 w 690"/>
                <a:gd name="T19" fmla="*/ 762 h 1450"/>
                <a:gd name="T20" fmla="*/ 82 w 690"/>
                <a:gd name="T21" fmla="*/ 839 h 1450"/>
                <a:gd name="T22" fmla="*/ 148 w 690"/>
                <a:gd name="T23" fmla="*/ 916 h 1450"/>
                <a:gd name="T24" fmla="*/ 214 w 690"/>
                <a:gd name="T25" fmla="*/ 992 h 1450"/>
                <a:gd name="T26" fmla="*/ 279 w 690"/>
                <a:gd name="T27" fmla="*/ 1068 h 1450"/>
                <a:gd name="T28" fmla="*/ 345 w 690"/>
                <a:gd name="T29" fmla="*/ 1145 h 1450"/>
                <a:gd name="T30" fmla="*/ 410 w 690"/>
                <a:gd name="T31" fmla="*/ 1222 h 1450"/>
                <a:gd name="T32" fmla="*/ 476 w 690"/>
                <a:gd name="T33" fmla="*/ 1299 h 1450"/>
                <a:gd name="T34" fmla="*/ 542 w 690"/>
                <a:gd name="T35" fmla="*/ 1375 h 1450"/>
                <a:gd name="T36" fmla="*/ 574 w 690"/>
                <a:gd name="T37" fmla="*/ 1414 h 1450"/>
                <a:gd name="T38" fmla="*/ 615 w 690"/>
                <a:gd name="T39" fmla="*/ 1443 h 1450"/>
                <a:gd name="T40" fmla="*/ 664 w 690"/>
                <a:gd name="T41" fmla="*/ 1443 h 1450"/>
                <a:gd name="T42" fmla="*/ 689 w 690"/>
                <a:gd name="T43" fmla="*/ 1414 h 1450"/>
                <a:gd name="T44" fmla="*/ 640 w 690"/>
                <a:gd name="T45" fmla="*/ 1337 h 1450"/>
                <a:gd name="T46" fmla="*/ 509 w 690"/>
                <a:gd name="T47" fmla="*/ 1184 h 1450"/>
                <a:gd name="T48" fmla="*/ 378 w 690"/>
                <a:gd name="T49" fmla="*/ 1031 h 1450"/>
                <a:gd name="T50" fmla="*/ 312 w 690"/>
                <a:gd name="T51" fmla="*/ 954 h 1450"/>
                <a:gd name="T52" fmla="*/ 181 w 690"/>
                <a:gd name="T53" fmla="*/ 800 h 1450"/>
                <a:gd name="T54" fmla="*/ 148 w 690"/>
                <a:gd name="T55" fmla="*/ 762 h 1450"/>
                <a:gd name="T56" fmla="*/ 131 w 690"/>
                <a:gd name="T57" fmla="*/ 724 h 1450"/>
                <a:gd name="T58" fmla="*/ 181 w 690"/>
                <a:gd name="T59" fmla="*/ 648 h 1450"/>
                <a:gd name="T60" fmla="*/ 246 w 690"/>
                <a:gd name="T61" fmla="*/ 571 h 1450"/>
                <a:gd name="T62" fmla="*/ 312 w 690"/>
                <a:gd name="T63" fmla="*/ 495 h 1450"/>
                <a:gd name="T64" fmla="*/ 378 w 690"/>
                <a:gd name="T65" fmla="*/ 418 h 1450"/>
                <a:gd name="T66" fmla="*/ 443 w 690"/>
                <a:gd name="T67" fmla="*/ 341 h 1450"/>
                <a:gd name="T68" fmla="*/ 509 w 690"/>
                <a:gd name="T69" fmla="*/ 265 h 1450"/>
                <a:gd name="T70" fmla="*/ 574 w 690"/>
                <a:gd name="T71" fmla="*/ 188 h 1450"/>
                <a:gd name="T72" fmla="*/ 640 w 690"/>
                <a:gd name="T73" fmla="*/ 112 h 1450"/>
                <a:gd name="T74" fmla="*/ 673 w 690"/>
                <a:gd name="T75" fmla="*/ 73 h 1450"/>
                <a:gd name="T76" fmla="*/ 689 w 690"/>
                <a:gd name="T77" fmla="*/ 3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0" h="1450">
                  <a:moveTo>
                    <a:pt x="664" y="7"/>
                  </a:moveTo>
                  <a:lnTo>
                    <a:pt x="664" y="7"/>
                  </a:lnTo>
                  <a:cubicBezTo>
                    <a:pt x="648" y="0"/>
                    <a:pt x="631" y="0"/>
                    <a:pt x="615" y="7"/>
                  </a:cubicBezTo>
                  <a:lnTo>
                    <a:pt x="615" y="7"/>
                  </a:lnTo>
                  <a:cubicBezTo>
                    <a:pt x="598" y="12"/>
                    <a:pt x="585" y="22"/>
                    <a:pt x="574" y="35"/>
                  </a:cubicBezTo>
                  <a:lnTo>
                    <a:pt x="542" y="73"/>
                  </a:lnTo>
                  <a:lnTo>
                    <a:pt x="443" y="188"/>
                  </a:lnTo>
                  <a:lnTo>
                    <a:pt x="410" y="226"/>
                  </a:lnTo>
                  <a:lnTo>
                    <a:pt x="378" y="265"/>
                  </a:lnTo>
                  <a:lnTo>
                    <a:pt x="279" y="380"/>
                  </a:lnTo>
                  <a:lnTo>
                    <a:pt x="246" y="418"/>
                  </a:lnTo>
                  <a:lnTo>
                    <a:pt x="214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50" y="648"/>
                  </a:lnTo>
                  <a:lnTo>
                    <a:pt x="17" y="686"/>
                  </a:lnTo>
                  <a:lnTo>
                    <a:pt x="17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7" y="762"/>
                  </a:cubicBezTo>
                  <a:lnTo>
                    <a:pt x="50" y="800"/>
                  </a:lnTo>
                  <a:lnTo>
                    <a:pt x="82" y="839"/>
                  </a:lnTo>
                  <a:lnTo>
                    <a:pt x="115" y="877"/>
                  </a:lnTo>
                  <a:lnTo>
                    <a:pt x="148" y="916"/>
                  </a:lnTo>
                  <a:lnTo>
                    <a:pt x="181" y="954"/>
                  </a:lnTo>
                  <a:lnTo>
                    <a:pt x="214" y="992"/>
                  </a:lnTo>
                  <a:lnTo>
                    <a:pt x="246" y="1031"/>
                  </a:lnTo>
                  <a:lnTo>
                    <a:pt x="279" y="1068"/>
                  </a:lnTo>
                  <a:lnTo>
                    <a:pt x="312" y="1107"/>
                  </a:lnTo>
                  <a:lnTo>
                    <a:pt x="345" y="1145"/>
                  </a:lnTo>
                  <a:lnTo>
                    <a:pt x="378" y="1184"/>
                  </a:lnTo>
                  <a:lnTo>
                    <a:pt x="410" y="1222"/>
                  </a:lnTo>
                  <a:lnTo>
                    <a:pt x="443" y="1260"/>
                  </a:lnTo>
                  <a:lnTo>
                    <a:pt x="476" y="1299"/>
                  </a:lnTo>
                  <a:lnTo>
                    <a:pt x="509" y="1337"/>
                  </a:lnTo>
                  <a:lnTo>
                    <a:pt x="542" y="1375"/>
                  </a:lnTo>
                  <a:lnTo>
                    <a:pt x="574" y="1414"/>
                  </a:lnTo>
                  <a:lnTo>
                    <a:pt x="574" y="1414"/>
                  </a:lnTo>
                  <a:cubicBezTo>
                    <a:pt x="585" y="1426"/>
                    <a:pt x="598" y="1436"/>
                    <a:pt x="615" y="1443"/>
                  </a:cubicBezTo>
                  <a:lnTo>
                    <a:pt x="615" y="1443"/>
                  </a:lnTo>
                  <a:cubicBezTo>
                    <a:pt x="631" y="1449"/>
                    <a:pt x="648" y="1449"/>
                    <a:pt x="664" y="1443"/>
                  </a:cubicBezTo>
                  <a:lnTo>
                    <a:pt x="664" y="1443"/>
                  </a:lnTo>
                  <a:cubicBezTo>
                    <a:pt x="681" y="1436"/>
                    <a:pt x="689" y="1426"/>
                    <a:pt x="689" y="1414"/>
                  </a:cubicBezTo>
                  <a:lnTo>
                    <a:pt x="689" y="1414"/>
                  </a:lnTo>
                  <a:cubicBezTo>
                    <a:pt x="689" y="1401"/>
                    <a:pt x="683" y="1388"/>
                    <a:pt x="673" y="1375"/>
                  </a:cubicBezTo>
                  <a:lnTo>
                    <a:pt x="640" y="1337"/>
                  </a:lnTo>
                  <a:lnTo>
                    <a:pt x="542" y="1222"/>
                  </a:lnTo>
                  <a:lnTo>
                    <a:pt x="509" y="1184"/>
                  </a:lnTo>
                  <a:lnTo>
                    <a:pt x="476" y="1145"/>
                  </a:lnTo>
                  <a:lnTo>
                    <a:pt x="378" y="1031"/>
                  </a:lnTo>
                  <a:lnTo>
                    <a:pt x="345" y="992"/>
                  </a:lnTo>
                  <a:lnTo>
                    <a:pt x="312" y="954"/>
                  </a:lnTo>
                  <a:lnTo>
                    <a:pt x="214" y="839"/>
                  </a:lnTo>
                  <a:lnTo>
                    <a:pt x="181" y="800"/>
                  </a:lnTo>
                  <a:lnTo>
                    <a:pt x="148" y="762"/>
                  </a:lnTo>
                  <a:lnTo>
                    <a:pt x="148" y="762"/>
                  </a:lnTo>
                  <a:cubicBezTo>
                    <a:pt x="137" y="750"/>
                    <a:pt x="131" y="737"/>
                    <a:pt x="131" y="724"/>
                  </a:cubicBezTo>
                  <a:lnTo>
                    <a:pt x="131" y="724"/>
                  </a:lnTo>
                  <a:cubicBezTo>
                    <a:pt x="131" y="711"/>
                    <a:pt x="137" y="698"/>
                    <a:pt x="148" y="686"/>
                  </a:cubicBezTo>
                  <a:lnTo>
                    <a:pt x="181" y="648"/>
                  </a:lnTo>
                  <a:lnTo>
                    <a:pt x="214" y="609"/>
                  </a:lnTo>
                  <a:lnTo>
                    <a:pt x="246" y="571"/>
                  </a:lnTo>
                  <a:lnTo>
                    <a:pt x="279" y="533"/>
                  </a:lnTo>
                  <a:lnTo>
                    <a:pt x="312" y="495"/>
                  </a:lnTo>
                  <a:lnTo>
                    <a:pt x="345" y="456"/>
                  </a:lnTo>
                  <a:lnTo>
                    <a:pt x="378" y="418"/>
                  </a:lnTo>
                  <a:lnTo>
                    <a:pt x="410" y="380"/>
                  </a:lnTo>
                  <a:lnTo>
                    <a:pt x="443" y="341"/>
                  </a:lnTo>
                  <a:lnTo>
                    <a:pt x="476" y="303"/>
                  </a:lnTo>
                  <a:lnTo>
                    <a:pt x="509" y="265"/>
                  </a:lnTo>
                  <a:lnTo>
                    <a:pt x="542" y="226"/>
                  </a:lnTo>
                  <a:lnTo>
                    <a:pt x="574" y="188"/>
                  </a:lnTo>
                  <a:lnTo>
                    <a:pt x="607" y="150"/>
                  </a:lnTo>
                  <a:lnTo>
                    <a:pt x="640" y="112"/>
                  </a:lnTo>
                  <a:lnTo>
                    <a:pt x="673" y="73"/>
                  </a:lnTo>
                  <a:lnTo>
                    <a:pt x="673" y="73"/>
                  </a:lnTo>
                  <a:cubicBezTo>
                    <a:pt x="683" y="60"/>
                    <a:pt x="689" y="48"/>
                    <a:pt x="689" y="35"/>
                  </a:cubicBezTo>
                  <a:lnTo>
                    <a:pt x="689" y="35"/>
                  </a:lnTo>
                  <a:cubicBezTo>
                    <a:pt x="689" y="22"/>
                    <a:pt x="681" y="12"/>
                    <a:pt x="664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551">
              <a:extLst>
                <a:ext uri="{FF2B5EF4-FFF2-40B4-BE49-F238E27FC236}">
                  <a16:creationId xmlns:a16="http://schemas.microsoft.com/office/drawing/2014/main" id="{16A056C8-16A9-BD47-8081-62970BDF9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233988"/>
              <a:ext cx="319088" cy="190500"/>
            </a:xfrm>
            <a:custGeom>
              <a:avLst/>
              <a:gdLst>
                <a:gd name="T0" fmla="*/ 606 w 886"/>
                <a:gd name="T1" fmla="*/ 379 h 531"/>
                <a:gd name="T2" fmla="*/ 573 w 886"/>
                <a:gd name="T3" fmla="*/ 341 h 531"/>
                <a:gd name="T4" fmla="*/ 606 w 886"/>
                <a:gd name="T5" fmla="*/ 303 h 531"/>
                <a:gd name="T6" fmla="*/ 639 w 886"/>
                <a:gd name="T7" fmla="*/ 341 h 531"/>
                <a:gd name="T8" fmla="*/ 541 w 886"/>
                <a:gd name="T9" fmla="*/ 303 h 531"/>
                <a:gd name="T10" fmla="*/ 508 w 886"/>
                <a:gd name="T11" fmla="*/ 265 h 531"/>
                <a:gd name="T12" fmla="*/ 541 w 886"/>
                <a:gd name="T13" fmla="*/ 226 h 531"/>
                <a:gd name="T14" fmla="*/ 573 w 886"/>
                <a:gd name="T15" fmla="*/ 265 h 531"/>
                <a:gd name="T16" fmla="*/ 541 w 886"/>
                <a:gd name="T17" fmla="*/ 303 h 531"/>
                <a:gd name="T18" fmla="*/ 474 w 886"/>
                <a:gd name="T19" fmla="*/ 245 h 531"/>
                <a:gd name="T20" fmla="*/ 411 w 886"/>
                <a:gd name="T21" fmla="*/ 245 h 531"/>
                <a:gd name="T22" fmla="*/ 380 w 886"/>
                <a:gd name="T23" fmla="*/ 188 h 531"/>
                <a:gd name="T24" fmla="*/ 411 w 886"/>
                <a:gd name="T25" fmla="*/ 131 h 531"/>
                <a:gd name="T26" fmla="*/ 474 w 886"/>
                <a:gd name="T27" fmla="*/ 131 h 531"/>
                <a:gd name="T28" fmla="*/ 505 w 886"/>
                <a:gd name="T29" fmla="*/ 188 h 531"/>
                <a:gd name="T30" fmla="*/ 344 w 886"/>
                <a:gd name="T31" fmla="*/ 303 h 531"/>
                <a:gd name="T32" fmla="*/ 311 w 886"/>
                <a:gd name="T33" fmla="*/ 265 h 531"/>
                <a:gd name="T34" fmla="*/ 344 w 886"/>
                <a:gd name="T35" fmla="*/ 226 h 531"/>
                <a:gd name="T36" fmla="*/ 377 w 886"/>
                <a:gd name="T37" fmla="*/ 265 h 531"/>
                <a:gd name="T38" fmla="*/ 344 w 886"/>
                <a:gd name="T39" fmla="*/ 303 h 531"/>
                <a:gd name="T40" fmla="*/ 279 w 886"/>
                <a:gd name="T41" fmla="*/ 379 h 531"/>
                <a:gd name="T42" fmla="*/ 246 w 886"/>
                <a:gd name="T43" fmla="*/ 341 h 531"/>
                <a:gd name="T44" fmla="*/ 279 w 886"/>
                <a:gd name="T45" fmla="*/ 303 h 531"/>
                <a:gd name="T46" fmla="*/ 311 w 886"/>
                <a:gd name="T47" fmla="*/ 341 h 531"/>
                <a:gd name="T48" fmla="*/ 508 w 886"/>
                <a:gd name="T49" fmla="*/ 35 h 531"/>
                <a:gd name="T50" fmla="*/ 467 w 886"/>
                <a:gd name="T51" fmla="*/ 6 h 531"/>
                <a:gd name="T52" fmla="*/ 417 w 886"/>
                <a:gd name="T53" fmla="*/ 6 h 531"/>
                <a:gd name="T54" fmla="*/ 377 w 886"/>
                <a:gd name="T55" fmla="*/ 35 h 531"/>
                <a:gd name="T56" fmla="*/ 311 w 886"/>
                <a:gd name="T57" fmla="*/ 112 h 531"/>
                <a:gd name="T58" fmla="*/ 246 w 886"/>
                <a:gd name="T59" fmla="*/ 188 h 531"/>
                <a:gd name="T60" fmla="*/ 180 w 886"/>
                <a:gd name="T61" fmla="*/ 265 h 531"/>
                <a:gd name="T62" fmla="*/ 115 w 886"/>
                <a:gd name="T63" fmla="*/ 341 h 531"/>
                <a:gd name="T64" fmla="*/ 49 w 886"/>
                <a:gd name="T65" fmla="*/ 418 h 531"/>
                <a:gd name="T66" fmla="*/ 16 w 886"/>
                <a:gd name="T67" fmla="*/ 456 h 531"/>
                <a:gd name="T68" fmla="*/ 0 w 886"/>
                <a:gd name="T69" fmla="*/ 495 h 531"/>
                <a:gd name="T70" fmla="*/ 24 w 886"/>
                <a:gd name="T71" fmla="*/ 524 h 531"/>
                <a:gd name="T72" fmla="*/ 74 w 886"/>
                <a:gd name="T73" fmla="*/ 524 h 531"/>
                <a:gd name="T74" fmla="*/ 180 w 886"/>
                <a:gd name="T75" fmla="*/ 418 h 531"/>
                <a:gd name="T76" fmla="*/ 213 w 886"/>
                <a:gd name="T77" fmla="*/ 399 h 531"/>
                <a:gd name="T78" fmla="*/ 246 w 886"/>
                <a:gd name="T79" fmla="*/ 418 h 531"/>
                <a:gd name="T80" fmla="*/ 279 w 886"/>
                <a:gd name="T81" fmla="*/ 437 h 531"/>
                <a:gd name="T82" fmla="*/ 311 w 886"/>
                <a:gd name="T83" fmla="*/ 418 h 531"/>
                <a:gd name="T84" fmla="*/ 377 w 886"/>
                <a:gd name="T85" fmla="*/ 341 h 531"/>
                <a:gd name="T86" fmla="*/ 417 w 886"/>
                <a:gd name="T87" fmla="*/ 313 h 531"/>
                <a:gd name="T88" fmla="*/ 467 w 886"/>
                <a:gd name="T89" fmla="*/ 313 h 531"/>
                <a:gd name="T90" fmla="*/ 508 w 886"/>
                <a:gd name="T91" fmla="*/ 341 h 531"/>
                <a:gd name="T92" fmla="*/ 573 w 886"/>
                <a:gd name="T93" fmla="*/ 418 h 531"/>
                <a:gd name="T94" fmla="*/ 606 w 886"/>
                <a:gd name="T95" fmla="*/ 437 h 531"/>
                <a:gd name="T96" fmla="*/ 639 w 886"/>
                <a:gd name="T97" fmla="*/ 418 h 531"/>
                <a:gd name="T98" fmla="*/ 672 w 886"/>
                <a:gd name="T99" fmla="*/ 399 h 531"/>
                <a:gd name="T100" fmla="*/ 704 w 886"/>
                <a:gd name="T101" fmla="*/ 418 h 531"/>
                <a:gd name="T102" fmla="*/ 770 w 886"/>
                <a:gd name="T103" fmla="*/ 495 h 531"/>
                <a:gd name="T104" fmla="*/ 811 w 886"/>
                <a:gd name="T105" fmla="*/ 524 h 531"/>
                <a:gd name="T106" fmla="*/ 860 w 886"/>
                <a:gd name="T107" fmla="*/ 524 h 531"/>
                <a:gd name="T108" fmla="*/ 885 w 886"/>
                <a:gd name="T109" fmla="*/ 495 h 531"/>
                <a:gd name="T110" fmla="*/ 868 w 886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6" h="531">
                  <a:moveTo>
                    <a:pt x="606" y="379"/>
                  </a:moveTo>
                  <a:lnTo>
                    <a:pt x="606" y="379"/>
                  </a:lnTo>
                  <a:cubicBezTo>
                    <a:pt x="584" y="379"/>
                    <a:pt x="573" y="367"/>
                    <a:pt x="573" y="341"/>
                  </a:cubicBezTo>
                  <a:lnTo>
                    <a:pt x="573" y="341"/>
                  </a:lnTo>
                  <a:cubicBezTo>
                    <a:pt x="573" y="316"/>
                    <a:pt x="584" y="303"/>
                    <a:pt x="606" y="303"/>
                  </a:cubicBezTo>
                  <a:lnTo>
                    <a:pt x="606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6" y="379"/>
                  </a:cubicBezTo>
                  <a:close/>
                  <a:moveTo>
                    <a:pt x="541" y="303"/>
                  </a:moveTo>
                  <a:lnTo>
                    <a:pt x="541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1" y="226"/>
                  </a:cubicBezTo>
                  <a:lnTo>
                    <a:pt x="541" y="226"/>
                  </a:lnTo>
                  <a:cubicBezTo>
                    <a:pt x="563" y="226"/>
                    <a:pt x="573" y="239"/>
                    <a:pt x="573" y="265"/>
                  </a:cubicBezTo>
                  <a:lnTo>
                    <a:pt x="573" y="265"/>
                  </a:lnTo>
                  <a:cubicBezTo>
                    <a:pt x="573" y="290"/>
                    <a:pt x="563" y="303"/>
                    <a:pt x="541" y="303"/>
                  </a:cubicBezTo>
                  <a:close/>
                  <a:moveTo>
                    <a:pt x="474" y="245"/>
                  </a:moveTo>
                  <a:lnTo>
                    <a:pt x="474" y="245"/>
                  </a:lnTo>
                  <a:cubicBezTo>
                    <a:pt x="453" y="258"/>
                    <a:pt x="432" y="258"/>
                    <a:pt x="411" y="245"/>
                  </a:cubicBezTo>
                  <a:lnTo>
                    <a:pt x="411" y="245"/>
                  </a:lnTo>
                  <a:cubicBezTo>
                    <a:pt x="390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0" y="143"/>
                    <a:pt x="411" y="131"/>
                  </a:cubicBezTo>
                  <a:lnTo>
                    <a:pt x="411" y="131"/>
                  </a:lnTo>
                  <a:cubicBezTo>
                    <a:pt x="432" y="118"/>
                    <a:pt x="453" y="118"/>
                    <a:pt x="474" y="131"/>
                  </a:cubicBezTo>
                  <a:lnTo>
                    <a:pt x="474" y="131"/>
                  </a:lnTo>
                  <a:cubicBezTo>
                    <a:pt x="495" y="143"/>
                    <a:pt x="505" y="162"/>
                    <a:pt x="505" y="188"/>
                  </a:cubicBezTo>
                  <a:lnTo>
                    <a:pt x="505" y="188"/>
                  </a:lnTo>
                  <a:cubicBezTo>
                    <a:pt x="505" y="214"/>
                    <a:pt x="495" y="233"/>
                    <a:pt x="474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2" y="303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4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6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6" y="303"/>
                    <a:pt x="279" y="303"/>
                  </a:cubicBezTo>
                  <a:lnTo>
                    <a:pt x="279" y="303"/>
                  </a:lnTo>
                  <a:cubicBezTo>
                    <a:pt x="300" y="303"/>
                    <a:pt x="311" y="316"/>
                    <a:pt x="311" y="341"/>
                  </a:cubicBezTo>
                  <a:lnTo>
                    <a:pt x="311" y="341"/>
                  </a:lnTo>
                  <a:cubicBezTo>
                    <a:pt x="311" y="367"/>
                    <a:pt x="300" y="379"/>
                    <a:pt x="279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7" y="22"/>
                    <a:pt x="483" y="12"/>
                    <a:pt x="467" y="6"/>
                  </a:cubicBezTo>
                  <a:lnTo>
                    <a:pt x="467" y="6"/>
                  </a:lnTo>
                  <a:cubicBezTo>
                    <a:pt x="451" y="0"/>
                    <a:pt x="434" y="0"/>
                    <a:pt x="417" y="6"/>
                  </a:cubicBezTo>
                  <a:lnTo>
                    <a:pt x="417" y="6"/>
                  </a:lnTo>
                  <a:cubicBezTo>
                    <a:pt x="401" y="12"/>
                    <a:pt x="388" y="22"/>
                    <a:pt x="377" y="35"/>
                  </a:cubicBezTo>
                  <a:lnTo>
                    <a:pt x="344" y="73"/>
                  </a:lnTo>
                  <a:lnTo>
                    <a:pt x="311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0" y="265"/>
                  </a:lnTo>
                  <a:lnTo>
                    <a:pt x="148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49" y="418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5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4" y="524"/>
                  </a:cubicBezTo>
                  <a:lnTo>
                    <a:pt x="24" y="524"/>
                  </a:lnTo>
                  <a:cubicBezTo>
                    <a:pt x="41" y="530"/>
                    <a:pt x="57" y="530"/>
                    <a:pt x="74" y="524"/>
                  </a:cubicBezTo>
                  <a:lnTo>
                    <a:pt x="74" y="524"/>
                  </a:lnTo>
                  <a:cubicBezTo>
                    <a:pt x="89" y="517"/>
                    <a:pt x="104" y="507"/>
                    <a:pt x="115" y="495"/>
                  </a:cubicBezTo>
                  <a:lnTo>
                    <a:pt x="180" y="418"/>
                  </a:lnTo>
                  <a:lnTo>
                    <a:pt x="180" y="418"/>
                  </a:lnTo>
                  <a:cubicBezTo>
                    <a:pt x="191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4" y="399"/>
                    <a:pt x="235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7" y="437"/>
                    <a:pt x="279" y="437"/>
                  </a:cubicBezTo>
                  <a:lnTo>
                    <a:pt x="279" y="437"/>
                  </a:lnTo>
                  <a:cubicBezTo>
                    <a:pt x="289" y="437"/>
                    <a:pt x="300" y="431"/>
                    <a:pt x="311" y="418"/>
                  </a:cubicBezTo>
                  <a:lnTo>
                    <a:pt x="344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8" y="328"/>
                    <a:pt x="401" y="319"/>
                    <a:pt x="417" y="313"/>
                  </a:cubicBezTo>
                  <a:lnTo>
                    <a:pt x="417" y="313"/>
                  </a:lnTo>
                  <a:cubicBezTo>
                    <a:pt x="434" y="306"/>
                    <a:pt x="451" y="306"/>
                    <a:pt x="467" y="313"/>
                  </a:cubicBezTo>
                  <a:lnTo>
                    <a:pt x="467" y="313"/>
                  </a:lnTo>
                  <a:cubicBezTo>
                    <a:pt x="483" y="319"/>
                    <a:pt x="497" y="328"/>
                    <a:pt x="508" y="341"/>
                  </a:cubicBezTo>
                  <a:lnTo>
                    <a:pt x="541" y="380"/>
                  </a:lnTo>
                  <a:lnTo>
                    <a:pt x="573" y="418"/>
                  </a:lnTo>
                  <a:lnTo>
                    <a:pt x="573" y="418"/>
                  </a:lnTo>
                  <a:cubicBezTo>
                    <a:pt x="584" y="431"/>
                    <a:pt x="595" y="437"/>
                    <a:pt x="606" y="437"/>
                  </a:cubicBezTo>
                  <a:lnTo>
                    <a:pt x="606" y="437"/>
                  </a:lnTo>
                  <a:cubicBezTo>
                    <a:pt x="617" y="437"/>
                    <a:pt x="628" y="431"/>
                    <a:pt x="639" y="418"/>
                  </a:cubicBezTo>
                  <a:lnTo>
                    <a:pt x="639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3" y="405"/>
                    <a:pt x="704" y="418"/>
                  </a:cubicBezTo>
                  <a:lnTo>
                    <a:pt x="737" y="456"/>
                  </a:lnTo>
                  <a:lnTo>
                    <a:pt x="770" y="495"/>
                  </a:lnTo>
                  <a:lnTo>
                    <a:pt x="770" y="495"/>
                  </a:lnTo>
                  <a:cubicBezTo>
                    <a:pt x="781" y="507"/>
                    <a:pt x="795" y="517"/>
                    <a:pt x="811" y="524"/>
                  </a:cubicBezTo>
                  <a:lnTo>
                    <a:pt x="811" y="524"/>
                  </a:lnTo>
                  <a:cubicBezTo>
                    <a:pt x="827" y="530"/>
                    <a:pt x="844" y="530"/>
                    <a:pt x="860" y="524"/>
                  </a:cubicBezTo>
                  <a:lnTo>
                    <a:pt x="860" y="524"/>
                  </a:lnTo>
                  <a:cubicBezTo>
                    <a:pt x="876" y="517"/>
                    <a:pt x="885" y="507"/>
                    <a:pt x="885" y="495"/>
                  </a:cubicBezTo>
                  <a:lnTo>
                    <a:pt x="885" y="495"/>
                  </a:lnTo>
                  <a:cubicBezTo>
                    <a:pt x="885" y="482"/>
                    <a:pt x="879" y="469"/>
                    <a:pt x="868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26" name="Freeform 552">
              <a:extLst>
                <a:ext uri="{FF2B5EF4-FFF2-40B4-BE49-F238E27FC236}">
                  <a16:creationId xmlns:a16="http://schemas.microsoft.com/office/drawing/2014/main" id="{93AB0801-BC29-234B-838A-CB9C65D5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902200"/>
              <a:ext cx="555625" cy="523875"/>
            </a:xfrm>
            <a:custGeom>
              <a:avLst/>
              <a:gdLst>
                <a:gd name="T0" fmla="*/ 984 w 1542"/>
                <a:gd name="T1" fmla="*/ 727 h 1455"/>
                <a:gd name="T2" fmla="*/ 1098 w 1542"/>
                <a:gd name="T3" fmla="*/ 574 h 1455"/>
                <a:gd name="T4" fmla="*/ 1262 w 1542"/>
                <a:gd name="T5" fmla="*/ 383 h 1455"/>
                <a:gd name="T6" fmla="*/ 1426 w 1542"/>
                <a:gd name="T7" fmla="*/ 191 h 1455"/>
                <a:gd name="T8" fmla="*/ 1524 w 1542"/>
                <a:gd name="T9" fmla="*/ 76 h 1455"/>
                <a:gd name="T10" fmla="*/ 1541 w 1542"/>
                <a:gd name="T11" fmla="*/ 38 h 1455"/>
                <a:gd name="T12" fmla="*/ 1459 w 1542"/>
                <a:gd name="T13" fmla="*/ 0 h 1455"/>
                <a:gd name="T14" fmla="*/ 1401 w 1542"/>
                <a:gd name="T15" fmla="*/ 10 h 1455"/>
                <a:gd name="T16" fmla="*/ 1229 w 1542"/>
                <a:gd name="T17" fmla="*/ 191 h 1455"/>
                <a:gd name="T18" fmla="*/ 1065 w 1542"/>
                <a:gd name="T19" fmla="*/ 383 h 1455"/>
                <a:gd name="T20" fmla="*/ 901 w 1542"/>
                <a:gd name="T21" fmla="*/ 574 h 1455"/>
                <a:gd name="T22" fmla="*/ 836 w 1542"/>
                <a:gd name="T23" fmla="*/ 651 h 1455"/>
                <a:gd name="T24" fmla="*/ 745 w 1542"/>
                <a:gd name="T25" fmla="*/ 680 h 1455"/>
                <a:gd name="T26" fmla="*/ 672 w 1542"/>
                <a:gd name="T27" fmla="*/ 612 h 1455"/>
                <a:gd name="T28" fmla="*/ 574 w 1542"/>
                <a:gd name="T29" fmla="*/ 498 h 1455"/>
                <a:gd name="T30" fmla="*/ 476 w 1542"/>
                <a:gd name="T31" fmla="*/ 383 h 1455"/>
                <a:gd name="T32" fmla="*/ 377 w 1542"/>
                <a:gd name="T33" fmla="*/ 268 h 1455"/>
                <a:gd name="T34" fmla="*/ 278 w 1542"/>
                <a:gd name="T35" fmla="*/ 153 h 1455"/>
                <a:gd name="T36" fmla="*/ 180 w 1542"/>
                <a:gd name="T37" fmla="*/ 38 h 1455"/>
                <a:gd name="T38" fmla="*/ 140 w 1542"/>
                <a:gd name="T39" fmla="*/ 10 h 1455"/>
                <a:gd name="T40" fmla="*/ 25 w 1542"/>
                <a:gd name="T41" fmla="*/ 10 h 1455"/>
                <a:gd name="T42" fmla="*/ 0 w 1542"/>
                <a:gd name="T43" fmla="*/ 38 h 1455"/>
                <a:gd name="T44" fmla="*/ 148 w 1542"/>
                <a:gd name="T45" fmla="*/ 229 h 1455"/>
                <a:gd name="T46" fmla="*/ 312 w 1542"/>
                <a:gd name="T47" fmla="*/ 421 h 1455"/>
                <a:gd name="T48" fmla="*/ 476 w 1542"/>
                <a:gd name="T49" fmla="*/ 612 h 1455"/>
                <a:gd name="T50" fmla="*/ 541 w 1542"/>
                <a:gd name="T51" fmla="*/ 689 h 1455"/>
                <a:gd name="T52" fmla="*/ 541 w 1542"/>
                <a:gd name="T53" fmla="*/ 765 h 1455"/>
                <a:gd name="T54" fmla="*/ 443 w 1542"/>
                <a:gd name="T55" fmla="*/ 881 h 1455"/>
                <a:gd name="T56" fmla="*/ 344 w 1542"/>
                <a:gd name="T57" fmla="*/ 995 h 1455"/>
                <a:gd name="T58" fmla="*/ 246 w 1542"/>
                <a:gd name="T59" fmla="*/ 1110 h 1455"/>
                <a:gd name="T60" fmla="*/ 148 w 1542"/>
                <a:gd name="T61" fmla="*/ 1225 h 1455"/>
                <a:gd name="T62" fmla="*/ 49 w 1542"/>
                <a:gd name="T63" fmla="*/ 1340 h 1455"/>
                <a:gd name="T64" fmla="*/ 0 w 1542"/>
                <a:gd name="T65" fmla="*/ 1417 h 1455"/>
                <a:gd name="T66" fmla="*/ 25 w 1542"/>
                <a:gd name="T67" fmla="*/ 1446 h 1455"/>
                <a:gd name="T68" fmla="*/ 140 w 1542"/>
                <a:gd name="T69" fmla="*/ 1446 h 1455"/>
                <a:gd name="T70" fmla="*/ 213 w 1542"/>
                <a:gd name="T71" fmla="*/ 1378 h 1455"/>
                <a:gd name="T72" fmla="*/ 377 w 1542"/>
                <a:gd name="T73" fmla="*/ 1187 h 1455"/>
                <a:gd name="T74" fmla="*/ 541 w 1542"/>
                <a:gd name="T75" fmla="*/ 995 h 1455"/>
                <a:gd name="T76" fmla="*/ 705 w 1542"/>
                <a:gd name="T77" fmla="*/ 803 h 1455"/>
                <a:gd name="T78" fmla="*/ 745 w 1542"/>
                <a:gd name="T79" fmla="*/ 775 h 1455"/>
                <a:gd name="T80" fmla="*/ 836 w 1542"/>
                <a:gd name="T81" fmla="*/ 803 h 1455"/>
                <a:gd name="T82" fmla="*/ 934 w 1542"/>
                <a:gd name="T83" fmla="*/ 919 h 1455"/>
                <a:gd name="T84" fmla="*/ 1032 w 1542"/>
                <a:gd name="T85" fmla="*/ 1034 h 1455"/>
                <a:gd name="T86" fmla="*/ 1131 w 1542"/>
                <a:gd name="T87" fmla="*/ 1148 h 1455"/>
                <a:gd name="T88" fmla="*/ 1229 w 1542"/>
                <a:gd name="T89" fmla="*/ 1263 h 1455"/>
                <a:gd name="T90" fmla="*/ 1328 w 1542"/>
                <a:gd name="T91" fmla="*/ 1378 h 1455"/>
                <a:gd name="T92" fmla="*/ 1401 w 1542"/>
                <a:gd name="T93" fmla="*/ 1446 h 1455"/>
                <a:gd name="T94" fmla="*/ 1459 w 1542"/>
                <a:gd name="T95" fmla="*/ 1454 h 1455"/>
                <a:gd name="T96" fmla="*/ 1541 w 1542"/>
                <a:gd name="T97" fmla="*/ 1417 h 1455"/>
                <a:gd name="T98" fmla="*/ 1000 w 1542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2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4" y="740"/>
                    <a:pt x="984" y="727"/>
                  </a:cubicBezTo>
                  <a:lnTo>
                    <a:pt x="984" y="727"/>
                  </a:lnTo>
                  <a:cubicBezTo>
                    <a:pt x="984" y="714"/>
                    <a:pt x="989" y="701"/>
                    <a:pt x="1000" y="689"/>
                  </a:cubicBezTo>
                  <a:lnTo>
                    <a:pt x="1098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2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5" y="63"/>
                    <a:pt x="1541" y="51"/>
                    <a:pt x="1541" y="38"/>
                  </a:cubicBezTo>
                  <a:lnTo>
                    <a:pt x="1541" y="38"/>
                  </a:lnTo>
                  <a:cubicBezTo>
                    <a:pt x="1541" y="25"/>
                    <a:pt x="1532" y="15"/>
                    <a:pt x="1516" y="10"/>
                  </a:cubicBezTo>
                  <a:lnTo>
                    <a:pt x="1516" y="10"/>
                  </a:lnTo>
                  <a:cubicBezTo>
                    <a:pt x="1500" y="3"/>
                    <a:pt x="1480" y="0"/>
                    <a:pt x="1459" y="0"/>
                  </a:cubicBezTo>
                  <a:lnTo>
                    <a:pt x="1459" y="0"/>
                  </a:lnTo>
                  <a:cubicBezTo>
                    <a:pt x="1436" y="0"/>
                    <a:pt x="1418" y="3"/>
                    <a:pt x="1401" y="10"/>
                  </a:cubicBezTo>
                  <a:lnTo>
                    <a:pt x="1401" y="10"/>
                  </a:lnTo>
                  <a:cubicBezTo>
                    <a:pt x="1385" y="15"/>
                    <a:pt x="1371" y="25"/>
                    <a:pt x="1360" y="38"/>
                  </a:cubicBezTo>
                  <a:lnTo>
                    <a:pt x="1328" y="76"/>
                  </a:lnTo>
                  <a:lnTo>
                    <a:pt x="1229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5" y="383"/>
                  </a:lnTo>
                  <a:lnTo>
                    <a:pt x="1032" y="421"/>
                  </a:lnTo>
                  <a:lnTo>
                    <a:pt x="1000" y="459"/>
                  </a:lnTo>
                  <a:lnTo>
                    <a:pt x="901" y="574"/>
                  </a:lnTo>
                  <a:lnTo>
                    <a:pt x="869" y="612"/>
                  </a:lnTo>
                  <a:lnTo>
                    <a:pt x="836" y="651"/>
                  </a:lnTo>
                  <a:lnTo>
                    <a:pt x="836" y="651"/>
                  </a:lnTo>
                  <a:cubicBezTo>
                    <a:pt x="825" y="663"/>
                    <a:pt x="811" y="673"/>
                    <a:pt x="795" y="680"/>
                  </a:cubicBezTo>
                  <a:lnTo>
                    <a:pt x="795" y="680"/>
                  </a:lnTo>
                  <a:cubicBezTo>
                    <a:pt x="779" y="686"/>
                    <a:pt x="762" y="686"/>
                    <a:pt x="745" y="680"/>
                  </a:cubicBezTo>
                  <a:lnTo>
                    <a:pt x="745" y="680"/>
                  </a:lnTo>
                  <a:cubicBezTo>
                    <a:pt x="729" y="673"/>
                    <a:pt x="716" y="663"/>
                    <a:pt x="705" y="651"/>
                  </a:cubicBezTo>
                  <a:lnTo>
                    <a:pt x="672" y="612"/>
                  </a:lnTo>
                  <a:lnTo>
                    <a:pt x="639" y="574"/>
                  </a:lnTo>
                  <a:lnTo>
                    <a:pt x="607" y="536"/>
                  </a:lnTo>
                  <a:lnTo>
                    <a:pt x="574" y="498"/>
                  </a:lnTo>
                  <a:lnTo>
                    <a:pt x="541" y="459"/>
                  </a:lnTo>
                  <a:lnTo>
                    <a:pt x="508" y="421"/>
                  </a:lnTo>
                  <a:lnTo>
                    <a:pt x="476" y="383"/>
                  </a:lnTo>
                  <a:lnTo>
                    <a:pt x="443" y="344"/>
                  </a:lnTo>
                  <a:lnTo>
                    <a:pt x="410" y="306"/>
                  </a:lnTo>
                  <a:lnTo>
                    <a:pt x="377" y="268"/>
                  </a:lnTo>
                  <a:lnTo>
                    <a:pt x="344" y="229"/>
                  </a:lnTo>
                  <a:lnTo>
                    <a:pt x="312" y="191"/>
                  </a:lnTo>
                  <a:lnTo>
                    <a:pt x="278" y="153"/>
                  </a:lnTo>
                  <a:lnTo>
                    <a:pt x="246" y="115"/>
                  </a:lnTo>
                  <a:lnTo>
                    <a:pt x="213" y="76"/>
                  </a:lnTo>
                  <a:lnTo>
                    <a:pt x="180" y="38"/>
                  </a:lnTo>
                  <a:lnTo>
                    <a:pt x="180" y="38"/>
                  </a:lnTo>
                  <a:cubicBezTo>
                    <a:pt x="170" y="25"/>
                    <a:pt x="156" y="15"/>
                    <a:pt x="140" y="10"/>
                  </a:cubicBezTo>
                  <a:lnTo>
                    <a:pt x="140" y="10"/>
                  </a:lnTo>
                  <a:cubicBezTo>
                    <a:pt x="123" y="3"/>
                    <a:pt x="104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1" y="3"/>
                    <a:pt x="25" y="10"/>
                  </a:cubicBezTo>
                  <a:lnTo>
                    <a:pt x="25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6" y="63"/>
                    <a:pt x="16" y="76"/>
                  </a:cubicBezTo>
                  <a:lnTo>
                    <a:pt x="114" y="191"/>
                  </a:lnTo>
                  <a:lnTo>
                    <a:pt x="148" y="229"/>
                  </a:lnTo>
                  <a:lnTo>
                    <a:pt x="180" y="268"/>
                  </a:lnTo>
                  <a:lnTo>
                    <a:pt x="278" y="383"/>
                  </a:lnTo>
                  <a:lnTo>
                    <a:pt x="312" y="421"/>
                  </a:lnTo>
                  <a:lnTo>
                    <a:pt x="344" y="459"/>
                  </a:lnTo>
                  <a:lnTo>
                    <a:pt x="443" y="574"/>
                  </a:lnTo>
                  <a:lnTo>
                    <a:pt x="476" y="612"/>
                  </a:lnTo>
                  <a:lnTo>
                    <a:pt x="508" y="651"/>
                  </a:lnTo>
                  <a:lnTo>
                    <a:pt x="541" y="689"/>
                  </a:lnTo>
                  <a:lnTo>
                    <a:pt x="541" y="689"/>
                  </a:lnTo>
                  <a:cubicBezTo>
                    <a:pt x="552" y="701"/>
                    <a:pt x="557" y="714"/>
                    <a:pt x="557" y="727"/>
                  </a:cubicBezTo>
                  <a:lnTo>
                    <a:pt x="557" y="727"/>
                  </a:lnTo>
                  <a:cubicBezTo>
                    <a:pt x="557" y="740"/>
                    <a:pt x="552" y="753"/>
                    <a:pt x="541" y="765"/>
                  </a:cubicBezTo>
                  <a:lnTo>
                    <a:pt x="508" y="803"/>
                  </a:lnTo>
                  <a:lnTo>
                    <a:pt x="476" y="842"/>
                  </a:lnTo>
                  <a:lnTo>
                    <a:pt x="443" y="881"/>
                  </a:lnTo>
                  <a:lnTo>
                    <a:pt x="410" y="919"/>
                  </a:lnTo>
                  <a:lnTo>
                    <a:pt x="377" y="957"/>
                  </a:lnTo>
                  <a:lnTo>
                    <a:pt x="344" y="995"/>
                  </a:lnTo>
                  <a:lnTo>
                    <a:pt x="312" y="1034"/>
                  </a:lnTo>
                  <a:lnTo>
                    <a:pt x="278" y="1071"/>
                  </a:lnTo>
                  <a:lnTo>
                    <a:pt x="246" y="1110"/>
                  </a:lnTo>
                  <a:lnTo>
                    <a:pt x="213" y="1148"/>
                  </a:lnTo>
                  <a:lnTo>
                    <a:pt x="180" y="1187"/>
                  </a:lnTo>
                  <a:lnTo>
                    <a:pt x="148" y="1225"/>
                  </a:lnTo>
                  <a:lnTo>
                    <a:pt x="114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6" y="1378"/>
                  </a:lnTo>
                  <a:lnTo>
                    <a:pt x="16" y="1378"/>
                  </a:lnTo>
                  <a:cubicBezTo>
                    <a:pt x="6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5" y="1446"/>
                  </a:cubicBezTo>
                  <a:lnTo>
                    <a:pt x="25" y="1446"/>
                  </a:lnTo>
                  <a:cubicBezTo>
                    <a:pt x="41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4" y="1454"/>
                    <a:pt x="123" y="1452"/>
                    <a:pt x="140" y="1446"/>
                  </a:cubicBezTo>
                  <a:lnTo>
                    <a:pt x="140" y="1446"/>
                  </a:lnTo>
                  <a:cubicBezTo>
                    <a:pt x="156" y="1439"/>
                    <a:pt x="170" y="1429"/>
                    <a:pt x="180" y="1417"/>
                  </a:cubicBezTo>
                  <a:lnTo>
                    <a:pt x="213" y="1378"/>
                  </a:lnTo>
                  <a:lnTo>
                    <a:pt x="246" y="1340"/>
                  </a:lnTo>
                  <a:lnTo>
                    <a:pt x="344" y="1225"/>
                  </a:lnTo>
                  <a:lnTo>
                    <a:pt x="377" y="1187"/>
                  </a:lnTo>
                  <a:lnTo>
                    <a:pt x="410" y="1148"/>
                  </a:lnTo>
                  <a:lnTo>
                    <a:pt x="508" y="1034"/>
                  </a:lnTo>
                  <a:lnTo>
                    <a:pt x="541" y="995"/>
                  </a:lnTo>
                  <a:lnTo>
                    <a:pt x="574" y="957"/>
                  </a:lnTo>
                  <a:lnTo>
                    <a:pt x="672" y="842"/>
                  </a:lnTo>
                  <a:lnTo>
                    <a:pt x="705" y="803"/>
                  </a:lnTo>
                  <a:lnTo>
                    <a:pt x="705" y="803"/>
                  </a:lnTo>
                  <a:cubicBezTo>
                    <a:pt x="716" y="791"/>
                    <a:pt x="729" y="781"/>
                    <a:pt x="745" y="775"/>
                  </a:cubicBezTo>
                  <a:lnTo>
                    <a:pt x="745" y="775"/>
                  </a:lnTo>
                  <a:cubicBezTo>
                    <a:pt x="762" y="769"/>
                    <a:pt x="779" y="769"/>
                    <a:pt x="795" y="775"/>
                  </a:cubicBezTo>
                  <a:lnTo>
                    <a:pt x="795" y="775"/>
                  </a:lnTo>
                  <a:cubicBezTo>
                    <a:pt x="811" y="781"/>
                    <a:pt x="825" y="791"/>
                    <a:pt x="836" y="803"/>
                  </a:cubicBezTo>
                  <a:lnTo>
                    <a:pt x="869" y="842"/>
                  </a:lnTo>
                  <a:lnTo>
                    <a:pt x="901" y="881"/>
                  </a:lnTo>
                  <a:lnTo>
                    <a:pt x="934" y="919"/>
                  </a:lnTo>
                  <a:lnTo>
                    <a:pt x="967" y="957"/>
                  </a:lnTo>
                  <a:lnTo>
                    <a:pt x="1000" y="995"/>
                  </a:lnTo>
                  <a:lnTo>
                    <a:pt x="1032" y="1034"/>
                  </a:lnTo>
                  <a:lnTo>
                    <a:pt x="1065" y="1071"/>
                  </a:lnTo>
                  <a:lnTo>
                    <a:pt x="1098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29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1" y="1429"/>
                    <a:pt x="1385" y="1439"/>
                    <a:pt x="1401" y="1446"/>
                  </a:cubicBezTo>
                  <a:lnTo>
                    <a:pt x="1401" y="1446"/>
                  </a:lnTo>
                  <a:cubicBezTo>
                    <a:pt x="1418" y="1452"/>
                    <a:pt x="1436" y="1454"/>
                    <a:pt x="1459" y="1454"/>
                  </a:cubicBezTo>
                  <a:lnTo>
                    <a:pt x="1459" y="1454"/>
                  </a:lnTo>
                  <a:cubicBezTo>
                    <a:pt x="1480" y="1454"/>
                    <a:pt x="1500" y="1452"/>
                    <a:pt x="1516" y="1446"/>
                  </a:cubicBezTo>
                  <a:lnTo>
                    <a:pt x="1516" y="1446"/>
                  </a:lnTo>
                  <a:cubicBezTo>
                    <a:pt x="1532" y="1439"/>
                    <a:pt x="1541" y="1429"/>
                    <a:pt x="1541" y="1417"/>
                  </a:cubicBezTo>
                  <a:lnTo>
                    <a:pt x="1541" y="1417"/>
                  </a:lnTo>
                  <a:cubicBezTo>
                    <a:pt x="1541" y="1404"/>
                    <a:pt x="1535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27" name="Freeform 553">
              <a:extLst>
                <a:ext uri="{FF2B5EF4-FFF2-40B4-BE49-F238E27FC236}">
                  <a16:creationId xmlns:a16="http://schemas.microsoft.com/office/drawing/2014/main" id="{2E019758-2114-9F48-90F6-46FFC4EE8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563" y="4903788"/>
              <a:ext cx="319087" cy="190500"/>
            </a:xfrm>
            <a:custGeom>
              <a:avLst/>
              <a:gdLst>
                <a:gd name="T0" fmla="*/ 278 w 886"/>
                <a:gd name="T1" fmla="*/ 150 h 530"/>
                <a:gd name="T2" fmla="*/ 311 w 886"/>
                <a:gd name="T3" fmla="*/ 188 h 530"/>
                <a:gd name="T4" fmla="*/ 278 w 886"/>
                <a:gd name="T5" fmla="*/ 226 h 530"/>
                <a:gd name="T6" fmla="*/ 246 w 886"/>
                <a:gd name="T7" fmla="*/ 188 h 530"/>
                <a:gd name="T8" fmla="*/ 344 w 886"/>
                <a:gd name="T9" fmla="*/ 227 h 530"/>
                <a:gd name="T10" fmla="*/ 376 w 886"/>
                <a:gd name="T11" fmla="*/ 265 h 530"/>
                <a:gd name="T12" fmla="*/ 344 w 886"/>
                <a:gd name="T13" fmla="*/ 302 h 530"/>
                <a:gd name="T14" fmla="*/ 311 w 886"/>
                <a:gd name="T15" fmla="*/ 265 h 530"/>
                <a:gd name="T16" fmla="*/ 344 w 886"/>
                <a:gd name="T17" fmla="*/ 227 h 530"/>
                <a:gd name="T18" fmla="*/ 411 w 886"/>
                <a:gd name="T19" fmla="*/ 284 h 530"/>
                <a:gd name="T20" fmla="*/ 474 w 886"/>
                <a:gd name="T21" fmla="*/ 284 h 530"/>
                <a:gd name="T22" fmla="*/ 505 w 886"/>
                <a:gd name="T23" fmla="*/ 341 h 530"/>
                <a:gd name="T24" fmla="*/ 474 w 886"/>
                <a:gd name="T25" fmla="*/ 398 h 530"/>
                <a:gd name="T26" fmla="*/ 411 w 886"/>
                <a:gd name="T27" fmla="*/ 398 h 530"/>
                <a:gd name="T28" fmla="*/ 379 w 886"/>
                <a:gd name="T29" fmla="*/ 341 h 530"/>
                <a:gd name="T30" fmla="*/ 541 w 886"/>
                <a:gd name="T31" fmla="*/ 227 h 530"/>
                <a:gd name="T32" fmla="*/ 574 w 886"/>
                <a:gd name="T33" fmla="*/ 265 h 530"/>
                <a:gd name="T34" fmla="*/ 541 w 886"/>
                <a:gd name="T35" fmla="*/ 302 h 530"/>
                <a:gd name="T36" fmla="*/ 508 w 886"/>
                <a:gd name="T37" fmla="*/ 265 h 530"/>
                <a:gd name="T38" fmla="*/ 541 w 886"/>
                <a:gd name="T39" fmla="*/ 227 h 530"/>
                <a:gd name="T40" fmla="*/ 606 w 886"/>
                <a:gd name="T41" fmla="*/ 150 h 530"/>
                <a:gd name="T42" fmla="*/ 639 w 886"/>
                <a:gd name="T43" fmla="*/ 188 h 530"/>
                <a:gd name="T44" fmla="*/ 606 w 886"/>
                <a:gd name="T45" fmla="*/ 226 h 530"/>
                <a:gd name="T46" fmla="*/ 574 w 886"/>
                <a:gd name="T47" fmla="*/ 188 h 530"/>
                <a:gd name="T48" fmla="*/ 114 w 886"/>
                <a:gd name="T49" fmla="*/ 188 h 530"/>
                <a:gd name="T50" fmla="*/ 180 w 886"/>
                <a:gd name="T51" fmla="*/ 265 h 530"/>
                <a:gd name="T52" fmla="*/ 311 w 886"/>
                <a:gd name="T53" fmla="*/ 418 h 530"/>
                <a:gd name="T54" fmla="*/ 376 w 886"/>
                <a:gd name="T55" fmla="*/ 495 h 530"/>
                <a:gd name="T56" fmla="*/ 417 w 886"/>
                <a:gd name="T57" fmla="*/ 523 h 530"/>
                <a:gd name="T58" fmla="*/ 467 w 886"/>
                <a:gd name="T59" fmla="*/ 523 h 530"/>
                <a:gd name="T60" fmla="*/ 508 w 886"/>
                <a:gd name="T61" fmla="*/ 495 h 530"/>
                <a:gd name="T62" fmla="*/ 639 w 886"/>
                <a:gd name="T63" fmla="*/ 341 h 530"/>
                <a:gd name="T64" fmla="*/ 770 w 886"/>
                <a:gd name="T65" fmla="*/ 188 h 530"/>
                <a:gd name="T66" fmla="*/ 836 w 886"/>
                <a:gd name="T67" fmla="*/ 112 h 530"/>
                <a:gd name="T68" fmla="*/ 868 w 886"/>
                <a:gd name="T69" fmla="*/ 73 h 530"/>
                <a:gd name="T70" fmla="*/ 885 w 886"/>
                <a:gd name="T71" fmla="*/ 35 h 530"/>
                <a:gd name="T72" fmla="*/ 860 w 886"/>
                <a:gd name="T73" fmla="*/ 7 h 530"/>
                <a:gd name="T74" fmla="*/ 811 w 886"/>
                <a:gd name="T75" fmla="*/ 7 h 530"/>
                <a:gd name="T76" fmla="*/ 737 w 886"/>
                <a:gd name="T77" fmla="*/ 73 h 530"/>
                <a:gd name="T78" fmla="*/ 704 w 886"/>
                <a:gd name="T79" fmla="*/ 112 h 530"/>
                <a:gd name="T80" fmla="*/ 672 w 886"/>
                <a:gd name="T81" fmla="*/ 130 h 530"/>
                <a:gd name="T82" fmla="*/ 639 w 886"/>
                <a:gd name="T83" fmla="*/ 112 h 530"/>
                <a:gd name="T84" fmla="*/ 606 w 886"/>
                <a:gd name="T85" fmla="*/ 92 h 530"/>
                <a:gd name="T86" fmla="*/ 508 w 886"/>
                <a:gd name="T87" fmla="*/ 188 h 530"/>
                <a:gd name="T88" fmla="*/ 467 w 886"/>
                <a:gd name="T89" fmla="*/ 217 h 530"/>
                <a:gd name="T90" fmla="*/ 417 w 886"/>
                <a:gd name="T91" fmla="*/ 217 h 530"/>
                <a:gd name="T92" fmla="*/ 376 w 886"/>
                <a:gd name="T93" fmla="*/ 188 h 530"/>
                <a:gd name="T94" fmla="*/ 311 w 886"/>
                <a:gd name="T95" fmla="*/ 112 h 530"/>
                <a:gd name="T96" fmla="*/ 278 w 886"/>
                <a:gd name="T97" fmla="*/ 92 h 530"/>
                <a:gd name="T98" fmla="*/ 245 w 886"/>
                <a:gd name="T99" fmla="*/ 112 h 530"/>
                <a:gd name="T100" fmla="*/ 212 w 886"/>
                <a:gd name="T101" fmla="*/ 130 h 530"/>
                <a:gd name="T102" fmla="*/ 180 w 886"/>
                <a:gd name="T103" fmla="*/ 112 h 530"/>
                <a:gd name="T104" fmla="*/ 114 w 886"/>
                <a:gd name="T105" fmla="*/ 35 h 530"/>
                <a:gd name="T106" fmla="*/ 73 w 886"/>
                <a:gd name="T107" fmla="*/ 7 h 530"/>
                <a:gd name="T108" fmla="*/ 25 w 886"/>
                <a:gd name="T109" fmla="*/ 7 h 530"/>
                <a:gd name="T110" fmla="*/ 0 w 886"/>
                <a:gd name="T111" fmla="*/ 35 h 530"/>
                <a:gd name="T112" fmla="*/ 114 w 886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530">
                  <a:moveTo>
                    <a:pt x="278" y="150"/>
                  </a:moveTo>
                  <a:lnTo>
                    <a:pt x="278" y="150"/>
                  </a:lnTo>
                  <a:cubicBezTo>
                    <a:pt x="300" y="150"/>
                    <a:pt x="311" y="163"/>
                    <a:pt x="311" y="188"/>
                  </a:cubicBezTo>
                  <a:lnTo>
                    <a:pt x="311" y="188"/>
                  </a:lnTo>
                  <a:cubicBezTo>
                    <a:pt x="311" y="213"/>
                    <a:pt x="300" y="226"/>
                    <a:pt x="278" y="226"/>
                  </a:cubicBezTo>
                  <a:lnTo>
                    <a:pt x="278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8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6" y="239"/>
                    <a:pt x="376" y="265"/>
                  </a:cubicBezTo>
                  <a:lnTo>
                    <a:pt x="376" y="265"/>
                  </a:lnTo>
                  <a:cubicBezTo>
                    <a:pt x="376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2" y="302"/>
                    <a:pt x="311" y="290"/>
                    <a:pt x="311" y="265"/>
                  </a:cubicBezTo>
                  <a:lnTo>
                    <a:pt x="311" y="265"/>
                  </a:lnTo>
                  <a:cubicBezTo>
                    <a:pt x="311" y="239"/>
                    <a:pt x="322" y="227"/>
                    <a:pt x="344" y="227"/>
                  </a:cubicBezTo>
                  <a:close/>
                  <a:moveTo>
                    <a:pt x="411" y="284"/>
                  </a:moveTo>
                  <a:lnTo>
                    <a:pt x="411" y="284"/>
                  </a:lnTo>
                  <a:cubicBezTo>
                    <a:pt x="432" y="271"/>
                    <a:pt x="453" y="271"/>
                    <a:pt x="474" y="284"/>
                  </a:cubicBezTo>
                  <a:lnTo>
                    <a:pt x="474" y="284"/>
                  </a:lnTo>
                  <a:cubicBezTo>
                    <a:pt x="495" y="297"/>
                    <a:pt x="505" y="315"/>
                    <a:pt x="505" y="341"/>
                  </a:cubicBezTo>
                  <a:lnTo>
                    <a:pt x="505" y="341"/>
                  </a:lnTo>
                  <a:cubicBezTo>
                    <a:pt x="505" y="367"/>
                    <a:pt x="495" y="386"/>
                    <a:pt x="474" y="398"/>
                  </a:cubicBezTo>
                  <a:lnTo>
                    <a:pt x="474" y="398"/>
                  </a:lnTo>
                  <a:cubicBezTo>
                    <a:pt x="453" y="411"/>
                    <a:pt x="432" y="411"/>
                    <a:pt x="411" y="398"/>
                  </a:cubicBezTo>
                  <a:lnTo>
                    <a:pt x="411" y="398"/>
                  </a:lnTo>
                  <a:cubicBezTo>
                    <a:pt x="390" y="386"/>
                    <a:pt x="379" y="367"/>
                    <a:pt x="379" y="341"/>
                  </a:cubicBezTo>
                  <a:lnTo>
                    <a:pt x="379" y="341"/>
                  </a:lnTo>
                  <a:cubicBezTo>
                    <a:pt x="379" y="315"/>
                    <a:pt x="390" y="297"/>
                    <a:pt x="411" y="284"/>
                  </a:cubicBezTo>
                  <a:close/>
                  <a:moveTo>
                    <a:pt x="541" y="227"/>
                  </a:moveTo>
                  <a:lnTo>
                    <a:pt x="541" y="227"/>
                  </a:lnTo>
                  <a:cubicBezTo>
                    <a:pt x="562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2" y="302"/>
                    <a:pt x="541" y="302"/>
                  </a:cubicBezTo>
                  <a:lnTo>
                    <a:pt x="541" y="302"/>
                  </a:lnTo>
                  <a:cubicBezTo>
                    <a:pt x="518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8" y="227"/>
                    <a:pt x="541" y="227"/>
                  </a:cubicBezTo>
                  <a:close/>
                  <a:moveTo>
                    <a:pt x="606" y="150"/>
                  </a:moveTo>
                  <a:lnTo>
                    <a:pt x="606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6" y="226"/>
                  </a:cubicBezTo>
                  <a:lnTo>
                    <a:pt x="606" y="226"/>
                  </a:lnTo>
                  <a:cubicBezTo>
                    <a:pt x="584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4" y="150"/>
                    <a:pt x="606" y="150"/>
                  </a:cubicBezTo>
                  <a:close/>
                  <a:moveTo>
                    <a:pt x="114" y="188"/>
                  </a:moveTo>
                  <a:lnTo>
                    <a:pt x="147" y="226"/>
                  </a:lnTo>
                  <a:lnTo>
                    <a:pt x="180" y="265"/>
                  </a:lnTo>
                  <a:lnTo>
                    <a:pt x="278" y="380"/>
                  </a:lnTo>
                  <a:lnTo>
                    <a:pt x="311" y="418"/>
                  </a:lnTo>
                  <a:lnTo>
                    <a:pt x="344" y="456"/>
                  </a:lnTo>
                  <a:lnTo>
                    <a:pt x="376" y="495"/>
                  </a:lnTo>
                  <a:lnTo>
                    <a:pt x="376" y="495"/>
                  </a:lnTo>
                  <a:cubicBezTo>
                    <a:pt x="388" y="507"/>
                    <a:pt x="401" y="517"/>
                    <a:pt x="417" y="523"/>
                  </a:cubicBezTo>
                  <a:lnTo>
                    <a:pt x="417" y="523"/>
                  </a:lnTo>
                  <a:cubicBezTo>
                    <a:pt x="434" y="529"/>
                    <a:pt x="450" y="529"/>
                    <a:pt x="467" y="523"/>
                  </a:cubicBezTo>
                  <a:lnTo>
                    <a:pt x="467" y="523"/>
                  </a:lnTo>
                  <a:cubicBezTo>
                    <a:pt x="483" y="517"/>
                    <a:pt x="497" y="507"/>
                    <a:pt x="508" y="495"/>
                  </a:cubicBezTo>
                  <a:lnTo>
                    <a:pt x="606" y="380"/>
                  </a:lnTo>
                  <a:lnTo>
                    <a:pt x="639" y="341"/>
                  </a:lnTo>
                  <a:lnTo>
                    <a:pt x="672" y="303"/>
                  </a:lnTo>
                  <a:lnTo>
                    <a:pt x="770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8" y="73"/>
                  </a:lnTo>
                  <a:lnTo>
                    <a:pt x="868" y="73"/>
                  </a:lnTo>
                  <a:cubicBezTo>
                    <a:pt x="879" y="60"/>
                    <a:pt x="885" y="48"/>
                    <a:pt x="885" y="35"/>
                  </a:cubicBezTo>
                  <a:lnTo>
                    <a:pt x="885" y="35"/>
                  </a:lnTo>
                  <a:cubicBezTo>
                    <a:pt x="885" y="22"/>
                    <a:pt x="877" y="12"/>
                    <a:pt x="860" y="7"/>
                  </a:cubicBezTo>
                  <a:lnTo>
                    <a:pt x="860" y="7"/>
                  </a:lnTo>
                  <a:cubicBezTo>
                    <a:pt x="844" y="0"/>
                    <a:pt x="827" y="0"/>
                    <a:pt x="811" y="7"/>
                  </a:cubicBezTo>
                  <a:lnTo>
                    <a:pt x="811" y="7"/>
                  </a:lnTo>
                  <a:cubicBezTo>
                    <a:pt x="794" y="12"/>
                    <a:pt x="781" y="22"/>
                    <a:pt x="770" y="35"/>
                  </a:cubicBezTo>
                  <a:lnTo>
                    <a:pt x="737" y="73"/>
                  </a:lnTo>
                  <a:lnTo>
                    <a:pt x="704" y="112"/>
                  </a:lnTo>
                  <a:lnTo>
                    <a:pt x="704" y="112"/>
                  </a:lnTo>
                  <a:cubicBezTo>
                    <a:pt x="693" y="124"/>
                    <a:pt x="682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39" y="112"/>
                  </a:cubicBezTo>
                  <a:lnTo>
                    <a:pt x="639" y="112"/>
                  </a:lnTo>
                  <a:cubicBezTo>
                    <a:pt x="628" y="99"/>
                    <a:pt x="617" y="92"/>
                    <a:pt x="606" y="92"/>
                  </a:cubicBezTo>
                  <a:lnTo>
                    <a:pt x="606" y="92"/>
                  </a:lnTo>
                  <a:cubicBezTo>
                    <a:pt x="595" y="92"/>
                    <a:pt x="584" y="99"/>
                    <a:pt x="574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7" y="201"/>
                    <a:pt x="483" y="210"/>
                    <a:pt x="467" y="217"/>
                  </a:cubicBezTo>
                  <a:lnTo>
                    <a:pt x="467" y="217"/>
                  </a:lnTo>
                  <a:cubicBezTo>
                    <a:pt x="450" y="223"/>
                    <a:pt x="434" y="223"/>
                    <a:pt x="417" y="217"/>
                  </a:cubicBezTo>
                  <a:lnTo>
                    <a:pt x="417" y="217"/>
                  </a:lnTo>
                  <a:cubicBezTo>
                    <a:pt x="401" y="210"/>
                    <a:pt x="388" y="201"/>
                    <a:pt x="376" y="188"/>
                  </a:cubicBezTo>
                  <a:lnTo>
                    <a:pt x="344" y="150"/>
                  </a:lnTo>
                  <a:lnTo>
                    <a:pt x="311" y="112"/>
                  </a:lnTo>
                  <a:lnTo>
                    <a:pt x="311" y="112"/>
                  </a:lnTo>
                  <a:cubicBezTo>
                    <a:pt x="300" y="99"/>
                    <a:pt x="289" y="92"/>
                    <a:pt x="278" y="92"/>
                  </a:cubicBezTo>
                  <a:lnTo>
                    <a:pt x="278" y="92"/>
                  </a:lnTo>
                  <a:cubicBezTo>
                    <a:pt x="267" y="92"/>
                    <a:pt x="257" y="99"/>
                    <a:pt x="245" y="112"/>
                  </a:cubicBezTo>
                  <a:lnTo>
                    <a:pt x="245" y="112"/>
                  </a:lnTo>
                  <a:cubicBezTo>
                    <a:pt x="235" y="124"/>
                    <a:pt x="224" y="130"/>
                    <a:pt x="212" y="130"/>
                  </a:cubicBezTo>
                  <a:lnTo>
                    <a:pt x="212" y="130"/>
                  </a:lnTo>
                  <a:cubicBezTo>
                    <a:pt x="202" y="130"/>
                    <a:pt x="191" y="124"/>
                    <a:pt x="180" y="112"/>
                  </a:cubicBezTo>
                  <a:lnTo>
                    <a:pt x="114" y="35"/>
                  </a:lnTo>
                  <a:lnTo>
                    <a:pt x="114" y="35"/>
                  </a:lnTo>
                  <a:cubicBezTo>
                    <a:pt x="103" y="22"/>
                    <a:pt x="89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7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114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28" name="Freeform 554">
              <a:extLst>
                <a:ext uri="{FF2B5EF4-FFF2-40B4-BE49-F238E27FC236}">
                  <a16:creationId xmlns:a16="http://schemas.microsoft.com/office/drawing/2014/main" id="{B2463F1B-F43B-7946-9388-5D42518ED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5100638"/>
              <a:ext cx="53975" cy="128587"/>
            </a:xfrm>
            <a:custGeom>
              <a:avLst/>
              <a:gdLst>
                <a:gd name="T0" fmla="*/ 65 w 148"/>
                <a:gd name="T1" fmla="*/ 293 h 358"/>
                <a:gd name="T2" fmla="*/ 98 w 148"/>
                <a:gd name="T3" fmla="*/ 254 h 358"/>
                <a:gd name="T4" fmla="*/ 131 w 148"/>
                <a:gd name="T5" fmla="*/ 216 h 358"/>
                <a:gd name="T6" fmla="*/ 131 w 148"/>
                <a:gd name="T7" fmla="*/ 216 h 358"/>
                <a:gd name="T8" fmla="*/ 147 w 148"/>
                <a:gd name="T9" fmla="*/ 178 h 358"/>
                <a:gd name="T10" fmla="*/ 147 w 148"/>
                <a:gd name="T11" fmla="*/ 178 h 358"/>
                <a:gd name="T12" fmla="*/ 131 w 148"/>
                <a:gd name="T13" fmla="*/ 140 h 358"/>
                <a:gd name="T14" fmla="*/ 98 w 148"/>
                <a:gd name="T15" fmla="*/ 102 h 358"/>
                <a:gd name="T16" fmla="*/ 65 w 148"/>
                <a:gd name="T17" fmla="*/ 63 h 358"/>
                <a:gd name="T18" fmla="*/ 33 w 148"/>
                <a:gd name="T19" fmla="*/ 25 h 358"/>
                <a:gd name="T20" fmla="*/ 33 w 148"/>
                <a:gd name="T21" fmla="*/ 25 h 358"/>
                <a:gd name="T22" fmla="*/ 0 w 148"/>
                <a:gd name="T23" fmla="*/ 0 h 358"/>
                <a:gd name="T24" fmla="*/ 0 w 148"/>
                <a:gd name="T25" fmla="*/ 357 h 358"/>
                <a:gd name="T26" fmla="*/ 0 w 148"/>
                <a:gd name="T27" fmla="*/ 357 h 358"/>
                <a:gd name="T28" fmla="*/ 33 w 148"/>
                <a:gd name="T29" fmla="*/ 331 h 358"/>
                <a:gd name="T30" fmla="*/ 65 w 148"/>
                <a:gd name="T31" fmla="*/ 29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358">
                  <a:moveTo>
                    <a:pt x="65" y="293"/>
                  </a:moveTo>
                  <a:lnTo>
                    <a:pt x="98" y="254"/>
                  </a:lnTo>
                  <a:lnTo>
                    <a:pt x="131" y="216"/>
                  </a:lnTo>
                  <a:lnTo>
                    <a:pt x="131" y="216"/>
                  </a:lnTo>
                  <a:cubicBezTo>
                    <a:pt x="142" y="204"/>
                    <a:pt x="147" y="191"/>
                    <a:pt x="147" y="178"/>
                  </a:cubicBezTo>
                  <a:lnTo>
                    <a:pt x="147" y="178"/>
                  </a:lnTo>
                  <a:cubicBezTo>
                    <a:pt x="147" y="165"/>
                    <a:pt x="142" y="152"/>
                    <a:pt x="131" y="140"/>
                  </a:cubicBezTo>
                  <a:lnTo>
                    <a:pt x="98" y="102"/>
                  </a:lnTo>
                  <a:lnTo>
                    <a:pt x="65" y="63"/>
                  </a:lnTo>
                  <a:lnTo>
                    <a:pt x="33" y="25"/>
                  </a:lnTo>
                  <a:lnTo>
                    <a:pt x="33" y="25"/>
                  </a:lnTo>
                  <a:cubicBezTo>
                    <a:pt x="23" y="14"/>
                    <a:pt x="13" y="6"/>
                    <a:pt x="0" y="0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13" y="350"/>
                    <a:pt x="23" y="342"/>
                    <a:pt x="33" y="331"/>
                  </a:cubicBezTo>
                  <a:lnTo>
                    <a:pt x="65" y="29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29" name="Freeform 555">
              <a:extLst>
                <a:ext uri="{FF2B5EF4-FFF2-40B4-BE49-F238E27FC236}">
                  <a16:creationId xmlns:a16="http://schemas.microsoft.com/office/drawing/2014/main" id="{186EDF83-CE9F-5D43-B262-34A0678D8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4935538"/>
              <a:ext cx="195262" cy="460375"/>
            </a:xfrm>
            <a:custGeom>
              <a:avLst/>
              <a:gdLst>
                <a:gd name="T0" fmla="*/ 65 w 542"/>
                <a:gd name="T1" fmla="*/ 1213 h 1277"/>
                <a:gd name="T2" fmla="*/ 98 w 542"/>
                <a:gd name="T3" fmla="*/ 1174 h 1277"/>
                <a:gd name="T4" fmla="*/ 131 w 542"/>
                <a:gd name="T5" fmla="*/ 1136 h 1277"/>
                <a:gd name="T6" fmla="*/ 164 w 542"/>
                <a:gd name="T7" fmla="*/ 1098 h 1277"/>
                <a:gd name="T8" fmla="*/ 197 w 542"/>
                <a:gd name="T9" fmla="*/ 1059 h 1277"/>
                <a:gd name="T10" fmla="*/ 230 w 542"/>
                <a:gd name="T11" fmla="*/ 1021 h 1277"/>
                <a:gd name="T12" fmla="*/ 262 w 542"/>
                <a:gd name="T13" fmla="*/ 982 h 1277"/>
                <a:gd name="T14" fmla="*/ 295 w 542"/>
                <a:gd name="T15" fmla="*/ 945 h 1277"/>
                <a:gd name="T16" fmla="*/ 328 w 542"/>
                <a:gd name="T17" fmla="*/ 906 h 1277"/>
                <a:gd name="T18" fmla="*/ 361 w 542"/>
                <a:gd name="T19" fmla="*/ 868 h 1277"/>
                <a:gd name="T20" fmla="*/ 394 w 542"/>
                <a:gd name="T21" fmla="*/ 830 h 1277"/>
                <a:gd name="T22" fmla="*/ 426 w 542"/>
                <a:gd name="T23" fmla="*/ 792 h 1277"/>
                <a:gd name="T24" fmla="*/ 459 w 542"/>
                <a:gd name="T25" fmla="*/ 753 h 1277"/>
                <a:gd name="T26" fmla="*/ 491 w 542"/>
                <a:gd name="T27" fmla="*/ 714 h 1277"/>
                <a:gd name="T28" fmla="*/ 524 w 542"/>
                <a:gd name="T29" fmla="*/ 676 h 1277"/>
                <a:gd name="T30" fmla="*/ 524 w 542"/>
                <a:gd name="T31" fmla="*/ 676 h 1277"/>
                <a:gd name="T32" fmla="*/ 541 w 542"/>
                <a:gd name="T33" fmla="*/ 638 h 1277"/>
                <a:gd name="T34" fmla="*/ 541 w 542"/>
                <a:gd name="T35" fmla="*/ 638 h 1277"/>
                <a:gd name="T36" fmla="*/ 524 w 542"/>
                <a:gd name="T37" fmla="*/ 600 h 1277"/>
                <a:gd name="T38" fmla="*/ 491 w 542"/>
                <a:gd name="T39" fmla="*/ 562 h 1277"/>
                <a:gd name="T40" fmla="*/ 459 w 542"/>
                <a:gd name="T41" fmla="*/ 523 h 1277"/>
                <a:gd name="T42" fmla="*/ 426 w 542"/>
                <a:gd name="T43" fmla="*/ 485 h 1277"/>
                <a:gd name="T44" fmla="*/ 394 w 542"/>
                <a:gd name="T45" fmla="*/ 447 h 1277"/>
                <a:gd name="T46" fmla="*/ 361 w 542"/>
                <a:gd name="T47" fmla="*/ 409 h 1277"/>
                <a:gd name="T48" fmla="*/ 328 w 542"/>
                <a:gd name="T49" fmla="*/ 370 h 1277"/>
                <a:gd name="T50" fmla="*/ 295 w 542"/>
                <a:gd name="T51" fmla="*/ 332 h 1277"/>
                <a:gd name="T52" fmla="*/ 262 w 542"/>
                <a:gd name="T53" fmla="*/ 294 h 1277"/>
                <a:gd name="T54" fmla="*/ 230 w 542"/>
                <a:gd name="T55" fmla="*/ 255 h 1277"/>
                <a:gd name="T56" fmla="*/ 197 w 542"/>
                <a:gd name="T57" fmla="*/ 217 h 1277"/>
                <a:gd name="T58" fmla="*/ 164 w 542"/>
                <a:gd name="T59" fmla="*/ 179 h 1277"/>
                <a:gd name="T60" fmla="*/ 131 w 542"/>
                <a:gd name="T61" fmla="*/ 140 h 1277"/>
                <a:gd name="T62" fmla="*/ 98 w 542"/>
                <a:gd name="T63" fmla="*/ 102 h 1277"/>
                <a:gd name="T64" fmla="*/ 65 w 542"/>
                <a:gd name="T65" fmla="*/ 64 h 1277"/>
                <a:gd name="T66" fmla="*/ 33 w 542"/>
                <a:gd name="T67" fmla="*/ 26 h 1277"/>
                <a:gd name="T68" fmla="*/ 33 w 542"/>
                <a:gd name="T69" fmla="*/ 26 h 1277"/>
                <a:gd name="T70" fmla="*/ 0 w 542"/>
                <a:gd name="T71" fmla="*/ 0 h 1277"/>
                <a:gd name="T72" fmla="*/ 0 w 542"/>
                <a:gd name="T73" fmla="*/ 230 h 1277"/>
                <a:gd name="T74" fmla="*/ 0 w 542"/>
                <a:gd name="T75" fmla="*/ 230 h 1277"/>
                <a:gd name="T76" fmla="*/ 33 w 542"/>
                <a:gd name="T77" fmla="*/ 255 h 1277"/>
                <a:gd name="T78" fmla="*/ 328 w 542"/>
                <a:gd name="T79" fmla="*/ 600 h 1277"/>
                <a:gd name="T80" fmla="*/ 328 w 542"/>
                <a:gd name="T81" fmla="*/ 600 h 1277"/>
                <a:gd name="T82" fmla="*/ 344 w 542"/>
                <a:gd name="T83" fmla="*/ 638 h 1277"/>
                <a:gd name="T84" fmla="*/ 344 w 542"/>
                <a:gd name="T85" fmla="*/ 638 h 1277"/>
                <a:gd name="T86" fmla="*/ 328 w 542"/>
                <a:gd name="T87" fmla="*/ 676 h 1277"/>
                <a:gd name="T88" fmla="*/ 230 w 542"/>
                <a:gd name="T89" fmla="*/ 792 h 1277"/>
                <a:gd name="T90" fmla="*/ 197 w 542"/>
                <a:gd name="T91" fmla="*/ 830 h 1277"/>
                <a:gd name="T92" fmla="*/ 164 w 542"/>
                <a:gd name="T93" fmla="*/ 868 h 1277"/>
                <a:gd name="T94" fmla="*/ 65 w 542"/>
                <a:gd name="T95" fmla="*/ 982 h 1277"/>
                <a:gd name="T96" fmla="*/ 33 w 542"/>
                <a:gd name="T97" fmla="*/ 1021 h 1277"/>
                <a:gd name="T98" fmla="*/ 33 w 542"/>
                <a:gd name="T99" fmla="*/ 1021 h 1277"/>
                <a:gd name="T100" fmla="*/ 0 w 542"/>
                <a:gd name="T101" fmla="*/ 1046 h 1277"/>
                <a:gd name="T102" fmla="*/ 0 w 542"/>
                <a:gd name="T103" fmla="*/ 1276 h 1277"/>
                <a:gd name="T104" fmla="*/ 0 w 542"/>
                <a:gd name="T105" fmla="*/ 1276 h 1277"/>
                <a:gd name="T106" fmla="*/ 33 w 542"/>
                <a:gd name="T107" fmla="*/ 1251 h 1277"/>
                <a:gd name="T108" fmla="*/ 65 w 542"/>
                <a:gd name="T109" fmla="*/ 1213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2" h="1277">
                  <a:moveTo>
                    <a:pt x="65" y="1213"/>
                  </a:moveTo>
                  <a:lnTo>
                    <a:pt x="98" y="1174"/>
                  </a:lnTo>
                  <a:lnTo>
                    <a:pt x="131" y="1136"/>
                  </a:lnTo>
                  <a:lnTo>
                    <a:pt x="164" y="1098"/>
                  </a:lnTo>
                  <a:lnTo>
                    <a:pt x="197" y="1059"/>
                  </a:lnTo>
                  <a:lnTo>
                    <a:pt x="230" y="1021"/>
                  </a:lnTo>
                  <a:lnTo>
                    <a:pt x="262" y="982"/>
                  </a:lnTo>
                  <a:lnTo>
                    <a:pt x="295" y="945"/>
                  </a:lnTo>
                  <a:lnTo>
                    <a:pt x="328" y="906"/>
                  </a:lnTo>
                  <a:lnTo>
                    <a:pt x="361" y="868"/>
                  </a:lnTo>
                  <a:lnTo>
                    <a:pt x="394" y="830"/>
                  </a:lnTo>
                  <a:lnTo>
                    <a:pt x="426" y="792"/>
                  </a:lnTo>
                  <a:lnTo>
                    <a:pt x="459" y="753"/>
                  </a:lnTo>
                  <a:lnTo>
                    <a:pt x="491" y="714"/>
                  </a:lnTo>
                  <a:lnTo>
                    <a:pt x="524" y="676"/>
                  </a:lnTo>
                  <a:lnTo>
                    <a:pt x="524" y="676"/>
                  </a:lnTo>
                  <a:cubicBezTo>
                    <a:pt x="536" y="664"/>
                    <a:pt x="541" y="651"/>
                    <a:pt x="541" y="638"/>
                  </a:cubicBezTo>
                  <a:lnTo>
                    <a:pt x="541" y="638"/>
                  </a:lnTo>
                  <a:cubicBezTo>
                    <a:pt x="541" y="625"/>
                    <a:pt x="536" y="612"/>
                    <a:pt x="524" y="600"/>
                  </a:cubicBezTo>
                  <a:lnTo>
                    <a:pt x="491" y="562"/>
                  </a:lnTo>
                  <a:lnTo>
                    <a:pt x="459" y="523"/>
                  </a:lnTo>
                  <a:lnTo>
                    <a:pt x="426" y="485"/>
                  </a:lnTo>
                  <a:lnTo>
                    <a:pt x="394" y="447"/>
                  </a:lnTo>
                  <a:lnTo>
                    <a:pt x="361" y="409"/>
                  </a:lnTo>
                  <a:lnTo>
                    <a:pt x="328" y="370"/>
                  </a:lnTo>
                  <a:lnTo>
                    <a:pt x="295" y="332"/>
                  </a:lnTo>
                  <a:lnTo>
                    <a:pt x="262" y="294"/>
                  </a:lnTo>
                  <a:lnTo>
                    <a:pt x="230" y="255"/>
                  </a:lnTo>
                  <a:lnTo>
                    <a:pt x="197" y="217"/>
                  </a:lnTo>
                  <a:lnTo>
                    <a:pt x="164" y="179"/>
                  </a:lnTo>
                  <a:lnTo>
                    <a:pt x="131" y="140"/>
                  </a:lnTo>
                  <a:lnTo>
                    <a:pt x="98" y="102"/>
                  </a:lnTo>
                  <a:lnTo>
                    <a:pt x="65" y="64"/>
                  </a:lnTo>
                  <a:lnTo>
                    <a:pt x="33" y="26"/>
                  </a:lnTo>
                  <a:lnTo>
                    <a:pt x="33" y="26"/>
                  </a:lnTo>
                  <a:cubicBezTo>
                    <a:pt x="23" y="15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3" y="244"/>
                    <a:pt x="33" y="255"/>
                  </a:cubicBezTo>
                  <a:lnTo>
                    <a:pt x="328" y="600"/>
                  </a:lnTo>
                  <a:lnTo>
                    <a:pt x="328" y="600"/>
                  </a:lnTo>
                  <a:cubicBezTo>
                    <a:pt x="339" y="612"/>
                    <a:pt x="344" y="625"/>
                    <a:pt x="344" y="638"/>
                  </a:cubicBezTo>
                  <a:lnTo>
                    <a:pt x="344" y="638"/>
                  </a:lnTo>
                  <a:cubicBezTo>
                    <a:pt x="344" y="651"/>
                    <a:pt x="339" y="664"/>
                    <a:pt x="328" y="676"/>
                  </a:cubicBezTo>
                  <a:lnTo>
                    <a:pt x="230" y="792"/>
                  </a:lnTo>
                  <a:lnTo>
                    <a:pt x="197" y="830"/>
                  </a:lnTo>
                  <a:lnTo>
                    <a:pt x="164" y="868"/>
                  </a:lnTo>
                  <a:lnTo>
                    <a:pt x="65" y="982"/>
                  </a:lnTo>
                  <a:lnTo>
                    <a:pt x="33" y="1021"/>
                  </a:lnTo>
                  <a:lnTo>
                    <a:pt x="33" y="1021"/>
                  </a:lnTo>
                  <a:cubicBezTo>
                    <a:pt x="23" y="1032"/>
                    <a:pt x="13" y="1040"/>
                    <a:pt x="0" y="1046"/>
                  </a:cubicBezTo>
                  <a:lnTo>
                    <a:pt x="0" y="1276"/>
                  </a:lnTo>
                  <a:lnTo>
                    <a:pt x="0" y="1276"/>
                  </a:lnTo>
                  <a:cubicBezTo>
                    <a:pt x="13" y="1270"/>
                    <a:pt x="23" y="1261"/>
                    <a:pt x="33" y="1251"/>
                  </a:cubicBezTo>
                  <a:lnTo>
                    <a:pt x="65" y="121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30" name="Freeform 556">
              <a:extLst>
                <a:ext uri="{FF2B5EF4-FFF2-40B4-BE49-F238E27FC236}">
                  <a16:creationId xmlns:a16="http://schemas.microsoft.com/office/drawing/2014/main" id="{0A45DF2D-CFCD-B245-A400-8B62CE1C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63" y="4957763"/>
              <a:ext cx="23812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557">
              <a:extLst>
                <a:ext uri="{FF2B5EF4-FFF2-40B4-BE49-F238E27FC236}">
                  <a16:creationId xmlns:a16="http://schemas.microsoft.com/office/drawing/2014/main" id="{EFBFBE8D-A864-7949-B14B-07F1DE43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38" y="4957763"/>
              <a:ext cx="23812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0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0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558">
              <a:extLst>
                <a:ext uri="{FF2B5EF4-FFF2-40B4-BE49-F238E27FC236}">
                  <a16:creationId xmlns:a16="http://schemas.microsoft.com/office/drawing/2014/main" id="{7E6B1D8E-DE09-6648-B2B1-8281FB698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88" y="5002213"/>
              <a:ext cx="46037" cy="50800"/>
            </a:xfrm>
            <a:custGeom>
              <a:avLst/>
              <a:gdLst>
                <a:gd name="T0" fmla="*/ 32 w 127"/>
                <a:gd name="T1" fmla="*/ 127 h 141"/>
                <a:gd name="T2" fmla="*/ 32 w 127"/>
                <a:gd name="T3" fmla="*/ 127 h 141"/>
                <a:gd name="T4" fmla="*/ 95 w 127"/>
                <a:gd name="T5" fmla="*/ 127 h 141"/>
                <a:gd name="T6" fmla="*/ 95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5 w 127"/>
                <a:gd name="T13" fmla="*/ 13 h 141"/>
                <a:gd name="T14" fmla="*/ 95 w 127"/>
                <a:gd name="T15" fmla="*/ 13 h 141"/>
                <a:gd name="T16" fmla="*/ 32 w 127"/>
                <a:gd name="T17" fmla="*/ 13 h 141"/>
                <a:gd name="T18" fmla="*/ 32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2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2" y="127"/>
                  </a:moveTo>
                  <a:lnTo>
                    <a:pt x="32" y="127"/>
                  </a:lnTo>
                  <a:cubicBezTo>
                    <a:pt x="53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5" y="13"/>
                  </a:cubicBezTo>
                  <a:lnTo>
                    <a:pt x="95" y="13"/>
                  </a:lnTo>
                  <a:cubicBezTo>
                    <a:pt x="74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559">
              <a:extLst>
                <a:ext uri="{FF2B5EF4-FFF2-40B4-BE49-F238E27FC236}">
                  <a16:creationId xmlns:a16="http://schemas.microsoft.com/office/drawing/2014/main" id="{48F2B0C2-652D-8144-9818-94037A922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5018088"/>
              <a:ext cx="123825" cy="293687"/>
            </a:xfrm>
            <a:custGeom>
              <a:avLst/>
              <a:gdLst>
                <a:gd name="T0" fmla="*/ 65 w 345"/>
                <a:gd name="T1" fmla="*/ 752 h 817"/>
                <a:gd name="T2" fmla="*/ 164 w 345"/>
                <a:gd name="T3" fmla="*/ 638 h 817"/>
                <a:gd name="T4" fmla="*/ 197 w 345"/>
                <a:gd name="T5" fmla="*/ 600 h 817"/>
                <a:gd name="T6" fmla="*/ 230 w 345"/>
                <a:gd name="T7" fmla="*/ 561 h 817"/>
                <a:gd name="T8" fmla="*/ 328 w 345"/>
                <a:gd name="T9" fmla="*/ 446 h 817"/>
                <a:gd name="T10" fmla="*/ 328 w 345"/>
                <a:gd name="T11" fmla="*/ 446 h 817"/>
                <a:gd name="T12" fmla="*/ 344 w 345"/>
                <a:gd name="T13" fmla="*/ 408 h 817"/>
                <a:gd name="T14" fmla="*/ 344 w 345"/>
                <a:gd name="T15" fmla="*/ 408 h 817"/>
                <a:gd name="T16" fmla="*/ 328 w 345"/>
                <a:gd name="T17" fmla="*/ 370 h 817"/>
                <a:gd name="T18" fmla="*/ 33 w 345"/>
                <a:gd name="T19" fmla="*/ 25 h 817"/>
                <a:gd name="T20" fmla="*/ 33 w 345"/>
                <a:gd name="T21" fmla="*/ 25 h 817"/>
                <a:gd name="T22" fmla="*/ 0 w 345"/>
                <a:gd name="T23" fmla="*/ 0 h 817"/>
                <a:gd name="T24" fmla="*/ 0 w 345"/>
                <a:gd name="T25" fmla="*/ 230 h 817"/>
                <a:gd name="T26" fmla="*/ 0 w 345"/>
                <a:gd name="T27" fmla="*/ 230 h 817"/>
                <a:gd name="T28" fmla="*/ 33 w 345"/>
                <a:gd name="T29" fmla="*/ 255 h 817"/>
                <a:gd name="T30" fmla="*/ 65 w 345"/>
                <a:gd name="T31" fmla="*/ 293 h 817"/>
                <a:gd name="T32" fmla="*/ 98 w 345"/>
                <a:gd name="T33" fmla="*/ 332 h 817"/>
                <a:gd name="T34" fmla="*/ 131 w 345"/>
                <a:gd name="T35" fmla="*/ 370 h 817"/>
                <a:gd name="T36" fmla="*/ 131 w 345"/>
                <a:gd name="T37" fmla="*/ 370 h 817"/>
                <a:gd name="T38" fmla="*/ 147 w 345"/>
                <a:gd name="T39" fmla="*/ 408 h 817"/>
                <a:gd name="T40" fmla="*/ 147 w 345"/>
                <a:gd name="T41" fmla="*/ 408 h 817"/>
                <a:gd name="T42" fmla="*/ 131 w 345"/>
                <a:gd name="T43" fmla="*/ 446 h 817"/>
                <a:gd name="T44" fmla="*/ 98 w 345"/>
                <a:gd name="T45" fmla="*/ 484 h 817"/>
                <a:gd name="T46" fmla="*/ 65 w 345"/>
                <a:gd name="T47" fmla="*/ 523 h 817"/>
                <a:gd name="T48" fmla="*/ 33 w 345"/>
                <a:gd name="T49" fmla="*/ 561 h 817"/>
                <a:gd name="T50" fmla="*/ 33 w 345"/>
                <a:gd name="T51" fmla="*/ 561 h 817"/>
                <a:gd name="T52" fmla="*/ 0 w 345"/>
                <a:gd name="T53" fmla="*/ 587 h 817"/>
                <a:gd name="T54" fmla="*/ 0 w 345"/>
                <a:gd name="T55" fmla="*/ 816 h 817"/>
                <a:gd name="T56" fmla="*/ 0 w 345"/>
                <a:gd name="T57" fmla="*/ 816 h 817"/>
                <a:gd name="T58" fmla="*/ 33 w 345"/>
                <a:gd name="T59" fmla="*/ 791 h 817"/>
                <a:gd name="T60" fmla="*/ 65 w 345"/>
                <a:gd name="T61" fmla="*/ 75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817">
                  <a:moveTo>
                    <a:pt x="65" y="752"/>
                  </a:moveTo>
                  <a:lnTo>
                    <a:pt x="164" y="638"/>
                  </a:lnTo>
                  <a:lnTo>
                    <a:pt x="197" y="600"/>
                  </a:lnTo>
                  <a:lnTo>
                    <a:pt x="230" y="561"/>
                  </a:lnTo>
                  <a:lnTo>
                    <a:pt x="328" y="446"/>
                  </a:lnTo>
                  <a:lnTo>
                    <a:pt x="328" y="446"/>
                  </a:lnTo>
                  <a:cubicBezTo>
                    <a:pt x="339" y="434"/>
                    <a:pt x="344" y="421"/>
                    <a:pt x="344" y="408"/>
                  </a:cubicBezTo>
                  <a:lnTo>
                    <a:pt x="344" y="408"/>
                  </a:lnTo>
                  <a:cubicBezTo>
                    <a:pt x="344" y="395"/>
                    <a:pt x="339" y="382"/>
                    <a:pt x="328" y="370"/>
                  </a:cubicBezTo>
                  <a:lnTo>
                    <a:pt x="33" y="25"/>
                  </a:lnTo>
                  <a:lnTo>
                    <a:pt x="33" y="25"/>
                  </a:lnTo>
                  <a:cubicBezTo>
                    <a:pt x="23" y="14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3" y="244"/>
                    <a:pt x="33" y="255"/>
                  </a:cubicBezTo>
                  <a:lnTo>
                    <a:pt x="65" y="293"/>
                  </a:lnTo>
                  <a:lnTo>
                    <a:pt x="98" y="332"/>
                  </a:lnTo>
                  <a:lnTo>
                    <a:pt x="131" y="370"/>
                  </a:lnTo>
                  <a:lnTo>
                    <a:pt x="131" y="370"/>
                  </a:lnTo>
                  <a:cubicBezTo>
                    <a:pt x="142" y="382"/>
                    <a:pt x="147" y="395"/>
                    <a:pt x="147" y="408"/>
                  </a:cubicBezTo>
                  <a:lnTo>
                    <a:pt x="147" y="408"/>
                  </a:lnTo>
                  <a:cubicBezTo>
                    <a:pt x="147" y="421"/>
                    <a:pt x="142" y="434"/>
                    <a:pt x="131" y="446"/>
                  </a:cubicBezTo>
                  <a:lnTo>
                    <a:pt x="98" y="484"/>
                  </a:lnTo>
                  <a:lnTo>
                    <a:pt x="65" y="523"/>
                  </a:lnTo>
                  <a:lnTo>
                    <a:pt x="33" y="561"/>
                  </a:lnTo>
                  <a:lnTo>
                    <a:pt x="33" y="561"/>
                  </a:lnTo>
                  <a:cubicBezTo>
                    <a:pt x="23" y="572"/>
                    <a:pt x="13" y="580"/>
                    <a:pt x="0" y="587"/>
                  </a:cubicBezTo>
                  <a:lnTo>
                    <a:pt x="0" y="816"/>
                  </a:lnTo>
                  <a:lnTo>
                    <a:pt x="0" y="816"/>
                  </a:lnTo>
                  <a:cubicBezTo>
                    <a:pt x="13" y="810"/>
                    <a:pt x="23" y="802"/>
                    <a:pt x="33" y="791"/>
                  </a:cubicBezTo>
                  <a:lnTo>
                    <a:pt x="65" y="7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560">
              <a:extLst>
                <a:ext uri="{FF2B5EF4-FFF2-40B4-BE49-F238E27FC236}">
                  <a16:creationId xmlns:a16="http://schemas.microsoft.com/office/drawing/2014/main" id="{A9C5F0E6-1719-FB45-BDC9-28763397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88" y="5276850"/>
              <a:ext cx="46037" cy="50800"/>
            </a:xfrm>
            <a:custGeom>
              <a:avLst/>
              <a:gdLst>
                <a:gd name="T0" fmla="*/ 95 w 127"/>
                <a:gd name="T1" fmla="*/ 13 h 141"/>
                <a:gd name="T2" fmla="*/ 95 w 127"/>
                <a:gd name="T3" fmla="*/ 13 h 141"/>
                <a:gd name="T4" fmla="*/ 32 w 127"/>
                <a:gd name="T5" fmla="*/ 13 h 141"/>
                <a:gd name="T6" fmla="*/ 32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2 w 127"/>
                <a:gd name="T13" fmla="*/ 127 h 141"/>
                <a:gd name="T14" fmla="*/ 32 w 127"/>
                <a:gd name="T15" fmla="*/ 127 h 141"/>
                <a:gd name="T16" fmla="*/ 95 w 127"/>
                <a:gd name="T17" fmla="*/ 127 h 141"/>
                <a:gd name="T18" fmla="*/ 95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5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5" y="13"/>
                  </a:moveTo>
                  <a:lnTo>
                    <a:pt x="95" y="13"/>
                  </a:lnTo>
                  <a:cubicBezTo>
                    <a:pt x="74" y="0"/>
                    <a:pt x="53" y="0"/>
                    <a:pt x="32" y="13"/>
                  </a:cubicBezTo>
                  <a:lnTo>
                    <a:pt x="32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  <a:lnTo>
                    <a:pt x="32" y="127"/>
                  </a:lnTo>
                  <a:cubicBezTo>
                    <a:pt x="53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561">
              <a:extLst>
                <a:ext uri="{FF2B5EF4-FFF2-40B4-BE49-F238E27FC236}">
                  <a16:creationId xmlns:a16="http://schemas.microsoft.com/office/drawing/2014/main" id="{C5C891F4-C688-4F44-9240-DE3374AE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63" y="5343525"/>
              <a:ext cx="23812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562">
              <a:extLst>
                <a:ext uri="{FF2B5EF4-FFF2-40B4-BE49-F238E27FC236}">
                  <a16:creationId xmlns:a16="http://schemas.microsoft.com/office/drawing/2014/main" id="{37C402D8-2ED2-E846-8CBE-1DBE88A2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38" y="5343525"/>
              <a:ext cx="23812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0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0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563">
              <a:extLst>
                <a:ext uri="{FF2B5EF4-FFF2-40B4-BE49-F238E27FC236}">
                  <a16:creationId xmlns:a16="http://schemas.microsoft.com/office/drawing/2014/main" id="{844CE020-9BE9-634B-B2BB-AEAFBD1F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775" y="4957763"/>
              <a:ext cx="23813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3" y="0"/>
                  </a:cubicBezTo>
                  <a:lnTo>
                    <a:pt x="33" y="0"/>
                  </a:lnTo>
                  <a:cubicBezTo>
                    <a:pt x="10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0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564">
              <a:extLst>
                <a:ext uri="{FF2B5EF4-FFF2-40B4-BE49-F238E27FC236}">
                  <a16:creationId xmlns:a16="http://schemas.microsoft.com/office/drawing/2014/main" id="{35CF9F7B-7493-404A-B6EE-F8AC7AD5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0" y="4957763"/>
              <a:ext cx="23813" cy="26987"/>
            </a:xfrm>
            <a:custGeom>
              <a:avLst/>
              <a:gdLst>
                <a:gd name="T0" fmla="*/ 33 w 67"/>
                <a:gd name="T1" fmla="*/ 76 h 77"/>
                <a:gd name="T2" fmla="*/ 33 w 67"/>
                <a:gd name="T3" fmla="*/ 76 h 77"/>
                <a:gd name="T4" fmla="*/ 66 w 67"/>
                <a:gd name="T5" fmla="*/ 38 h 77"/>
                <a:gd name="T6" fmla="*/ 66 w 67"/>
                <a:gd name="T7" fmla="*/ 38 h 77"/>
                <a:gd name="T8" fmla="*/ 33 w 67"/>
                <a:gd name="T9" fmla="*/ 0 h 77"/>
                <a:gd name="T10" fmla="*/ 33 w 67"/>
                <a:gd name="T11" fmla="*/ 0 h 77"/>
                <a:gd name="T12" fmla="*/ 0 w 67"/>
                <a:gd name="T13" fmla="*/ 38 h 77"/>
                <a:gd name="T14" fmla="*/ 0 w 67"/>
                <a:gd name="T15" fmla="*/ 38 h 77"/>
                <a:gd name="T16" fmla="*/ 33 w 6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76"/>
                  </a:moveTo>
                  <a:lnTo>
                    <a:pt x="33" y="76"/>
                  </a:lnTo>
                  <a:cubicBezTo>
                    <a:pt x="55" y="76"/>
                    <a:pt x="66" y="63"/>
                    <a:pt x="66" y="38"/>
                  </a:cubicBezTo>
                  <a:lnTo>
                    <a:pt x="66" y="38"/>
                  </a:lnTo>
                  <a:cubicBezTo>
                    <a:pt x="66" y="13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65">
              <a:extLst>
                <a:ext uri="{FF2B5EF4-FFF2-40B4-BE49-F238E27FC236}">
                  <a16:creationId xmlns:a16="http://schemas.microsoft.com/office/drawing/2014/main" id="{E2C91754-06D7-6C4B-8895-325207020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5002213"/>
              <a:ext cx="46037" cy="50800"/>
            </a:xfrm>
            <a:custGeom>
              <a:avLst/>
              <a:gdLst>
                <a:gd name="T0" fmla="*/ 31 w 126"/>
                <a:gd name="T1" fmla="*/ 127 h 141"/>
                <a:gd name="T2" fmla="*/ 31 w 126"/>
                <a:gd name="T3" fmla="*/ 127 h 141"/>
                <a:gd name="T4" fmla="*/ 94 w 126"/>
                <a:gd name="T5" fmla="*/ 127 h 141"/>
                <a:gd name="T6" fmla="*/ 94 w 126"/>
                <a:gd name="T7" fmla="*/ 127 h 141"/>
                <a:gd name="T8" fmla="*/ 125 w 126"/>
                <a:gd name="T9" fmla="*/ 70 h 141"/>
                <a:gd name="T10" fmla="*/ 125 w 126"/>
                <a:gd name="T11" fmla="*/ 70 h 141"/>
                <a:gd name="T12" fmla="*/ 94 w 126"/>
                <a:gd name="T13" fmla="*/ 13 h 141"/>
                <a:gd name="T14" fmla="*/ 94 w 126"/>
                <a:gd name="T15" fmla="*/ 13 h 141"/>
                <a:gd name="T16" fmla="*/ 31 w 126"/>
                <a:gd name="T17" fmla="*/ 13 h 141"/>
                <a:gd name="T18" fmla="*/ 31 w 126"/>
                <a:gd name="T19" fmla="*/ 13 h 141"/>
                <a:gd name="T20" fmla="*/ 0 w 126"/>
                <a:gd name="T21" fmla="*/ 70 h 141"/>
                <a:gd name="T22" fmla="*/ 0 w 126"/>
                <a:gd name="T23" fmla="*/ 70 h 141"/>
                <a:gd name="T24" fmla="*/ 31 w 126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41">
                  <a:moveTo>
                    <a:pt x="31" y="127"/>
                  </a:move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5" y="115"/>
                    <a:pt x="125" y="96"/>
                    <a:pt x="125" y="70"/>
                  </a:cubicBezTo>
                  <a:lnTo>
                    <a:pt x="125" y="70"/>
                  </a:lnTo>
                  <a:cubicBezTo>
                    <a:pt x="125" y="44"/>
                    <a:pt x="115" y="26"/>
                    <a:pt x="94" y="13"/>
                  </a:cubicBez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0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0" y="115"/>
                    <a:pt x="31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66">
              <a:extLst>
                <a:ext uri="{FF2B5EF4-FFF2-40B4-BE49-F238E27FC236}">
                  <a16:creationId xmlns:a16="http://schemas.microsoft.com/office/drawing/2014/main" id="{14FED14D-1AC0-904E-9724-4F69CD20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563" y="4875213"/>
              <a:ext cx="1700212" cy="579437"/>
            </a:xfrm>
            <a:custGeom>
              <a:avLst/>
              <a:gdLst>
                <a:gd name="T0" fmla="*/ 4032 w 4721"/>
                <a:gd name="T1" fmla="*/ 728 h 1609"/>
                <a:gd name="T2" fmla="*/ 4524 w 4721"/>
                <a:gd name="T3" fmla="*/ 1455 h 1609"/>
                <a:gd name="T4" fmla="*/ 4130 w 4721"/>
                <a:gd name="T5" fmla="*/ 1148 h 1609"/>
                <a:gd name="T6" fmla="*/ 4065 w 4721"/>
                <a:gd name="T7" fmla="*/ 536 h 1609"/>
                <a:gd name="T8" fmla="*/ 4253 w 4721"/>
                <a:gd name="T9" fmla="*/ 1523 h 1609"/>
                <a:gd name="T10" fmla="*/ 3769 w 4721"/>
                <a:gd name="T11" fmla="*/ 1111 h 1609"/>
                <a:gd name="T12" fmla="*/ 3245 w 4721"/>
                <a:gd name="T13" fmla="*/ 1111 h 1609"/>
                <a:gd name="T14" fmla="*/ 2753 w 4721"/>
                <a:gd name="T15" fmla="*/ 1455 h 1609"/>
                <a:gd name="T16" fmla="*/ 3278 w 4721"/>
                <a:gd name="T17" fmla="*/ 842 h 1609"/>
                <a:gd name="T18" fmla="*/ 2737 w 4721"/>
                <a:gd name="T19" fmla="*/ 115 h 1609"/>
                <a:gd name="T20" fmla="*/ 3180 w 4721"/>
                <a:gd name="T21" fmla="*/ 421 h 1609"/>
                <a:gd name="T22" fmla="*/ 3638 w 4721"/>
                <a:gd name="T23" fmla="*/ 651 h 1609"/>
                <a:gd name="T24" fmla="*/ 4278 w 4721"/>
                <a:gd name="T25" fmla="*/ 115 h 1609"/>
                <a:gd name="T26" fmla="*/ 3737 w 4721"/>
                <a:gd name="T27" fmla="*/ 842 h 1609"/>
                <a:gd name="T28" fmla="*/ 3704 w 4721"/>
                <a:gd name="T29" fmla="*/ 1417 h 1609"/>
                <a:gd name="T30" fmla="*/ 3344 w 4721"/>
                <a:gd name="T31" fmla="*/ 1436 h 1609"/>
                <a:gd name="T32" fmla="*/ 3114 w 4721"/>
                <a:gd name="T33" fmla="*/ 1417 h 1609"/>
                <a:gd name="T34" fmla="*/ 3573 w 4721"/>
                <a:gd name="T35" fmla="*/ 1034 h 1609"/>
                <a:gd name="T36" fmla="*/ 2524 w 4721"/>
                <a:gd name="T37" fmla="*/ 1417 h 1609"/>
                <a:gd name="T38" fmla="*/ 2475 w 4721"/>
                <a:gd name="T39" fmla="*/ 115 h 1609"/>
                <a:gd name="T40" fmla="*/ 2917 w 4721"/>
                <a:gd name="T41" fmla="*/ 498 h 1609"/>
                <a:gd name="T42" fmla="*/ 2917 w 4721"/>
                <a:gd name="T43" fmla="*/ 1111 h 1609"/>
                <a:gd name="T44" fmla="*/ 2229 w 4721"/>
                <a:gd name="T45" fmla="*/ 1379 h 1609"/>
                <a:gd name="T46" fmla="*/ 2303 w 4721"/>
                <a:gd name="T47" fmla="*/ 162 h 1609"/>
                <a:gd name="T48" fmla="*/ 2753 w 4721"/>
                <a:gd name="T49" fmla="*/ 613 h 1609"/>
                <a:gd name="T50" fmla="*/ 2622 w 4721"/>
                <a:gd name="T51" fmla="*/ 1148 h 1609"/>
                <a:gd name="T52" fmla="*/ 1901 w 4721"/>
                <a:gd name="T53" fmla="*/ 1302 h 1609"/>
                <a:gd name="T54" fmla="*/ 1508 w 4721"/>
                <a:gd name="T55" fmla="*/ 766 h 1609"/>
                <a:gd name="T56" fmla="*/ 2155 w 4721"/>
                <a:gd name="T57" fmla="*/ 87 h 1609"/>
                <a:gd name="T58" fmla="*/ 1737 w 4721"/>
                <a:gd name="T59" fmla="*/ 651 h 1609"/>
                <a:gd name="T60" fmla="*/ 2130 w 4721"/>
                <a:gd name="T61" fmla="*/ 1417 h 1609"/>
                <a:gd name="T62" fmla="*/ 1606 w 4721"/>
                <a:gd name="T63" fmla="*/ 1340 h 1609"/>
                <a:gd name="T64" fmla="*/ 1122 w 4721"/>
                <a:gd name="T65" fmla="*/ 852 h 1609"/>
                <a:gd name="T66" fmla="*/ 459 w 4721"/>
                <a:gd name="T67" fmla="*/ 1531 h 1609"/>
                <a:gd name="T68" fmla="*/ 721 w 4721"/>
                <a:gd name="T69" fmla="*/ 1072 h 1609"/>
                <a:gd name="T70" fmla="*/ 655 w 4721"/>
                <a:gd name="T71" fmla="*/ 460 h 1609"/>
                <a:gd name="T72" fmla="*/ 622 w 4721"/>
                <a:gd name="T73" fmla="*/ 192 h 1609"/>
                <a:gd name="T74" fmla="*/ 1122 w 4721"/>
                <a:gd name="T75" fmla="*/ 757 h 1609"/>
                <a:gd name="T76" fmla="*/ 1778 w 4721"/>
                <a:gd name="T77" fmla="*/ 87 h 1609"/>
                <a:gd name="T78" fmla="*/ 1508 w 4721"/>
                <a:gd name="T79" fmla="*/ 613 h 1609"/>
                <a:gd name="T80" fmla="*/ 1475 w 4721"/>
                <a:gd name="T81" fmla="*/ 1494 h 1609"/>
                <a:gd name="T82" fmla="*/ 1122 w 4721"/>
                <a:gd name="T83" fmla="*/ 1312 h 1609"/>
                <a:gd name="T84" fmla="*/ 778 w 4721"/>
                <a:gd name="T85" fmla="*/ 1523 h 1609"/>
                <a:gd name="T86" fmla="*/ 1081 w 4721"/>
                <a:gd name="T87" fmla="*/ 1034 h 1609"/>
                <a:gd name="T88" fmla="*/ 188 w 4721"/>
                <a:gd name="T89" fmla="*/ 1523 h 1609"/>
                <a:gd name="T90" fmla="*/ 655 w 4721"/>
                <a:gd name="T91" fmla="*/ 842 h 1609"/>
                <a:gd name="T92" fmla="*/ 361 w 4721"/>
                <a:gd name="T93" fmla="*/ 268 h 1609"/>
                <a:gd name="T94" fmla="*/ 803 w 4721"/>
                <a:gd name="T95" fmla="*/ 804 h 1609"/>
                <a:gd name="T96" fmla="*/ 819 w 4721"/>
                <a:gd name="T97" fmla="*/ 115 h 1609"/>
                <a:gd name="T98" fmla="*/ 1172 w 4721"/>
                <a:gd name="T99" fmla="*/ 297 h 1609"/>
                <a:gd name="T100" fmla="*/ 1565 w 4721"/>
                <a:gd name="T101" fmla="*/ 87 h 1609"/>
                <a:gd name="T102" fmla="*/ 1122 w 4721"/>
                <a:gd name="T103" fmla="*/ 603 h 1609"/>
                <a:gd name="T104" fmla="*/ 3139 w 4721"/>
                <a:gd name="T105" fmla="*/ 87 h 1609"/>
                <a:gd name="T106" fmla="*/ 3532 w 4721"/>
                <a:gd name="T107" fmla="*/ 297 h 1609"/>
                <a:gd name="T108" fmla="*/ 3876 w 4721"/>
                <a:gd name="T109" fmla="*/ 87 h 1609"/>
                <a:gd name="T110" fmla="*/ 3482 w 4721"/>
                <a:gd name="T111" fmla="*/ 603 h 1609"/>
                <a:gd name="T112" fmla="*/ 0 w 4721"/>
                <a:gd name="T113" fmla="*/ 166 h 1609"/>
                <a:gd name="T114" fmla="*/ 491 w 4721"/>
                <a:gd name="T115" fmla="*/ 728 h 1609"/>
                <a:gd name="T116" fmla="*/ 164 w 4721"/>
                <a:gd name="T117" fmla="*/ 1264 h 1609"/>
                <a:gd name="T118" fmla="*/ 4589 w 4721"/>
                <a:gd name="T119" fmla="*/ 1379 h 1609"/>
                <a:gd name="T120" fmla="*/ 4663 w 4721"/>
                <a:gd name="T121" fmla="*/ 162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21" h="1609">
                  <a:moveTo>
                    <a:pt x="4524" y="153"/>
                  </a:moveTo>
                  <a:lnTo>
                    <a:pt x="4491" y="192"/>
                  </a:lnTo>
                  <a:lnTo>
                    <a:pt x="4458" y="230"/>
                  </a:lnTo>
                  <a:lnTo>
                    <a:pt x="4425" y="268"/>
                  </a:lnTo>
                  <a:lnTo>
                    <a:pt x="4393" y="306"/>
                  </a:lnTo>
                  <a:lnTo>
                    <a:pt x="4360" y="345"/>
                  </a:lnTo>
                  <a:lnTo>
                    <a:pt x="4327" y="383"/>
                  </a:lnTo>
                  <a:lnTo>
                    <a:pt x="4294" y="421"/>
                  </a:lnTo>
                  <a:lnTo>
                    <a:pt x="4261" y="460"/>
                  </a:lnTo>
                  <a:lnTo>
                    <a:pt x="4229" y="498"/>
                  </a:lnTo>
                  <a:lnTo>
                    <a:pt x="4196" y="536"/>
                  </a:lnTo>
                  <a:lnTo>
                    <a:pt x="4163" y="575"/>
                  </a:lnTo>
                  <a:lnTo>
                    <a:pt x="4130" y="613"/>
                  </a:lnTo>
                  <a:lnTo>
                    <a:pt x="4097" y="651"/>
                  </a:lnTo>
                  <a:lnTo>
                    <a:pt x="4065" y="689"/>
                  </a:lnTo>
                  <a:lnTo>
                    <a:pt x="4032" y="728"/>
                  </a:lnTo>
                  <a:lnTo>
                    <a:pt x="3999" y="766"/>
                  </a:lnTo>
                  <a:lnTo>
                    <a:pt x="3999" y="766"/>
                  </a:lnTo>
                  <a:cubicBezTo>
                    <a:pt x="3988" y="778"/>
                    <a:pt x="3982" y="791"/>
                    <a:pt x="3982" y="804"/>
                  </a:cubicBezTo>
                  <a:lnTo>
                    <a:pt x="3982" y="804"/>
                  </a:lnTo>
                  <a:cubicBezTo>
                    <a:pt x="3982" y="817"/>
                    <a:pt x="3988" y="830"/>
                    <a:pt x="3999" y="842"/>
                  </a:cubicBezTo>
                  <a:lnTo>
                    <a:pt x="4032" y="880"/>
                  </a:lnTo>
                  <a:lnTo>
                    <a:pt x="4065" y="919"/>
                  </a:lnTo>
                  <a:lnTo>
                    <a:pt x="4163" y="1034"/>
                  </a:lnTo>
                  <a:lnTo>
                    <a:pt x="4196" y="1072"/>
                  </a:lnTo>
                  <a:lnTo>
                    <a:pt x="4229" y="1111"/>
                  </a:lnTo>
                  <a:lnTo>
                    <a:pt x="4327" y="1225"/>
                  </a:lnTo>
                  <a:lnTo>
                    <a:pt x="4360" y="1264"/>
                  </a:lnTo>
                  <a:lnTo>
                    <a:pt x="4393" y="1302"/>
                  </a:lnTo>
                  <a:lnTo>
                    <a:pt x="4491" y="1417"/>
                  </a:lnTo>
                  <a:lnTo>
                    <a:pt x="4524" y="1455"/>
                  </a:lnTo>
                  <a:lnTo>
                    <a:pt x="4524" y="1455"/>
                  </a:lnTo>
                  <a:cubicBezTo>
                    <a:pt x="4534" y="1468"/>
                    <a:pt x="4540" y="1481"/>
                    <a:pt x="4540" y="1494"/>
                  </a:cubicBezTo>
                  <a:lnTo>
                    <a:pt x="4540" y="1494"/>
                  </a:lnTo>
                  <a:cubicBezTo>
                    <a:pt x="4540" y="1506"/>
                    <a:pt x="4532" y="1516"/>
                    <a:pt x="4515" y="1523"/>
                  </a:cubicBezTo>
                  <a:lnTo>
                    <a:pt x="4515" y="1523"/>
                  </a:lnTo>
                  <a:cubicBezTo>
                    <a:pt x="4499" y="1529"/>
                    <a:pt x="4482" y="1529"/>
                    <a:pt x="4466" y="1523"/>
                  </a:cubicBezTo>
                  <a:lnTo>
                    <a:pt x="4466" y="1523"/>
                  </a:lnTo>
                  <a:cubicBezTo>
                    <a:pt x="4449" y="1516"/>
                    <a:pt x="4436" y="1506"/>
                    <a:pt x="4425" y="1494"/>
                  </a:cubicBezTo>
                  <a:lnTo>
                    <a:pt x="4393" y="1455"/>
                  </a:lnTo>
                  <a:lnTo>
                    <a:pt x="4360" y="1417"/>
                  </a:lnTo>
                  <a:lnTo>
                    <a:pt x="4327" y="1379"/>
                  </a:lnTo>
                  <a:lnTo>
                    <a:pt x="4294" y="1340"/>
                  </a:lnTo>
                  <a:lnTo>
                    <a:pt x="4261" y="1302"/>
                  </a:lnTo>
                  <a:lnTo>
                    <a:pt x="4229" y="1264"/>
                  </a:lnTo>
                  <a:lnTo>
                    <a:pt x="4196" y="1225"/>
                  </a:lnTo>
                  <a:lnTo>
                    <a:pt x="4163" y="1187"/>
                  </a:lnTo>
                  <a:lnTo>
                    <a:pt x="4130" y="1148"/>
                  </a:lnTo>
                  <a:lnTo>
                    <a:pt x="4097" y="1111"/>
                  </a:lnTo>
                  <a:lnTo>
                    <a:pt x="4065" y="1072"/>
                  </a:lnTo>
                  <a:lnTo>
                    <a:pt x="4032" y="1034"/>
                  </a:lnTo>
                  <a:lnTo>
                    <a:pt x="3999" y="996"/>
                  </a:lnTo>
                  <a:lnTo>
                    <a:pt x="3966" y="958"/>
                  </a:lnTo>
                  <a:lnTo>
                    <a:pt x="3933" y="919"/>
                  </a:lnTo>
                  <a:lnTo>
                    <a:pt x="3901" y="880"/>
                  </a:lnTo>
                  <a:lnTo>
                    <a:pt x="3868" y="842"/>
                  </a:lnTo>
                  <a:lnTo>
                    <a:pt x="3868" y="842"/>
                  </a:lnTo>
                  <a:cubicBezTo>
                    <a:pt x="3857" y="830"/>
                    <a:pt x="3851" y="817"/>
                    <a:pt x="3851" y="804"/>
                  </a:cubicBezTo>
                  <a:lnTo>
                    <a:pt x="3851" y="804"/>
                  </a:lnTo>
                  <a:cubicBezTo>
                    <a:pt x="3851" y="791"/>
                    <a:pt x="3857" y="778"/>
                    <a:pt x="3868" y="766"/>
                  </a:cubicBezTo>
                  <a:lnTo>
                    <a:pt x="3901" y="728"/>
                  </a:lnTo>
                  <a:lnTo>
                    <a:pt x="3933" y="689"/>
                  </a:lnTo>
                  <a:lnTo>
                    <a:pt x="3966" y="651"/>
                  </a:lnTo>
                  <a:lnTo>
                    <a:pt x="4065" y="536"/>
                  </a:lnTo>
                  <a:lnTo>
                    <a:pt x="4097" y="498"/>
                  </a:lnTo>
                  <a:lnTo>
                    <a:pt x="4130" y="460"/>
                  </a:lnTo>
                  <a:lnTo>
                    <a:pt x="4229" y="345"/>
                  </a:lnTo>
                  <a:lnTo>
                    <a:pt x="4261" y="306"/>
                  </a:lnTo>
                  <a:lnTo>
                    <a:pt x="4294" y="268"/>
                  </a:lnTo>
                  <a:lnTo>
                    <a:pt x="4393" y="153"/>
                  </a:lnTo>
                  <a:lnTo>
                    <a:pt x="4425" y="115"/>
                  </a:lnTo>
                  <a:lnTo>
                    <a:pt x="4425" y="115"/>
                  </a:lnTo>
                  <a:cubicBezTo>
                    <a:pt x="4436" y="102"/>
                    <a:pt x="4449" y="92"/>
                    <a:pt x="4466" y="87"/>
                  </a:cubicBezTo>
                  <a:lnTo>
                    <a:pt x="4466" y="87"/>
                  </a:lnTo>
                  <a:cubicBezTo>
                    <a:pt x="4482" y="80"/>
                    <a:pt x="4499" y="80"/>
                    <a:pt x="4515" y="87"/>
                  </a:cubicBezTo>
                  <a:lnTo>
                    <a:pt x="4515" y="87"/>
                  </a:lnTo>
                  <a:cubicBezTo>
                    <a:pt x="4532" y="92"/>
                    <a:pt x="4540" y="102"/>
                    <a:pt x="4540" y="115"/>
                  </a:cubicBezTo>
                  <a:lnTo>
                    <a:pt x="4540" y="115"/>
                  </a:lnTo>
                  <a:cubicBezTo>
                    <a:pt x="4540" y="128"/>
                    <a:pt x="4534" y="140"/>
                    <a:pt x="4524" y="153"/>
                  </a:cubicBezTo>
                  <a:close/>
                  <a:moveTo>
                    <a:pt x="4253" y="1523"/>
                  </a:moveTo>
                  <a:lnTo>
                    <a:pt x="4253" y="1523"/>
                  </a:lnTo>
                  <a:cubicBezTo>
                    <a:pt x="4237" y="1529"/>
                    <a:pt x="4217" y="1531"/>
                    <a:pt x="4196" y="1531"/>
                  </a:cubicBezTo>
                  <a:lnTo>
                    <a:pt x="4196" y="1531"/>
                  </a:lnTo>
                  <a:cubicBezTo>
                    <a:pt x="4173" y="1531"/>
                    <a:pt x="4155" y="1529"/>
                    <a:pt x="4138" y="1523"/>
                  </a:cubicBezTo>
                  <a:lnTo>
                    <a:pt x="4138" y="1523"/>
                  </a:lnTo>
                  <a:cubicBezTo>
                    <a:pt x="4122" y="1516"/>
                    <a:pt x="4108" y="1506"/>
                    <a:pt x="4097" y="1494"/>
                  </a:cubicBezTo>
                  <a:lnTo>
                    <a:pt x="4065" y="1455"/>
                  </a:lnTo>
                  <a:lnTo>
                    <a:pt x="4032" y="1417"/>
                  </a:lnTo>
                  <a:lnTo>
                    <a:pt x="3999" y="1379"/>
                  </a:lnTo>
                  <a:lnTo>
                    <a:pt x="3966" y="1340"/>
                  </a:lnTo>
                  <a:lnTo>
                    <a:pt x="3933" y="1302"/>
                  </a:lnTo>
                  <a:lnTo>
                    <a:pt x="3901" y="1264"/>
                  </a:lnTo>
                  <a:lnTo>
                    <a:pt x="3868" y="1225"/>
                  </a:lnTo>
                  <a:lnTo>
                    <a:pt x="3835" y="1187"/>
                  </a:lnTo>
                  <a:lnTo>
                    <a:pt x="3802" y="1148"/>
                  </a:lnTo>
                  <a:lnTo>
                    <a:pt x="3769" y="1111"/>
                  </a:lnTo>
                  <a:lnTo>
                    <a:pt x="3737" y="1072"/>
                  </a:lnTo>
                  <a:lnTo>
                    <a:pt x="3704" y="1034"/>
                  </a:lnTo>
                  <a:lnTo>
                    <a:pt x="3671" y="996"/>
                  </a:lnTo>
                  <a:lnTo>
                    <a:pt x="3638" y="958"/>
                  </a:lnTo>
                  <a:lnTo>
                    <a:pt x="3606" y="919"/>
                  </a:lnTo>
                  <a:lnTo>
                    <a:pt x="3573" y="880"/>
                  </a:lnTo>
                  <a:lnTo>
                    <a:pt x="3573" y="880"/>
                  </a:lnTo>
                  <a:cubicBezTo>
                    <a:pt x="3562" y="868"/>
                    <a:pt x="3548" y="858"/>
                    <a:pt x="3532" y="852"/>
                  </a:cubicBezTo>
                  <a:lnTo>
                    <a:pt x="3532" y="852"/>
                  </a:lnTo>
                  <a:cubicBezTo>
                    <a:pt x="3516" y="846"/>
                    <a:pt x="3499" y="846"/>
                    <a:pt x="3482" y="852"/>
                  </a:cubicBezTo>
                  <a:lnTo>
                    <a:pt x="3482" y="852"/>
                  </a:lnTo>
                  <a:cubicBezTo>
                    <a:pt x="3466" y="858"/>
                    <a:pt x="3453" y="868"/>
                    <a:pt x="3442" y="880"/>
                  </a:cubicBezTo>
                  <a:lnTo>
                    <a:pt x="3409" y="919"/>
                  </a:lnTo>
                  <a:lnTo>
                    <a:pt x="3311" y="1034"/>
                  </a:lnTo>
                  <a:lnTo>
                    <a:pt x="3278" y="1072"/>
                  </a:lnTo>
                  <a:lnTo>
                    <a:pt x="3245" y="1111"/>
                  </a:lnTo>
                  <a:lnTo>
                    <a:pt x="3147" y="1225"/>
                  </a:lnTo>
                  <a:lnTo>
                    <a:pt x="3114" y="1264"/>
                  </a:lnTo>
                  <a:lnTo>
                    <a:pt x="3081" y="1302"/>
                  </a:lnTo>
                  <a:lnTo>
                    <a:pt x="2983" y="1417"/>
                  </a:lnTo>
                  <a:lnTo>
                    <a:pt x="2950" y="1455"/>
                  </a:lnTo>
                  <a:lnTo>
                    <a:pt x="2917" y="1494"/>
                  </a:lnTo>
                  <a:lnTo>
                    <a:pt x="2917" y="1494"/>
                  </a:lnTo>
                  <a:cubicBezTo>
                    <a:pt x="2907" y="1506"/>
                    <a:pt x="2893" y="1516"/>
                    <a:pt x="2877" y="1523"/>
                  </a:cubicBezTo>
                  <a:lnTo>
                    <a:pt x="2877" y="1523"/>
                  </a:lnTo>
                  <a:cubicBezTo>
                    <a:pt x="2860" y="1529"/>
                    <a:pt x="2841" y="1531"/>
                    <a:pt x="2819" y="1531"/>
                  </a:cubicBezTo>
                  <a:lnTo>
                    <a:pt x="2819" y="1531"/>
                  </a:lnTo>
                  <a:cubicBezTo>
                    <a:pt x="2797" y="1531"/>
                    <a:pt x="2778" y="1529"/>
                    <a:pt x="2762" y="1523"/>
                  </a:cubicBezTo>
                  <a:lnTo>
                    <a:pt x="2762" y="1523"/>
                  </a:lnTo>
                  <a:cubicBezTo>
                    <a:pt x="2745" y="1516"/>
                    <a:pt x="2737" y="1506"/>
                    <a:pt x="2737" y="1494"/>
                  </a:cubicBezTo>
                  <a:lnTo>
                    <a:pt x="2737" y="1494"/>
                  </a:lnTo>
                  <a:cubicBezTo>
                    <a:pt x="2737" y="1481"/>
                    <a:pt x="2743" y="1468"/>
                    <a:pt x="2753" y="1455"/>
                  </a:cubicBezTo>
                  <a:lnTo>
                    <a:pt x="2786" y="1417"/>
                  </a:lnTo>
                  <a:lnTo>
                    <a:pt x="2819" y="1379"/>
                  </a:lnTo>
                  <a:lnTo>
                    <a:pt x="2851" y="1340"/>
                  </a:lnTo>
                  <a:lnTo>
                    <a:pt x="2885" y="1302"/>
                  </a:lnTo>
                  <a:lnTo>
                    <a:pt x="2917" y="1264"/>
                  </a:lnTo>
                  <a:lnTo>
                    <a:pt x="2950" y="1225"/>
                  </a:lnTo>
                  <a:lnTo>
                    <a:pt x="2983" y="1187"/>
                  </a:lnTo>
                  <a:lnTo>
                    <a:pt x="3015" y="1148"/>
                  </a:lnTo>
                  <a:lnTo>
                    <a:pt x="3049" y="1111"/>
                  </a:lnTo>
                  <a:lnTo>
                    <a:pt x="3081" y="1072"/>
                  </a:lnTo>
                  <a:lnTo>
                    <a:pt x="3114" y="1034"/>
                  </a:lnTo>
                  <a:lnTo>
                    <a:pt x="3147" y="996"/>
                  </a:lnTo>
                  <a:lnTo>
                    <a:pt x="3180" y="958"/>
                  </a:lnTo>
                  <a:lnTo>
                    <a:pt x="3213" y="919"/>
                  </a:lnTo>
                  <a:lnTo>
                    <a:pt x="3245" y="880"/>
                  </a:lnTo>
                  <a:lnTo>
                    <a:pt x="3278" y="842"/>
                  </a:lnTo>
                  <a:lnTo>
                    <a:pt x="3278" y="842"/>
                  </a:lnTo>
                  <a:cubicBezTo>
                    <a:pt x="3289" y="830"/>
                    <a:pt x="3294" y="817"/>
                    <a:pt x="3294" y="804"/>
                  </a:cubicBezTo>
                  <a:lnTo>
                    <a:pt x="3294" y="804"/>
                  </a:lnTo>
                  <a:cubicBezTo>
                    <a:pt x="3294" y="791"/>
                    <a:pt x="3289" y="778"/>
                    <a:pt x="3278" y="766"/>
                  </a:cubicBezTo>
                  <a:lnTo>
                    <a:pt x="3245" y="728"/>
                  </a:lnTo>
                  <a:lnTo>
                    <a:pt x="3213" y="689"/>
                  </a:lnTo>
                  <a:lnTo>
                    <a:pt x="3180" y="651"/>
                  </a:lnTo>
                  <a:lnTo>
                    <a:pt x="3081" y="536"/>
                  </a:lnTo>
                  <a:lnTo>
                    <a:pt x="3049" y="498"/>
                  </a:lnTo>
                  <a:lnTo>
                    <a:pt x="3015" y="460"/>
                  </a:lnTo>
                  <a:lnTo>
                    <a:pt x="2917" y="345"/>
                  </a:lnTo>
                  <a:lnTo>
                    <a:pt x="2885" y="306"/>
                  </a:lnTo>
                  <a:lnTo>
                    <a:pt x="2851" y="268"/>
                  </a:lnTo>
                  <a:lnTo>
                    <a:pt x="2753" y="153"/>
                  </a:lnTo>
                  <a:lnTo>
                    <a:pt x="2753" y="153"/>
                  </a:lnTo>
                  <a:cubicBezTo>
                    <a:pt x="2743" y="140"/>
                    <a:pt x="2737" y="128"/>
                    <a:pt x="2737" y="115"/>
                  </a:cubicBezTo>
                  <a:lnTo>
                    <a:pt x="2737" y="115"/>
                  </a:lnTo>
                  <a:cubicBezTo>
                    <a:pt x="2737" y="102"/>
                    <a:pt x="2745" y="92"/>
                    <a:pt x="2762" y="87"/>
                  </a:cubicBezTo>
                  <a:lnTo>
                    <a:pt x="2762" y="87"/>
                  </a:lnTo>
                  <a:cubicBezTo>
                    <a:pt x="2778" y="80"/>
                    <a:pt x="2797" y="77"/>
                    <a:pt x="2819" y="77"/>
                  </a:cubicBezTo>
                  <a:lnTo>
                    <a:pt x="2819" y="77"/>
                  </a:lnTo>
                  <a:cubicBezTo>
                    <a:pt x="2841" y="77"/>
                    <a:pt x="2860" y="80"/>
                    <a:pt x="2877" y="87"/>
                  </a:cubicBezTo>
                  <a:lnTo>
                    <a:pt x="2877" y="87"/>
                  </a:lnTo>
                  <a:cubicBezTo>
                    <a:pt x="2893" y="92"/>
                    <a:pt x="2907" y="102"/>
                    <a:pt x="2917" y="115"/>
                  </a:cubicBezTo>
                  <a:lnTo>
                    <a:pt x="2950" y="153"/>
                  </a:lnTo>
                  <a:lnTo>
                    <a:pt x="2983" y="192"/>
                  </a:lnTo>
                  <a:lnTo>
                    <a:pt x="3015" y="230"/>
                  </a:lnTo>
                  <a:lnTo>
                    <a:pt x="3049" y="268"/>
                  </a:lnTo>
                  <a:lnTo>
                    <a:pt x="3081" y="306"/>
                  </a:lnTo>
                  <a:lnTo>
                    <a:pt x="3114" y="345"/>
                  </a:lnTo>
                  <a:lnTo>
                    <a:pt x="3147" y="383"/>
                  </a:lnTo>
                  <a:lnTo>
                    <a:pt x="3180" y="421"/>
                  </a:lnTo>
                  <a:lnTo>
                    <a:pt x="3213" y="460"/>
                  </a:lnTo>
                  <a:lnTo>
                    <a:pt x="3245" y="498"/>
                  </a:lnTo>
                  <a:lnTo>
                    <a:pt x="3278" y="536"/>
                  </a:lnTo>
                  <a:lnTo>
                    <a:pt x="3311" y="575"/>
                  </a:lnTo>
                  <a:lnTo>
                    <a:pt x="3344" y="613"/>
                  </a:lnTo>
                  <a:lnTo>
                    <a:pt x="3376" y="651"/>
                  </a:lnTo>
                  <a:lnTo>
                    <a:pt x="3409" y="689"/>
                  </a:lnTo>
                  <a:lnTo>
                    <a:pt x="3442" y="728"/>
                  </a:lnTo>
                  <a:lnTo>
                    <a:pt x="3442" y="728"/>
                  </a:lnTo>
                  <a:cubicBezTo>
                    <a:pt x="3453" y="740"/>
                    <a:pt x="3466" y="750"/>
                    <a:pt x="3482" y="757"/>
                  </a:cubicBezTo>
                  <a:lnTo>
                    <a:pt x="3482" y="757"/>
                  </a:lnTo>
                  <a:cubicBezTo>
                    <a:pt x="3499" y="763"/>
                    <a:pt x="3516" y="763"/>
                    <a:pt x="3532" y="757"/>
                  </a:cubicBezTo>
                  <a:lnTo>
                    <a:pt x="3532" y="757"/>
                  </a:lnTo>
                  <a:cubicBezTo>
                    <a:pt x="3548" y="750"/>
                    <a:pt x="3562" y="740"/>
                    <a:pt x="3573" y="728"/>
                  </a:cubicBezTo>
                  <a:lnTo>
                    <a:pt x="3606" y="689"/>
                  </a:lnTo>
                  <a:lnTo>
                    <a:pt x="3638" y="651"/>
                  </a:lnTo>
                  <a:lnTo>
                    <a:pt x="3737" y="536"/>
                  </a:lnTo>
                  <a:lnTo>
                    <a:pt x="3769" y="498"/>
                  </a:lnTo>
                  <a:lnTo>
                    <a:pt x="3802" y="460"/>
                  </a:lnTo>
                  <a:lnTo>
                    <a:pt x="3901" y="345"/>
                  </a:lnTo>
                  <a:lnTo>
                    <a:pt x="3933" y="306"/>
                  </a:lnTo>
                  <a:lnTo>
                    <a:pt x="3966" y="268"/>
                  </a:lnTo>
                  <a:lnTo>
                    <a:pt x="4065" y="153"/>
                  </a:lnTo>
                  <a:lnTo>
                    <a:pt x="4097" y="115"/>
                  </a:lnTo>
                  <a:lnTo>
                    <a:pt x="4097" y="115"/>
                  </a:lnTo>
                  <a:cubicBezTo>
                    <a:pt x="4108" y="102"/>
                    <a:pt x="4122" y="92"/>
                    <a:pt x="4138" y="87"/>
                  </a:cubicBezTo>
                  <a:lnTo>
                    <a:pt x="4138" y="87"/>
                  </a:lnTo>
                  <a:cubicBezTo>
                    <a:pt x="4155" y="80"/>
                    <a:pt x="4173" y="77"/>
                    <a:pt x="4196" y="77"/>
                  </a:cubicBezTo>
                  <a:lnTo>
                    <a:pt x="4196" y="77"/>
                  </a:lnTo>
                  <a:cubicBezTo>
                    <a:pt x="4217" y="77"/>
                    <a:pt x="4237" y="80"/>
                    <a:pt x="4253" y="87"/>
                  </a:cubicBezTo>
                  <a:lnTo>
                    <a:pt x="4253" y="87"/>
                  </a:lnTo>
                  <a:cubicBezTo>
                    <a:pt x="4269" y="92"/>
                    <a:pt x="4278" y="102"/>
                    <a:pt x="4278" y="115"/>
                  </a:cubicBezTo>
                  <a:lnTo>
                    <a:pt x="4278" y="115"/>
                  </a:lnTo>
                  <a:cubicBezTo>
                    <a:pt x="4278" y="128"/>
                    <a:pt x="4272" y="140"/>
                    <a:pt x="4261" y="153"/>
                  </a:cubicBezTo>
                  <a:lnTo>
                    <a:pt x="4229" y="192"/>
                  </a:lnTo>
                  <a:lnTo>
                    <a:pt x="4196" y="230"/>
                  </a:lnTo>
                  <a:lnTo>
                    <a:pt x="4163" y="268"/>
                  </a:lnTo>
                  <a:lnTo>
                    <a:pt x="4065" y="383"/>
                  </a:lnTo>
                  <a:lnTo>
                    <a:pt x="4032" y="421"/>
                  </a:lnTo>
                  <a:lnTo>
                    <a:pt x="3999" y="460"/>
                  </a:lnTo>
                  <a:lnTo>
                    <a:pt x="3901" y="575"/>
                  </a:lnTo>
                  <a:lnTo>
                    <a:pt x="3868" y="613"/>
                  </a:lnTo>
                  <a:lnTo>
                    <a:pt x="3835" y="651"/>
                  </a:lnTo>
                  <a:lnTo>
                    <a:pt x="3737" y="766"/>
                  </a:lnTo>
                  <a:lnTo>
                    <a:pt x="3737" y="766"/>
                  </a:lnTo>
                  <a:cubicBezTo>
                    <a:pt x="3726" y="778"/>
                    <a:pt x="3721" y="791"/>
                    <a:pt x="3721" y="804"/>
                  </a:cubicBezTo>
                  <a:lnTo>
                    <a:pt x="3721" y="804"/>
                  </a:lnTo>
                  <a:cubicBezTo>
                    <a:pt x="3721" y="817"/>
                    <a:pt x="3726" y="830"/>
                    <a:pt x="3737" y="842"/>
                  </a:cubicBezTo>
                  <a:lnTo>
                    <a:pt x="4261" y="1455"/>
                  </a:lnTo>
                  <a:lnTo>
                    <a:pt x="4261" y="1455"/>
                  </a:lnTo>
                  <a:cubicBezTo>
                    <a:pt x="4272" y="1468"/>
                    <a:pt x="4278" y="1481"/>
                    <a:pt x="4278" y="1494"/>
                  </a:cubicBezTo>
                  <a:lnTo>
                    <a:pt x="4278" y="1494"/>
                  </a:lnTo>
                  <a:cubicBezTo>
                    <a:pt x="4278" y="1506"/>
                    <a:pt x="4269" y="1516"/>
                    <a:pt x="4253" y="1523"/>
                  </a:cubicBezTo>
                  <a:close/>
                  <a:moveTo>
                    <a:pt x="3925" y="1523"/>
                  </a:moveTo>
                  <a:lnTo>
                    <a:pt x="3925" y="1523"/>
                  </a:lnTo>
                  <a:cubicBezTo>
                    <a:pt x="3909" y="1529"/>
                    <a:pt x="3892" y="1529"/>
                    <a:pt x="3876" y="1523"/>
                  </a:cubicBezTo>
                  <a:lnTo>
                    <a:pt x="3876" y="1523"/>
                  </a:lnTo>
                  <a:cubicBezTo>
                    <a:pt x="3860" y="1516"/>
                    <a:pt x="3846" y="1506"/>
                    <a:pt x="3835" y="1494"/>
                  </a:cubicBezTo>
                  <a:lnTo>
                    <a:pt x="3802" y="1455"/>
                  </a:lnTo>
                  <a:lnTo>
                    <a:pt x="3769" y="1417"/>
                  </a:lnTo>
                  <a:lnTo>
                    <a:pt x="3769" y="1417"/>
                  </a:lnTo>
                  <a:cubicBezTo>
                    <a:pt x="3758" y="1404"/>
                    <a:pt x="3748" y="1398"/>
                    <a:pt x="3737" y="1398"/>
                  </a:cubicBezTo>
                  <a:lnTo>
                    <a:pt x="3737" y="1398"/>
                  </a:lnTo>
                  <a:cubicBezTo>
                    <a:pt x="3726" y="1398"/>
                    <a:pt x="3715" y="1404"/>
                    <a:pt x="3704" y="1417"/>
                  </a:cubicBezTo>
                  <a:lnTo>
                    <a:pt x="3704" y="1417"/>
                  </a:lnTo>
                  <a:cubicBezTo>
                    <a:pt x="3693" y="1430"/>
                    <a:pt x="3682" y="1436"/>
                    <a:pt x="3671" y="1436"/>
                  </a:cubicBezTo>
                  <a:lnTo>
                    <a:pt x="3671" y="1436"/>
                  </a:lnTo>
                  <a:cubicBezTo>
                    <a:pt x="3660" y="1436"/>
                    <a:pt x="3649" y="1430"/>
                    <a:pt x="3638" y="1417"/>
                  </a:cubicBezTo>
                  <a:lnTo>
                    <a:pt x="3606" y="1379"/>
                  </a:lnTo>
                  <a:lnTo>
                    <a:pt x="3573" y="1340"/>
                  </a:lnTo>
                  <a:lnTo>
                    <a:pt x="3573" y="1340"/>
                  </a:lnTo>
                  <a:cubicBezTo>
                    <a:pt x="3562" y="1327"/>
                    <a:pt x="3548" y="1318"/>
                    <a:pt x="3532" y="1312"/>
                  </a:cubicBezTo>
                  <a:lnTo>
                    <a:pt x="3532" y="1312"/>
                  </a:lnTo>
                  <a:cubicBezTo>
                    <a:pt x="3516" y="1305"/>
                    <a:pt x="3499" y="1305"/>
                    <a:pt x="3482" y="1312"/>
                  </a:cubicBezTo>
                  <a:lnTo>
                    <a:pt x="3482" y="1312"/>
                  </a:lnTo>
                  <a:cubicBezTo>
                    <a:pt x="3466" y="1318"/>
                    <a:pt x="3453" y="1327"/>
                    <a:pt x="3442" y="1340"/>
                  </a:cubicBezTo>
                  <a:lnTo>
                    <a:pt x="3409" y="1379"/>
                  </a:lnTo>
                  <a:lnTo>
                    <a:pt x="3376" y="1417"/>
                  </a:lnTo>
                  <a:lnTo>
                    <a:pt x="3376" y="1417"/>
                  </a:lnTo>
                  <a:cubicBezTo>
                    <a:pt x="3365" y="1430"/>
                    <a:pt x="3354" y="1436"/>
                    <a:pt x="3344" y="1436"/>
                  </a:cubicBezTo>
                  <a:lnTo>
                    <a:pt x="3344" y="1436"/>
                  </a:lnTo>
                  <a:cubicBezTo>
                    <a:pt x="3332" y="1436"/>
                    <a:pt x="3322" y="1430"/>
                    <a:pt x="3311" y="1417"/>
                  </a:cubicBezTo>
                  <a:lnTo>
                    <a:pt x="3311" y="1417"/>
                  </a:lnTo>
                  <a:cubicBezTo>
                    <a:pt x="3300" y="1404"/>
                    <a:pt x="3289" y="1398"/>
                    <a:pt x="3278" y="1398"/>
                  </a:cubicBezTo>
                  <a:lnTo>
                    <a:pt x="3278" y="1398"/>
                  </a:lnTo>
                  <a:cubicBezTo>
                    <a:pt x="3267" y="1398"/>
                    <a:pt x="3256" y="1404"/>
                    <a:pt x="3245" y="1417"/>
                  </a:cubicBezTo>
                  <a:lnTo>
                    <a:pt x="3180" y="1494"/>
                  </a:lnTo>
                  <a:lnTo>
                    <a:pt x="3180" y="1494"/>
                  </a:lnTo>
                  <a:cubicBezTo>
                    <a:pt x="3169" y="1506"/>
                    <a:pt x="3154" y="1516"/>
                    <a:pt x="3139" y="1523"/>
                  </a:cubicBezTo>
                  <a:lnTo>
                    <a:pt x="3139" y="1523"/>
                  </a:lnTo>
                  <a:cubicBezTo>
                    <a:pt x="3122" y="1529"/>
                    <a:pt x="3106" y="1529"/>
                    <a:pt x="3089" y="1523"/>
                  </a:cubicBezTo>
                  <a:lnTo>
                    <a:pt x="3089" y="1523"/>
                  </a:lnTo>
                  <a:cubicBezTo>
                    <a:pt x="3073" y="1516"/>
                    <a:pt x="3065" y="1506"/>
                    <a:pt x="3065" y="1494"/>
                  </a:cubicBezTo>
                  <a:lnTo>
                    <a:pt x="3065" y="1494"/>
                  </a:lnTo>
                  <a:cubicBezTo>
                    <a:pt x="3065" y="1481"/>
                    <a:pt x="3070" y="1468"/>
                    <a:pt x="3081" y="1455"/>
                  </a:cubicBezTo>
                  <a:lnTo>
                    <a:pt x="3114" y="1417"/>
                  </a:lnTo>
                  <a:lnTo>
                    <a:pt x="3147" y="1379"/>
                  </a:lnTo>
                  <a:lnTo>
                    <a:pt x="3180" y="1340"/>
                  </a:lnTo>
                  <a:lnTo>
                    <a:pt x="3213" y="1302"/>
                  </a:lnTo>
                  <a:lnTo>
                    <a:pt x="3245" y="1264"/>
                  </a:lnTo>
                  <a:lnTo>
                    <a:pt x="3278" y="1225"/>
                  </a:lnTo>
                  <a:lnTo>
                    <a:pt x="3311" y="1187"/>
                  </a:lnTo>
                  <a:lnTo>
                    <a:pt x="3344" y="1148"/>
                  </a:lnTo>
                  <a:lnTo>
                    <a:pt x="3376" y="1111"/>
                  </a:lnTo>
                  <a:lnTo>
                    <a:pt x="3409" y="1072"/>
                  </a:lnTo>
                  <a:lnTo>
                    <a:pt x="3442" y="1034"/>
                  </a:lnTo>
                  <a:lnTo>
                    <a:pt x="3442" y="1034"/>
                  </a:lnTo>
                  <a:cubicBezTo>
                    <a:pt x="3453" y="1021"/>
                    <a:pt x="3466" y="1011"/>
                    <a:pt x="3482" y="1005"/>
                  </a:cubicBezTo>
                  <a:lnTo>
                    <a:pt x="3482" y="1005"/>
                  </a:lnTo>
                  <a:cubicBezTo>
                    <a:pt x="3499" y="999"/>
                    <a:pt x="3516" y="999"/>
                    <a:pt x="3532" y="1005"/>
                  </a:cubicBezTo>
                  <a:lnTo>
                    <a:pt x="3532" y="1005"/>
                  </a:lnTo>
                  <a:cubicBezTo>
                    <a:pt x="3548" y="1011"/>
                    <a:pt x="3562" y="1021"/>
                    <a:pt x="3573" y="1034"/>
                  </a:cubicBezTo>
                  <a:lnTo>
                    <a:pt x="3933" y="1455"/>
                  </a:lnTo>
                  <a:lnTo>
                    <a:pt x="3933" y="1455"/>
                  </a:lnTo>
                  <a:cubicBezTo>
                    <a:pt x="3944" y="1468"/>
                    <a:pt x="3950" y="1481"/>
                    <a:pt x="3950" y="1494"/>
                  </a:cubicBezTo>
                  <a:lnTo>
                    <a:pt x="3950" y="1494"/>
                  </a:lnTo>
                  <a:cubicBezTo>
                    <a:pt x="3950" y="1506"/>
                    <a:pt x="3941" y="1516"/>
                    <a:pt x="3925" y="1523"/>
                  </a:cubicBezTo>
                  <a:close/>
                  <a:moveTo>
                    <a:pt x="2622" y="1455"/>
                  </a:moveTo>
                  <a:lnTo>
                    <a:pt x="2589" y="1494"/>
                  </a:lnTo>
                  <a:lnTo>
                    <a:pt x="2589" y="1494"/>
                  </a:lnTo>
                  <a:cubicBezTo>
                    <a:pt x="2579" y="1506"/>
                    <a:pt x="2565" y="1516"/>
                    <a:pt x="2548" y="1523"/>
                  </a:cubicBezTo>
                  <a:lnTo>
                    <a:pt x="2548" y="1523"/>
                  </a:lnTo>
                  <a:cubicBezTo>
                    <a:pt x="2532" y="1529"/>
                    <a:pt x="2516" y="1529"/>
                    <a:pt x="2499" y="1523"/>
                  </a:cubicBezTo>
                  <a:lnTo>
                    <a:pt x="2499" y="1523"/>
                  </a:lnTo>
                  <a:cubicBezTo>
                    <a:pt x="2483" y="1516"/>
                    <a:pt x="2475" y="1506"/>
                    <a:pt x="2475" y="1494"/>
                  </a:cubicBezTo>
                  <a:lnTo>
                    <a:pt x="2475" y="1494"/>
                  </a:lnTo>
                  <a:cubicBezTo>
                    <a:pt x="2475" y="1481"/>
                    <a:pt x="2480" y="1468"/>
                    <a:pt x="2491" y="1455"/>
                  </a:cubicBezTo>
                  <a:lnTo>
                    <a:pt x="2524" y="1417"/>
                  </a:lnTo>
                  <a:lnTo>
                    <a:pt x="2557" y="1379"/>
                  </a:lnTo>
                  <a:lnTo>
                    <a:pt x="2589" y="1340"/>
                  </a:lnTo>
                  <a:lnTo>
                    <a:pt x="2687" y="1225"/>
                  </a:lnTo>
                  <a:lnTo>
                    <a:pt x="2721" y="1187"/>
                  </a:lnTo>
                  <a:lnTo>
                    <a:pt x="2753" y="1148"/>
                  </a:lnTo>
                  <a:lnTo>
                    <a:pt x="2851" y="1034"/>
                  </a:lnTo>
                  <a:lnTo>
                    <a:pt x="2885" y="996"/>
                  </a:lnTo>
                  <a:lnTo>
                    <a:pt x="2917" y="958"/>
                  </a:lnTo>
                  <a:lnTo>
                    <a:pt x="3015" y="842"/>
                  </a:lnTo>
                  <a:lnTo>
                    <a:pt x="3015" y="842"/>
                  </a:lnTo>
                  <a:cubicBezTo>
                    <a:pt x="3027" y="830"/>
                    <a:pt x="3032" y="817"/>
                    <a:pt x="3032" y="804"/>
                  </a:cubicBezTo>
                  <a:lnTo>
                    <a:pt x="3032" y="804"/>
                  </a:lnTo>
                  <a:cubicBezTo>
                    <a:pt x="3032" y="791"/>
                    <a:pt x="3027" y="778"/>
                    <a:pt x="3015" y="766"/>
                  </a:cubicBezTo>
                  <a:lnTo>
                    <a:pt x="2491" y="153"/>
                  </a:lnTo>
                  <a:lnTo>
                    <a:pt x="2491" y="153"/>
                  </a:lnTo>
                  <a:cubicBezTo>
                    <a:pt x="2480" y="140"/>
                    <a:pt x="2475" y="128"/>
                    <a:pt x="2475" y="115"/>
                  </a:cubicBezTo>
                  <a:lnTo>
                    <a:pt x="2475" y="115"/>
                  </a:lnTo>
                  <a:cubicBezTo>
                    <a:pt x="2475" y="102"/>
                    <a:pt x="2483" y="92"/>
                    <a:pt x="2499" y="87"/>
                  </a:cubicBezTo>
                  <a:lnTo>
                    <a:pt x="2499" y="87"/>
                  </a:lnTo>
                  <a:cubicBezTo>
                    <a:pt x="2516" y="80"/>
                    <a:pt x="2532" y="80"/>
                    <a:pt x="2548" y="87"/>
                  </a:cubicBezTo>
                  <a:lnTo>
                    <a:pt x="2548" y="87"/>
                  </a:lnTo>
                  <a:cubicBezTo>
                    <a:pt x="2565" y="92"/>
                    <a:pt x="2579" y="102"/>
                    <a:pt x="2589" y="115"/>
                  </a:cubicBezTo>
                  <a:lnTo>
                    <a:pt x="2622" y="153"/>
                  </a:lnTo>
                  <a:lnTo>
                    <a:pt x="2655" y="192"/>
                  </a:lnTo>
                  <a:lnTo>
                    <a:pt x="2687" y="230"/>
                  </a:lnTo>
                  <a:lnTo>
                    <a:pt x="2721" y="268"/>
                  </a:lnTo>
                  <a:lnTo>
                    <a:pt x="2753" y="306"/>
                  </a:lnTo>
                  <a:lnTo>
                    <a:pt x="2786" y="345"/>
                  </a:lnTo>
                  <a:lnTo>
                    <a:pt x="2819" y="383"/>
                  </a:lnTo>
                  <a:lnTo>
                    <a:pt x="2851" y="421"/>
                  </a:lnTo>
                  <a:lnTo>
                    <a:pt x="2885" y="460"/>
                  </a:lnTo>
                  <a:lnTo>
                    <a:pt x="2917" y="498"/>
                  </a:lnTo>
                  <a:lnTo>
                    <a:pt x="2950" y="536"/>
                  </a:lnTo>
                  <a:lnTo>
                    <a:pt x="2983" y="575"/>
                  </a:lnTo>
                  <a:lnTo>
                    <a:pt x="3015" y="613"/>
                  </a:lnTo>
                  <a:lnTo>
                    <a:pt x="3049" y="651"/>
                  </a:lnTo>
                  <a:lnTo>
                    <a:pt x="3081" y="689"/>
                  </a:lnTo>
                  <a:lnTo>
                    <a:pt x="3114" y="728"/>
                  </a:lnTo>
                  <a:lnTo>
                    <a:pt x="3147" y="766"/>
                  </a:lnTo>
                  <a:lnTo>
                    <a:pt x="3147" y="766"/>
                  </a:lnTo>
                  <a:cubicBezTo>
                    <a:pt x="3158" y="778"/>
                    <a:pt x="3163" y="791"/>
                    <a:pt x="3163" y="804"/>
                  </a:cubicBezTo>
                  <a:lnTo>
                    <a:pt x="3163" y="804"/>
                  </a:lnTo>
                  <a:cubicBezTo>
                    <a:pt x="3163" y="817"/>
                    <a:pt x="3158" y="830"/>
                    <a:pt x="3147" y="842"/>
                  </a:cubicBezTo>
                  <a:lnTo>
                    <a:pt x="3114" y="880"/>
                  </a:lnTo>
                  <a:lnTo>
                    <a:pt x="3081" y="919"/>
                  </a:lnTo>
                  <a:lnTo>
                    <a:pt x="2983" y="1034"/>
                  </a:lnTo>
                  <a:lnTo>
                    <a:pt x="2950" y="1072"/>
                  </a:lnTo>
                  <a:lnTo>
                    <a:pt x="2917" y="1111"/>
                  </a:lnTo>
                  <a:lnTo>
                    <a:pt x="2819" y="1225"/>
                  </a:lnTo>
                  <a:lnTo>
                    <a:pt x="2786" y="1264"/>
                  </a:lnTo>
                  <a:lnTo>
                    <a:pt x="2753" y="1302"/>
                  </a:lnTo>
                  <a:lnTo>
                    <a:pt x="2655" y="1417"/>
                  </a:lnTo>
                  <a:lnTo>
                    <a:pt x="2622" y="1455"/>
                  </a:lnTo>
                  <a:close/>
                  <a:moveTo>
                    <a:pt x="2426" y="1379"/>
                  </a:moveTo>
                  <a:lnTo>
                    <a:pt x="2393" y="1417"/>
                  </a:lnTo>
                  <a:lnTo>
                    <a:pt x="2393" y="1417"/>
                  </a:lnTo>
                  <a:cubicBezTo>
                    <a:pt x="2383" y="1427"/>
                    <a:pt x="2373" y="1436"/>
                    <a:pt x="2360" y="1442"/>
                  </a:cubicBezTo>
                  <a:lnTo>
                    <a:pt x="2360" y="1442"/>
                  </a:lnTo>
                  <a:cubicBezTo>
                    <a:pt x="2358" y="1443"/>
                    <a:pt x="2354" y="1444"/>
                    <a:pt x="2352" y="1446"/>
                  </a:cubicBezTo>
                  <a:lnTo>
                    <a:pt x="2352" y="1446"/>
                  </a:lnTo>
                  <a:cubicBezTo>
                    <a:pt x="2335" y="1452"/>
                    <a:pt x="2319" y="1452"/>
                    <a:pt x="2303" y="1446"/>
                  </a:cubicBezTo>
                  <a:lnTo>
                    <a:pt x="2303" y="1446"/>
                  </a:lnTo>
                  <a:cubicBezTo>
                    <a:pt x="2286" y="1439"/>
                    <a:pt x="2272" y="1430"/>
                    <a:pt x="2262" y="1417"/>
                  </a:cubicBezTo>
                  <a:lnTo>
                    <a:pt x="2229" y="1379"/>
                  </a:lnTo>
                  <a:lnTo>
                    <a:pt x="2196" y="1340"/>
                  </a:lnTo>
                  <a:lnTo>
                    <a:pt x="2098" y="1225"/>
                  </a:lnTo>
                  <a:lnTo>
                    <a:pt x="2065" y="1187"/>
                  </a:lnTo>
                  <a:lnTo>
                    <a:pt x="2032" y="1148"/>
                  </a:lnTo>
                  <a:lnTo>
                    <a:pt x="1934" y="1034"/>
                  </a:lnTo>
                  <a:lnTo>
                    <a:pt x="1901" y="996"/>
                  </a:lnTo>
                  <a:lnTo>
                    <a:pt x="1868" y="958"/>
                  </a:lnTo>
                  <a:lnTo>
                    <a:pt x="1770" y="842"/>
                  </a:lnTo>
                  <a:lnTo>
                    <a:pt x="1770" y="842"/>
                  </a:lnTo>
                  <a:cubicBezTo>
                    <a:pt x="1759" y="830"/>
                    <a:pt x="1754" y="817"/>
                    <a:pt x="1754" y="804"/>
                  </a:cubicBezTo>
                  <a:lnTo>
                    <a:pt x="1754" y="804"/>
                  </a:lnTo>
                  <a:cubicBezTo>
                    <a:pt x="1754" y="791"/>
                    <a:pt x="1759" y="778"/>
                    <a:pt x="1770" y="766"/>
                  </a:cubicBezTo>
                  <a:lnTo>
                    <a:pt x="2262" y="192"/>
                  </a:lnTo>
                  <a:lnTo>
                    <a:pt x="2262" y="192"/>
                  </a:lnTo>
                  <a:cubicBezTo>
                    <a:pt x="2272" y="179"/>
                    <a:pt x="2286" y="169"/>
                    <a:pt x="2303" y="162"/>
                  </a:cubicBezTo>
                  <a:lnTo>
                    <a:pt x="2303" y="162"/>
                  </a:lnTo>
                  <a:cubicBezTo>
                    <a:pt x="2319" y="157"/>
                    <a:pt x="2335" y="157"/>
                    <a:pt x="2352" y="162"/>
                  </a:cubicBezTo>
                  <a:lnTo>
                    <a:pt x="2352" y="162"/>
                  </a:lnTo>
                  <a:cubicBezTo>
                    <a:pt x="2354" y="163"/>
                    <a:pt x="2358" y="165"/>
                    <a:pt x="2360" y="166"/>
                  </a:cubicBezTo>
                  <a:lnTo>
                    <a:pt x="2360" y="166"/>
                  </a:lnTo>
                  <a:cubicBezTo>
                    <a:pt x="2373" y="172"/>
                    <a:pt x="2383" y="181"/>
                    <a:pt x="2393" y="192"/>
                  </a:cubicBezTo>
                  <a:lnTo>
                    <a:pt x="2426" y="230"/>
                  </a:lnTo>
                  <a:lnTo>
                    <a:pt x="2458" y="268"/>
                  </a:lnTo>
                  <a:lnTo>
                    <a:pt x="2491" y="306"/>
                  </a:lnTo>
                  <a:lnTo>
                    <a:pt x="2524" y="345"/>
                  </a:lnTo>
                  <a:lnTo>
                    <a:pt x="2557" y="383"/>
                  </a:lnTo>
                  <a:lnTo>
                    <a:pt x="2589" y="421"/>
                  </a:lnTo>
                  <a:lnTo>
                    <a:pt x="2622" y="460"/>
                  </a:lnTo>
                  <a:lnTo>
                    <a:pt x="2655" y="498"/>
                  </a:lnTo>
                  <a:lnTo>
                    <a:pt x="2687" y="536"/>
                  </a:lnTo>
                  <a:lnTo>
                    <a:pt x="2721" y="575"/>
                  </a:lnTo>
                  <a:lnTo>
                    <a:pt x="2753" y="613"/>
                  </a:lnTo>
                  <a:lnTo>
                    <a:pt x="2786" y="651"/>
                  </a:lnTo>
                  <a:lnTo>
                    <a:pt x="2819" y="689"/>
                  </a:lnTo>
                  <a:lnTo>
                    <a:pt x="2851" y="728"/>
                  </a:lnTo>
                  <a:lnTo>
                    <a:pt x="2885" y="766"/>
                  </a:lnTo>
                  <a:lnTo>
                    <a:pt x="2885" y="766"/>
                  </a:lnTo>
                  <a:cubicBezTo>
                    <a:pt x="2896" y="778"/>
                    <a:pt x="2901" y="791"/>
                    <a:pt x="2901" y="804"/>
                  </a:cubicBezTo>
                  <a:lnTo>
                    <a:pt x="2901" y="804"/>
                  </a:lnTo>
                  <a:cubicBezTo>
                    <a:pt x="2901" y="817"/>
                    <a:pt x="2896" y="830"/>
                    <a:pt x="2885" y="842"/>
                  </a:cubicBezTo>
                  <a:lnTo>
                    <a:pt x="2851" y="880"/>
                  </a:lnTo>
                  <a:lnTo>
                    <a:pt x="2819" y="919"/>
                  </a:lnTo>
                  <a:lnTo>
                    <a:pt x="2786" y="958"/>
                  </a:lnTo>
                  <a:lnTo>
                    <a:pt x="2753" y="996"/>
                  </a:lnTo>
                  <a:lnTo>
                    <a:pt x="2721" y="1034"/>
                  </a:lnTo>
                  <a:lnTo>
                    <a:pt x="2687" y="1072"/>
                  </a:lnTo>
                  <a:lnTo>
                    <a:pt x="2655" y="1111"/>
                  </a:lnTo>
                  <a:lnTo>
                    <a:pt x="2622" y="1148"/>
                  </a:lnTo>
                  <a:lnTo>
                    <a:pt x="2589" y="1187"/>
                  </a:lnTo>
                  <a:lnTo>
                    <a:pt x="2557" y="1225"/>
                  </a:lnTo>
                  <a:lnTo>
                    <a:pt x="2524" y="1264"/>
                  </a:lnTo>
                  <a:lnTo>
                    <a:pt x="2491" y="1302"/>
                  </a:lnTo>
                  <a:lnTo>
                    <a:pt x="2458" y="1340"/>
                  </a:lnTo>
                  <a:lnTo>
                    <a:pt x="2426" y="1379"/>
                  </a:lnTo>
                  <a:close/>
                  <a:moveTo>
                    <a:pt x="2155" y="1523"/>
                  </a:moveTo>
                  <a:lnTo>
                    <a:pt x="2155" y="1523"/>
                  </a:lnTo>
                  <a:cubicBezTo>
                    <a:pt x="2139" y="1529"/>
                    <a:pt x="2123" y="1529"/>
                    <a:pt x="2106" y="1523"/>
                  </a:cubicBezTo>
                  <a:lnTo>
                    <a:pt x="2106" y="1523"/>
                  </a:lnTo>
                  <a:cubicBezTo>
                    <a:pt x="2090" y="1516"/>
                    <a:pt x="2076" y="1506"/>
                    <a:pt x="2065" y="1494"/>
                  </a:cubicBezTo>
                  <a:lnTo>
                    <a:pt x="2032" y="1455"/>
                  </a:lnTo>
                  <a:lnTo>
                    <a:pt x="2000" y="1417"/>
                  </a:lnTo>
                  <a:lnTo>
                    <a:pt x="1966" y="1379"/>
                  </a:lnTo>
                  <a:lnTo>
                    <a:pt x="1934" y="1340"/>
                  </a:lnTo>
                  <a:lnTo>
                    <a:pt x="1901" y="1302"/>
                  </a:lnTo>
                  <a:lnTo>
                    <a:pt x="1868" y="1264"/>
                  </a:lnTo>
                  <a:lnTo>
                    <a:pt x="1836" y="1225"/>
                  </a:lnTo>
                  <a:lnTo>
                    <a:pt x="1803" y="1187"/>
                  </a:lnTo>
                  <a:lnTo>
                    <a:pt x="1770" y="1148"/>
                  </a:lnTo>
                  <a:lnTo>
                    <a:pt x="1737" y="1111"/>
                  </a:lnTo>
                  <a:lnTo>
                    <a:pt x="1704" y="1072"/>
                  </a:lnTo>
                  <a:lnTo>
                    <a:pt x="1672" y="1034"/>
                  </a:lnTo>
                  <a:lnTo>
                    <a:pt x="1639" y="996"/>
                  </a:lnTo>
                  <a:lnTo>
                    <a:pt x="1606" y="958"/>
                  </a:lnTo>
                  <a:lnTo>
                    <a:pt x="1573" y="919"/>
                  </a:lnTo>
                  <a:lnTo>
                    <a:pt x="1541" y="880"/>
                  </a:lnTo>
                  <a:lnTo>
                    <a:pt x="1508" y="842"/>
                  </a:lnTo>
                  <a:lnTo>
                    <a:pt x="1508" y="842"/>
                  </a:lnTo>
                  <a:cubicBezTo>
                    <a:pt x="1497" y="830"/>
                    <a:pt x="1491" y="817"/>
                    <a:pt x="1491" y="804"/>
                  </a:cubicBezTo>
                  <a:lnTo>
                    <a:pt x="1491" y="804"/>
                  </a:lnTo>
                  <a:cubicBezTo>
                    <a:pt x="1491" y="791"/>
                    <a:pt x="1497" y="778"/>
                    <a:pt x="1508" y="766"/>
                  </a:cubicBezTo>
                  <a:lnTo>
                    <a:pt x="1541" y="728"/>
                  </a:lnTo>
                  <a:lnTo>
                    <a:pt x="1573" y="689"/>
                  </a:lnTo>
                  <a:lnTo>
                    <a:pt x="1606" y="651"/>
                  </a:lnTo>
                  <a:lnTo>
                    <a:pt x="1704" y="536"/>
                  </a:lnTo>
                  <a:lnTo>
                    <a:pt x="1737" y="498"/>
                  </a:lnTo>
                  <a:lnTo>
                    <a:pt x="1770" y="460"/>
                  </a:lnTo>
                  <a:lnTo>
                    <a:pt x="1868" y="345"/>
                  </a:lnTo>
                  <a:lnTo>
                    <a:pt x="1901" y="306"/>
                  </a:lnTo>
                  <a:lnTo>
                    <a:pt x="1934" y="268"/>
                  </a:lnTo>
                  <a:lnTo>
                    <a:pt x="2032" y="153"/>
                  </a:lnTo>
                  <a:lnTo>
                    <a:pt x="2065" y="115"/>
                  </a:lnTo>
                  <a:lnTo>
                    <a:pt x="2065" y="115"/>
                  </a:lnTo>
                  <a:cubicBezTo>
                    <a:pt x="2076" y="102"/>
                    <a:pt x="2090" y="92"/>
                    <a:pt x="2106" y="87"/>
                  </a:cubicBezTo>
                  <a:lnTo>
                    <a:pt x="2106" y="87"/>
                  </a:lnTo>
                  <a:cubicBezTo>
                    <a:pt x="2123" y="80"/>
                    <a:pt x="2139" y="80"/>
                    <a:pt x="2155" y="87"/>
                  </a:cubicBezTo>
                  <a:lnTo>
                    <a:pt x="2155" y="87"/>
                  </a:lnTo>
                  <a:cubicBezTo>
                    <a:pt x="2171" y="92"/>
                    <a:pt x="2179" y="102"/>
                    <a:pt x="2179" y="115"/>
                  </a:cubicBezTo>
                  <a:lnTo>
                    <a:pt x="2179" y="115"/>
                  </a:lnTo>
                  <a:cubicBezTo>
                    <a:pt x="2179" y="128"/>
                    <a:pt x="2174" y="140"/>
                    <a:pt x="2164" y="153"/>
                  </a:cubicBezTo>
                  <a:lnTo>
                    <a:pt x="2130" y="192"/>
                  </a:lnTo>
                  <a:lnTo>
                    <a:pt x="2098" y="230"/>
                  </a:lnTo>
                  <a:lnTo>
                    <a:pt x="2065" y="268"/>
                  </a:lnTo>
                  <a:lnTo>
                    <a:pt x="2032" y="306"/>
                  </a:lnTo>
                  <a:lnTo>
                    <a:pt x="2000" y="345"/>
                  </a:lnTo>
                  <a:lnTo>
                    <a:pt x="1966" y="383"/>
                  </a:lnTo>
                  <a:lnTo>
                    <a:pt x="1934" y="421"/>
                  </a:lnTo>
                  <a:lnTo>
                    <a:pt x="1901" y="460"/>
                  </a:lnTo>
                  <a:lnTo>
                    <a:pt x="1868" y="498"/>
                  </a:lnTo>
                  <a:lnTo>
                    <a:pt x="1836" y="536"/>
                  </a:lnTo>
                  <a:lnTo>
                    <a:pt x="1803" y="575"/>
                  </a:lnTo>
                  <a:lnTo>
                    <a:pt x="1770" y="613"/>
                  </a:lnTo>
                  <a:lnTo>
                    <a:pt x="1737" y="651"/>
                  </a:lnTo>
                  <a:lnTo>
                    <a:pt x="1704" y="689"/>
                  </a:lnTo>
                  <a:lnTo>
                    <a:pt x="1672" y="728"/>
                  </a:lnTo>
                  <a:lnTo>
                    <a:pt x="1639" y="766"/>
                  </a:lnTo>
                  <a:lnTo>
                    <a:pt x="1639" y="766"/>
                  </a:lnTo>
                  <a:cubicBezTo>
                    <a:pt x="1628" y="778"/>
                    <a:pt x="1623" y="791"/>
                    <a:pt x="1623" y="804"/>
                  </a:cubicBezTo>
                  <a:lnTo>
                    <a:pt x="1623" y="804"/>
                  </a:lnTo>
                  <a:cubicBezTo>
                    <a:pt x="1623" y="817"/>
                    <a:pt x="1628" y="830"/>
                    <a:pt x="1639" y="842"/>
                  </a:cubicBezTo>
                  <a:lnTo>
                    <a:pt x="1672" y="880"/>
                  </a:lnTo>
                  <a:lnTo>
                    <a:pt x="1704" y="919"/>
                  </a:lnTo>
                  <a:lnTo>
                    <a:pt x="1803" y="1034"/>
                  </a:lnTo>
                  <a:lnTo>
                    <a:pt x="1836" y="1072"/>
                  </a:lnTo>
                  <a:lnTo>
                    <a:pt x="1868" y="1111"/>
                  </a:lnTo>
                  <a:lnTo>
                    <a:pt x="1966" y="1225"/>
                  </a:lnTo>
                  <a:lnTo>
                    <a:pt x="2000" y="1264"/>
                  </a:lnTo>
                  <a:lnTo>
                    <a:pt x="2032" y="1302"/>
                  </a:lnTo>
                  <a:lnTo>
                    <a:pt x="2130" y="1417"/>
                  </a:lnTo>
                  <a:lnTo>
                    <a:pt x="2164" y="1455"/>
                  </a:lnTo>
                  <a:lnTo>
                    <a:pt x="2164" y="1455"/>
                  </a:lnTo>
                  <a:cubicBezTo>
                    <a:pt x="2174" y="1468"/>
                    <a:pt x="2179" y="1481"/>
                    <a:pt x="2179" y="1494"/>
                  </a:cubicBezTo>
                  <a:lnTo>
                    <a:pt x="2179" y="1494"/>
                  </a:lnTo>
                  <a:cubicBezTo>
                    <a:pt x="2179" y="1506"/>
                    <a:pt x="2171" y="1516"/>
                    <a:pt x="2155" y="1523"/>
                  </a:cubicBezTo>
                  <a:close/>
                  <a:moveTo>
                    <a:pt x="1893" y="1523"/>
                  </a:moveTo>
                  <a:lnTo>
                    <a:pt x="1893" y="1523"/>
                  </a:lnTo>
                  <a:cubicBezTo>
                    <a:pt x="1876" y="1529"/>
                    <a:pt x="1858" y="1531"/>
                    <a:pt x="1836" y="1531"/>
                  </a:cubicBezTo>
                  <a:lnTo>
                    <a:pt x="1836" y="1531"/>
                  </a:lnTo>
                  <a:cubicBezTo>
                    <a:pt x="1814" y="1531"/>
                    <a:pt x="1795" y="1529"/>
                    <a:pt x="1778" y="1523"/>
                  </a:cubicBezTo>
                  <a:lnTo>
                    <a:pt x="1778" y="1523"/>
                  </a:lnTo>
                  <a:cubicBezTo>
                    <a:pt x="1762" y="1516"/>
                    <a:pt x="1748" y="1506"/>
                    <a:pt x="1737" y="1494"/>
                  </a:cubicBezTo>
                  <a:lnTo>
                    <a:pt x="1704" y="1455"/>
                  </a:lnTo>
                  <a:lnTo>
                    <a:pt x="1672" y="1417"/>
                  </a:lnTo>
                  <a:lnTo>
                    <a:pt x="1639" y="1379"/>
                  </a:lnTo>
                  <a:lnTo>
                    <a:pt x="1606" y="1340"/>
                  </a:lnTo>
                  <a:lnTo>
                    <a:pt x="1573" y="1302"/>
                  </a:lnTo>
                  <a:lnTo>
                    <a:pt x="1541" y="1264"/>
                  </a:lnTo>
                  <a:lnTo>
                    <a:pt x="1508" y="1225"/>
                  </a:lnTo>
                  <a:lnTo>
                    <a:pt x="1475" y="1187"/>
                  </a:lnTo>
                  <a:lnTo>
                    <a:pt x="1442" y="1148"/>
                  </a:lnTo>
                  <a:lnTo>
                    <a:pt x="1409" y="1111"/>
                  </a:lnTo>
                  <a:lnTo>
                    <a:pt x="1377" y="1072"/>
                  </a:lnTo>
                  <a:lnTo>
                    <a:pt x="1344" y="1034"/>
                  </a:lnTo>
                  <a:lnTo>
                    <a:pt x="1311" y="996"/>
                  </a:lnTo>
                  <a:lnTo>
                    <a:pt x="1279" y="958"/>
                  </a:lnTo>
                  <a:lnTo>
                    <a:pt x="1245" y="919"/>
                  </a:lnTo>
                  <a:lnTo>
                    <a:pt x="1213" y="880"/>
                  </a:lnTo>
                  <a:lnTo>
                    <a:pt x="1213" y="880"/>
                  </a:lnTo>
                  <a:cubicBezTo>
                    <a:pt x="1202" y="868"/>
                    <a:pt x="1188" y="858"/>
                    <a:pt x="1172" y="852"/>
                  </a:cubicBezTo>
                  <a:lnTo>
                    <a:pt x="1172" y="852"/>
                  </a:lnTo>
                  <a:cubicBezTo>
                    <a:pt x="1155" y="846"/>
                    <a:pt x="1139" y="846"/>
                    <a:pt x="1122" y="852"/>
                  </a:cubicBezTo>
                  <a:lnTo>
                    <a:pt x="1122" y="852"/>
                  </a:lnTo>
                  <a:cubicBezTo>
                    <a:pt x="1106" y="858"/>
                    <a:pt x="1093" y="868"/>
                    <a:pt x="1081" y="880"/>
                  </a:cubicBezTo>
                  <a:lnTo>
                    <a:pt x="1049" y="919"/>
                  </a:lnTo>
                  <a:lnTo>
                    <a:pt x="950" y="1034"/>
                  </a:lnTo>
                  <a:lnTo>
                    <a:pt x="917" y="1072"/>
                  </a:lnTo>
                  <a:lnTo>
                    <a:pt x="885" y="1111"/>
                  </a:lnTo>
                  <a:lnTo>
                    <a:pt x="786" y="1225"/>
                  </a:lnTo>
                  <a:lnTo>
                    <a:pt x="753" y="1264"/>
                  </a:lnTo>
                  <a:lnTo>
                    <a:pt x="721" y="1302"/>
                  </a:lnTo>
                  <a:lnTo>
                    <a:pt x="622" y="1417"/>
                  </a:lnTo>
                  <a:lnTo>
                    <a:pt x="590" y="1455"/>
                  </a:lnTo>
                  <a:lnTo>
                    <a:pt x="557" y="1494"/>
                  </a:lnTo>
                  <a:lnTo>
                    <a:pt x="557" y="1494"/>
                  </a:lnTo>
                  <a:cubicBezTo>
                    <a:pt x="546" y="1506"/>
                    <a:pt x="533" y="1516"/>
                    <a:pt x="516" y="1523"/>
                  </a:cubicBezTo>
                  <a:lnTo>
                    <a:pt x="516" y="1523"/>
                  </a:lnTo>
                  <a:cubicBezTo>
                    <a:pt x="500" y="1529"/>
                    <a:pt x="480" y="1531"/>
                    <a:pt x="459" y="1531"/>
                  </a:cubicBezTo>
                  <a:lnTo>
                    <a:pt x="459" y="1531"/>
                  </a:lnTo>
                  <a:cubicBezTo>
                    <a:pt x="437" y="1531"/>
                    <a:pt x="418" y="1529"/>
                    <a:pt x="402" y="1523"/>
                  </a:cubicBezTo>
                  <a:lnTo>
                    <a:pt x="402" y="1523"/>
                  </a:lnTo>
                  <a:cubicBezTo>
                    <a:pt x="385" y="1516"/>
                    <a:pt x="377" y="1506"/>
                    <a:pt x="377" y="1494"/>
                  </a:cubicBezTo>
                  <a:lnTo>
                    <a:pt x="377" y="1494"/>
                  </a:lnTo>
                  <a:cubicBezTo>
                    <a:pt x="377" y="1481"/>
                    <a:pt x="382" y="1468"/>
                    <a:pt x="394" y="1455"/>
                  </a:cubicBezTo>
                  <a:lnTo>
                    <a:pt x="426" y="1417"/>
                  </a:lnTo>
                  <a:lnTo>
                    <a:pt x="459" y="1379"/>
                  </a:lnTo>
                  <a:lnTo>
                    <a:pt x="491" y="1340"/>
                  </a:lnTo>
                  <a:lnTo>
                    <a:pt x="524" y="1302"/>
                  </a:lnTo>
                  <a:lnTo>
                    <a:pt x="557" y="1264"/>
                  </a:lnTo>
                  <a:lnTo>
                    <a:pt x="590" y="1225"/>
                  </a:lnTo>
                  <a:lnTo>
                    <a:pt x="622" y="1187"/>
                  </a:lnTo>
                  <a:lnTo>
                    <a:pt x="655" y="1148"/>
                  </a:lnTo>
                  <a:lnTo>
                    <a:pt x="688" y="1111"/>
                  </a:lnTo>
                  <a:lnTo>
                    <a:pt x="721" y="1072"/>
                  </a:lnTo>
                  <a:lnTo>
                    <a:pt x="753" y="1034"/>
                  </a:lnTo>
                  <a:lnTo>
                    <a:pt x="786" y="996"/>
                  </a:lnTo>
                  <a:lnTo>
                    <a:pt x="819" y="958"/>
                  </a:lnTo>
                  <a:lnTo>
                    <a:pt x="852" y="919"/>
                  </a:lnTo>
                  <a:lnTo>
                    <a:pt x="885" y="880"/>
                  </a:lnTo>
                  <a:lnTo>
                    <a:pt x="917" y="842"/>
                  </a:lnTo>
                  <a:lnTo>
                    <a:pt x="917" y="842"/>
                  </a:lnTo>
                  <a:cubicBezTo>
                    <a:pt x="929" y="830"/>
                    <a:pt x="934" y="817"/>
                    <a:pt x="934" y="804"/>
                  </a:cubicBezTo>
                  <a:lnTo>
                    <a:pt x="934" y="804"/>
                  </a:lnTo>
                  <a:cubicBezTo>
                    <a:pt x="934" y="791"/>
                    <a:pt x="929" y="778"/>
                    <a:pt x="917" y="766"/>
                  </a:cubicBezTo>
                  <a:lnTo>
                    <a:pt x="885" y="728"/>
                  </a:lnTo>
                  <a:lnTo>
                    <a:pt x="852" y="689"/>
                  </a:lnTo>
                  <a:lnTo>
                    <a:pt x="819" y="651"/>
                  </a:lnTo>
                  <a:lnTo>
                    <a:pt x="721" y="536"/>
                  </a:lnTo>
                  <a:lnTo>
                    <a:pt x="688" y="498"/>
                  </a:lnTo>
                  <a:lnTo>
                    <a:pt x="655" y="460"/>
                  </a:lnTo>
                  <a:lnTo>
                    <a:pt x="557" y="345"/>
                  </a:lnTo>
                  <a:lnTo>
                    <a:pt x="524" y="306"/>
                  </a:lnTo>
                  <a:lnTo>
                    <a:pt x="491" y="268"/>
                  </a:lnTo>
                  <a:lnTo>
                    <a:pt x="394" y="153"/>
                  </a:lnTo>
                  <a:lnTo>
                    <a:pt x="394" y="153"/>
                  </a:lnTo>
                  <a:cubicBezTo>
                    <a:pt x="382" y="140"/>
                    <a:pt x="377" y="128"/>
                    <a:pt x="377" y="115"/>
                  </a:cubicBezTo>
                  <a:lnTo>
                    <a:pt x="377" y="115"/>
                  </a:lnTo>
                  <a:cubicBezTo>
                    <a:pt x="377" y="102"/>
                    <a:pt x="385" y="92"/>
                    <a:pt x="402" y="87"/>
                  </a:cubicBezTo>
                  <a:lnTo>
                    <a:pt x="402" y="87"/>
                  </a:lnTo>
                  <a:cubicBezTo>
                    <a:pt x="418" y="80"/>
                    <a:pt x="437" y="77"/>
                    <a:pt x="459" y="77"/>
                  </a:cubicBezTo>
                  <a:lnTo>
                    <a:pt x="459" y="77"/>
                  </a:lnTo>
                  <a:cubicBezTo>
                    <a:pt x="480" y="77"/>
                    <a:pt x="500" y="80"/>
                    <a:pt x="516" y="87"/>
                  </a:cubicBezTo>
                  <a:lnTo>
                    <a:pt x="516" y="87"/>
                  </a:lnTo>
                  <a:cubicBezTo>
                    <a:pt x="533" y="92"/>
                    <a:pt x="546" y="102"/>
                    <a:pt x="557" y="115"/>
                  </a:cubicBezTo>
                  <a:lnTo>
                    <a:pt x="590" y="153"/>
                  </a:lnTo>
                  <a:lnTo>
                    <a:pt x="622" y="192"/>
                  </a:lnTo>
                  <a:lnTo>
                    <a:pt x="655" y="230"/>
                  </a:lnTo>
                  <a:lnTo>
                    <a:pt x="688" y="268"/>
                  </a:lnTo>
                  <a:lnTo>
                    <a:pt x="721" y="306"/>
                  </a:lnTo>
                  <a:lnTo>
                    <a:pt x="753" y="345"/>
                  </a:lnTo>
                  <a:lnTo>
                    <a:pt x="786" y="383"/>
                  </a:lnTo>
                  <a:lnTo>
                    <a:pt x="819" y="421"/>
                  </a:lnTo>
                  <a:lnTo>
                    <a:pt x="852" y="460"/>
                  </a:lnTo>
                  <a:lnTo>
                    <a:pt x="885" y="498"/>
                  </a:lnTo>
                  <a:lnTo>
                    <a:pt x="917" y="536"/>
                  </a:lnTo>
                  <a:lnTo>
                    <a:pt x="950" y="575"/>
                  </a:lnTo>
                  <a:lnTo>
                    <a:pt x="983" y="613"/>
                  </a:lnTo>
                  <a:lnTo>
                    <a:pt x="1016" y="651"/>
                  </a:lnTo>
                  <a:lnTo>
                    <a:pt x="1049" y="689"/>
                  </a:lnTo>
                  <a:lnTo>
                    <a:pt x="1081" y="728"/>
                  </a:lnTo>
                  <a:lnTo>
                    <a:pt x="1081" y="728"/>
                  </a:lnTo>
                  <a:cubicBezTo>
                    <a:pt x="1093" y="740"/>
                    <a:pt x="1106" y="750"/>
                    <a:pt x="1122" y="757"/>
                  </a:cubicBezTo>
                  <a:lnTo>
                    <a:pt x="1122" y="757"/>
                  </a:lnTo>
                  <a:cubicBezTo>
                    <a:pt x="1139" y="763"/>
                    <a:pt x="1155" y="763"/>
                    <a:pt x="1172" y="757"/>
                  </a:cubicBezTo>
                  <a:lnTo>
                    <a:pt x="1172" y="757"/>
                  </a:lnTo>
                  <a:cubicBezTo>
                    <a:pt x="1188" y="750"/>
                    <a:pt x="1202" y="740"/>
                    <a:pt x="1213" y="728"/>
                  </a:cubicBezTo>
                  <a:lnTo>
                    <a:pt x="1245" y="689"/>
                  </a:lnTo>
                  <a:lnTo>
                    <a:pt x="1279" y="651"/>
                  </a:lnTo>
                  <a:lnTo>
                    <a:pt x="1377" y="536"/>
                  </a:lnTo>
                  <a:lnTo>
                    <a:pt x="1409" y="498"/>
                  </a:lnTo>
                  <a:lnTo>
                    <a:pt x="1442" y="460"/>
                  </a:lnTo>
                  <a:lnTo>
                    <a:pt x="1541" y="345"/>
                  </a:lnTo>
                  <a:lnTo>
                    <a:pt x="1573" y="306"/>
                  </a:lnTo>
                  <a:lnTo>
                    <a:pt x="1606" y="268"/>
                  </a:lnTo>
                  <a:lnTo>
                    <a:pt x="1704" y="153"/>
                  </a:lnTo>
                  <a:lnTo>
                    <a:pt x="1737" y="115"/>
                  </a:lnTo>
                  <a:lnTo>
                    <a:pt x="1737" y="115"/>
                  </a:lnTo>
                  <a:cubicBezTo>
                    <a:pt x="1748" y="102"/>
                    <a:pt x="1762" y="92"/>
                    <a:pt x="1778" y="87"/>
                  </a:cubicBezTo>
                  <a:lnTo>
                    <a:pt x="1778" y="87"/>
                  </a:lnTo>
                  <a:cubicBezTo>
                    <a:pt x="1795" y="80"/>
                    <a:pt x="1814" y="77"/>
                    <a:pt x="1836" y="77"/>
                  </a:cubicBezTo>
                  <a:lnTo>
                    <a:pt x="1836" y="77"/>
                  </a:lnTo>
                  <a:cubicBezTo>
                    <a:pt x="1858" y="77"/>
                    <a:pt x="1876" y="80"/>
                    <a:pt x="1893" y="87"/>
                  </a:cubicBezTo>
                  <a:lnTo>
                    <a:pt x="1893" y="87"/>
                  </a:lnTo>
                  <a:cubicBezTo>
                    <a:pt x="1909" y="92"/>
                    <a:pt x="1917" y="102"/>
                    <a:pt x="1917" y="115"/>
                  </a:cubicBezTo>
                  <a:lnTo>
                    <a:pt x="1917" y="115"/>
                  </a:lnTo>
                  <a:cubicBezTo>
                    <a:pt x="1917" y="128"/>
                    <a:pt x="1912" y="140"/>
                    <a:pt x="1901" y="153"/>
                  </a:cubicBezTo>
                  <a:lnTo>
                    <a:pt x="1868" y="192"/>
                  </a:lnTo>
                  <a:lnTo>
                    <a:pt x="1836" y="230"/>
                  </a:lnTo>
                  <a:lnTo>
                    <a:pt x="1803" y="268"/>
                  </a:lnTo>
                  <a:lnTo>
                    <a:pt x="1704" y="383"/>
                  </a:lnTo>
                  <a:lnTo>
                    <a:pt x="1672" y="421"/>
                  </a:lnTo>
                  <a:lnTo>
                    <a:pt x="1639" y="460"/>
                  </a:lnTo>
                  <a:lnTo>
                    <a:pt x="1541" y="575"/>
                  </a:lnTo>
                  <a:lnTo>
                    <a:pt x="1508" y="613"/>
                  </a:lnTo>
                  <a:lnTo>
                    <a:pt x="1475" y="651"/>
                  </a:lnTo>
                  <a:lnTo>
                    <a:pt x="1377" y="766"/>
                  </a:lnTo>
                  <a:lnTo>
                    <a:pt x="1377" y="766"/>
                  </a:lnTo>
                  <a:cubicBezTo>
                    <a:pt x="1366" y="778"/>
                    <a:pt x="1360" y="791"/>
                    <a:pt x="1360" y="804"/>
                  </a:cubicBezTo>
                  <a:lnTo>
                    <a:pt x="1360" y="804"/>
                  </a:lnTo>
                  <a:cubicBezTo>
                    <a:pt x="1360" y="817"/>
                    <a:pt x="1366" y="830"/>
                    <a:pt x="1377" y="842"/>
                  </a:cubicBezTo>
                  <a:lnTo>
                    <a:pt x="1901" y="1455"/>
                  </a:lnTo>
                  <a:lnTo>
                    <a:pt x="1901" y="1455"/>
                  </a:lnTo>
                  <a:cubicBezTo>
                    <a:pt x="1912" y="1468"/>
                    <a:pt x="1917" y="1481"/>
                    <a:pt x="1917" y="1494"/>
                  </a:cubicBezTo>
                  <a:lnTo>
                    <a:pt x="1917" y="1494"/>
                  </a:lnTo>
                  <a:cubicBezTo>
                    <a:pt x="1917" y="1506"/>
                    <a:pt x="1909" y="1516"/>
                    <a:pt x="1893" y="1523"/>
                  </a:cubicBezTo>
                  <a:close/>
                  <a:moveTo>
                    <a:pt x="1565" y="1523"/>
                  </a:moveTo>
                  <a:lnTo>
                    <a:pt x="1565" y="1523"/>
                  </a:lnTo>
                  <a:cubicBezTo>
                    <a:pt x="1549" y="1529"/>
                    <a:pt x="1532" y="1529"/>
                    <a:pt x="1516" y="1523"/>
                  </a:cubicBezTo>
                  <a:lnTo>
                    <a:pt x="1516" y="1523"/>
                  </a:lnTo>
                  <a:cubicBezTo>
                    <a:pt x="1499" y="1516"/>
                    <a:pt x="1486" y="1506"/>
                    <a:pt x="1475" y="1494"/>
                  </a:cubicBezTo>
                  <a:lnTo>
                    <a:pt x="1442" y="1455"/>
                  </a:lnTo>
                  <a:lnTo>
                    <a:pt x="1409" y="1417"/>
                  </a:lnTo>
                  <a:lnTo>
                    <a:pt x="1409" y="1417"/>
                  </a:lnTo>
                  <a:cubicBezTo>
                    <a:pt x="1398" y="1404"/>
                    <a:pt x="1387" y="1398"/>
                    <a:pt x="1377" y="1398"/>
                  </a:cubicBezTo>
                  <a:lnTo>
                    <a:pt x="1377" y="1398"/>
                  </a:lnTo>
                  <a:cubicBezTo>
                    <a:pt x="1366" y="1398"/>
                    <a:pt x="1355" y="1404"/>
                    <a:pt x="1344" y="1417"/>
                  </a:cubicBezTo>
                  <a:lnTo>
                    <a:pt x="1344" y="1417"/>
                  </a:lnTo>
                  <a:cubicBezTo>
                    <a:pt x="1333" y="1430"/>
                    <a:pt x="1322" y="1436"/>
                    <a:pt x="1311" y="1436"/>
                  </a:cubicBezTo>
                  <a:lnTo>
                    <a:pt x="1311" y="1436"/>
                  </a:lnTo>
                  <a:cubicBezTo>
                    <a:pt x="1300" y="1436"/>
                    <a:pt x="1289" y="1430"/>
                    <a:pt x="1279" y="1417"/>
                  </a:cubicBezTo>
                  <a:lnTo>
                    <a:pt x="1245" y="1379"/>
                  </a:lnTo>
                  <a:lnTo>
                    <a:pt x="1213" y="1340"/>
                  </a:lnTo>
                  <a:lnTo>
                    <a:pt x="1213" y="1340"/>
                  </a:lnTo>
                  <a:cubicBezTo>
                    <a:pt x="1202" y="1327"/>
                    <a:pt x="1188" y="1318"/>
                    <a:pt x="1172" y="1312"/>
                  </a:cubicBezTo>
                  <a:lnTo>
                    <a:pt x="1172" y="1312"/>
                  </a:lnTo>
                  <a:cubicBezTo>
                    <a:pt x="1155" y="1305"/>
                    <a:pt x="1139" y="1305"/>
                    <a:pt x="1122" y="1312"/>
                  </a:cubicBezTo>
                  <a:lnTo>
                    <a:pt x="1122" y="1312"/>
                  </a:lnTo>
                  <a:cubicBezTo>
                    <a:pt x="1106" y="1318"/>
                    <a:pt x="1093" y="1327"/>
                    <a:pt x="1081" y="1340"/>
                  </a:cubicBezTo>
                  <a:lnTo>
                    <a:pt x="1049" y="1379"/>
                  </a:lnTo>
                  <a:lnTo>
                    <a:pt x="1016" y="1417"/>
                  </a:lnTo>
                  <a:lnTo>
                    <a:pt x="1016" y="1417"/>
                  </a:lnTo>
                  <a:cubicBezTo>
                    <a:pt x="1005" y="1430"/>
                    <a:pt x="994" y="1436"/>
                    <a:pt x="983" y="1436"/>
                  </a:cubicBezTo>
                  <a:lnTo>
                    <a:pt x="983" y="1436"/>
                  </a:lnTo>
                  <a:cubicBezTo>
                    <a:pt x="972" y="1436"/>
                    <a:pt x="962" y="1430"/>
                    <a:pt x="950" y="1417"/>
                  </a:cubicBezTo>
                  <a:lnTo>
                    <a:pt x="950" y="1417"/>
                  </a:lnTo>
                  <a:cubicBezTo>
                    <a:pt x="940" y="1404"/>
                    <a:pt x="929" y="1398"/>
                    <a:pt x="917" y="1398"/>
                  </a:cubicBezTo>
                  <a:lnTo>
                    <a:pt x="917" y="1398"/>
                  </a:lnTo>
                  <a:cubicBezTo>
                    <a:pt x="907" y="1398"/>
                    <a:pt x="896" y="1404"/>
                    <a:pt x="885" y="1417"/>
                  </a:cubicBezTo>
                  <a:lnTo>
                    <a:pt x="819" y="1494"/>
                  </a:lnTo>
                  <a:lnTo>
                    <a:pt x="819" y="1494"/>
                  </a:lnTo>
                  <a:cubicBezTo>
                    <a:pt x="808" y="1506"/>
                    <a:pt x="794" y="1516"/>
                    <a:pt x="778" y="1523"/>
                  </a:cubicBezTo>
                  <a:lnTo>
                    <a:pt x="778" y="1523"/>
                  </a:lnTo>
                  <a:cubicBezTo>
                    <a:pt x="762" y="1529"/>
                    <a:pt x="746" y="1529"/>
                    <a:pt x="730" y="1523"/>
                  </a:cubicBezTo>
                  <a:lnTo>
                    <a:pt x="730" y="1523"/>
                  </a:lnTo>
                  <a:cubicBezTo>
                    <a:pt x="712" y="1516"/>
                    <a:pt x="705" y="1506"/>
                    <a:pt x="705" y="1494"/>
                  </a:cubicBezTo>
                  <a:lnTo>
                    <a:pt x="705" y="1494"/>
                  </a:lnTo>
                  <a:cubicBezTo>
                    <a:pt x="705" y="1481"/>
                    <a:pt x="710" y="1468"/>
                    <a:pt x="721" y="1455"/>
                  </a:cubicBezTo>
                  <a:lnTo>
                    <a:pt x="753" y="1417"/>
                  </a:lnTo>
                  <a:lnTo>
                    <a:pt x="786" y="1379"/>
                  </a:lnTo>
                  <a:lnTo>
                    <a:pt x="819" y="1340"/>
                  </a:lnTo>
                  <a:lnTo>
                    <a:pt x="852" y="1302"/>
                  </a:lnTo>
                  <a:lnTo>
                    <a:pt x="885" y="1264"/>
                  </a:lnTo>
                  <a:lnTo>
                    <a:pt x="917" y="1225"/>
                  </a:lnTo>
                  <a:lnTo>
                    <a:pt x="950" y="1187"/>
                  </a:lnTo>
                  <a:lnTo>
                    <a:pt x="983" y="1148"/>
                  </a:lnTo>
                  <a:lnTo>
                    <a:pt x="1016" y="1111"/>
                  </a:lnTo>
                  <a:lnTo>
                    <a:pt x="1049" y="1072"/>
                  </a:lnTo>
                  <a:lnTo>
                    <a:pt x="1081" y="1034"/>
                  </a:lnTo>
                  <a:lnTo>
                    <a:pt x="1081" y="1034"/>
                  </a:lnTo>
                  <a:cubicBezTo>
                    <a:pt x="1093" y="1021"/>
                    <a:pt x="1106" y="1011"/>
                    <a:pt x="1122" y="1005"/>
                  </a:cubicBezTo>
                  <a:lnTo>
                    <a:pt x="1122" y="1005"/>
                  </a:lnTo>
                  <a:cubicBezTo>
                    <a:pt x="1139" y="999"/>
                    <a:pt x="1155" y="999"/>
                    <a:pt x="1172" y="1005"/>
                  </a:cubicBezTo>
                  <a:lnTo>
                    <a:pt x="1172" y="1005"/>
                  </a:lnTo>
                  <a:cubicBezTo>
                    <a:pt x="1188" y="1011"/>
                    <a:pt x="1202" y="1021"/>
                    <a:pt x="1213" y="1034"/>
                  </a:cubicBezTo>
                  <a:lnTo>
                    <a:pt x="1573" y="1455"/>
                  </a:lnTo>
                  <a:lnTo>
                    <a:pt x="1573" y="1455"/>
                  </a:lnTo>
                  <a:cubicBezTo>
                    <a:pt x="1584" y="1468"/>
                    <a:pt x="1590" y="1481"/>
                    <a:pt x="1590" y="1494"/>
                  </a:cubicBezTo>
                  <a:lnTo>
                    <a:pt x="1590" y="1494"/>
                  </a:lnTo>
                  <a:cubicBezTo>
                    <a:pt x="1590" y="1506"/>
                    <a:pt x="1582" y="1516"/>
                    <a:pt x="1565" y="1523"/>
                  </a:cubicBezTo>
                  <a:close/>
                  <a:moveTo>
                    <a:pt x="262" y="1455"/>
                  </a:moveTo>
                  <a:lnTo>
                    <a:pt x="230" y="1494"/>
                  </a:lnTo>
                  <a:lnTo>
                    <a:pt x="230" y="1494"/>
                  </a:lnTo>
                  <a:cubicBezTo>
                    <a:pt x="218" y="1506"/>
                    <a:pt x="205" y="1516"/>
                    <a:pt x="188" y="1523"/>
                  </a:cubicBezTo>
                  <a:lnTo>
                    <a:pt x="188" y="1523"/>
                  </a:lnTo>
                  <a:cubicBezTo>
                    <a:pt x="172" y="1529"/>
                    <a:pt x="156" y="1529"/>
                    <a:pt x="139" y="1523"/>
                  </a:cubicBezTo>
                  <a:lnTo>
                    <a:pt x="139" y="1523"/>
                  </a:lnTo>
                  <a:cubicBezTo>
                    <a:pt x="123" y="1516"/>
                    <a:pt x="115" y="1506"/>
                    <a:pt x="115" y="1494"/>
                  </a:cubicBezTo>
                  <a:lnTo>
                    <a:pt x="115" y="1494"/>
                  </a:lnTo>
                  <a:cubicBezTo>
                    <a:pt x="115" y="1481"/>
                    <a:pt x="120" y="1468"/>
                    <a:pt x="131" y="1455"/>
                  </a:cubicBezTo>
                  <a:lnTo>
                    <a:pt x="164" y="1417"/>
                  </a:lnTo>
                  <a:lnTo>
                    <a:pt x="197" y="1379"/>
                  </a:lnTo>
                  <a:lnTo>
                    <a:pt x="230" y="1340"/>
                  </a:lnTo>
                  <a:lnTo>
                    <a:pt x="328" y="1225"/>
                  </a:lnTo>
                  <a:lnTo>
                    <a:pt x="361" y="1187"/>
                  </a:lnTo>
                  <a:lnTo>
                    <a:pt x="394" y="1148"/>
                  </a:lnTo>
                  <a:lnTo>
                    <a:pt x="491" y="1034"/>
                  </a:lnTo>
                  <a:lnTo>
                    <a:pt x="524" y="996"/>
                  </a:lnTo>
                  <a:lnTo>
                    <a:pt x="557" y="958"/>
                  </a:lnTo>
                  <a:lnTo>
                    <a:pt x="655" y="842"/>
                  </a:lnTo>
                  <a:lnTo>
                    <a:pt x="655" y="842"/>
                  </a:lnTo>
                  <a:cubicBezTo>
                    <a:pt x="667" y="830"/>
                    <a:pt x="672" y="817"/>
                    <a:pt x="672" y="804"/>
                  </a:cubicBezTo>
                  <a:lnTo>
                    <a:pt x="672" y="804"/>
                  </a:lnTo>
                  <a:cubicBezTo>
                    <a:pt x="672" y="791"/>
                    <a:pt x="667" y="778"/>
                    <a:pt x="655" y="766"/>
                  </a:cubicBezTo>
                  <a:lnTo>
                    <a:pt x="131" y="153"/>
                  </a:lnTo>
                  <a:lnTo>
                    <a:pt x="131" y="153"/>
                  </a:lnTo>
                  <a:cubicBezTo>
                    <a:pt x="120" y="140"/>
                    <a:pt x="115" y="128"/>
                    <a:pt x="115" y="115"/>
                  </a:cubicBezTo>
                  <a:lnTo>
                    <a:pt x="115" y="115"/>
                  </a:lnTo>
                  <a:cubicBezTo>
                    <a:pt x="115" y="102"/>
                    <a:pt x="123" y="92"/>
                    <a:pt x="139" y="87"/>
                  </a:cubicBezTo>
                  <a:lnTo>
                    <a:pt x="139" y="87"/>
                  </a:lnTo>
                  <a:cubicBezTo>
                    <a:pt x="156" y="80"/>
                    <a:pt x="172" y="80"/>
                    <a:pt x="188" y="87"/>
                  </a:cubicBezTo>
                  <a:lnTo>
                    <a:pt x="188" y="87"/>
                  </a:lnTo>
                  <a:cubicBezTo>
                    <a:pt x="205" y="92"/>
                    <a:pt x="218" y="102"/>
                    <a:pt x="230" y="115"/>
                  </a:cubicBezTo>
                  <a:lnTo>
                    <a:pt x="262" y="153"/>
                  </a:lnTo>
                  <a:lnTo>
                    <a:pt x="295" y="192"/>
                  </a:lnTo>
                  <a:lnTo>
                    <a:pt x="328" y="230"/>
                  </a:lnTo>
                  <a:lnTo>
                    <a:pt x="361" y="268"/>
                  </a:lnTo>
                  <a:lnTo>
                    <a:pt x="394" y="306"/>
                  </a:lnTo>
                  <a:lnTo>
                    <a:pt x="426" y="345"/>
                  </a:lnTo>
                  <a:lnTo>
                    <a:pt x="459" y="383"/>
                  </a:lnTo>
                  <a:lnTo>
                    <a:pt x="491" y="421"/>
                  </a:lnTo>
                  <a:lnTo>
                    <a:pt x="524" y="460"/>
                  </a:lnTo>
                  <a:lnTo>
                    <a:pt x="557" y="498"/>
                  </a:lnTo>
                  <a:lnTo>
                    <a:pt x="590" y="536"/>
                  </a:lnTo>
                  <a:lnTo>
                    <a:pt x="622" y="575"/>
                  </a:lnTo>
                  <a:lnTo>
                    <a:pt x="655" y="613"/>
                  </a:lnTo>
                  <a:lnTo>
                    <a:pt x="688" y="651"/>
                  </a:lnTo>
                  <a:lnTo>
                    <a:pt x="721" y="689"/>
                  </a:lnTo>
                  <a:lnTo>
                    <a:pt x="753" y="728"/>
                  </a:lnTo>
                  <a:lnTo>
                    <a:pt x="786" y="766"/>
                  </a:lnTo>
                  <a:lnTo>
                    <a:pt x="786" y="766"/>
                  </a:lnTo>
                  <a:cubicBezTo>
                    <a:pt x="798" y="778"/>
                    <a:pt x="803" y="791"/>
                    <a:pt x="803" y="804"/>
                  </a:cubicBezTo>
                  <a:lnTo>
                    <a:pt x="803" y="804"/>
                  </a:lnTo>
                  <a:cubicBezTo>
                    <a:pt x="803" y="817"/>
                    <a:pt x="798" y="830"/>
                    <a:pt x="786" y="842"/>
                  </a:cubicBezTo>
                  <a:lnTo>
                    <a:pt x="753" y="880"/>
                  </a:lnTo>
                  <a:lnTo>
                    <a:pt x="721" y="919"/>
                  </a:lnTo>
                  <a:lnTo>
                    <a:pt x="622" y="1034"/>
                  </a:lnTo>
                  <a:lnTo>
                    <a:pt x="590" y="1072"/>
                  </a:lnTo>
                  <a:lnTo>
                    <a:pt x="557" y="1111"/>
                  </a:lnTo>
                  <a:lnTo>
                    <a:pt x="459" y="1225"/>
                  </a:lnTo>
                  <a:lnTo>
                    <a:pt x="426" y="1264"/>
                  </a:lnTo>
                  <a:lnTo>
                    <a:pt x="394" y="1302"/>
                  </a:lnTo>
                  <a:lnTo>
                    <a:pt x="295" y="1417"/>
                  </a:lnTo>
                  <a:lnTo>
                    <a:pt x="262" y="1455"/>
                  </a:lnTo>
                  <a:close/>
                  <a:moveTo>
                    <a:pt x="730" y="87"/>
                  </a:moveTo>
                  <a:lnTo>
                    <a:pt x="730" y="87"/>
                  </a:lnTo>
                  <a:cubicBezTo>
                    <a:pt x="746" y="80"/>
                    <a:pt x="762" y="80"/>
                    <a:pt x="778" y="87"/>
                  </a:cubicBezTo>
                  <a:lnTo>
                    <a:pt x="778" y="87"/>
                  </a:lnTo>
                  <a:cubicBezTo>
                    <a:pt x="794" y="92"/>
                    <a:pt x="808" y="102"/>
                    <a:pt x="819" y="115"/>
                  </a:cubicBezTo>
                  <a:lnTo>
                    <a:pt x="885" y="192"/>
                  </a:lnTo>
                  <a:lnTo>
                    <a:pt x="885" y="192"/>
                  </a:lnTo>
                  <a:cubicBezTo>
                    <a:pt x="896" y="204"/>
                    <a:pt x="907" y="210"/>
                    <a:pt x="917" y="210"/>
                  </a:cubicBezTo>
                  <a:lnTo>
                    <a:pt x="917" y="210"/>
                  </a:lnTo>
                  <a:cubicBezTo>
                    <a:pt x="929" y="210"/>
                    <a:pt x="940" y="204"/>
                    <a:pt x="950" y="192"/>
                  </a:cubicBezTo>
                  <a:lnTo>
                    <a:pt x="950" y="192"/>
                  </a:lnTo>
                  <a:cubicBezTo>
                    <a:pt x="962" y="179"/>
                    <a:pt x="972" y="172"/>
                    <a:pt x="983" y="172"/>
                  </a:cubicBezTo>
                  <a:lnTo>
                    <a:pt x="983" y="172"/>
                  </a:lnTo>
                  <a:cubicBezTo>
                    <a:pt x="994" y="172"/>
                    <a:pt x="1005" y="179"/>
                    <a:pt x="1016" y="192"/>
                  </a:cubicBezTo>
                  <a:lnTo>
                    <a:pt x="1049" y="230"/>
                  </a:lnTo>
                  <a:lnTo>
                    <a:pt x="1081" y="268"/>
                  </a:lnTo>
                  <a:lnTo>
                    <a:pt x="1081" y="268"/>
                  </a:lnTo>
                  <a:cubicBezTo>
                    <a:pt x="1093" y="281"/>
                    <a:pt x="1106" y="290"/>
                    <a:pt x="1122" y="297"/>
                  </a:cubicBezTo>
                  <a:lnTo>
                    <a:pt x="1122" y="297"/>
                  </a:lnTo>
                  <a:cubicBezTo>
                    <a:pt x="1139" y="303"/>
                    <a:pt x="1155" y="303"/>
                    <a:pt x="1172" y="297"/>
                  </a:cubicBezTo>
                  <a:lnTo>
                    <a:pt x="1172" y="297"/>
                  </a:lnTo>
                  <a:cubicBezTo>
                    <a:pt x="1188" y="290"/>
                    <a:pt x="1202" y="281"/>
                    <a:pt x="1213" y="268"/>
                  </a:cubicBezTo>
                  <a:lnTo>
                    <a:pt x="1279" y="192"/>
                  </a:lnTo>
                  <a:lnTo>
                    <a:pt x="1279" y="192"/>
                  </a:lnTo>
                  <a:cubicBezTo>
                    <a:pt x="1289" y="179"/>
                    <a:pt x="1300" y="172"/>
                    <a:pt x="1311" y="172"/>
                  </a:cubicBezTo>
                  <a:lnTo>
                    <a:pt x="1311" y="172"/>
                  </a:lnTo>
                  <a:cubicBezTo>
                    <a:pt x="1322" y="172"/>
                    <a:pt x="1333" y="179"/>
                    <a:pt x="1344" y="192"/>
                  </a:cubicBezTo>
                  <a:lnTo>
                    <a:pt x="1344" y="192"/>
                  </a:lnTo>
                  <a:cubicBezTo>
                    <a:pt x="1355" y="204"/>
                    <a:pt x="1366" y="210"/>
                    <a:pt x="1377" y="210"/>
                  </a:cubicBezTo>
                  <a:lnTo>
                    <a:pt x="1377" y="210"/>
                  </a:lnTo>
                  <a:cubicBezTo>
                    <a:pt x="1387" y="210"/>
                    <a:pt x="1398" y="204"/>
                    <a:pt x="1409" y="192"/>
                  </a:cubicBezTo>
                  <a:lnTo>
                    <a:pt x="1442" y="153"/>
                  </a:lnTo>
                  <a:lnTo>
                    <a:pt x="1475" y="115"/>
                  </a:lnTo>
                  <a:lnTo>
                    <a:pt x="1475" y="115"/>
                  </a:lnTo>
                  <a:cubicBezTo>
                    <a:pt x="1486" y="102"/>
                    <a:pt x="1499" y="92"/>
                    <a:pt x="1516" y="87"/>
                  </a:cubicBezTo>
                  <a:lnTo>
                    <a:pt x="1516" y="87"/>
                  </a:lnTo>
                  <a:cubicBezTo>
                    <a:pt x="1532" y="80"/>
                    <a:pt x="1549" y="80"/>
                    <a:pt x="1565" y="87"/>
                  </a:cubicBezTo>
                  <a:lnTo>
                    <a:pt x="1565" y="87"/>
                  </a:lnTo>
                  <a:cubicBezTo>
                    <a:pt x="1582" y="92"/>
                    <a:pt x="1590" y="102"/>
                    <a:pt x="1590" y="115"/>
                  </a:cubicBezTo>
                  <a:lnTo>
                    <a:pt x="1590" y="115"/>
                  </a:lnTo>
                  <a:cubicBezTo>
                    <a:pt x="1590" y="128"/>
                    <a:pt x="1584" y="140"/>
                    <a:pt x="1573" y="153"/>
                  </a:cubicBezTo>
                  <a:lnTo>
                    <a:pt x="1541" y="192"/>
                  </a:lnTo>
                  <a:lnTo>
                    <a:pt x="1508" y="230"/>
                  </a:lnTo>
                  <a:lnTo>
                    <a:pt x="1475" y="268"/>
                  </a:lnTo>
                  <a:lnTo>
                    <a:pt x="1377" y="383"/>
                  </a:lnTo>
                  <a:lnTo>
                    <a:pt x="1344" y="421"/>
                  </a:lnTo>
                  <a:lnTo>
                    <a:pt x="1311" y="460"/>
                  </a:lnTo>
                  <a:lnTo>
                    <a:pt x="1213" y="575"/>
                  </a:lnTo>
                  <a:lnTo>
                    <a:pt x="1213" y="575"/>
                  </a:lnTo>
                  <a:cubicBezTo>
                    <a:pt x="1202" y="587"/>
                    <a:pt x="1188" y="597"/>
                    <a:pt x="1172" y="603"/>
                  </a:cubicBezTo>
                  <a:lnTo>
                    <a:pt x="1172" y="603"/>
                  </a:lnTo>
                  <a:cubicBezTo>
                    <a:pt x="1155" y="609"/>
                    <a:pt x="1139" y="609"/>
                    <a:pt x="1122" y="603"/>
                  </a:cubicBezTo>
                  <a:lnTo>
                    <a:pt x="1122" y="603"/>
                  </a:lnTo>
                  <a:cubicBezTo>
                    <a:pt x="1106" y="597"/>
                    <a:pt x="1093" y="587"/>
                    <a:pt x="1081" y="575"/>
                  </a:cubicBezTo>
                  <a:lnTo>
                    <a:pt x="1049" y="536"/>
                  </a:lnTo>
                  <a:lnTo>
                    <a:pt x="1016" y="498"/>
                  </a:lnTo>
                  <a:lnTo>
                    <a:pt x="983" y="460"/>
                  </a:lnTo>
                  <a:lnTo>
                    <a:pt x="885" y="345"/>
                  </a:lnTo>
                  <a:lnTo>
                    <a:pt x="852" y="306"/>
                  </a:lnTo>
                  <a:lnTo>
                    <a:pt x="819" y="268"/>
                  </a:lnTo>
                  <a:lnTo>
                    <a:pt x="721" y="153"/>
                  </a:lnTo>
                  <a:lnTo>
                    <a:pt x="721" y="153"/>
                  </a:lnTo>
                  <a:cubicBezTo>
                    <a:pt x="710" y="140"/>
                    <a:pt x="705" y="128"/>
                    <a:pt x="705" y="115"/>
                  </a:cubicBezTo>
                  <a:lnTo>
                    <a:pt x="705" y="115"/>
                  </a:lnTo>
                  <a:cubicBezTo>
                    <a:pt x="705" y="102"/>
                    <a:pt x="712" y="92"/>
                    <a:pt x="730" y="87"/>
                  </a:cubicBezTo>
                  <a:lnTo>
                    <a:pt x="3089" y="87"/>
                  </a:lnTo>
                  <a:lnTo>
                    <a:pt x="3089" y="87"/>
                  </a:lnTo>
                  <a:cubicBezTo>
                    <a:pt x="3106" y="80"/>
                    <a:pt x="3122" y="80"/>
                    <a:pt x="3139" y="87"/>
                  </a:cubicBezTo>
                  <a:lnTo>
                    <a:pt x="3139" y="87"/>
                  </a:lnTo>
                  <a:cubicBezTo>
                    <a:pt x="3154" y="92"/>
                    <a:pt x="3169" y="102"/>
                    <a:pt x="3180" y="115"/>
                  </a:cubicBezTo>
                  <a:lnTo>
                    <a:pt x="3245" y="192"/>
                  </a:lnTo>
                  <a:lnTo>
                    <a:pt x="3245" y="192"/>
                  </a:lnTo>
                  <a:cubicBezTo>
                    <a:pt x="3256" y="204"/>
                    <a:pt x="3267" y="210"/>
                    <a:pt x="3278" y="210"/>
                  </a:cubicBezTo>
                  <a:lnTo>
                    <a:pt x="3278" y="210"/>
                  </a:lnTo>
                  <a:cubicBezTo>
                    <a:pt x="3289" y="210"/>
                    <a:pt x="3300" y="204"/>
                    <a:pt x="3311" y="192"/>
                  </a:cubicBezTo>
                  <a:lnTo>
                    <a:pt x="3311" y="192"/>
                  </a:lnTo>
                  <a:cubicBezTo>
                    <a:pt x="3322" y="179"/>
                    <a:pt x="3332" y="172"/>
                    <a:pt x="3344" y="172"/>
                  </a:cubicBezTo>
                  <a:lnTo>
                    <a:pt x="3344" y="172"/>
                  </a:lnTo>
                  <a:cubicBezTo>
                    <a:pt x="3354" y="172"/>
                    <a:pt x="3365" y="179"/>
                    <a:pt x="3376" y="192"/>
                  </a:cubicBezTo>
                  <a:lnTo>
                    <a:pt x="3409" y="230"/>
                  </a:lnTo>
                  <a:lnTo>
                    <a:pt x="3442" y="268"/>
                  </a:lnTo>
                  <a:lnTo>
                    <a:pt x="3442" y="268"/>
                  </a:lnTo>
                  <a:cubicBezTo>
                    <a:pt x="3453" y="281"/>
                    <a:pt x="3466" y="290"/>
                    <a:pt x="3482" y="297"/>
                  </a:cubicBezTo>
                  <a:lnTo>
                    <a:pt x="3482" y="297"/>
                  </a:lnTo>
                  <a:cubicBezTo>
                    <a:pt x="3499" y="303"/>
                    <a:pt x="3516" y="303"/>
                    <a:pt x="3532" y="297"/>
                  </a:cubicBezTo>
                  <a:lnTo>
                    <a:pt x="3532" y="297"/>
                  </a:lnTo>
                  <a:cubicBezTo>
                    <a:pt x="3548" y="290"/>
                    <a:pt x="3562" y="281"/>
                    <a:pt x="3573" y="268"/>
                  </a:cubicBezTo>
                  <a:lnTo>
                    <a:pt x="3638" y="192"/>
                  </a:lnTo>
                  <a:lnTo>
                    <a:pt x="3638" y="192"/>
                  </a:lnTo>
                  <a:cubicBezTo>
                    <a:pt x="3649" y="179"/>
                    <a:pt x="3660" y="172"/>
                    <a:pt x="3671" y="172"/>
                  </a:cubicBezTo>
                  <a:lnTo>
                    <a:pt x="3671" y="172"/>
                  </a:lnTo>
                  <a:cubicBezTo>
                    <a:pt x="3682" y="172"/>
                    <a:pt x="3693" y="179"/>
                    <a:pt x="3704" y="192"/>
                  </a:cubicBezTo>
                  <a:lnTo>
                    <a:pt x="3704" y="192"/>
                  </a:lnTo>
                  <a:cubicBezTo>
                    <a:pt x="3715" y="204"/>
                    <a:pt x="3726" y="210"/>
                    <a:pt x="3737" y="210"/>
                  </a:cubicBezTo>
                  <a:lnTo>
                    <a:pt x="3737" y="210"/>
                  </a:lnTo>
                  <a:cubicBezTo>
                    <a:pt x="3748" y="210"/>
                    <a:pt x="3758" y="204"/>
                    <a:pt x="3769" y="192"/>
                  </a:cubicBezTo>
                  <a:lnTo>
                    <a:pt x="3802" y="153"/>
                  </a:lnTo>
                  <a:lnTo>
                    <a:pt x="3835" y="115"/>
                  </a:lnTo>
                  <a:lnTo>
                    <a:pt x="3835" y="115"/>
                  </a:lnTo>
                  <a:cubicBezTo>
                    <a:pt x="3846" y="102"/>
                    <a:pt x="3860" y="92"/>
                    <a:pt x="3876" y="87"/>
                  </a:cubicBezTo>
                  <a:lnTo>
                    <a:pt x="3876" y="87"/>
                  </a:lnTo>
                  <a:cubicBezTo>
                    <a:pt x="3892" y="80"/>
                    <a:pt x="3909" y="80"/>
                    <a:pt x="3925" y="87"/>
                  </a:cubicBezTo>
                  <a:lnTo>
                    <a:pt x="3925" y="87"/>
                  </a:lnTo>
                  <a:cubicBezTo>
                    <a:pt x="3941" y="92"/>
                    <a:pt x="3950" y="102"/>
                    <a:pt x="3950" y="115"/>
                  </a:cubicBezTo>
                  <a:lnTo>
                    <a:pt x="3950" y="115"/>
                  </a:lnTo>
                  <a:cubicBezTo>
                    <a:pt x="3950" y="128"/>
                    <a:pt x="3944" y="140"/>
                    <a:pt x="3933" y="153"/>
                  </a:cubicBezTo>
                  <a:lnTo>
                    <a:pt x="3901" y="192"/>
                  </a:lnTo>
                  <a:lnTo>
                    <a:pt x="3868" y="230"/>
                  </a:lnTo>
                  <a:lnTo>
                    <a:pt x="3835" y="268"/>
                  </a:lnTo>
                  <a:lnTo>
                    <a:pt x="3737" y="383"/>
                  </a:lnTo>
                  <a:lnTo>
                    <a:pt x="3704" y="421"/>
                  </a:lnTo>
                  <a:lnTo>
                    <a:pt x="3671" y="460"/>
                  </a:lnTo>
                  <a:lnTo>
                    <a:pt x="3573" y="575"/>
                  </a:lnTo>
                  <a:lnTo>
                    <a:pt x="3573" y="575"/>
                  </a:lnTo>
                  <a:cubicBezTo>
                    <a:pt x="3562" y="587"/>
                    <a:pt x="3548" y="597"/>
                    <a:pt x="3532" y="603"/>
                  </a:cubicBezTo>
                  <a:lnTo>
                    <a:pt x="3532" y="603"/>
                  </a:lnTo>
                  <a:cubicBezTo>
                    <a:pt x="3516" y="609"/>
                    <a:pt x="3499" y="609"/>
                    <a:pt x="3482" y="603"/>
                  </a:cubicBezTo>
                  <a:lnTo>
                    <a:pt x="3482" y="603"/>
                  </a:lnTo>
                  <a:cubicBezTo>
                    <a:pt x="3466" y="597"/>
                    <a:pt x="3453" y="587"/>
                    <a:pt x="3442" y="575"/>
                  </a:cubicBezTo>
                  <a:lnTo>
                    <a:pt x="3409" y="536"/>
                  </a:lnTo>
                  <a:lnTo>
                    <a:pt x="3376" y="498"/>
                  </a:lnTo>
                  <a:lnTo>
                    <a:pt x="3344" y="460"/>
                  </a:lnTo>
                  <a:lnTo>
                    <a:pt x="3245" y="345"/>
                  </a:lnTo>
                  <a:lnTo>
                    <a:pt x="3213" y="306"/>
                  </a:lnTo>
                  <a:lnTo>
                    <a:pt x="3180" y="268"/>
                  </a:lnTo>
                  <a:lnTo>
                    <a:pt x="3081" y="153"/>
                  </a:lnTo>
                  <a:lnTo>
                    <a:pt x="3081" y="153"/>
                  </a:lnTo>
                  <a:cubicBezTo>
                    <a:pt x="3070" y="140"/>
                    <a:pt x="3065" y="128"/>
                    <a:pt x="3065" y="115"/>
                  </a:cubicBezTo>
                  <a:lnTo>
                    <a:pt x="3065" y="115"/>
                  </a:lnTo>
                  <a:cubicBezTo>
                    <a:pt x="3065" y="102"/>
                    <a:pt x="3073" y="92"/>
                    <a:pt x="3089" y="87"/>
                  </a:cubicBezTo>
                  <a:lnTo>
                    <a:pt x="730" y="87"/>
                  </a:lnTo>
                  <a:close/>
                  <a:moveTo>
                    <a:pt x="0" y="0"/>
                  </a:moveTo>
                  <a:lnTo>
                    <a:pt x="0" y="166"/>
                  </a:lnTo>
                  <a:lnTo>
                    <a:pt x="0" y="166"/>
                  </a:lnTo>
                  <a:cubicBezTo>
                    <a:pt x="13" y="172"/>
                    <a:pt x="23" y="181"/>
                    <a:pt x="33" y="192"/>
                  </a:cubicBezTo>
                  <a:lnTo>
                    <a:pt x="65" y="230"/>
                  </a:lnTo>
                  <a:lnTo>
                    <a:pt x="98" y="268"/>
                  </a:lnTo>
                  <a:lnTo>
                    <a:pt x="131" y="306"/>
                  </a:lnTo>
                  <a:lnTo>
                    <a:pt x="164" y="345"/>
                  </a:lnTo>
                  <a:lnTo>
                    <a:pt x="197" y="383"/>
                  </a:lnTo>
                  <a:lnTo>
                    <a:pt x="230" y="421"/>
                  </a:lnTo>
                  <a:lnTo>
                    <a:pt x="262" y="460"/>
                  </a:lnTo>
                  <a:lnTo>
                    <a:pt x="295" y="498"/>
                  </a:lnTo>
                  <a:lnTo>
                    <a:pt x="328" y="536"/>
                  </a:lnTo>
                  <a:lnTo>
                    <a:pt x="361" y="575"/>
                  </a:lnTo>
                  <a:lnTo>
                    <a:pt x="394" y="613"/>
                  </a:lnTo>
                  <a:lnTo>
                    <a:pt x="426" y="651"/>
                  </a:lnTo>
                  <a:lnTo>
                    <a:pt x="459" y="689"/>
                  </a:lnTo>
                  <a:lnTo>
                    <a:pt x="491" y="728"/>
                  </a:lnTo>
                  <a:lnTo>
                    <a:pt x="524" y="766"/>
                  </a:lnTo>
                  <a:lnTo>
                    <a:pt x="524" y="766"/>
                  </a:lnTo>
                  <a:cubicBezTo>
                    <a:pt x="536" y="778"/>
                    <a:pt x="541" y="791"/>
                    <a:pt x="541" y="804"/>
                  </a:cubicBezTo>
                  <a:lnTo>
                    <a:pt x="541" y="804"/>
                  </a:lnTo>
                  <a:cubicBezTo>
                    <a:pt x="541" y="817"/>
                    <a:pt x="536" y="830"/>
                    <a:pt x="524" y="842"/>
                  </a:cubicBezTo>
                  <a:lnTo>
                    <a:pt x="491" y="880"/>
                  </a:lnTo>
                  <a:lnTo>
                    <a:pt x="459" y="919"/>
                  </a:lnTo>
                  <a:lnTo>
                    <a:pt x="426" y="958"/>
                  </a:lnTo>
                  <a:lnTo>
                    <a:pt x="394" y="996"/>
                  </a:lnTo>
                  <a:lnTo>
                    <a:pt x="361" y="1034"/>
                  </a:lnTo>
                  <a:lnTo>
                    <a:pt x="328" y="1072"/>
                  </a:lnTo>
                  <a:lnTo>
                    <a:pt x="295" y="1111"/>
                  </a:lnTo>
                  <a:lnTo>
                    <a:pt x="262" y="1148"/>
                  </a:lnTo>
                  <a:lnTo>
                    <a:pt x="230" y="1187"/>
                  </a:lnTo>
                  <a:lnTo>
                    <a:pt x="197" y="1225"/>
                  </a:lnTo>
                  <a:lnTo>
                    <a:pt x="164" y="1264"/>
                  </a:lnTo>
                  <a:lnTo>
                    <a:pt x="131" y="1302"/>
                  </a:lnTo>
                  <a:lnTo>
                    <a:pt x="98" y="1340"/>
                  </a:lnTo>
                  <a:lnTo>
                    <a:pt x="65" y="1379"/>
                  </a:lnTo>
                  <a:lnTo>
                    <a:pt x="33" y="1417"/>
                  </a:lnTo>
                  <a:lnTo>
                    <a:pt x="33" y="1417"/>
                  </a:lnTo>
                  <a:cubicBezTo>
                    <a:pt x="23" y="1427"/>
                    <a:pt x="13" y="1436"/>
                    <a:pt x="0" y="1442"/>
                  </a:cubicBezTo>
                  <a:lnTo>
                    <a:pt x="0" y="1608"/>
                  </a:lnTo>
                  <a:lnTo>
                    <a:pt x="4720" y="1608"/>
                  </a:lnTo>
                  <a:lnTo>
                    <a:pt x="4720" y="1442"/>
                  </a:lnTo>
                  <a:lnTo>
                    <a:pt x="4720" y="1442"/>
                  </a:lnTo>
                  <a:cubicBezTo>
                    <a:pt x="4717" y="1443"/>
                    <a:pt x="4714" y="1444"/>
                    <a:pt x="4712" y="1446"/>
                  </a:cubicBezTo>
                  <a:lnTo>
                    <a:pt x="4712" y="1446"/>
                  </a:lnTo>
                  <a:cubicBezTo>
                    <a:pt x="4696" y="1452"/>
                    <a:pt x="4679" y="1452"/>
                    <a:pt x="4663" y="1446"/>
                  </a:cubicBezTo>
                  <a:lnTo>
                    <a:pt x="4663" y="1446"/>
                  </a:lnTo>
                  <a:cubicBezTo>
                    <a:pt x="4646" y="1439"/>
                    <a:pt x="4633" y="1430"/>
                    <a:pt x="4621" y="1417"/>
                  </a:cubicBezTo>
                  <a:lnTo>
                    <a:pt x="4589" y="1379"/>
                  </a:lnTo>
                  <a:lnTo>
                    <a:pt x="4556" y="1340"/>
                  </a:lnTo>
                  <a:lnTo>
                    <a:pt x="4458" y="1225"/>
                  </a:lnTo>
                  <a:lnTo>
                    <a:pt x="4425" y="1187"/>
                  </a:lnTo>
                  <a:lnTo>
                    <a:pt x="4393" y="1148"/>
                  </a:lnTo>
                  <a:lnTo>
                    <a:pt x="4294" y="1034"/>
                  </a:lnTo>
                  <a:lnTo>
                    <a:pt x="4261" y="996"/>
                  </a:lnTo>
                  <a:lnTo>
                    <a:pt x="4229" y="958"/>
                  </a:lnTo>
                  <a:lnTo>
                    <a:pt x="4130" y="842"/>
                  </a:lnTo>
                  <a:lnTo>
                    <a:pt x="4130" y="842"/>
                  </a:lnTo>
                  <a:cubicBezTo>
                    <a:pt x="4120" y="830"/>
                    <a:pt x="4114" y="817"/>
                    <a:pt x="4114" y="804"/>
                  </a:cubicBezTo>
                  <a:lnTo>
                    <a:pt x="4114" y="804"/>
                  </a:lnTo>
                  <a:cubicBezTo>
                    <a:pt x="4114" y="791"/>
                    <a:pt x="4120" y="778"/>
                    <a:pt x="4130" y="766"/>
                  </a:cubicBezTo>
                  <a:lnTo>
                    <a:pt x="4621" y="192"/>
                  </a:lnTo>
                  <a:lnTo>
                    <a:pt x="4621" y="192"/>
                  </a:lnTo>
                  <a:cubicBezTo>
                    <a:pt x="4633" y="179"/>
                    <a:pt x="4646" y="169"/>
                    <a:pt x="4663" y="162"/>
                  </a:cubicBezTo>
                  <a:lnTo>
                    <a:pt x="4663" y="162"/>
                  </a:lnTo>
                  <a:cubicBezTo>
                    <a:pt x="4679" y="157"/>
                    <a:pt x="4696" y="157"/>
                    <a:pt x="4712" y="162"/>
                  </a:cubicBezTo>
                  <a:lnTo>
                    <a:pt x="4712" y="162"/>
                  </a:lnTo>
                  <a:cubicBezTo>
                    <a:pt x="4714" y="163"/>
                    <a:pt x="4717" y="165"/>
                    <a:pt x="4720" y="166"/>
                  </a:cubicBezTo>
                  <a:lnTo>
                    <a:pt x="4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67">
              <a:extLst>
                <a:ext uri="{FF2B5EF4-FFF2-40B4-BE49-F238E27FC236}">
                  <a16:creationId xmlns:a16="http://schemas.microsoft.com/office/drawing/2014/main" id="{48C29D9F-EABB-7C43-B02C-E153D534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1 w 689"/>
                <a:gd name="T7" fmla="*/ 762 h 1450"/>
                <a:gd name="T8" fmla="*/ 688 w 689"/>
                <a:gd name="T9" fmla="*/ 724 h 1450"/>
                <a:gd name="T10" fmla="*/ 671 w 689"/>
                <a:gd name="T11" fmla="*/ 686 h 1450"/>
                <a:gd name="T12" fmla="*/ 606 w 689"/>
                <a:gd name="T13" fmla="*/ 609 h 1450"/>
                <a:gd name="T14" fmla="*/ 540 w 689"/>
                <a:gd name="T15" fmla="*/ 533 h 1450"/>
                <a:gd name="T16" fmla="*/ 475 w 689"/>
                <a:gd name="T17" fmla="*/ 456 h 1450"/>
                <a:gd name="T18" fmla="*/ 409 w 689"/>
                <a:gd name="T19" fmla="*/ 380 h 1450"/>
                <a:gd name="T20" fmla="*/ 344 w 689"/>
                <a:gd name="T21" fmla="*/ 303 h 1450"/>
                <a:gd name="T22" fmla="*/ 279 w 689"/>
                <a:gd name="T23" fmla="*/ 226 h 1450"/>
                <a:gd name="T24" fmla="*/ 213 w 689"/>
                <a:gd name="T25" fmla="*/ 150 h 1450"/>
                <a:gd name="T26" fmla="*/ 147 w 689"/>
                <a:gd name="T27" fmla="*/ 73 h 1450"/>
                <a:gd name="T28" fmla="*/ 115 w 689"/>
                <a:gd name="T29" fmla="*/ 35 h 1450"/>
                <a:gd name="T30" fmla="*/ 73 w 689"/>
                <a:gd name="T31" fmla="*/ 7 h 1450"/>
                <a:gd name="T32" fmla="*/ 24 w 689"/>
                <a:gd name="T33" fmla="*/ 7 h 1450"/>
                <a:gd name="T34" fmla="*/ 0 w 689"/>
                <a:gd name="T35" fmla="*/ 35 h 1450"/>
                <a:gd name="T36" fmla="*/ 540 w 689"/>
                <a:gd name="T37" fmla="*/ 686 h 1450"/>
                <a:gd name="T38" fmla="*/ 557 w 689"/>
                <a:gd name="T39" fmla="*/ 724 h 1450"/>
                <a:gd name="T40" fmla="*/ 540 w 689"/>
                <a:gd name="T41" fmla="*/ 762 h 1450"/>
                <a:gd name="T42" fmla="*/ 409 w 689"/>
                <a:gd name="T43" fmla="*/ 916 h 1450"/>
                <a:gd name="T44" fmla="*/ 279 w 689"/>
                <a:gd name="T45" fmla="*/ 1068 h 1450"/>
                <a:gd name="T46" fmla="*/ 213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4 w 689"/>
                <a:gd name="T55" fmla="*/ 1443 h 1450"/>
                <a:gd name="T56" fmla="*/ 73 w 689"/>
                <a:gd name="T57" fmla="*/ 1443 h 1450"/>
                <a:gd name="T58" fmla="*/ 115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7" y="954"/>
                  </a:lnTo>
                  <a:lnTo>
                    <a:pt x="606" y="839"/>
                  </a:lnTo>
                  <a:lnTo>
                    <a:pt x="638" y="800"/>
                  </a:lnTo>
                  <a:lnTo>
                    <a:pt x="671" y="762"/>
                  </a:lnTo>
                  <a:lnTo>
                    <a:pt x="671" y="762"/>
                  </a:lnTo>
                  <a:cubicBezTo>
                    <a:pt x="683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3" y="698"/>
                    <a:pt x="671" y="686"/>
                  </a:cubicBezTo>
                  <a:lnTo>
                    <a:pt x="638" y="648"/>
                  </a:lnTo>
                  <a:lnTo>
                    <a:pt x="606" y="609"/>
                  </a:lnTo>
                  <a:lnTo>
                    <a:pt x="573" y="571"/>
                  </a:lnTo>
                  <a:lnTo>
                    <a:pt x="540" y="533"/>
                  </a:lnTo>
                  <a:lnTo>
                    <a:pt x="507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09" y="380"/>
                  </a:lnTo>
                  <a:lnTo>
                    <a:pt x="376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9" y="226"/>
                  </a:lnTo>
                  <a:lnTo>
                    <a:pt x="246" y="188"/>
                  </a:lnTo>
                  <a:lnTo>
                    <a:pt x="213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5" y="35"/>
                  </a:lnTo>
                  <a:lnTo>
                    <a:pt x="115" y="35"/>
                  </a:lnTo>
                  <a:cubicBezTo>
                    <a:pt x="103" y="22"/>
                    <a:pt x="90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1" y="0"/>
                    <a:pt x="24" y="7"/>
                  </a:cubicBezTo>
                  <a:lnTo>
                    <a:pt x="24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2" y="698"/>
                    <a:pt x="557" y="711"/>
                    <a:pt x="557" y="724"/>
                  </a:cubicBezTo>
                  <a:lnTo>
                    <a:pt x="557" y="724"/>
                  </a:lnTo>
                  <a:cubicBezTo>
                    <a:pt x="557" y="737"/>
                    <a:pt x="552" y="750"/>
                    <a:pt x="540" y="762"/>
                  </a:cubicBezTo>
                  <a:lnTo>
                    <a:pt x="442" y="878"/>
                  </a:lnTo>
                  <a:lnTo>
                    <a:pt x="409" y="916"/>
                  </a:lnTo>
                  <a:lnTo>
                    <a:pt x="376" y="954"/>
                  </a:lnTo>
                  <a:lnTo>
                    <a:pt x="279" y="1068"/>
                  </a:lnTo>
                  <a:lnTo>
                    <a:pt x="246" y="1107"/>
                  </a:lnTo>
                  <a:lnTo>
                    <a:pt x="213" y="1145"/>
                  </a:lnTo>
                  <a:lnTo>
                    <a:pt x="115" y="1260"/>
                  </a:lnTo>
                  <a:lnTo>
                    <a:pt x="82" y="1299"/>
                  </a:lnTo>
                  <a:lnTo>
                    <a:pt x="49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4" y="1443"/>
                  </a:cubicBezTo>
                  <a:lnTo>
                    <a:pt x="24" y="1443"/>
                  </a:lnTo>
                  <a:cubicBezTo>
                    <a:pt x="41" y="1449"/>
                    <a:pt x="57" y="1449"/>
                    <a:pt x="73" y="1443"/>
                  </a:cubicBezTo>
                  <a:lnTo>
                    <a:pt x="73" y="1443"/>
                  </a:lnTo>
                  <a:cubicBezTo>
                    <a:pt x="90" y="1436"/>
                    <a:pt x="103" y="1426"/>
                    <a:pt x="115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9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68">
              <a:extLst>
                <a:ext uri="{FF2B5EF4-FFF2-40B4-BE49-F238E27FC236}">
                  <a16:creationId xmlns:a16="http://schemas.microsoft.com/office/drawing/2014/main" id="{DB8AAF67-4F09-D747-A28C-8CCC78793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4902200"/>
              <a:ext cx="554037" cy="523875"/>
            </a:xfrm>
            <a:custGeom>
              <a:avLst/>
              <a:gdLst>
                <a:gd name="T0" fmla="*/ 983 w 1541"/>
                <a:gd name="T1" fmla="*/ 727 h 1455"/>
                <a:gd name="T2" fmla="*/ 1098 w 1541"/>
                <a:gd name="T3" fmla="*/ 574 h 1455"/>
                <a:gd name="T4" fmla="*/ 1262 w 1541"/>
                <a:gd name="T5" fmla="*/ 383 h 1455"/>
                <a:gd name="T6" fmla="*/ 1426 w 1541"/>
                <a:gd name="T7" fmla="*/ 191 h 1455"/>
                <a:gd name="T8" fmla="*/ 1524 w 1541"/>
                <a:gd name="T9" fmla="*/ 76 h 1455"/>
                <a:gd name="T10" fmla="*/ 1540 w 1541"/>
                <a:gd name="T11" fmla="*/ 38 h 1455"/>
                <a:gd name="T12" fmla="*/ 1459 w 1541"/>
                <a:gd name="T13" fmla="*/ 0 h 1455"/>
                <a:gd name="T14" fmla="*/ 1401 w 1541"/>
                <a:gd name="T15" fmla="*/ 10 h 1455"/>
                <a:gd name="T16" fmla="*/ 1229 w 1541"/>
                <a:gd name="T17" fmla="*/ 191 h 1455"/>
                <a:gd name="T18" fmla="*/ 1065 w 1541"/>
                <a:gd name="T19" fmla="*/ 383 h 1455"/>
                <a:gd name="T20" fmla="*/ 902 w 1541"/>
                <a:gd name="T21" fmla="*/ 574 h 1455"/>
                <a:gd name="T22" fmla="*/ 836 w 1541"/>
                <a:gd name="T23" fmla="*/ 651 h 1455"/>
                <a:gd name="T24" fmla="*/ 745 w 1541"/>
                <a:gd name="T25" fmla="*/ 680 h 1455"/>
                <a:gd name="T26" fmla="*/ 672 w 1541"/>
                <a:gd name="T27" fmla="*/ 612 h 1455"/>
                <a:gd name="T28" fmla="*/ 573 w 1541"/>
                <a:gd name="T29" fmla="*/ 498 h 1455"/>
                <a:gd name="T30" fmla="*/ 475 w 1541"/>
                <a:gd name="T31" fmla="*/ 383 h 1455"/>
                <a:gd name="T32" fmla="*/ 376 w 1541"/>
                <a:gd name="T33" fmla="*/ 268 h 1455"/>
                <a:gd name="T34" fmla="*/ 278 w 1541"/>
                <a:gd name="T35" fmla="*/ 153 h 1455"/>
                <a:gd name="T36" fmla="*/ 180 w 1541"/>
                <a:gd name="T37" fmla="*/ 38 h 1455"/>
                <a:gd name="T38" fmla="*/ 139 w 1541"/>
                <a:gd name="T39" fmla="*/ 10 h 1455"/>
                <a:gd name="T40" fmla="*/ 25 w 1541"/>
                <a:gd name="T41" fmla="*/ 10 h 1455"/>
                <a:gd name="T42" fmla="*/ 0 w 1541"/>
                <a:gd name="T43" fmla="*/ 38 h 1455"/>
                <a:gd name="T44" fmla="*/ 147 w 1541"/>
                <a:gd name="T45" fmla="*/ 229 h 1455"/>
                <a:gd name="T46" fmla="*/ 311 w 1541"/>
                <a:gd name="T47" fmla="*/ 421 h 1455"/>
                <a:gd name="T48" fmla="*/ 475 w 1541"/>
                <a:gd name="T49" fmla="*/ 612 h 1455"/>
                <a:gd name="T50" fmla="*/ 540 w 1541"/>
                <a:gd name="T51" fmla="*/ 689 h 1455"/>
                <a:gd name="T52" fmla="*/ 540 w 1541"/>
                <a:gd name="T53" fmla="*/ 765 h 1455"/>
                <a:gd name="T54" fmla="*/ 442 w 1541"/>
                <a:gd name="T55" fmla="*/ 881 h 1455"/>
                <a:gd name="T56" fmla="*/ 344 w 1541"/>
                <a:gd name="T57" fmla="*/ 995 h 1455"/>
                <a:gd name="T58" fmla="*/ 245 w 1541"/>
                <a:gd name="T59" fmla="*/ 1110 h 1455"/>
                <a:gd name="T60" fmla="*/ 147 w 1541"/>
                <a:gd name="T61" fmla="*/ 1225 h 1455"/>
                <a:gd name="T62" fmla="*/ 49 w 1541"/>
                <a:gd name="T63" fmla="*/ 1340 h 1455"/>
                <a:gd name="T64" fmla="*/ 0 w 1541"/>
                <a:gd name="T65" fmla="*/ 1417 h 1455"/>
                <a:gd name="T66" fmla="*/ 25 w 1541"/>
                <a:gd name="T67" fmla="*/ 1446 h 1455"/>
                <a:gd name="T68" fmla="*/ 139 w 1541"/>
                <a:gd name="T69" fmla="*/ 1446 h 1455"/>
                <a:gd name="T70" fmla="*/ 213 w 1541"/>
                <a:gd name="T71" fmla="*/ 1378 h 1455"/>
                <a:gd name="T72" fmla="*/ 376 w 1541"/>
                <a:gd name="T73" fmla="*/ 1187 h 1455"/>
                <a:gd name="T74" fmla="*/ 540 w 1541"/>
                <a:gd name="T75" fmla="*/ 995 h 1455"/>
                <a:gd name="T76" fmla="*/ 704 w 1541"/>
                <a:gd name="T77" fmla="*/ 803 h 1455"/>
                <a:gd name="T78" fmla="*/ 745 w 1541"/>
                <a:gd name="T79" fmla="*/ 775 h 1455"/>
                <a:gd name="T80" fmla="*/ 836 w 1541"/>
                <a:gd name="T81" fmla="*/ 803 h 1455"/>
                <a:gd name="T82" fmla="*/ 934 w 1541"/>
                <a:gd name="T83" fmla="*/ 919 h 1455"/>
                <a:gd name="T84" fmla="*/ 1032 w 1541"/>
                <a:gd name="T85" fmla="*/ 1034 h 1455"/>
                <a:gd name="T86" fmla="*/ 1131 w 1541"/>
                <a:gd name="T87" fmla="*/ 1148 h 1455"/>
                <a:gd name="T88" fmla="*/ 1229 w 1541"/>
                <a:gd name="T89" fmla="*/ 1263 h 1455"/>
                <a:gd name="T90" fmla="*/ 1327 w 1541"/>
                <a:gd name="T91" fmla="*/ 1378 h 1455"/>
                <a:gd name="T92" fmla="*/ 1401 w 1541"/>
                <a:gd name="T93" fmla="*/ 1446 h 1455"/>
                <a:gd name="T94" fmla="*/ 1459 w 1541"/>
                <a:gd name="T95" fmla="*/ 1454 h 1455"/>
                <a:gd name="T96" fmla="*/ 1540 w 1541"/>
                <a:gd name="T97" fmla="*/ 1417 h 1455"/>
                <a:gd name="T98" fmla="*/ 1000 w 1541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3" y="740"/>
                    <a:pt x="983" y="727"/>
                  </a:cubicBezTo>
                  <a:lnTo>
                    <a:pt x="983" y="727"/>
                  </a:lnTo>
                  <a:cubicBezTo>
                    <a:pt x="983" y="714"/>
                    <a:pt x="989" y="701"/>
                    <a:pt x="1000" y="689"/>
                  </a:cubicBezTo>
                  <a:lnTo>
                    <a:pt x="1098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7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1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5" y="63"/>
                    <a:pt x="1540" y="51"/>
                    <a:pt x="1540" y="38"/>
                  </a:cubicBezTo>
                  <a:lnTo>
                    <a:pt x="1540" y="38"/>
                  </a:lnTo>
                  <a:cubicBezTo>
                    <a:pt x="1540" y="25"/>
                    <a:pt x="1532" y="15"/>
                    <a:pt x="1516" y="10"/>
                  </a:cubicBezTo>
                  <a:lnTo>
                    <a:pt x="1516" y="10"/>
                  </a:lnTo>
                  <a:cubicBezTo>
                    <a:pt x="1499" y="3"/>
                    <a:pt x="1480" y="0"/>
                    <a:pt x="1459" y="0"/>
                  </a:cubicBezTo>
                  <a:lnTo>
                    <a:pt x="1459" y="0"/>
                  </a:lnTo>
                  <a:cubicBezTo>
                    <a:pt x="1437" y="0"/>
                    <a:pt x="1418" y="3"/>
                    <a:pt x="1401" y="10"/>
                  </a:cubicBezTo>
                  <a:lnTo>
                    <a:pt x="1401" y="10"/>
                  </a:lnTo>
                  <a:cubicBezTo>
                    <a:pt x="1385" y="15"/>
                    <a:pt x="1371" y="25"/>
                    <a:pt x="1360" y="38"/>
                  </a:cubicBezTo>
                  <a:lnTo>
                    <a:pt x="1327" y="76"/>
                  </a:lnTo>
                  <a:lnTo>
                    <a:pt x="1229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5" y="383"/>
                  </a:lnTo>
                  <a:lnTo>
                    <a:pt x="1032" y="421"/>
                  </a:lnTo>
                  <a:lnTo>
                    <a:pt x="1000" y="459"/>
                  </a:lnTo>
                  <a:lnTo>
                    <a:pt x="902" y="574"/>
                  </a:lnTo>
                  <a:lnTo>
                    <a:pt x="868" y="612"/>
                  </a:lnTo>
                  <a:lnTo>
                    <a:pt x="836" y="651"/>
                  </a:lnTo>
                  <a:lnTo>
                    <a:pt x="836" y="651"/>
                  </a:lnTo>
                  <a:cubicBezTo>
                    <a:pt x="825" y="663"/>
                    <a:pt x="811" y="673"/>
                    <a:pt x="795" y="680"/>
                  </a:cubicBezTo>
                  <a:lnTo>
                    <a:pt x="795" y="680"/>
                  </a:lnTo>
                  <a:cubicBezTo>
                    <a:pt x="778" y="686"/>
                    <a:pt x="762" y="686"/>
                    <a:pt x="745" y="680"/>
                  </a:cubicBezTo>
                  <a:lnTo>
                    <a:pt x="745" y="680"/>
                  </a:lnTo>
                  <a:cubicBezTo>
                    <a:pt x="729" y="673"/>
                    <a:pt x="716" y="663"/>
                    <a:pt x="704" y="651"/>
                  </a:cubicBezTo>
                  <a:lnTo>
                    <a:pt x="672" y="612"/>
                  </a:lnTo>
                  <a:lnTo>
                    <a:pt x="639" y="574"/>
                  </a:lnTo>
                  <a:lnTo>
                    <a:pt x="606" y="536"/>
                  </a:lnTo>
                  <a:lnTo>
                    <a:pt x="573" y="498"/>
                  </a:lnTo>
                  <a:lnTo>
                    <a:pt x="540" y="459"/>
                  </a:lnTo>
                  <a:lnTo>
                    <a:pt x="508" y="421"/>
                  </a:lnTo>
                  <a:lnTo>
                    <a:pt x="475" y="383"/>
                  </a:lnTo>
                  <a:lnTo>
                    <a:pt x="442" y="344"/>
                  </a:lnTo>
                  <a:lnTo>
                    <a:pt x="409" y="306"/>
                  </a:lnTo>
                  <a:lnTo>
                    <a:pt x="376" y="268"/>
                  </a:lnTo>
                  <a:lnTo>
                    <a:pt x="344" y="229"/>
                  </a:lnTo>
                  <a:lnTo>
                    <a:pt x="311" y="191"/>
                  </a:lnTo>
                  <a:lnTo>
                    <a:pt x="278" y="153"/>
                  </a:lnTo>
                  <a:lnTo>
                    <a:pt x="245" y="115"/>
                  </a:lnTo>
                  <a:lnTo>
                    <a:pt x="213" y="76"/>
                  </a:lnTo>
                  <a:lnTo>
                    <a:pt x="180" y="38"/>
                  </a:lnTo>
                  <a:lnTo>
                    <a:pt x="180" y="38"/>
                  </a:lnTo>
                  <a:cubicBezTo>
                    <a:pt x="169" y="25"/>
                    <a:pt x="156" y="15"/>
                    <a:pt x="139" y="10"/>
                  </a:cubicBezTo>
                  <a:lnTo>
                    <a:pt x="139" y="10"/>
                  </a:lnTo>
                  <a:cubicBezTo>
                    <a:pt x="123" y="3"/>
                    <a:pt x="103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1" y="3"/>
                    <a:pt x="25" y="10"/>
                  </a:cubicBezTo>
                  <a:lnTo>
                    <a:pt x="25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5" y="63"/>
                    <a:pt x="17" y="76"/>
                  </a:cubicBezTo>
                  <a:lnTo>
                    <a:pt x="114" y="191"/>
                  </a:lnTo>
                  <a:lnTo>
                    <a:pt x="147" y="229"/>
                  </a:lnTo>
                  <a:lnTo>
                    <a:pt x="180" y="268"/>
                  </a:lnTo>
                  <a:lnTo>
                    <a:pt x="278" y="383"/>
                  </a:lnTo>
                  <a:lnTo>
                    <a:pt x="311" y="421"/>
                  </a:lnTo>
                  <a:lnTo>
                    <a:pt x="344" y="459"/>
                  </a:lnTo>
                  <a:lnTo>
                    <a:pt x="442" y="574"/>
                  </a:lnTo>
                  <a:lnTo>
                    <a:pt x="475" y="612"/>
                  </a:lnTo>
                  <a:lnTo>
                    <a:pt x="508" y="651"/>
                  </a:lnTo>
                  <a:lnTo>
                    <a:pt x="540" y="689"/>
                  </a:lnTo>
                  <a:lnTo>
                    <a:pt x="540" y="689"/>
                  </a:lnTo>
                  <a:cubicBezTo>
                    <a:pt x="552" y="701"/>
                    <a:pt x="557" y="714"/>
                    <a:pt x="557" y="727"/>
                  </a:cubicBezTo>
                  <a:lnTo>
                    <a:pt x="557" y="727"/>
                  </a:lnTo>
                  <a:cubicBezTo>
                    <a:pt x="557" y="740"/>
                    <a:pt x="552" y="753"/>
                    <a:pt x="540" y="765"/>
                  </a:cubicBezTo>
                  <a:lnTo>
                    <a:pt x="508" y="803"/>
                  </a:lnTo>
                  <a:lnTo>
                    <a:pt x="475" y="842"/>
                  </a:lnTo>
                  <a:lnTo>
                    <a:pt x="442" y="881"/>
                  </a:lnTo>
                  <a:lnTo>
                    <a:pt x="409" y="919"/>
                  </a:lnTo>
                  <a:lnTo>
                    <a:pt x="376" y="957"/>
                  </a:lnTo>
                  <a:lnTo>
                    <a:pt x="344" y="995"/>
                  </a:lnTo>
                  <a:lnTo>
                    <a:pt x="311" y="1034"/>
                  </a:lnTo>
                  <a:lnTo>
                    <a:pt x="278" y="1071"/>
                  </a:lnTo>
                  <a:lnTo>
                    <a:pt x="245" y="1110"/>
                  </a:lnTo>
                  <a:lnTo>
                    <a:pt x="213" y="1148"/>
                  </a:lnTo>
                  <a:lnTo>
                    <a:pt x="180" y="1187"/>
                  </a:lnTo>
                  <a:lnTo>
                    <a:pt x="147" y="1225"/>
                  </a:lnTo>
                  <a:lnTo>
                    <a:pt x="114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7" y="1378"/>
                  </a:lnTo>
                  <a:lnTo>
                    <a:pt x="17" y="1378"/>
                  </a:lnTo>
                  <a:cubicBezTo>
                    <a:pt x="5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5" y="1446"/>
                  </a:cubicBezTo>
                  <a:lnTo>
                    <a:pt x="25" y="1446"/>
                  </a:lnTo>
                  <a:cubicBezTo>
                    <a:pt x="41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3" y="1454"/>
                    <a:pt x="123" y="1452"/>
                    <a:pt x="139" y="1446"/>
                  </a:cubicBezTo>
                  <a:lnTo>
                    <a:pt x="139" y="1446"/>
                  </a:lnTo>
                  <a:cubicBezTo>
                    <a:pt x="156" y="1439"/>
                    <a:pt x="169" y="1429"/>
                    <a:pt x="180" y="1417"/>
                  </a:cubicBezTo>
                  <a:lnTo>
                    <a:pt x="213" y="1378"/>
                  </a:lnTo>
                  <a:lnTo>
                    <a:pt x="245" y="1340"/>
                  </a:lnTo>
                  <a:lnTo>
                    <a:pt x="344" y="1225"/>
                  </a:lnTo>
                  <a:lnTo>
                    <a:pt x="376" y="1187"/>
                  </a:lnTo>
                  <a:lnTo>
                    <a:pt x="409" y="1148"/>
                  </a:lnTo>
                  <a:lnTo>
                    <a:pt x="508" y="1034"/>
                  </a:lnTo>
                  <a:lnTo>
                    <a:pt x="540" y="995"/>
                  </a:lnTo>
                  <a:lnTo>
                    <a:pt x="573" y="957"/>
                  </a:lnTo>
                  <a:lnTo>
                    <a:pt x="672" y="842"/>
                  </a:lnTo>
                  <a:lnTo>
                    <a:pt x="704" y="803"/>
                  </a:lnTo>
                  <a:lnTo>
                    <a:pt x="704" y="803"/>
                  </a:lnTo>
                  <a:cubicBezTo>
                    <a:pt x="716" y="791"/>
                    <a:pt x="729" y="781"/>
                    <a:pt x="745" y="775"/>
                  </a:cubicBezTo>
                  <a:lnTo>
                    <a:pt x="745" y="775"/>
                  </a:lnTo>
                  <a:cubicBezTo>
                    <a:pt x="762" y="769"/>
                    <a:pt x="778" y="769"/>
                    <a:pt x="795" y="775"/>
                  </a:cubicBezTo>
                  <a:lnTo>
                    <a:pt x="795" y="775"/>
                  </a:lnTo>
                  <a:cubicBezTo>
                    <a:pt x="811" y="781"/>
                    <a:pt x="825" y="791"/>
                    <a:pt x="836" y="803"/>
                  </a:cubicBezTo>
                  <a:lnTo>
                    <a:pt x="868" y="842"/>
                  </a:lnTo>
                  <a:lnTo>
                    <a:pt x="902" y="881"/>
                  </a:lnTo>
                  <a:lnTo>
                    <a:pt x="934" y="919"/>
                  </a:lnTo>
                  <a:lnTo>
                    <a:pt x="967" y="957"/>
                  </a:lnTo>
                  <a:lnTo>
                    <a:pt x="1000" y="995"/>
                  </a:lnTo>
                  <a:lnTo>
                    <a:pt x="1032" y="1034"/>
                  </a:lnTo>
                  <a:lnTo>
                    <a:pt x="1065" y="1071"/>
                  </a:lnTo>
                  <a:lnTo>
                    <a:pt x="1098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29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7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1" y="1429"/>
                    <a:pt x="1385" y="1439"/>
                    <a:pt x="1401" y="1446"/>
                  </a:cubicBezTo>
                  <a:lnTo>
                    <a:pt x="1401" y="1446"/>
                  </a:lnTo>
                  <a:cubicBezTo>
                    <a:pt x="1418" y="1452"/>
                    <a:pt x="1437" y="1454"/>
                    <a:pt x="1459" y="1454"/>
                  </a:cubicBezTo>
                  <a:lnTo>
                    <a:pt x="1459" y="1454"/>
                  </a:lnTo>
                  <a:cubicBezTo>
                    <a:pt x="1480" y="1454"/>
                    <a:pt x="1499" y="1452"/>
                    <a:pt x="1516" y="1446"/>
                  </a:cubicBezTo>
                  <a:lnTo>
                    <a:pt x="1516" y="1446"/>
                  </a:lnTo>
                  <a:cubicBezTo>
                    <a:pt x="1532" y="1439"/>
                    <a:pt x="1540" y="1429"/>
                    <a:pt x="1540" y="1417"/>
                  </a:cubicBezTo>
                  <a:lnTo>
                    <a:pt x="1540" y="1417"/>
                  </a:lnTo>
                  <a:cubicBezTo>
                    <a:pt x="1540" y="1404"/>
                    <a:pt x="1535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43" name="Freeform 569">
              <a:extLst>
                <a:ext uri="{FF2B5EF4-FFF2-40B4-BE49-F238E27FC236}">
                  <a16:creationId xmlns:a16="http://schemas.microsoft.com/office/drawing/2014/main" id="{858030E8-A2DF-1145-A99C-663E7FE4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138" y="5013325"/>
              <a:ext cx="147637" cy="301625"/>
            </a:xfrm>
            <a:custGeom>
              <a:avLst/>
              <a:gdLst>
                <a:gd name="T0" fmla="*/ 410 w 411"/>
                <a:gd name="T1" fmla="*/ 240 h 837"/>
                <a:gd name="T2" fmla="*/ 410 w 411"/>
                <a:gd name="T3" fmla="*/ 240 h 837"/>
                <a:gd name="T4" fmla="*/ 401 w 411"/>
                <a:gd name="T5" fmla="*/ 236 h 837"/>
                <a:gd name="T6" fmla="*/ 401 w 411"/>
                <a:gd name="T7" fmla="*/ 236 h 837"/>
                <a:gd name="T8" fmla="*/ 353 w 411"/>
                <a:gd name="T9" fmla="*/ 236 h 837"/>
                <a:gd name="T10" fmla="*/ 353 w 411"/>
                <a:gd name="T11" fmla="*/ 236 h 837"/>
                <a:gd name="T12" fmla="*/ 311 w 411"/>
                <a:gd name="T13" fmla="*/ 265 h 837"/>
                <a:gd name="T14" fmla="*/ 279 w 411"/>
                <a:gd name="T15" fmla="*/ 303 h 837"/>
                <a:gd name="T16" fmla="*/ 246 w 411"/>
                <a:gd name="T17" fmla="*/ 342 h 837"/>
                <a:gd name="T18" fmla="*/ 214 w 411"/>
                <a:gd name="T19" fmla="*/ 380 h 837"/>
                <a:gd name="T20" fmla="*/ 214 w 411"/>
                <a:gd name="T21" fmla="*/ 380 h 837"/>
                <a:gd name="T22" fmla="*/ 197 w 411"/>
                <a:gd name="T23" fmla="*/ 418 h 837"/>
                <a:gd name="T24" fmla="*/ 197 w 411"/>
                <a:gd name="T25" fmla="*/ 418 h 837"/>
                <a:gd name="T26" fmla="*/ 214 w 411"/>
                <a:gd name="T27" fmla="*/ 456 h 837"/>
                <a:gd name="T28" fmla="*/ 246 w 411"/>
                <a:gd name="T29" fmla="*/ 494 h 837"/>
                <a:gd name="T30" fmla="*/ 279 w 411"/>
                <a:gd name="T31" fmla="*/ 533 h 837"/>
                <a:gd name="T32" fmla="*/ 311 w 411"/>
                <a:gd name="T33" fmla="*/ 571 h 837"/>
                <a:gd name="T34" fmla="*/ 311 w 411"/>
                <a:gd name="T35" fmla="*/ 571 h 837"/>
                <a:gd name="T36" fmla="*/ 353 w 411"/>
                <a:gd name="T37" fmla="*/ 600 h 837"/>
                <a:gd name="T38" fmla="*/ 353 w 411"/>
                <a:gd name="T39" fmla="*/ 600 h 837"/>
                <a:gd name="T40" fmla="*/ 401 w 411"/>
                <a:gd name="T41" fmla="*/ 600 h 837"/>
                <a:gd name="T42" fmla="*/ 401 w 411"/>
                <a:gd name="T43" fmla="*/ 600 h 837"/>
                <a:gd name="T44" fmla="*/ 410 w 411"/>
                <a:gd name="T45" fmla="*/ 596 h 837"/>
                <a:gd name="T46" fmla="*/ 410 w 411"/>
                <a:gd name="T47" fmla="*/ 826 h 837"/>
                <a:gd name="T48" fmla="*/ 410 w 411"/>
                <a:gd name="T49" fmla="*/ 826 h 837"/>
                <a:gd name="T50" fmla="*/ 401 w 411"/>
                <a:gd name="T51" fmla="*/ 829 h 837"/>
                <a:gd name="T52" fmla="*/ 401 w 411"/>
                <a:gd name="T53" fmla="*/ 829 h 837"/>
                <a:gd name="T54" fmla="*/ 353 w 411"/>
                <a:gd name="T55" fmla="*/ 829 h 837"/>
                <a:gd name="T56" fmla="*/ 353 w 411"/>
                <a:gd name="T57" fmla="*/ 829 h 837"/>
                <a:gd name="T58" fmla="*/ 311 w 411"/>
                <a:gd name="T59" fmla="*/ 801 h 837"/>
                <a:gd name="T60" fmla="*/ 246 w 411"/>
                <a:gd name="T61" fmla="*/ 725 h 837"/>
                <a:gd name="T62" fmla="*/ 214 w 411"/>
                <a:gd name="T63" fmla="*/ 686 h 837"/>
                <a:gd name="T64" fmla="*/ 181 w 411"/>
                <a:gd name="T65" fmla="*/ 648 h 837"/>
                <a:gd name="T66" fmla="*/ 83 w 411"/>
                <a:gd name="T67" fmla="*/ 533 h 837"/>
                <a:gd name="T68" fmla="*/ 50 w 411"/>
                <a:gd name="T69" fmla="*/ 494 h 837"/>
                <a:gd name="T70" fmla="*/ 17 w 411"/>
                <a:gd name="T71" fmla="*/ 456 h 837"/>
                <a:gd name="T72" fmla="*/ 17 w 411"/>
                <a:gd name="T73" fmla="*/ 456 h 837"/>
                <a:gd name="T74" fmla="*/ 0 w 411"/>
                <a:gd name="T75" fmla="*/ 418 h 837"/>
                <a:gd name="T76" fmla="*/ 0 w 411"/>
                <a:gd name="T77" fmla="*/ 418 h 837"/>
                <a:gd name="T78" fmla="*/ 17 w 411"/>
                <a:gd name="T79" fmla="*/ 380 h 837"/>
                <a:gd name="T80" fmla="*/ 50 w 411"/>
                <a:gd name="T81" fmla="*/ 342 h 837"/>
                <a:gd name="T82" fmla="*/ 83 w 411"/>
                <a:gd name="T83" fmla="*/ 303 h 837"/>
                <a:gd name="T84" fmla="*/ 115 w 411"/>
                <a:gd name="T85" fmla="*/ 265 h 837"/>
                <a:gd name="T86" fmla="*/ 148 w 411"/>
                <a:gd name="T87" fmla="*/ 227 h 837"/>
                <a:gd name="T88" fmla="*/ 181 w 411"/>
                <a:gd name="T89" fmla="*/ 188 h 837"/>
                <a:gd name="T90" fmla="*/ 214 w 411"/>
                <a:gd name="T91" fmla="*/ 150 h 837"/>
                <a:gd name="T92" fmla="*/ 246 w 411"/>
                <a:gd name="T93" fmla="*/ 112 h 837"/>
                <a:gd name="T94" fmla="*/ 279 w 411"/>
                <a:gd name="T95" fmla="*/ 74 h 837"/>
                <a:gd name="T96" fmla="*/ 311 w 411"/>
                <a:gd name="T97" fmla="*/ 35 h 837"/>
                <a:gd name="T98" fmla="*/ 311 w 411"/>
                <a:gd name="T99" fmla="*/ 35 h 837"/>
                <a:gd name="T100" fmla="*/ 353 w 411"/>
                <a:gd name="T101" fmla="*/ 6 h 837"/>
                <a:gd name="T102" fmla="*/ 353 w 411"/>
                <a:gd name="T103" fmla="*/ 6 h 837"/>
                <a:gd name="T104" fmla="*/ 401 w 411"/>
                <a:gd name="T105" fmla="*/ 6 h 837"/>
                <a:gd name="T106" fmla="*/ 401 w 411"/>
                <a:gd name="T107" fmla="*/ 6 h 837"/>
                <a:gd name="T108" fmla="*/ 410 w 411"/>
                <a:gd name="T109" fmla="*/ 10 h 837"/>
                <a:gd name="T110" fmla="*/ 410 w 411"/>
                <a:gd name="T111" fmla="*/ 24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" h="837">
                  <a:moveTo>
                    <a:pt x="410" y="240"/>
                  </a:moveTo>
                  <a:lnTo>
                    <a:pt x="410" y="240"/>
                  </a:lnTo>
                  <a:cubicBezTo>
                    <a:pt x="407" y="239"/>
                    <a:pt x="404" y="237"/>
                    <a:pt x="401" y="236"/>
                  </a:cubicBezTo>
                  <a:lnTo>
                    <a:pt x="401" y="236"/>
                  </a:lnTo>
                  <a:cubicBezTo>
                    <a:pt x="386" y="230"/>
                    <a:pt x="369" y="230"/>
                    <a:pt x="353" y="236"/>
                  </a:cubicBezTo>
                  <a:lnTo>
                    <a:pt x="353" y="236"/>
                  </a:lnTo>
                  <a:cubicBezTo>
                    <a:pt x="336" y="242"/>
                    <a:pt x="323" y="252"/>
                    <a:pt x="311" y="265"/>
                  </a:cubicBezTo>
                  <a:lnTo>
                    <a:pt x="279" y="303"/>
                  </a:lnTo>
                  <a:lnTo>
                    <a:pt x="246" y="342"/>
                  </a:lnTo>
                  <a:lnTo>
                    <a:pt x="214" y="380"/>
                  </a:lnTo>
                  <a:lnTo>
                    <a:pt x="214" y="380"/>
                  </a:lnTo>
                  <a:cubicBezTo>
                    <a:pt x="202" y="392"/>
                    <a:pt x="197" y="405"/>
                    <a:pt x="197" y="418"/>
                  </a:cubicBezTo>
                  <a:lnTo>
                    <a:pt x="197" y="418"/>
                  </a:lnTo>
                  <a:cubicBezTo>
                    <a:pt x="197" y="431"/>
                    <a:pt x="202" y="443"/>
                    <a:pt x="214" y="456"/>
                  </a:cubicBezTo>
                  <a:lnTo>
                    <a:pt x="246" y="494"/>
                  </a:lnTo>
                  <a:lnTo>
                    <a:pt x="279" y="533"/>
                  </a:lnTo>
                  <a:lnTo>
                    <a:pt x="311" y="571"/>
                  </a:lnTo>
                  <a:lnTo>
                    <a:pt x="311" y="571"/>
                  </a:lnTo>
                  <a:cubicBezTo>
                    <a:pt x="323" y="584"/>
                    <a:pt x="336" y="594"/>
                    <a:pt x="353" y="600"/>
                  </a:cubicBezTo>
                  <a:lnTo>
                    <a:pt x="353" y="600"/>
                  </a:lnTo>
                  <a:cubicBezTo>
                    <a:pt x="369" y="606"/>
                    <a:pt x="386" y="606"/>
                    <a:pt x="401" y="600"/>
                  </a:cubicBezTo>
                  <a:lnTo>
                    <a:pt x="401" y="600"/>
                  </a:lnTo>
                  <a:cubicBezTo>
                    <a:pt x="404" y="599"/>
                    <a:pt x="407" y="598"/>
                    <a:pt x="410" y="596"/>
                  </a:cubicBezTo>
                  <a:lnTo>
                    <a:pt x="410" y="826"/>
                  </a:lnTo>
                  <a:lnTo>
                    <a:pt x="410" y="826"/>
                  </a:lnTo>
                  <a:cubicBezTo>
                    <a:pt x="407" y="828"/>
                    <a:pt x="404" y="829"/>
                    <a:pt x="401" y="829"/>
                  </a:cubicBezTo>
                  <a:lnTo>
                    <a:pt x="401" y="829"/>
                  </a:lnTo>
                  <a:cubicBezTo>
                    <a:pt x="386" y="836"/>
                    <a:pt x="369" y="836"/>
                    <a:pt x="353" y="829"/>
                  </a:cubicBezTo>
                  <a:lnTo>
                    <a:pt x="353" y="829"/>
                  </a:lnTo>
                  <a:cubicBezTo>
                    <a:pt x="336" y="824"/>
                    <a:pt x="323" y="814"/>
                    <a:pt x="311" y="801"/>
                  </a:cubicBezTo>
                  <a:lnTo>
                    <a:pt x="246" y="725"/>
                  </a:lnTo>
                  <a:lnTo>
                    <a:pt x="214" y="686"/>
                  </a:lnTo>
                  <a:lnTo>
                    <a:pt x="181" y="648"/>
                  </a:lnTo>
                  <a:lnTo>
                    <a:pt x="83" y="533"/>
                  </a:lnTo>
                  <a:lnTo>
                    <a:pt x="50" y="494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6" y="443"/>
                    <a:pt x="0" y="431"/>
                    <a:pt x="0" y="418"/>
                  </a:cubicBezTo>
                  <a:lnTo>
                    <a:pt x="0" y="418"/>
                  </a:lnTo>
                  <a:cubicBezTo>
                    <a:pt x="0" y="405"/>
                    <a:pt x="6" y="392"/>
                    <a:pt x="17" y="380"/>
                  </a:cubicBezTo>
                  <a:lnTo>
                    <a:pt x="50" y="342"/>
                  </a:lnTo>
                  <a:lnTo>
                    <a:pt x="83" y="303"/>
                  </a:lnTo>
                  <a:lnTo>
                    <a:pt x="115" y="265"/>
                  </a:lnTo>
                  <a:lnTo>
                    <a:pt x="148" y="227"/>
                  </a:lnTo>
                  <a:lnTo>
                    <a:pt x="181" y="188"/>
                  </a:lnTo>
                  <a:lnTo>
                    <a:pt x="214" y="150"/>
                  </a:lnTo>
                  <a:lnTo>
                    <a:pt x="246" y="112"/>
                  </a:lnTo>
                  <a:lnTo>
                    <a:pt x="279" y="74"/>
                  </a:lnTo>
                  <a:lnTo>
                    <a:pt x="311" y="35"/>
                  </a:lnTo>
                  <a:lnTo>
                    <a:pt x="311" y="35"/>
                  </a:lnTo>
                  <a:cubicBezTo>
                    <a:pt x="323" y="22"/>
                    <a:pt x="336" y="13"/>
                    <a:pt x="353" y="6"/>
                  </a:cubicBezTo>
                  <a:lnTo>
                    <a:pt x="353" y="6"/>
                  </a:lnTo>
                  <a:cubicBezTo>
                    <a:pt x="369" y="0"/>
                    <a:pt x="386" y="0"/>
                    <a:pt x="401" y="6"/>
                  </a:cubicBezTo>
                  <a:lnTo>
                    <a:pt x="401" y="6"/>
                  </a:lnTo>
                  <a:cubicBezTo>
                    <a:pt x="404" y="8"/>
                    <a:pt x="407" y="9"/>
                    <a:pt x="410" y="10"/>
                  </a:cubicBezTo>
                  <a:lnTo>
                    <a:pt x="410" y="240"/>
                  </a:lnTo>
                </a:path>
              </a:pathLst>
            </a:custGeom>
            <a:solidFill>
              <a:srgbClr val="EA55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70">
              <a:extLst>
                <a:ext uri="{FF2B5EF4-FFF2-40B4-BE49-F238E27FC236}">
                  <a16:creationId xmlns:a16="http://schemas.microsoft.com/office/drawing/2014/main" id="{1BA59ADD-C1AF-3A45-AD5E-3E4B73DE5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138" y="5013325"/>
              <a:ext cx="147637" cy="301625"/>
            </a:xfrm>
            <a:custGeom>
              <a:avLst/>
              <a:gdLst>
                <a:gd name="T0" fmla="*/ 353 w 411"/>
                <a:gd name="T1" fmla="*/ 6 h 837"/>
                <a:gd name="T2" fmla="*/ 353 w 411"/>
                <a:gd name="T3" fmla="*/ 6 h 837"/>
                <a:gd name="T4" fmla="*/ 311 w 411"/>
                <a:gd name="T5" fmla="*/ 35 h 837"/>
                <a:gd name="T6" fmla="*/ 279 w 411"/>
                <a:gd name="T7" fmla="*/ 74 h 837"/>
                <a:gd name="T8" fmla="*/ 246 w 411"/>
                <a:gd name="T9" fmla="*/ 112 h 837"/>
                <a:gd name="T10" fmla="*/ 214 w 411"/>
                <a:gd name="T11" fmla="*/ 150 h 837"/>
                <a:gd name="T12" fmla="*/ 181 w 411"/>
                <a:gd name="T13" fmla="*/ 188 h 837"/>
                <a:gd name="T14" fmla="*/ 148 w 411"/>
                <a:gd name="T15" fmla="*/ 227 h 837"/>
                <a:gd name="T16" fmla="*/ 115 w 411"/>
                <a:gd name="T17" fmla="*/ 265 h 837"/>
                <a:gd name="T18" fmla="*/ 83 w 411"/>
                <a:gd name="T19" fmla="*/ 303 h 837"/>
                <a:gd name="T20" fmla="*/ 50 w 411"/>
                <a:gd name="T21" fmla="*/ 342 h 837"/>
                <a:gd name="T22" fmla="*/ 17 w 411"/>
                <a:gd name="T23" fmla="*/ 380 h 837"/>
                <a:gd name="T24" fmla="*/ 17 w 411"/>
                <a:gd name="T25" fmla="*/ 380 h 837"/>
                <a:gd name="T26" fmla="*/ 0 w 411"/>
                <a:gd name="T27" fmla="*/ 418 h 837"/>
                <a:gd name="T28" fmla="*/ 0 w 411"/>
                <a:gd name="T29" fmla="*/ 418 h 837"/>
                <a:gd name="T30" fmla="*/ 17 w 411"/>
                <a:gd name="T31" fmla="*/ 456 h 837"/>
                <a:gd name="T32" fmla="*/ 50 w 411"/>
                <a:gd name="T33" fmla="*/ 494 h 837"/>
                <a:gd name="T34" fmla="*/ 83 w 411"/>
                <a:gd name="T35" fmla="*/ 533 h 837"/>
                <a:gd name="T36" fmla="*/ 181 w 411"/>
                <a:gd name="T37" fmla="*/ 648 h 837"/>
                <a:gd name="T38" fmla="*/ 214 w 411"/>
                <a:gd name="T39" fmla="*/ 686 h 837"/>
                <a:gd name="T40" fmla="*/ 246 w 411"/>
                <a:gd name="T41" fmla="*/ 725 h 837"/>
                <a:gd name="T42" fmla="*/ 311 w 411"/>
                <a:gd name="T43" fmla="*/ 801 h 837"/>
                <a:gd name="T44" fmla="*/ 311 w 411"/>
                <a:gd name="T45" fmla="*/ 801 h 837"/>
                <a:gd name="T46" fmla="*/ 353 w 411"/>
                <a:gd name="T47" fmla="*/ 829 h 837"/>
                <a:gd name="T48" fmla="*/ 353 w 411"/>
                <a:gd name="T49" fmla="*/ 829 h 837"/>
                <a:gd name="T50" fmla="*/ 401 w 411"/>
                <a:gd name="T51" fmla="*/ 829 h 837"/>
                <a:gd name="T52" fmla="*/ 401 w 411"/>
                <a:gd name="T53" fmla="*/ 829 h 837"/>
                <a:gd name="T54" fmla="*/ 410 w 411"/>
                <a:gd name="T55" fmla="*/ 826 h 837"/>
                <a:gd name="T56" fmla="*/ 410 w 411"/>
                <a:gd name="T57" fmla="*/ 596 h 837"/>
                <a:gd name="T58" fmla="*/ 410 w 411"/>
                <a:gd name="T59" fmla="*/ 596 h 837"/>
                <a:gd name="T60" fmla="*/ 401 w 411"/>
                <a:gd name="T61" fmla="*/ 600 h 837"/>
                <a:gd name="T62" fmla="*/ 401 w 411"/>
                <a:gd name="T63" fmla="*/ 600 h 837"/>
                <a:gd name="T64" fmla="*/ 353 w 411"/>
                <a:gd name="T65" fmla="*/ 600 h 837"/>
                <a:gd name="T66" fmla="*/ 353 w 411"/>
                <a:gd name="T67" fmla="*/ 600 h 837"/>
                <a:gd name="T68" fmla="*/ 311 w 411"/>
                <a:gd name="T69" fmla="*/ 572 h 837"/>
                <a:gd name="T70" fmla="*/ 279 w 411"/>
                <a:gd name="T71" fmla="*/ 533 h 837"/>
                <a:gd name="T72" fmla="*/ 246 w 411"/>
                <a:gd name="T73" fmla="*/ 494 h 837"/>
                <a:gd name="T74" fmla="*/ 214 w 411"/>
                <a:gd name="T75" fmla="*/ 456 h 837"/>
                <a:gd name="T76" fmla="*/ 214 w 411"/>
                <a:gd name="T77" fmla="*/ 456 h 837"/>
                <a:gd name="T78" fmla="*/ 197 w 411"/>
                <a:gd name="T79" fmla="*/ 418 h 837"/>
                <a:gd name="T80" fmla="*/ 197 w 411"/>
                <a:gd name="T81" fmla="*/ 418 h 837"/>
                <a:gd name="T82" fmla="*/ 214 w 411"/>
                <a:gd name="T83" fmla="*/ 380 h 837"/>
                <a:gd name="T84" fmla="*/ 246 w 411"/>
                <a:gd name="T85" fmla="*/ 342 h 837"/>
                <a:gd name="T86" fmla="*/ 279 w 411"/>
                <a:gd name="T87" fmla="*/ 303 h 837"/>
                <a:gd name="T88" fmla="*/ 311 w 411"/>
                <a:gd name="T89" fmla="*/ 265 h 837"/>
                <a:gd name="T90" fmla="*/ 311 w 411"/>
                <a:gd name="T91" fmla="*/ 265 h 837"/>
                <a:gd name="T92" fmla="*/ 353 w 411"/>
                <a:gd name="T93" fmla="*/ 236 h 837"/>
                <a:gd name="T94" fmla="*/ 353 w 411"/>
                <a:gd name="T95" fmla="*/ 236 h 837"/>
                <a:gd name="T96" fmla="*/ 401 w 411"/>
                <a:gd name="T97" fmla="*/ 236 h 837"/>
                <a:gd name="T98" fmla="*/ 401 w 411"/>
                <a:gd name="T99" fmla="*/ 236 h 837"/>
                <a:gd name="T100" fmla="*/ 410 w 411"/>
                <a:gd name="T101" fmla="*/ 240 h 837"/>
                <a:gd name="T102" fmla="*/ 410 w 411"/>
                <a:gd name="T103" fmla="*/ 10 h 837"/>
                <a:gd name="T104" fmla="*/ 410 w 411"/>
                <a:gd name="T105" fmla="*/ 10 h 837"/>
                <a:gd name="T106" fmla="*/ 401 w 411"/>
                <a:gd name="T107" fmla="*/ 6 h 837"/>
                <a:gd name="T108" fmla="*/ 401 w 411"/>
                <a:gd name="T109" fmla="*/ 6 h 837"/>
                <a:gd name="T110" fmla="*/ 353 w 411"/>
                <a:gd name="T111" fmla="*/ 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" h="837">
                  <a:moveTo>
                    <a:pt x="353" y="6"/>
                  </a:moveTo>
                  <a:lnTo>
                    <a:pt x="353" y="6"/>
                  </a:lnTo>
                  <a:cubicBezTo>
                    <a:pt x="336" y="13"/>
                    <a:pt x="323" y="22"/>
                    <a:pt x="311" y="35"/>
                  </a:cubicBezTo>
                  <a:lnTo>
                    <a:pt x="279" y="74"/>
                  </a:lnTo>
                  <a:lnTo>
                    <a:pt x="246" y="112"/>
                  </a:lnTo>
                  <a:lnTo>
                    <a:pt x="214" y="150"/>
                  </a:lnTo>
                  <a:lnTo>
                    <a:pt x="181" y="188"/>
                  </a:lnTo>
                  <a:lnTo>
                    <a:pt x="148" y="227"/>
                  </a:lnTo>
                  <a:lnTo>
                    <a:pt x="115" y="265"/>
                  </a:lnTo>
                  <a:lnTo>
                    <a:pt x="83" y="303"/>
                  </a:lnTo>
                  <a:lnTo>
                    <a:pt x="50" y="342"/>
                  </a:lnTo>
                  <a:lnTo>
                    <a:pt x="17" y="380"/>
                  </a:lnTo>
                  <a:lnTo>
                    <a:pt x="17" y="380"/>
                  </a:lnTo>
                  <a:cubicBezTo>
                    <a:pt x="6" y="392"/>
                    <a:pt x="0" y="405"/>
                    <a:pt x="0" y="418"/>
                  </a:cubicBezTo>
                  <a:lnTo>
                    <a:pt x="0" y="418"/>
                  </a:lnTo>
                  <a:cubicBezTo>
                    <a:pt x="0" y="431"/>
                    <a:pt x="6" y="443"/>
                    <a:pt x="17" y="456"/>
                  </a:cubicBezTo>
                  <a:lnTo>
                    <a:pt x="50" y="494"/>
                  </a:lnTo>
                  <a:lnTo>
                    <a:pt x="83" y="533"/>
                  </a:lnTo>
                  <a:lnTo>
                    <a:pt x="181" y="648"/>
                  </a:lnTo>
                  <a:lnTo>
                    <a:pt x="214" y="686"/>
                  </a:lnTo>
                  <a:lnTo>
                    <a:pt x="246" y="725"/>
                  </a:lnTo>
                  <a:lnTo>
                    <a:pt x="311" y="801"/>
                  </a:lnTo>
                  <a:lnTo>
                    <a:pt x="311" y="801"/>
                  </a:lnTo>
                  <a:cubicBezTo>
                    <a:pt x="323" y="814"/>
                    <a:pt x="336" y="824"/>
                    <a:pt x="353" y="829"/>
                  </a:cubicBezTo>
                  <a:lnTo>
                    <a:pt x="353" y="829"/>
                  </a:lnTo>
                  <a:cubicBezTo>
                    <a:pt x="369" y="836"/>
                    <a:pt x="386" y="836"/>
                    <a:pt x="401" y="829"/>
                  </a:cubicBezTo>
                  <a:lnTo>
                    <a:pt x="401" y="829"/>
                  </a:lnTo>
                  <a:cubicBezTo>
                    <a:pt x="404" y="829"/>
                    <a:pt x="407" y="828"/>
                    <a:pt x="410" y="826"/>
                  </a:cubicBezTo>
                  <a:lnTo>
                    <a:pt x="410" y="596"/>
                  </a:lnTo>
                  <a:lnTo>
                    <a:pt x="410" y="596"/>
                  </a:lnTo>
                  <a:cubicBezTo>
                    <a:pt x="407" y="598"/>
                    <a:pt x="404" y="599"/>
                    <a:pt x="401" y="600"/>
                  </a:cubicBezTo>
                  <a:lnTo>
                    <a:pt x="401" y="600"/>
                  </a:lnTo>
                  <a:cubicBezTo>
                    <a:pt x="386" y="606"/>
                    <a:pt x="369" y="606"/>
                    <a:pt x="353" y="600"/>
                  </a:cubicBezTo>
                  <a:lnTo>
                    <a:pt x="353" y="600"/>
                  </a:lnTo>
                  <a:cubicBezTo>
                    <a:pt x="336" y="594"/>
                    <a:pt x="323" y="584"/>
                    <a:pt x="311" y="572"/>
                  </a:cubicBezTo>
                  <a:lnTo>
                    <a:pt x="279" y="533"/>
                  </a:lnTo>
                  <a:lnTo>
                    <a:pt x="246" y="494"/>
                  </a:lnTo>
                  <a:lnTo>
                    <a:pt x="214" y="456"/>
                  </a:lnTo>
                  <a:lnTo>
                    <a:pt x="214" y="456"/>
                  </a:lnTo>
                  <a:cubicBezTo>
                    <a:pt x="202" y="443"/>
                    <a:pt x="197" y="431"/>
                    <a:pt x="197" y="418"/>
                  </a:cubicBezTo>
                  <a:lnTo>
                    <a:pt x="197" y="418"/>
                  </a:lnTo>
                  <a:cubicBezTo>
                    <a:pt x="197" y="405"/>
                    <a:pt x="202" y="392"/>
                    <a:pt x="214" y="380"/>
                  </a:cubicBezTo>
                  <a:lnTo>
                    <a:pt x="246" y="342"/>
                  </a:lnTo>
                  <a:lnTo>
                    <a:pt x="279" y="303"/>
                  </a:lnTo>
                  <a:lnTo>
                    <a:pt x="311" y="265"/>
                  </a:lnTo>
                  <a:lnTo>
                    <a:pt x="311" y="265"/>
                  </a:lnTo>
                  <a:cubicBezTo>
                    <a:pt x="323" y="252"/>
                    <a:pt x="336" y="242"/>
                    <a:pt x="353" y="236"/>
                  </a:cubicBezTo>
                  <a:lnTo>
                    <a:pt x="353" y="236"/>
                  </a:lnTo>
                  <a:cubicBezTo>
                    <a:pt x="369" y="230"/>
                    <a:pt x="386" y="230"/>
                    <a:pt x="401" y="236"/>
                  </a:cubicBezTo>
                  <a:lnTo>
                    <a:pt x="401" y="236"/>
                  </a:lnTo>
                  <a:cubicBezTo>
                    <a:pt x="404" y="237"/>
                    <a:pt x="407" y="239"/>
                    <a:pt x="410" y="240"/>
                  </a:cubicBezTo>
                  <a:lnTo>
                    <a:pt x="410" y="10"/>
                  </a:lnTo>
                  <a:lnTo>
                    <a:pt x="410" y="10"/>
                  </a:lnTo>
                  <a:cubicBezTo>
                    <a:pt x="407" y="9"/>
                    <a:pt x="404" y="8"/>
                    <a:pt x="401" y="6"/>
                  </a:cubicBezTo>
                  <a:lnTo>
                    <a:pt x="401" y="6"/>
                  </a:lnTo>
                  <a:cubicBezTo>
                    <a:pt x="386" y="0"/>
                    <a:pt x="369" y="0"/>
                    <a:pt x="353" y="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71">
              <a:extLst>
                <a:ext uri="{FF2B5EF4-FFF2-40B4-BE49-F238E27FC236}">
                  <a16:creationId xmlns:a16="http://schemas.microsoft.com/office/drawing/2014/main" id="{E115DA43-9F0C-1F48-9F39-7C5D87A9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5276850"/>
              <a:ext cx="46037" cy="50800"/>
            </a:xfrm>
            <a:custGeom>
              <a:avLst/>
              <a:gdLst>
                <a:gd name="T0" fmla="*/ 94 w 126"/>
                <a:gd name="T1" fmla="*/ 13 h 141"/>
                <a:gd name="T2" fmla="*/ 94 w 126"/>
                <a:gd name="T3" fmla="*/ 13 h 141"/>
                <a:gd name="T4" fmla="*/ 31 w 126"/>
                <a:gd name="T5" fmla="*/ 13 h 141"/>
                <a:gd name="T6" fmla="*/ 31 w 126"/>
                <a:gd name="T7" fmla="*/ 13 h 141"/>
                <a:gd name="T8" fmla="*/ 0 w 126"/>
                <a:gd name="T9" fmla="*/ 70 h 141"/>
                <a:gd name="T10" fmla="*/ 0 w 126"/>
                <a:gd name="T11" fmla="*/ 70 h 141"/>
                <a:gd name="T12" fmla="*/ 31 w 126"/>
                <a:gd name="T13" fmla="*/ 127 h 141"/>
                <a:gd name="T14" fmla="*/ 31 w 126"/>
                <a:gd name="T15" fmla="*/ 127 h 141"/>
                <a:gd name="T16" fmla="*/ 94 w 126"/>
                <a:gd name="T17" fmla="*/ 127 h 141"/>
                <a:gd name="T18" fmla="*/ 94 w 126"/>
                <a:gd name="T19" fmla="*/ 127 h 141"/>
                <a:gd name="T20" fmla="*/ 125 w 126"/>
                <a:gd name="T21" fmla="*/ 70 h 141"/>
                <a:gd name="T22" fmla="*/ 125 w 126"/>
                <a:gd name="T23" fmla="*/ 70 h 141"/>
                <a:gd name="T24" fmla="*/ 94 w 126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41">
                  <a:moveTo>
                    <a:pt x="94" y="13"/>
                  </a:moveTo>
                  <a:lnTo>
                    <a:pt x="94" y="13"/>
                  </a:lnTo>
                  <a:cubicBezTo>
                    <a:pt x="73" y="0"/>
                    <a:pt x="52" y="0"/>
                    <a:pt x="31" y="13"/>
                  </a:cubicBezTo>
                  <a:lnTo>
                    <a:pt x="31" y="13"/>
                  </a:lnTo>
                  <a:cubicBezTo>
                    <a:pt x="10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0" y="115"/>
                    <a:pt x="31" y="127"/>
                  </a:cubicBezTo>
                  <a:lnTo>
                    <a:pt x="31" y="127"/>
                  </a:lnTo>
                  <a:cubicBezTo>
                    <a:pt x="52" y="140"/>
                    <a:pt x="73" y="140"/>
                    <a:pt x="94" y="127"/>
                  </a:cubicBezTo>
                  <a:lnTo>
                    <a:pt x="94" y="127"/>
                  </a:lnTo>
                  <a:cubicBezTo>
                    <a:pt x="115" y="115"/>
                    <a:pt x="125" y="96"/>
                    <a:pt x="125" y="70"/>
                  </a:cubicBezTo>
                  <a:lnTo>
                    <a:pt x="125" y="70"/>
                  </a:lnTo>
                  <a:cubicBezTo>
                    <a:pt x="125" y="44"/>
                    <a:pt x="115" y="25"/>
                    <a:pt x="94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572">
              <a:extLst>
                <a:ext uri="{FF2B5EF4-FFF2-40B4-BE49-F238E27FC236}">
                  <a16:creationId xmlns:a16="http://schemas.microsoft.com/office/drawing/2014/main" id="{7D0C297E-EB26-8341-BAEE-7613948D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775" y="5343525"/>
              <a:ext cx="23813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0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0" y="76"/>
                    <a:pt x="33" y="76"/>
                  </a:cubicBezTo>
                  <a:lnTo>
                    <a:pt x="33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573">
              <a:extLst>
                <a:ext uri="{FF2B5EF4-FFF2-40B4-BE49-F238E27FC236}">
                  <a16:creationId xmlns:a16="http://schemas.microsoft.com/office/drawing/2014/main" id="{4B3BC93C-F318-084B-8BC9-375512AF3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0" y="5343525"/>
              <a:ext cx="23813" cy="26988"/>
            </a:xfrm>
            <a:custGeom>
              <a:avLst/>
              <a:gdLst>
                <a:gd name="T0" fmla="*/ 33 w 67"/>
                <a:gd name="T1" fmla="*/ 0 h 77"/>
                <a:gd name="T2" fmla="*/ 33 w 67"/>
                <a:gd name="T3" fmla="*/ 0 h 77"/>
                <a:gd name="T4" fmla="*/ 0 w 67"/>
                <a:gd name="T5" fmla="*/ 39 h 77"/>
                <a:gd name="T6" fmla="*/ 0 w 67"/>
                <a:gd name="T7" fmla="*/ 39 h 77"/>
                <a:gd name="T8" fmla="*/ 33 w 67"/>
                <a:gd name="T9" fmla="*/ 76 h 77"/>
                <a:gd name="T10" fmla="*/ 33 w 67"/>
                <a:gd name="T11" fmla="*/ 76 h 77"/>
                <a:gd name="T12" fmla="*/ 66 w 67"/>
                <a:gd name="T13" fmla="*/ 39 h 77"/>
                <a:gd name="T14" fmla="*/ 66 w 67"/>
                <a:gd name="T15" fmla="*/ 39 h 77"/>
                <a:gd name="T16" fmla="*/ 33 w 67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5" y="76"/>
                    <a:pt x="66" y="64"/>
                    <a:pt x="66" y="39"/>
                  </a:cubicBezTo>
                  <a:lnTo>
                    <a:pt x="66" y="39"/>
                  </a:lnTo>
                  <a:cubicBezTo>
                    <a:pt x="66" y="13"/>
                    <a:pt x="55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574">
              <a:extLst>
                <a:ext uri="{FF2B5EF4-FFF2-40B4-BE49-F238E27FC236}">
                  <a16:creationId xmlns:a16="http://schemas.microsoft.com/office/drawing/2014/main" id="{8037123F-6C9D-FA46-AE10-45EEB5536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988" y="5097463"/>
              <a:ext cx="77787" cy="134937"/>
            </a:xfrm>
            <a:custGeom>
              <a:avLst/>
              <a:gdLst>
                <a:gd name="T0" fmla="*/ 204 w 214"/>
                <a:gd name="T1" fmla="*/ 6 h 377"/>
                <a:gd name="T2" fmla="*/ 204 w 214"/>
                <a:gd name="T3" fmla="*/ 6 h 377"/>
                <a:gd name="T4" fmla="*/ 156 w 214"/>
                <a:gd name="T5" fmla="*/ 6 h 377"/>
                <a:gd name="T6" fmla="*/ 156 w 214"/>
                <a:gd name="T7" fmla="*/ 6 h 377"/>
                <a:gd name="T8" fmla="*/ 114 w 214"/>
                <a:gd name="T9" fmla="*/ 35 h 377"/>
                <a:gd name="T10" fmla="*/ 82 w 214"/>
                <a:gd name="T11" fmla="*/ 73 h 377"/>
                <a:gd name="T12" fmla="*/ 49 w 214"/>
                <a:gd name="T13" fmla="*/ 112 h 377"/>
                <a:gd name="T14" fmla="*/ 17 w 214"/>
                <a:gd name="T15" fmla="*/ 150 h 377"/>
                <a:gd name="T16" fmla="*/ 17 w 214"/>
                <a:gd name="T17" fmla="*/ 150 h 377"/>
                <a:gd name="T18" fmla="*/ 0 w 214"/>
                <a:gd name="T19" fmla="*/ 188 h 377"/>
                <a:gd name="T20" fmla="*/ 0 w 214"/>
                <a:gd name="T21" fmla="*/ 188 h 377"/>
                <a:gd name="T22" fmla="*/ 17 w 214"/>
                <a:gd name="T23" fmla="*/ 226 h 377"/>
                <a:gd name="T24" fmla="*/ 49 w 214"/>
                <a:gd name="T25" fmla="*/ 264 h 377"/>
                <a:gd name="T26" fmla="*/ 82 w 214"/>
                <a:gd name="T27" fmla="*/ 303 h 377"/>
                <a:gd name="T28" fmla="*/ 114 w 214"/>
                <a:gd name="T29" fmla="*/ 341 h 377"/>
                <a:gd name="T30" fmla="*/ 114 w 214"/>
                <a:gd name="T31" fmla="*/ 341 h 377"/>
                <a:gd name="T32" fmla="*/ 156 w 214"/>
                <a:gd name="T33" fmla="*/ 370 h 377"/>
                <a:gd name="T34" fmla="*/ 156 w 214"/>
                <a:gd name="T35" fmla="*/ 370 h 377"/>
                <a:gd name="T36" fmla="*/ 204 w 214"/>
                <a:gd name="T37" fmla="*/ 370 h 377"/>
                <a:gd name="T38" fmla="*/ 204 w 214"/>
                <a:gd name="T39" fmla="*/ 370 h 377"/>
                <a:gd name="T40" fmla="*/ 213 w 214"/>
                <a:gd name="T41" fmla="*/ 366 h 377"/>
                <a:gd name="T42" fmla="*/ 213 w 214"/>
                <a:gd name="T43" fmla="*/ 367 h 377"/>
                <a:gd name="T44" fmla="*/ 213 w 214"/>
                <a:gd name="T45" fmla="*/ 10 h 377"/>
                <a:gd name="T46" fmla="*/ 213 w 214"/>
                <a:gd name="T47" fmla="*/ 10 h 377"/>
                <a:gd name="T48" fmla="*/ 213 w 214"/>
                <a:gd name="T49" fmla="*/ 10 h 377"/>
                <a:gd name="T50" fmla="*/ 204 w 214"/>
                <a:gd name="T51" fmla="*/ 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377">
                  <a:moveTo>
                    <a:pt x="204" y="6"/>
                  </a:moveTo>
                  <a:lnTo>
                    <a:pt x="204" y="6"/>
                  </a:lnTo>
                  <a:cubicBezTo>
                    <a:pt x="189" y="0"/>
                    <a:pt x="172" y="0"/>
                    <a:pt x="156" y="6"/>
                  </a:cubicBezTo>
                  <a:lnTo>
                    <a:pt x="156" y="6"/>
                  </a:lnTo>
                  <a:cubicBezTo>
                    <a:pt x="139" y="12"/>
                    <a:pt x="126" y="22"/>
                    <a:pt x="114" y="35"/>
                  </a:cubicBezTo>
                  <a:lnTo>
                    <a:pt x="82" y="73"/>
                  </a:lnTo>
                  <a:lnTo>
                    <a:pt x="49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5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5" y="213"/>
                    <a:pt x="17" y="226"/>
                  </a:cubicBezTo>
                  <a:lnTo>
                    <a:pt x="49" y="264"/>
                  </a:lnTo>
                  <a:lnTo>
                    <a:pt x="82" y="303"/>
                  </a:lnTo>
                  <a:lnTo>
                    <a:pt x="114" y="341"/>
                  </a:lnTo>
                  <a:lnTo>
                    <a:pt x="114" y="341"/>
                  </a:lnTo>
                  <a:cubicBezTo>
                    <a:pt x="126" y="354"/>
                    <a:pt x="139" y="364"/>
                    <a:pt x="156" y="370"/>
                  </a:cubicBezTo>
                  <a:lnTo>
                    <a:pt x="156" y="370"/>
                  </a:lnTo>
                  <a:cubicBezTo>
                    <a:pt x="172" y="376"/>
                    <a:pt x="189" y="376"/>
                    <a:pt x="204" y="370"/>
                  </a:cubicBezTo>
                  <a:lnTo>
                    <a:pt x="204" y="370"/>
                  </a:lnTo>
                  <a:cubicBezTo>
                    <a:pt x="207" y="369"/>
                    <a:pt x="210" y="368"/>
                    <a:pt x="213" y="366"/>
                  </a:cubicBezTo>
                  <a:lnTo>
                    <a:pt x="213" y="367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3" y="10"/>
                  </a:lnTo>
                  <a:cubicBezTo>
                    <a:pt x="210" y="9"/>
                    <a:pt x="207" y="7"/>
                    <a:pt x="204" y="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49" name="Freeform 575">
              <a:extLst>
                <a:ext uri="{FF2B5EF4-FFF2-40B4-BE49-F238E27FC236}">
                  <a16:creationId xmlns:a16="http://schemas.microsoft.com/office/drawing/2014/main" id="{8C8BFD04-FB62-0240-87B8-6C47EA45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00" y="4932363"/>
              <a:ext cx="219075" cy="466725"/>
            </a:xfrm>
            <a:custGeom>
              <a:avLst/>
              <a:gdLst>
                <a:gd name="T0" fmla="*/ 607 w 608"/>
                <a:gd name="T1" fmla="*/ 1286 h 1296"/>
                <a:gd name="T2" fmla="*/ 607 w 608"/>
                <a:gd name="T3" fmla="*/ 1055 h 1296"/>
                <a:gd name="T4" fmla="*/ 607 w 608"/>
                <a:gd name="T5" fmla="*/ 1055 h 1296"/>
                <a:gd name="T6" fmla="*/ 598 w 608"/>
                <a:gd name="T7" fmla="*/ 1058 h 1296"/>
                <a:gd name="T8" fmla="*/ 598 w 608"/>
                <a:gd name="T9" fmla="*/ 1058 h 1296"/>
                <a:gd name="T10" fmla="*/ 550 w 608"/>
                <a:gd name="T11" fmla="*/ 1058 h 1296"/>
                <a:gd name="T12" fmla="*/ 550 w 608"/>
                <a:gd name="T13" fmla="*/ 1058 h 1296"/>
                <a:gd name="T14" fmla="*/ 508 w 608"/>
                <a:gd name="T15" fmla="*/ 1030 h 1296"/>
                <a:gd name="T16" fmla="*/ 443 w 608"/>
                <a:gd name="T17" fmla="*/ 954 h 1296"/>
                <a:gd name="T18" fmla="*/ 411 w 608"/>
                <a:gd name="T19" fmla="*/ 915 h 1296"/>
                <a:gd name="T20" fmla="*/ 378 w 608"/>
                <a:gd name="T21" fmla="*/ 877 h 1296"/>
                <a:gd name="T22" fmla="*/ 280 w 608"/>
                <a:gd name="T23" fmla="*/ 762 h 1296"/>
                <a:gd name="T24" fmla="*/ 247 w 608"/>
                <a:gd name="T25" fmla="*/ 723 h 1296"/>
                <a:gd name="T26" fmla="*/ 214 w 608"/>
                <a:gd name="T27" fmla="*/ 685 h 1296"/>
                <a:gd name="T28" fmla="*/ 214 w 608"/>
                <a:gd name="T29" fmla="*/ 685 h 1296"/>
                <a:gd name="T30" fmla="*/ 197 w 608"/>
                <a:gd name="T31" fmla="*/ 647 h 1296"/>
                <a:gd name="T32" fmla="*/ 197 w 608"/>
                <a:gd name="T33" fmla="*/ 647 h 1296"/>
                <a:gd name="T34" fmla="*/ 214 w 608"/>
                <a:gd name="T35" fmla="*/ 609 h 1296"/>
                <a:gd name="T36" fmla="*/ 247 w 608"/>
                <a:gd name="T37" fmla="*/ 571 h 1296"/>
                <a:gd name="T38" fmla="*/ 280 w 608"/>
                <a:gd name="T39" fmla="*/ 532 h 1296"/>
                <a:gd name="T40" fmla="*/ 312 w 608"/>
                <a:gd name="T41" fmla="*/ 494 h 1296"/>
                <a:gd name="T42" fmla="*/ 345 w 608"/>
                <a:gd name="T43" fmla="*/ 456 h 1296"/>
                <a:gd name="T44" fmla="*/ 378 w 608"/>
                <a:gd name="T45" fmla="*/ 417 h 1296"/>
                <a:gd name="T46" fmla="*/ 411 w 608"/>
                <a:gd name="T47" fmla="*/ 379 h 1296"/>
                <a:gd name="T48" fmla="*/ 443 w 608"/>
                <a:gd name="T49" fmla="*/ 341 h 1296"/>
                <a:gd name="T50" fmla="*/ 476 w 608"/>
                <a:gd name="T51" fmla="*/ 303 h 1296"/>
                <a:gd name="T52" fmla="*/ 508 w 608"/>
                <a:gd name="T53" fmla="*/ 264 h 1296"/>
                <a:gd name="T54" fmla="*/ 508 w 608"/>
                <a:gd name="T55" fmla="*/ 264 h 1296"/>
                <a:gd name="T56" fmla="*/ 550 w 608"/>
                <a:gd name="T57" fmla="*/ 235 h 1296"/>
                <a:gd name="T58" fmla="*/ 550 w 608"/>
                <a:gd name="T59" fmla="*/ 235 h 1296"/>
                <a:gd name="T60" fmla="*/ 598 w 608"/>
                <a:gd name="T61" fmla="*/ 235 h 1296"/>
                <a:gd name="T62" fmla="*/ 598 w 608"/>
                <a:gd name="T63" fmla="*/ 235 h 1296"/>
                <a:gd name="T64" fmla="*/ 607 w 608"/>
                <a:gd name="T65" fmla="*/ 239 h 1296"/>
                <a:gd name="T66" fmla="*/ 607 w 608"/>
                <a:gd name="T67" fmla="*/ 239 h 1296"/>
                <a:gd name="T68" fmla="*/ 607 w 608"/>
                <a:gd name="T69" fmla="*/ 9 h 1296"/>
                <a:gd name="T70" fmla="*/ 607 w 608"/>
                <a:gd name="T71" fmla="*/ 9 h 1296"/>
                <a:gd name="T72" fmla="*/ 599 w 608"/>
                <a:gd name="T73" fmla="*/ 5 h 1296"/>
                <a:gd name="T74" fmla="*/ 599 w 608"/>
                <a:gd name="T75" fmla="*/ 5 h 1296"/>
                <a:gd name="T76" fmla="*/ 550 w 608"/>
                <a:gd name="T77" fmla="*/ 5 h 1296"/>
                <a:gd name="T78" fmla="*/ 550 w 608"/>
                <a:gd name="T79" fmla="*/ 5 h 1296"/>
                <a:gd name="T80" fmla="*/ 508 w 608"/>
                <a:gd name="T81" fmla="*/ 35 h 1296"/>
                <a:gd name="T82" fmla="*/ 17 w 608"/>
                <a:gd name="T83" fmla="*/ 609 h 1296"/>
                <a:gd name="T84" fmla="*/ 17 w 608"/>
                <a:gd name="T85" fmla="*/ 609 h 1296"/>
                <a:gd name="T86" fmla="*/ 0 w 608"/>
                <a:gd name="T87" fmla="*/ 647 h 1296"/>
                <a:gd name="T88" fmla="*/ 0 w 608"/>
                <a:gd name="T89" fmla="*/ 647 h 1296"/>
                <a:gd name="T90" fmla="*/ 17 w 608"/>
                <a:gd name="T91" fmla="*/ 685 h 1296"/>
                <a:gd name="T92" fmla="*/ 116 w 608"/>
                <a:gd name="T93" fmla="*/ 801 h 1296"/>
                <a:gd name="T94" fmla="*/ 148 w 608"/>
                <a:gd name="T95" fmla="*/ 839 h 1296"/>
                <a:gd name="T96" fmla="*/ 181 w 608"/>
                <a:gd name="T97" fmla="*/ 877 h 1296"/>
                <a:gd name="T98" fmla="*/ 280 w 608"/>
                <a:gd name="T99" fmla="*/ 991 h 1296"/>
                <a:gd name="T100" fmla="*/ 312 w 608"/>
                <a:gd name="T101" fmla="*/ 1030 h 1296"/>
                <a:gd name="T102" fmla="*/ 345 w 608"/>
                <a:gd name="T103" fmla="*/ 1068 h 1296"/>
                <a:gd name="T104" fmla="*/ 443 w 608"/>
                <a:gd name="T105" fmla="*/ 1183 h 1296"/>
                <a:gd name="T106" fmla="*/ 476 w 608"/>
                <a:gd name="T107" fmla="*/ 1222 h 1296"/>
                <a:gd name="T108" fmla="*/ 508 w 608"/>
                <a:gd name="T109" fmla="*/ 1260 h 1296"/>
                <a:gd name="T110" fmla="*/ 508 w 608"/>
                <a:gd name="T111" fmla="*/ 1260 h 1296"/>
                <a:gd name="T112" fmla="*/ 550 w 608"/>
                <a:gd name="T113" fmla="*/ 1289 h 1296"/>
                <a:gd name="T114" fmla="*/ 550 w 608"/>
                <a:gd name="T115" fmla="*/ 1289 h 1296"/>
                <a:gd name="T116" fmla="*/ 599 w 608"/>
                <a:gd name="T117" fmla="*/ 1289 h 1296"/>
                <a:gd name="T118" fmla="*/ 607 w 608"/>
                <a:gd name="T119" fmla="*/ 128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8" h="1296">
                  <a:moveTo>
                    <a:pt x="607" y="1286"/>
                  </a:moveTo>
                  <a:lnTo>
                    <a:pt x="607" y="1055"/>
                  </a:lnTo>
                  <a:lnTo>
                    <a:pt x="607" y="1055"/>
                  </a:lnTo>
                  <a:cubicBezTo>
                    <a:pt x="607" y="1055"/>
                    <a:pt x="601" y="1058"/>
                    <a:pt x="598" y="1058"/>
                  </a:cubicBezTo>
                  <a:lnTo>
                    <a:pt x="598" y="1058"/>
                  </a:lnTo>
                  <a:cubicBezTo>
                    <a:pt x="583" y="1065"/>
                    <a:pt x="566" y="1065"/>
                    <a:pt x="550" y="1058"/>
                  </a:cubicBezTo>
                  <a:lnTo>
                    <a:pt x="550" y="1058"/>
                  </a:lnTo>
                  <a:cubicBezTo>
                    <a:pt x="533" y="1053"/>
                    <a:pt x="520" y="1043"/>
                    <a:pt x="508" y="1030"/>
                  </a:cubicBezTo>
                  <a:lnTo>
                    <a:pt x="443" y="954"/>
                  </a:lnTo>
                  <a:lnTo>
                    <a:pt x="411" y="915"/>
                  </a:lnTo>
                  <a:lnTo>
                    <a:pt x="378" y="877"/>
                  </a:lnTo>
                  <a:lnTo>
                    <a:pt x="280" y="762"/>
                  </a:lnTo>
                  <a:lnTo>
                    <a:pt x="247" y="723"/>
                  </a:lnTo>
                  <a:lnTo>
                    <a:pt x="214" y="685"/>
                  </a:lnTo>
                  <a:lnTo>
                    <a:pt x="214" y="685"/>
                  </a:lnTo>
                  <a:cubicBezTo>
                    <a:pt x="203" y="672"/>
                    <a:pt x="197" y="660"/>
                    <a:pt x="197" y="647"/>
                  </a:cubicBezTo>
                  <a:lnTo>
                    <a:pt x="197" y="647"/>
                  </a:lnTo>
                  <a:cubicBezTo>
                    <a:pt x="197" y="634"/>
                    <a:pt x="203" y="621"/>
                    <a:pt x="214" y="609"/>
                  </a:cubicBezTo>
                  <a:lnTo>
                    <a:pt x="247" y="571"/>
                  </a:lnTo>
                  <a:lnTo>
                    <a:pt x="280" y="532"/>
                  </a:lnTo>
                  <a:lnTo>
                    <a:pt x="312" y="494"/>
                  </a:lnTo>
                  <a:lnTo>
                    <a:pt x="345" y="456"/>
                  </a:lnTo>
                  <a:lnTo>
                    <a:pt x="378" y="417"/>
                  </a:lnTo>
                  <a:lnTo>
                    <a:pt x="411" y="379"/>
                  </a:lnTo>
                  <a:lnTo>
                    <a:pt x="443" y="341"/>
                  </a:lnTo>
                  <a:lnTo>
                    <a:pt x="476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20" y="251"/>
                    <a:pt x="533" y="242"/>
                    <a:pt x="550" y="235"/>
                  </a:cubicBezTo>
                  <a:lnTo>
                    <a:pt x="550" y="235"/>
                  </a:lnTo>
                  <a:cubicBezTo>
                    <a:pt x="566" y="229"/>
                    <a:pt x="583" y="229"/>
                    <a:pt x="598" y="235"/>
                  </a:cubicBezTo>
                  <a:lnTo>
                    <a:pt x="598" y="235"/>
                  </a:lnTo>
                  <a:cubicBezTo>
                    <a:pt x="601" y="237"/>
                    <a:pt x="604" y="238"/>
                    <a:pt x="607" y="239"/>
                  </a:cubicBezTo>
                  <a:lnTo>
                    <a:pt x="607" y="239"/>
                  </a:lnTo>
                  <a:lnTo>
                    <a:pt x="607" y="9"/>
                  </a:lnTo>
                  <a:lnTo>
                    <a:pt x="607" y="9"/>
                  </a:lnTo>
                  <a:cubicBezTo>
                    <a:pt x="604" y="8"/>
                    <a:pt x="601" y="6"/>
                    <a:pt x="599" y="5"/>
                  </a:cubicBezTo>
                  <a:lnTo>
                    <a:pt x="599" y="5"/>
                  </a:lnTo>
                  <a:cubicBezTo>
                    <a:pt x="583" y="0"/>
                    <a:pt x="566" y="0"/>
                    <a:pt x="550" y="5"/>
                  </a:cubicBezTo>
                  <a:lnTo>
                    <a:pt x="550" y="5"/>
                  </a:lnTo>
                  <a:cubicBezTo>
                    <a:pt x="533" y="12"/>
                    <a:pt x="520" y="22"/>
                    <a:pt x="508" y="35"/>
                  </a:cubicBezTo>
                  <a:lnTo>
                    <a:pt x="17" y="609"/>
                  </a:lnTo>
                  <a:lnTo>
                    <a:pt x="17" y="609"/>
                  </a:lnTo>
                  <a:cubicBezTo>
                    <a:pt x="7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7" y="673"/>
                    <a:pt x="17" y="685"/>
                  </a:cubicBezTo>
                  <a:lnTo>
                    <a:pt x="116" y="801"/>
                  </a:lnTo>
                  <a:lnTo>
                    <a:pt x="148" y="839"/>
                  </a:lnTo>
                  <a:lnTo>
                    <a:pt x="181" y="877"/>
                  </a:lnTo>
                  <a:lnTo>
                    <a:pt x="280" y="991"/>
                  </a:lnTo>
                  <a:lnTo>
                    <a:pt x="312" y="1030"/>
                  </a:lnTo>
                  <a:lnTo>
                    <a:pt x="345" y="1068"/>
                  </a:lnTo>
                  <a:lnTo>
                    <a:pt x="443" y="1183"/>
                  </a:lnTo>
                  <a:lnTo>
                    <a:pt x="476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20" y="1273"/>
                    <a:pt x="533" y="1282"/>
                    <a:pt x="550" y="1289"/>
                  </a:cubicBezTo>
                  <a:lnTo>
                    <a:pt x="550" y="1289"/>
                  </a:lnTo>
                  <a:cubicBezTo>
                    <a:pt x="566" y="1295"/>
                    <a:pt x="583" y="1295"/>
                    <a:pt x="599" y="1289"/>
                  </a:cubicBezTo>
                  <a:lnTo>
                    <a:pt x="607" y="128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E5AC197-96EA-3140-94D8-6FF2E11F56E8}"/>
              </a:ext>
            </a:extLst>
          </p:cNvPr>
          <p:cNvGrpSpPr/>
          <p:nvPr/>
        </p:nvGrpSpPr>
        <p:grpSpPr>
          <a:xfrm>
            <a:off x="1715294" y="6294007"/>
            <a:ext cx="1700557" cy="579437"/>
            <a:chOff x="2754313" y="4872324"/>
            <a:chExt cx="1700557" cy="579437"/>
          </a:xfrm>
        </p:grpSpPr>
        <p:sp>
          <p:nvSpPr>
            <p:cNvPr id="557" name="Freeform 253">
              <a:extLst>
                <a:ext uri="{FF2B5EF4-FFF2-40B4-BE49-F238E27FC236}">
                  <a16:creationId xmlns:a16="http://schemas.microsoft.com/office/drawing/2014/main" id="{1EF6E3E6-15DB-FA4D-BAEA-8D01386E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625" y="5037138"/>
              <a:ext cx="231775" cy="257175"/>
            </a:xfrm>
            <a:custGeom>
              <a:avLst/>
              <a:gdLst>
                <a:gd name="T0" fmla="*/ 432 w 643"/>
                <a:gd name="T1" fmla="*/ 421 h 713"/>
                <a:gd name="T2" fmla="*/ 377 w 643"/>
                <a:gd name="T3" fmla="*/ 487 h 713"/>
                <a:gd name="T4" fmla="*/ 349 w 643"/>
                <a:gd name="T5" fmla="*/ 508 h 713"/>
                <a:gd name="T6" fmla="*/ 349 w 643"/>
                <a:gd name="T7" fmla="*/ 508 h 713"/>
                <a:gd name="T8" fmla="*/ 342 w 643"/>
                <a:gd name="T9" fmla="*/ 511 h 713"/>
                <a:gd name="T10" fmla="*/ 300 w 643"/>
                <a:gd name="T11" fmla="*/ 511 h 713"/>
                <a:gd name="T12" fmla="*/ 237 w 643"/>
                <a:gd name="T13" fmla="*/ 454 h 713"/>
                <a:gd name="T14" fmla="*/ 181 w 643"/>
                <a:gd name="T15" fmla="*/ 389 h 713"/>
                <a:gd name="T16" fmla="*/ 167 w 643"/>
                <a:gd name="T17" fmla="*/ 356 h 713"/>
                <a:gd name="T18" fmla="*/ 181 w 643"/>
                <a:gd name="T19" fmla="*/ 323 h 713"/>
                <a:gd name="T20" fmla="*/ 237 w 643"/>
                <a:gd name="T21" fmla="*/ 258 h 713"/>
                <a:gd name="T22" fmla="*/ 265 w 643"/>
                <a:gd name="T23" fmla="*/ 226 h 713"/>
                <a:gd name="T24" fmla="*/ 300 w 643"/>
                <a:gd name="T25" fmla="*/ 201 h 713"/>
                <a:gd name="T26" fmla="*/ 342 w 643"/>
                <a:gd name="T27" fmla="*/ 201 h 713"/>
                <a:gd name="T28" fmla="*/ 349 w 643"/>
                <a:gd name="T29" fmla="*/ 204 h 713"/>
                <a:gd name="T30" fmla="*/ 377 w 643"/>
                <a:gd name="T31" fmla="*/ 226 h 713"/>
                <a:gd name="T32" fmla="*/ 432 w 643"/>
                <a:gd name="T33" fmla="*/ 291 h 713"/>
                <a:gd name="T34" fmla="*/ 460 w 643"/>
                <a:gd name="T35" fmla="*/ 323 h 713"/>
                <a:gd name="T36" fmla="*/ 474 w 643"/>
                <a:gd name="T37" fmla="*/ 356 h 713"/>
                <a:gd name="T38" fmla="*/ 516 w 643"/>
                <a:gd name="T39" fmla="*/ 520 h 713"/>
                <a:gd name="T40" fmla="*/ 628 w 643"/>
                <a:gd name="T41" fmla="*/ 389 h 713"/>
                <a:gd name="T42" fmla="*/ 642 w 643"/>
                <a:gd name="T43" fmla="*/ 356 h 713"/>
                <a:gd name="T44" fmla="*/ 628 w 643"/>
                <a:gd name="T45" fmla="*/ 323 h 713"/>
                <a:gd name="T46" fmla="*/ 377 w 643"/>
                <a:gd name="T47" fmla="*/ 30 h 713"/>
                <a:gd name="T48" fmla="*/ 349 w 643"/>
                <a:gd name="T49" fmla="*/ 8 h 713"/>
                <a:gd name="T50" fmla="*/ 342 w 643"/>
                <a:gd name="T51" fmla="*/ 6 h 713"/>
                <a:gd name="T52" fmla="*/ 300 w 643"/>
                <a:gd name="T53" fmla="*/ 6 h 713"/>
                <a:gd name="T54" fmla="*/ 237 w 643"/>
                <a:gd name="T55" fmla="*/ 63 h 713"/>
                <a:gd name="T56" fmla="*/ 181 w 643"/>
                <a:gd name="T57" fmla="*/ 128 h 713"/>
                <a:gd name="T58" fmla="*/ 126 w 643"/>
                <a:gd name="T59" fmla="*/ 194 h 713"/>
                <a:gd name="T60" fmla="*/ 70 w 643"/>
                <a:gd name="T61" fmla="*/ 258 h 713"/>
                <a:gd name="T62" fmla="*/ 14 w 643"/>
                <a:gd name="T63" fmla="*/ 323 h 713"/>
                <a:gd name="T64" fmla="*/ 0 w 643"/>
                <a:gd name="T65" fmla="*/ 356 h 713"/>
                <a:gd name="T66" fmla="*/ 14 w 643"/>
                <a:gd name="T67" fmla="*/ 389 h 713"/>
                <a:gd name="T68" fmla="*/ 70 w 643"/>
                <a:gd name="T69" fmla="*/ 454 h 713"/>
                <a:gd name="T70" fmla="*/ 181 w 643"/>
                <a:gd name="T71" fmla="*/ 584 h 713"/>
                <a:gd name="T72" fmla="*/ 265 w 643"/>
                <a:gd name="T73" fmla="*/ 682 h 713"/>
                <a:gd name="T74" fmla="*/ 300 w 643"/>
                <a:gd name="T75" fmla="*/ 706 h 713"/>
                <a:gd name="T76" fmla="*/ 342 w 643"/>
                <a:gd name="T77" fmla="*/ 706 h 713"/>
                <a:gd name="T78" fmla="*/ 349 w 643"/>
                <a:gd name="T79" fmla="*/ 703 h 713"/>
                <a:gd name="T80" fmla="*/ 349 w 643"/>
                <a:gd name="T81" fmla="*/ 703 h 713"/>
                <a:gd name="T82" fmla="*/ 404 w 643"/>
                <a:gd name="T83" fmla="*/ 649 h 713"/>
                <a:gd name="T84" fmla="*/ 516 w 643"/>
                <a:gd name="T85" fmla="*/ 52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3" h="713">
                  <a:moveTo>
                    <a:pt x="460" y="389"/>
                  </a:moveTo>
                  <a:lnTo>
                    <a:pt x="432" y="421"/>
                  </a:lnTo>
                  <a:lnTo>
                    <a:pt x="404" y="454"/>
                  </a:lnTo>
                  <a:lnTo>
                    <a:pt x="377" y="487"/>
                  </a:lnTo>
                  <a:lnTo>
                    <a:pt x="377" y="487"/>
                  </a:lnTo>
                  <a:cubicBezTo>
                    <a:pt x="369" y="495"/>
                    <a:pt x="360" y="502"/>
                    <a:pt x="349" y="508"/>
                  </a:cubicBezTo>
                  <a:lnTo>
                    <a:pt x="349" y="508"/>
                  </a:lnTo>
                  <a:lnTo>
                    <a:pt x="349" y="508"/>
                  </a:lnTo>
                  <a:cubicBezTo>
                    <a:pt x="346" y="509"/>
                    <a:pt x="344" y="510"/>
                    <a:pt x="342" y="511"/>
                  </a:cubicBezTo>
                  <a:lnTo>
                    <a:pt x="342" y="511"/>
                  </a:lnTo>
                  <a:cubicBezTo>
                    <a:pt x="328" y="517"/>
                    <a:pt x="314" y="517"/>
                    <a:pt x="300" y="511"/>
                  </a:cubicBezTo>
                  <a:lnTo>
                    <a:pt x="300" y="511"/>
                  </a:lnTo>
                  <a:cubicBezTo>
                    <a:pt x="286" y="505"/>
                    <a:pt x="274" y="497"/>
                    <a:pt x="265" y="487"/>
                  </a:cubicBezTo>
                  <a:lnTo>
                    <a:pt x="237" y="454"/>
                  </a:lnTo>
                  <a:lnTo>
                    <a:pt x="209" y="421"/>
                  </a:lnTo>
                  <a:lnTo>
                    <a:pt x="181" y="389"/>
                  </a:lnTo>
                  <a:lnTo>
                    <a:pt x="181" y="389"/>
                  </a:lnTo>
                  <a:cubicBezTo>
                    <a:pt x="172" y="378"/>
                    <a:pt x="167" y="367"/>
                    <a:pt x="167" y="356"/>
                  </a:cubicBezTo>
                  <a:lnTo>
                    <a:pt x="167" y="356"/>
                  </a:lnTo>
                  <a:cubicBezTo>
                    <a:pt x="167" y="345"/>
                    <a:pt x="172" y="334"/>
                    <a:pt x="181" y="323"/>
                  </a:cubicBezTo>
                  <a:lnTo>
                    <a:pt x="209" y="291"/>
                  </a:lnTo>
                  <a:lnTo>
                    <a:pt x="237" y="258"/>
                  </a:lnTo>
                  <a:lnTo>
                    <a:pt x="265" y="226"/>
                  </a:lnTo>
                  <a:lnTo>
                    <a:pt x="265" y="226"/>
                  </a:lnTo>
                  <a:cubicBezTo>
                    <a:pt x="274" y="215"/>
                    <a:pt x="286" y="207"/>
                    <a:pt x="300" y="201"/>
                  </a:cubicBezTo>
                  <a:lnTo>
                    <a:pt x="300" y="201"/>
                  </a:lnTo>
                  <a:cubicBezTo>
                    <a:pt x="314" y="196"/>
                    <a:pt x="328" y="196"/>
                    <a:pt x="342" y="201"/>
                  </a:cubicBezTo>
                  <a:lnTo>
                    <a:pt x="342" y="201"/>
                  </a:lnTo>
                  <a:cubicBezTo>
                    <a:pt x="344" y="202"/>
                    <a:pt x="346" y="204"/>
                    <a:pt x="349" y="204"/>
                  </a:cubicBezTo>
                  <a:lnTo>
                    <a:pt x="349" y="204"/>
                  </a:lnTo>
                  <a:lnTo>
                    <a:pt x="349" y="204"/>
                  </a:lnTo>
                  <a:cubicBezTo>
                    <a:pt x="360" y="209"/>
                    <a:pt x="369" y="217"/>
                    <a:pt x="377" y="226"/>
                  </a:cubicBezTo>
                  <a:lnTo>
                    <a:pt x="404" y="258"/>
                  </a:lnTo>
                  <a:lnTo>
                    <a:pt x="432" y="291"/>
                  </a:lnTo>
                  <a:lnTo>
                    <a:pt x="460" y="323"/>
                  </a:lnTo>
                  <a:lnTo>
                    <a:pt x="460" y="323"/>
                  </a:lnTo>
                  <a:cubicBezTo>
                    <a:pt x="470" y="334"/>
                    <a:pt x="474" y="345"/>
                    <a:pt x="474" y="356"/>
                  </a:cubicBezTo>
                  <a:lnTo>
                    <a:pt x="474" y="356"/>
                  </a:lnTo>
                  <a:cubicBezTo>
                    <a:pt x="474" y="367"/>
                    <a:pt x="470" y="378"/>
                    <a:pt x="460" y="389"/>
                  </a:cubicBezTo>
                  <a:close/>
                  <a:moveTo>
                    <a:pt x="516" y="520"/>
                  </a:moveTo>
                  <a:lnTo>
                    <a:pt x="544" y="487"/>
                  </a:lnTo>
                  <a:lnTo>
                    <a:pt x="628" y="389"/>
                  </a:lnTo>
                  <a:lnTo>
                    <a:pt x="628" y="389"/>
                  </a:lnTo>
                  <a:cubicBezTo>
                    <a:pt x="637" y="378"/>
                    <a:pt x="642" y="367"/>
                    <a:pt x="642" y="356"/>
                  </a:cubicBezTo>
                  <a:lnTo>
                    <a:pt x="642" y="356"/>
                  </a:lnTo>
                  <a:cubicBezTo>
                    <a:pt x="642" y="345"/>
                    <a:pt x="637" y="334"/>
                    <a:pt x="628" y="323"/>
                  </a:cubicBezTo>
                  <a:lnTo>
                    <a:pt x="377" y="30"/>
                  </a:lnTo>
                  <a:lnTo>
                    <a:pt x="377" y="30"/>
                  </a:lnTo>
                  <a:cubicBezTo>
                    <a:pt x="369" y="21"/>
                    <a:pt x="360" y="14"/>
                    <a:pt x="349" y="8"/>
                  </a:cubicBezTo>
                  <a:lnTo>
                    <a:pt x="349" y="8"/>
                  </a:lnTo>
                  <a:cubicBezTo>
                    <a:pt x="346" y="8"/>
                    <a:pt x="344" y="7"/>
                    <a:pt x="342" y="6"/>
                  </a:cubicBezTo>
                  <a:lnTo>
                    <a:pt x="342" y="6"/>
                  </a:lnTo>
                  <a:cubicBezTo>
                    <a:pt x="328" y="0"/>
                    <a:pt x="314" y="0"/>
                    <a:pt x="300" y="6"/>
                  </a:cubicBezTo>
                  <a:lnTo>
                    <a:pt x="300" y="6"/>
                  </a:lnTo>
                  <a:cubicBezTo>
                    <a:pt x="286" y="11"/>
                    <a:pt x="274" y="19"/>
                    <a:pt x="265" y="30"/>
                  </a:cubicBezTo>
                  <a:lnTo>
                    <a:pt x="237" y="63"/>
                  </a:lnTo>
                  <a:lnTo>
                    <a:pt x="209" y="95"/>
                  </a:lnTo>
                  <a:lnTo>
                    <a:pt x="181" y="128"/>
                  </a:lnTo>
                  <a:lnTo>
                    <a:pt x="153" y="161"/>
                  </a:lnTo>
                  <a:lnTo>
                    <a:pt x="126" y="194"/>
                  </a:lnTo>
                  <a:lnTo>
                    <a:pt x="97" y="226"/>
                  </a:lnTo>
                  <a:lnTo>
                    <a:pt x="70" y="258"/>
                  </a:lnTo>
                  <a:lnTo>
                    <a:pt x="42" y="291"/>
                  </a:lnTo>
                  <a:lnTo>
                    <a:pt x="14" y="323"/>
                  </a:lnTo>
                  <a:lnTo>
                    <a:pt x="14" y="323"/>
                  </a:lnTo>
                  <a:cubicBezTo>
                    <a:pt x="5" y="334"/>
                    <a:pt x="0" y="345"/>
                    <a:pt x="0" y="356"/>
                  </a:cubicBezTo>
                  <a:lnTo>
                    <a:pt x="0" y="356"/>
                  </a:lnTo>
                  <a:cubicBezTo>
                    <a:pt x="0" y="367"/>
                    <a:pt x="5" y="378"/>
                    <a:pt x="14" y="389"/>
                  </a:cubicBezTo>
                  <a:lnTo>
                    <a:pt x="42" y="421"/>
                  </a:lnTo>
                  <a:lnTo>
                    <a:pt x="70" y="454"/>
                  </a:lnTo>
                  <a:lnTo>
                    <a:pt x="153" y="552"/>
                  </a:lnTo>
                  <a:lnTo>
                    <a:pt x="181" y="584"/>
                  </a:lnTo>
                  <a:lnTo>
                    <a:pt x="209" y="617"/>
                  </a:lnTo>
                  <a:lnTo>
                    <a:pt x="265" y="682"/>
                  </a:lnTo>
                  <a:lnTo>
                    <a:pt x="265" y="682"/>
                  </a:lnTo>
                  <a:cubicBezTo>
                    <a:pt x="274" y="693"/>
                    <a:pt x="286" y="701"/>
                    <a:pt x="300" y="706"/>
                  </a:cubicBezTo>
                  <a:lnTo>
                    <a:pt x="300" y="706"/>
                  </a:lnTo>
                  <a:cubicBezTo>
                    <a:pt x="314" y="712"/>
                    <a:pt x="328" y="712"/>
                    <a:pt x="342" y="706"/>
                  </a:cubicBezTo>
                  <a:lnTo>
                    <a:pt x="342" y="706"/>
                  </a:lnTo>
                  <a:cubicBezTo>
                    <a:pt x="344" y="706"/>
                    <a:pt x="346" y="704"/>
                    <a:pt x="349" y="703"/>
                  </a:cubicBezTo>
                  <a:lnTo>
                    <a:pt x="349" y="703"/>
                  </a:lnTo>
                  <a:lnTo>
                    <a:pt x="349" y="703"/>
                  </a:lnTo>
                  <a:cubicBezTo>
                    <a:pt x="360" y="698"/>
                    <a:pt x="369" y="691"/>
                    <a:pt x="377" y="682"/>
                  </a:cubicBezTo>
                  <a:lnTo>
                    <a:pt x="404" y="649"/>
                  </a:lnTo>
                  <a:lnTo>
                    <a:pt x="488" y="552"/>
                  </a:lnTo>
                  <a:lnTo>
                    <a:pt x="516" y="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254">
              <a:extLst>
                <a:ext uri="{FF2B5EF4-FFF2-40B4-BE49-F238E27FC236}">
                  <a16:creationId xmlns:a16="http://schemas.microsoft.com/office/drawing/2014/main" id="{B73A6B8B-4745-8044-9AEC-13B104DF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550" y="4932363"/>
              <a:ext cx="412750" cy="466725"/>
            </a:xfrm>
            <a:custGeom>
              <a:avLst/>
              <a:gdLst>
                <a:gd name="T0" fmla="*/ 640 w 1148"/>
                <a:gd name="T1" fmla="*/ 1030 h 1296"/>
                <a:gd name="T2" fmla="*/ 606 w 1148"/>
                <a:gd name="T3" fmla="*/ 1055 h 1296"/>
                <a:gd name="T4" fmla="*/ 606 w 1148"/>
                <a:gd name="T5" fmla="*/ 1055 h 1296"/>
                <a:gd name="T6" fmla="*/ 598 w 1148"/>
                <a:gd name="T7" fmla="*/ 1059 h 1296"/>
                <a:gd name="T8" fmla="*/ 549 w 1148"/>
                <a:gd name="T9" fmla="*/ 1059 h 1296"/>
                <a:gd name="T10" fmla="*/ 442 w 1148"/>
                <a:gd name="T11" fmla="*/ 954 h 1296"/>
                <a:gd name="T12" fmla="*/ 377 w 1148"/>
                <a:gd name="T13" fmla="*/ 877 h 1296"/>
                <a:gd name="T14" fmla="*/ 246 w 1148"/>
                <a:gd name="T15" fmla="*/ 723 h 1296"/>
                <a:gd name="T16" fmla="*/ 213 w 1148"/>
                <a:gd name="T17" fmla="*/ 685 h 1296"/>
                <a:gd name="T18" fmla="*/ 197 w 1148"/>
                <a:gd name="T19" fmla="*/ 647 h 1296"/>
                <a:gd name="T20" fmla="*/ 246 w 1148"/>
                <a:gd name="T21" fmla="*/ 571 h 1296"/>
                <a:gd name="T22" fmla="*/ 311 w 1148"/>
                <a:gd name="T23" fmla="*/ 494 h 1296"/>
                <a:gd name="T24" fmla="*/ 377 w 1148"/>
                <a:gd name="T25" fmla="*/ 418 h 1296"/>
                <a:gd name="T26" fmla="*/ 442 w 1148"/>
                <a:gd name="T27" fmla="*/ 341 h 1296"/>
                <a:gd name="T28" fmla="*/ 508 w 1148"/>
                <a:gd name="T29" fmla="*/ 264 h 1296"/>
                <a:gd name="T30" fmla="*/ 549 w 1148"/>
                <a:gd name="T31" fmla="*/ 235 h 1296"/>
                <a:gd name="T32" fmla="*/ 598 w 1148"/>
                <a:gd name="T33" fmla="*/ 235 h 1296"/>
                <a:gd name="T34" fmla="*/ 606 w 1148"/>
                <a:gd name="T35" fmla="*/ 239 h 1296"/>
                <a:gd name="T36" fmla="*/ 640 w 1148"/>
                <a:gd name="T37" fmla="*/ 264 h 1296"/>
                <a:gd name="T38" fmla="*/ 934 w 1148"/>
                <a:gd name="T39" fmla="*/ 609 h 1296"/>
                <a:gd name="T40" fmla="*/ 950 w 1148"/>
                <a:gd name="T41" fmla="*/ 647 h 1296"/>
                <a:gd name="T42" fmla="*/ 836 w 1148"/>
                <a:gd name="T43" fmla="*/ 800 h 1296"/>
                <a:gd name="T44" fmla="*/ 770 w 1148"/>
                <a:gd name="T45" fmla="*/ 877 h 1296"/>
                <a:gd name="T46" fmla="*/ 770 w 1148"/>
                <a:gd name="T47" fmla="*/ 1107 h 1296"/>
                <a:gd name="T48" fmla="*/ 836 w 1148"/>
                <a:gd name="T49" fmla="*/ 1030 h 1296"/>
                <a:gd name="T50" fmla="*/ 902 w 1148"/>
                <a:gd name="T51" fmla="*/ 954 h 1296"/>
                <a:gd name="T52" fmla="*/ 968 w 1148"/>
                <a:gd name="T53" fmla="*/ 877 h 1296"/>
                <a:gd name="T54" fmla="*/ 1033 w 1148"/>
                <a:gd name="T55" fmla="*/ 800 h 1296"/>
                <a:gd name="T56" fmla="*/ 1098 w 1148"/>
                <a:gd name="T57" fmla="*/ 723 h 1296"/>
                <a:gd name="T58" fmla="*/ 1131 w 1148"/>
                <a:gd name="T59" fmla="*/ 685 h 1296"/>
                <a:gd name="T60" fmla="*/ 1147 w 1148"/>
                <a:gd name="T61" fmla="*/ 647 h 1296"/>
                <a:gd name="T62" fmla="*/ 1098 w 1148"/>
                <a:gd name="T63" fmla="*/ 571 h 1296"/>
                <a:gd name="T64" fmla="*/ 1033 w 1148"/>
                <a:gd name="T65" fmla="*/ 494 h 1296"/>
                <a:gd name="T66" fmla="*/ 968 w 1148"/>
                <a:gd name="T67" fmla="*/ 418 h 1296"/>
                <a:gd name="T68" fmla="*/ 902 w 1148"/>
                <a:gd name="T69" fmla="*/ 341 h 1296"/>
                <a:gd name="T70" fmla="*/ 836 w 1148"/>
                <a:gd name="T71" fmla="*/ 264 h 1296"/>
                <a:gd name="T72" fmla="*/ 770 w 1148"/>
                <a:gd name="T73" fmla="*/ 188 h 1296"/>
                <a:gd name="T74" fmla="*/ 705 w 1148"/>
                <a:gd name="T75" fmla="*/ 111 h 1296"/>
                <a:gd name="T76" fmla="*/ 640 w 1148"/>
                <a:gd name="T77" fmla="*/ 35 h 1296"/>
                <a:gd name="T78" fmla="*/ 606 w 1148"/>
                <a:gd name="T79" fmla="*/ 9 h 1296"/>
                <a:gd name="T80" fmla="*/ 598 w 1148"/>
                <a:gd name="T81" fmla="*/ 5 h 1296"/>
                <a:gd name="T82" fmla="*/ 549 w 1148"/>
                <a:gd name="T83" fmla="*/ 5 h 1296"/>
                <a:gd name="T84" fmla="*/ 508 w 1148"/>
                <a:gd name="T85" fmla="*/ 35 h 1296"/>
                <a:gd name="T86" fmla="*/ 17 w 1148"/>
                <a:gd name="T87" fmla="*/ 609 h 1296"/>
                <a:gd name="T88" fmla="*/ 0 w 1148"/>
                <a:gd name="T89" fmla="*/ 647 h 1296"/>
                <a:gd name="T90" fmla="*/ 115 w 1148"/>
                <a:gd name="T91" fmla="*/ 800 h 1296"/>
                <a:gd name="T92" fmla="*/ 180 w 1148"/>
                <a:gd name="T93" fmla="*/ 877 h 1296"/>
                <a:gd name="T94" fmla="*/ 311 w 1148"/>
                <a:gd name="T95" fmla="*/ 1030 h 1296"/>
                <a:gd name="T96" fmla="*/ 442 w 1148"/>
                <a:gd name="T97" fmla="*/ 1183 h 1296"/>
                <a:gd name="T98" fmla="*/ 508 w 1148"/>
                <a:gd name="T99" fmla="*/ 1260 h 1296"/>
                <a:gd name="T100" fmla="*/ 549 w 1148"/>
                <a:gd name="T101" fmla="*/ 1289 h 1296"/>
                <a:gd name="T102" fmla="*/ 598 w 1148"/>
                <a:gd name="T103" fmla="*/ 1289 h 1296"/>
                <a:gd name="T104" fmla="*/ 606 w 1148"/>
                <a:gd name="T105" fmla="*/ 1285 h 1296"/>
                <a:gd name="T106" fmla="*/ 640 w 1148"/>
                <a:gd name="T107" fmla="*/ 1260 h 1296"/>
                <a:gd name="T108" fmla="*/ 705 w 1148"/>
                <a:gd name="T109" fmla="*/ 1183 h 1296"/>
                <a:gd name="T110" fmla="*/ 770 w 1148"/>
                <a:gd name="T111" fmla="*/ 110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8" h="1296">
                  <a:moveTo>
                    <a:pt x="672" y="991"/>
                  </a:moveTo>
                  <a:lnTo>
                    <a:pt x="640" y="1030"/>
                  </a:lnTo>
                  <a:lnTo>
                    <a:pt x="640" y="1030"/>
                  </a:lnTo>
                  <a:cubicBezTo>
                    <a:pt x="631" y="1041"/>
                    <a:pt x="619" y="1049"/>
                    <a:pt x="606" y="1055"/>
                  </a:cubicBezTo>
                  <a:lnTo>
                    <a:pt x="606" y="1055"/>
                  </a:lnTo>
                  <a:lnTo>
                    <a:pt x="606" y="1055"/>
                  </a:lnTo>
                  <a:cubicBezTo>
                    <a:pt x="604" y="1056"/>
                    <a:pt x="601" y="1058"/>
                    <a:pt x="598" y="1059"/>
                  </a:cubicBezTo>
                  <a:lnTo>
                    <a:pt x="598" y="1059"/>
                  </a:lnTo>
                  <a:cubicBezTo>
                    <a:pt x="582" y="1065"/>
                    <a:pt x="566" y="1065"/>
                    <a:pt x="549" y="1059"/>
                  </a:cubicBezTo>
                  <a:lnTo>
                    <a:pt x="549" y="1059"/>
                  </a:lnTo>
                  <a:cubicBezTo>
                    <a:pt x="533" y="1053"/>
                    <a:pt x="519" y="1043"/>
                    <a:pt x="508" y="1030"/>
                  </a:cubicBezTo>
                  <a:lnTo>
                    <a:pt x="442" y="954"/>
                  </a:lnTo>
                  <a:lnTo>
                    <a:pt x="410" y="915"/>
                  </a:lnTo>
                  <a:lnTo>
                    <a:pt x="377" y="877"/>
                  </a:lnTo>
                  <a:lnTo>
                    <a:pt x="279" y="762"/>
                  </a:lnTo>
                  <a:lnTo>
                    <a:pt x="246" y="723"/>
                  </a:lnTo>
                  <a:lnTo>
                    <a:pt x="213" y="685"/>
                  </a:lnTo>
                  <a:lnTo>
                    <a:pt x="213" y="685"/>
                  </a:lnTo>
                  <a:cubicBezTo>
                    <a:pt x="202" y="673"/>
                    <a:pt x="197" y="660"/>
                    <a:pt x="197" y="647"/>
                  </a:cubicBezTo>
                  <a:lnTo>
                    <a:pt x="197" y="647"/>
                  </a:lnTo>
                  <a:cubicBezTo>
                    <a:pt x="197" y="634"/>
                    <a:pt x="202" y="621"/>
                    <a:pt x="213" y="609"/>
                  </a:cubicBezTo>
                  <a:lnTo>
                    <a:pt x="246" y="571"/>
                  </a:lnTo>
                  <a:lnTo>
                    <a:pt x="279" y="532"/>
                  </a:lnTo>
                  <a:lnTo>
                    <a:pt x="311" y="494"/>
                  </a:lnTo>
                  <a:lnTo>
                    <a:pt x="344" y="456"/>
                  </a:lnTo>
                  <a:lnTo>
                    <a:pt x="377" y="418"/>
                  </a:lnTo>
                  <a:lnTo>
                    <a:pt x="410" y="379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4"/>
                  </a:lnTo>
                  <a:lnTo>
                    <a:pt x="508" y="264"/>
                  </a:lnTo>
                  <a:cubicBezTo>
                    <a:pt x="519" y="251"/>
                    <a:pt x="533" y="242"/>
                    <a:pt x="549" y="235"/>
                  </a:cubicBezTo>
                  <a:lnTo>
                    <a:pt x="549" y="235"/>
                  </a:lnTo>
                  <a:cubicBezTo>
                    <a:pt x="566" y="229"/>
                    <a:pt x="582" y="229"/>
                    <a:pt x="598" y="235"/>
                  </a:cubicBezTo>
                  <a:lnTo>
                    <a:pt x="598" y="235"/>
                  </a:lnTo>
                  <a:cubicBezTo>
                    <a:pt x="601" y="237"/>
                    <a:pt x="604" y="238"/>
                    <a:pt x="606" y="239"/>
                  </a:cubicBezTo>
                  <a:lnTo>
                    <a:pt x="606" y="239"/>
                  </a:lnTo>
                  <a:cubicBezTo>
                    <a:pt x="619" y="245"/>
                    <a:pt x="631" y="253"/>
                    <a:pt x="640" y="264"/>
                  </a:cubicBezTo>
                  <a:lnTo>
                    <a:pt x="934" y="609"/>
                  </a:lnTo>
                  <a:lnTo>
                    <a:pt x="934" y="609"/>
                  </a:lnTo>
                  <a:cubicBezTo>
                    <a:pt x="945" y="621"/>
                    <a:pt x="950" y="634"/>
                    <a:pt x="950" y="647"/>
                  </a:cubicBezTo>
                  <a:lnTo>
                    <a:pt x="950" y="647"/>
                  </a:lnTo>
                  <a:cubicBezTo>
                    <a:pt x="950" y="660"/>
                    <a:pt x="945" y="673"/>
                    <a:pt x="934" y="685"/>
                  </a:cubicBezTo>
                  <a:lnTo>
                    <a:pt x="836" y="800"/>
                  </a:lnTo>
                  <a:lnTo>
                    <a:pt x="804" y="839"/>
                  </a:lnTo>
                  <a:lnTo>
                    <a:pt x="770" y="877"/>
                  </a:lnTo>
                  <a:lnTo>
                    <a:pt x="672" y="991"/>
                  </a:lnTo>
                  <a:close/>
                  <a:moveTo>
                    <a:pt x="770" y="1107"/>
                  </a:moveTo>
                  <a:lnTo>
                    <a:pt x="804" y="1068"/>
                  </a:lnTo>
                  <a:lnTo>
                    <a:pt x="836" y="1030"/>
                  </a:lnTo>
                  <a:lnTo>
                    <a:pt x="869" y="991"/>
                  </a:lnTo>
                  <a:lnTo>
                    <a:pt x="902" y="954"/>
                  </a:lnTo>
                  <a:lnTo>
                    <a:pt x="934" y="915"/>
                  </a:lnTo>
                  <a:lnTo>
                    <a:pt x="968" y="877"/>
                  </a:lnTo>
                  <a:lnTo>
                    <a:pt x="1000" y="839"/>
                  </a:lnTo>
                  <a:lnTo>
                    <a:pt x="1033" y="800"/>
                  </a:lnTo>
                  <a:lnTo>
                    <a:pt x="1066" y="762"/>
                  </a:lnTo>
                  <a:lnTo>
                    <a:pt x="1098" y="723"/>
                  </a:lnTo>
                  <a:lnTo>
                    <a:pt x="1131" y="685"/>
                  </a:lnTo>
                  <a:lnTo>
                    <a:pt x="1131" y="685"/>
                  </a:lnTo>
                  <a:cubicBezTo>
                    <a:pt x="1142" y="673"/>
                    <a:pt x="1147" y="660"/>
                    <a:pt x="1147" y="647"/>
                  </a:cubicBezTo>
                  <a:lnTo>
                    <a:pt x="1147" y="647"/>
                  </a:lnTo>
                  <a:cubicBezTo>
                    <a:pt x="1147" y="634"/>
                    <a:pt x="1142" y="621"/>
                    <a:pt x="1131" y="609"/>
                  </a:cubicBezTo>
                  <a:lnTo>
                    <a:pt x="1098" y="571"/>
                  </a:lnTo>
                  <a:lnTo>
                    <a:pt x="1066" y="532"/>
                  </a:lnTo>
                  <a:lnTo>
                    <a:pt x="1033" y="494"/>
                  </a:lnTo>
                  <a:lnTo>
                    <a:pt x="1000" y="456"/>
                  </a:lnTo>
                  <a:lnTo>
                    <a:pt x="968" y="418"/>
                  </a:lnTo>
                  <a:lnTo>
                    <a:pt x="934" y="379"/>
                  </a:lnTo>
                  <a:lnTo>
                    <a:pt x="902" y="341"/>
                  </a:lnTo>
                  <a:lnTo>
                    <a:pt x="869" y="303"/>
                  </a:lnTo>
                  <a:lnTo>
                    <a:pt x="836" y="264"/>
                  </a:lnTo>
                  <a:lnTo>
                    <a:pt x="804" y="226"/>
                  </a:lnTo>
                  <a:lnTo>
                    <a:pt x="770" y="188"/>
                  </a:lnTo>
                  <a:lnTo>
                    <a:pt x="738" y="149"/>
                  </a:lnTo>
                  <a:lnTo>
                    <a:pt x="705" y="111"/>
                  </a:lnTo>
                  <a:lnTo>
                    <a:pt x="672" y="73"/>
                  </a:lnTo>
                  <a:lnTo>
                    <a:pt x="640" y="35"/>
                  </a:lnTo>
                  <a:lnTo>
                    <a:pt x="640" y="35"/>
                  </a:lnTo>
                  <a:cubicBezTo>
                    <a:pt x="631" y="24"/>
                    <a:pt x="619" y="15"/>
                    <a:pt x="606" y="9"/>
                  </a:cubicBezTo>
                  <a:lnTo>
                    <a:pt x="606" y="9"/>
                  </a:lnTo>
                  <a:cubicBezTo>
                    <a:pt x="604" y="8"/>
                    <a:pt x="601" y="6"/>
                    <a:pt x="598" y="5"/>
                  </a:cubicBezTo>
                  <a:lnTo>
                    <a:pt x="598" y="5"/>
                  </a:lnTo>
                  <a:cubicBezTo>
                    <a:pt x="582" y="0"/>
                    <a:pt x="566" y="0"/>
                    <a:pt x="549" y="5"/>
                  </a:cubicBezTo>
                  <a:lnTo>
                    <a:pt x="549" y="5"/>
                  </a:lnTo>
                  <a:cubicBezTo>
                    <a:pt x="533" y="12"/>
                    <a:pt x="519" y="22"/>
                    <a:pt x="508" y="35"/>
                  </a:cubicBezTo>
                  <a:lnTo>
                    <a:pt x="17" y="609"/>
                  </a:lnTo>
                  <a:lnTo>
                    <a:pt x="17" y="609"/>
                  </a:lnTo>
                  <a:cubicBezTo>
                    <a:pt x="6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6" y="673"/>
                    <a:pt x="17" y="685"/>
                  </a:cubicBezTo>
                  <a:lnTo>
                    <a:pt x="115" y="800"/>
                  </a:lnTo>
                  <a:lnTo>
                    <a:pt x="147" y="839"/>
                  </a:lnTo>
                  <a:lnTo>
                    <a:pt x="180" y="877"/>
                  </a:lnTo>
                  <a:lnTo>
                    <a:pt x="279" y="991"/>
                  </a:lnTo>
                  <a:lnTo>
                    <a:pt x="311" y="1030"/>
                  </a:lnTo>
                  <a:lnTo>
                    <a:pt x="344" y="1068"/>
                  </a:lnTo>
                  <a:lnTo>
                    <a:pt x="442" y="1183"/>
                  </a:lnTo>
                  <a:lnTo>
                    <a:pt x="475" y="1222"/>
                  </a:lnTo>
                  <a:lnTo>
                    <a:pt x="508" y="1260"/>
                  </a:lnTo>
                  <a:lnTo>
                    <a:pt x="508" y="1260"/>
                  </a:lnTo>
                  <a:cubicBezTo>
                    <a:pt x="519" y="1273"/>
                    <a:pt x="533" y="1282"/>
                    <a:pt x="549" y="1289"/>
                  </a:cubicBezTo>
                  <a:lnTo>
                    <a:pt x="549" y="1289"/>
                  </a:lnTo>
                  <a:cubicBezTo>
                    <a:pt x="566" y="1295"/>
                    <a:pt x="582" y="1295"/>
                    <a:pt x="598" y="1289"/>
                  </a:cubicBezTo>
                  <a:lnTo>
                    <a:pt x="598" y="1289"/>
                  </a:lnTo>
                  <a:cubicBezTo>
                    <a:pt x="601" y="1287"/>
                    <a:pt x="604" y="1286"/>
                    <a:pt x="606" y="1285"/>
                  </a:cubicBezTo>
                  <a:lnTo>
                    <a:pt x="606" y="1285"/>
                  </a:lnTo>
                  <a:cubicBezTo>
                    <a:pt x="619" y="1279"/>
                    <a:pt x="631" y="1270"/>
                    <a:pt x="640" y="1260"/>
                  </a:cubicBezTo>
                  <a:lnTo>
                    <a:pt x="672" y="1222"/>
                  </a:lnTo>
                  <a:lnTo>
                    <a:pt x="705" y="1183"/>
                  </a:lnTo>
                  <a:lnTo>
                    <a:pt x="738" y="1145"/>
                  </a:lnTo>
                  <a:lnTo>
                    <a:pt x="770" y="11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59" name="Freeform 255">
              <a:extLst>
                <a:ext uri="{FF2B5EF4-FFF2-40B4-BE49-F238E27FC236}">
                  <a16:creationId xmlns:a16="http://schemas.microsoft.com/office/drawing/2014/main" id="{B0515DEF-7E6E-C942-A400-39EBB6CF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4903788"/>
              <a:ext cx="319088" cy="190500"/>
            </a:xfrm>
            <a:custGeom>
              <a:avLst/>
              <a:gdLst>
                <a:gd name="T0" fmla="*/ 279 w 887"/>
                <a:gd name="T1" fmla="*/ 150 h 530"/>
                <a:gd name="T2" fmla="*/ 311 w 887"/>
                <a:gd name="T3" fmla="*/ 188 h 530"/>
                <a:gd name="T4" fmla="*/ 279 w 887"/>
                <a:gd name="T5" fmla="*/ 226 h 530"/>
                <a:gd name="T6" fmla="*/ 246 w 887"/>
                <a:gd name="T7" fmla="*/ 188 h 530"/>
                <a:gd name="T8" fmla="*/ 344 w 887"/>
                <a:gd name="T9" fmla="*/ 227 h 530"/>
                <a:gd name="T10" fmla="*/ 377 w 887"/>
                <a:gd name="T11" fmla="*/ 265 h 530"/>
                <a:gd name="T12" fmla="*/ 344 w 887"/>
                <a:gd name="T13" fmla="*/ 302 h 530"/>
                <a:gd name="T14" fmla="*/ 312 w 887"/>
                <a:gd name="T15" fmla="*/ 265 h 530"/>
                <a:gd name="T16" fmla="*/ 344 w 887"/>
                <a:gd name="T17" fmla="*/ 227 h 530"/>
                <a:gd name="T18" fmla="*/ 412 w 887"/>
                <a:gd name="T19" fmla="*/ 284 h 530"/>
                <a:gd name="T20" fmla="*/ 475 w 887"/>
                <a:gd name="T21" fmla="*/ 284 h 530"/>
                <a:gd name="T22" fmla="*/ 506 w 887"/>
                <a:gd name="T23" fmla="*/ 341 h 530"/>
                <a:gd name="T24" fmla="*/ 475 w 887"/>
                <a:gd name="T25" fmla="*/ 398 h 530"/>
                <a:gd name="T26" fmla="*/ 412 w 887"/>
                <a:gd name="T27" fmla="*/ 398 h 530"/>
                <a:gd name="T28" fmla="*/ 380 w 887"/>
                <a:gd name="T29" fmla="*/ 341 h 530"/>
                <a:gd name="T30" fmla="*/ 542 w 887"/>
                <a:gd name="T31" fmla="*/ 227 h 530"/>
                <a:gd name="T32" fmla="*/ 575 w 887"/>
                <a:gd name="T33" fmla="*/ 265 h 530"/>
                <a:gd name="T34" fmla="*/ 542 w 887"/>
                <a:gd name="T35" fmla="*/ 302 h 530"/>
                <a:gd name="T36" fmla="*/ 508 w 887"/>
                <a:gd name="T37" fmla="*/ 265 h 530"/>
                <a:gd name="T38" fmla="*/ 542 w 887"/>
                <a:gd name="T39" fmla="*/ 227 h 530"/>
                <a:gd name="T40" fmla="*/ 607 w 887"/>
                <a:gd name="T41" fmla="*/ 150 h 530"/>
                <a:gd name="T42" fmla="*/ 639 w 887"/>
                <a:gd name="T43" fmla="*/ 188 h 530"/>
                <a:gd name="T44" fmla="*/ 607 w 887"/>
                <a:gd name="T45" fmla="*/ 226 h 530"/>
                <a:gd name="T46" fmla="*/ 574 w 887"/>
                <a:gd name="T47" fmla="*/ 188 h 530"/>
                <a:gd name="T48" fmla="*/ 115 w 887"/>
                <a:gd name="T49" fmla="*/ 188 h 530"/>
                <a:gd name="T50" fmla="*/ 181 w 887"/>
                <a:gd name="T51" fmla="*/ 265 h 530"/>
                <a:gd name="T52" fmla="*/ 312 w 887"/>
                <a:gd name="T53" fmla="*/ 418 h 530"/>
                <a:gd name="T54" fmla="*/ 377 w 887"/>
                <a:gd name="T55" fmla="*/ 495 h 530"/>
                <a:gd name="T56" fmla="*/ 418 w 887"/>
                <a:gd name="T57" fmla="*/ 523 h 530"/>
                <a:gd name="T58" fmla="*/ 468 w 887"/>
                <a:gd name="T59" fmla="*/ 523 h 530"/>
                <a:gd name="T60" fmla="*/ 509 w 887"/>
                <a:gd name="T61" fmla="*/ 495 h 530"/>
                <a:gd name="T62" fmla="*/ 640 w 887"/>
                <a:gd name="T63" fmla="*/ 341 h 530"/>
                <a:gd name="T64" fmla="*/ 771 w 887"/>
                <a:gd name="T65" fmla="*/ 188 h 530"/>
                <a:gd name="T66" fmla="*/ 836 w 887"/>
                <a:gd name="T67" fmla="*/ 112 h 530"/>
                <a:gd name="T68" fmla="*/ 869 w 887"/>
                <a:gd name="T69" fmla="*/ 73 h 530"/>
                <a:gd name="T70" fmla="*/ 886 w 887"/>
                <a:gd name="T71" fmla="*/ 35 h 530"/>
                <a:gd name="T72" fmla="*/ 861 w 887"/>
                <a:gd name="T73" fmla="*/ 7 h 530"/>
                <a:gd name="T74" fmla="*/ 811 w 887"/>
                <a:gd name="T75" fmla="*/ 7 h 530"/>
                <a:gd name="T76" fmla="*/ 738 w 887"/>
                <a:gd name="T77" fmla="*/ 73 h 530"/>
                <a:gd name="T78" fmla="*/ 705 w 887"/>
                <a:gd name="T79" fmla="*/ 112 h 530"/>
                <a:gd name="T80" fmla="*/ 672 w 887"/>
                <a:gd name="T81" fmla="*/ 130 h 530"/>
                <a:gd name="T82" fmla="*/ 640 w 887"/>
                <a:gd name="T83" fmla="*/ 112 h 530"/>
                <a:gd name="T84" fmla="*/ 607 w 887"/>
                <a:gd name="T85" fmla="*/ 92 h 530"/>
                <a:gd name="T86" fmla="*/ 509 w 887"/>
                <a:gd name="T87" fmla="*/ 188 h 530"/>
                <a:gd name="T88" fmla="*/ 468 w 887"/>
                <a:gd name="T89" fmla="*/ 217 h 530"/>
                <a:gd name="T90" fmla="*/ 418 w 887"/>
                <a:gd name="T91" fmla="*/ 217 h 530"/>
                <a:gd name="T92" fmla="*/ 377 w 887"/>
                <a:gd name="T93" fmla="*/ 188 h 530"/>
                <a:gd name="T94" fmla="*/ 312 w 887"/>
                <a:gd name="T95" fmla="*/ 112 h 530"/>
                <a:gd name="T96" fmla="*/ 279 w 887"/>
                <a:gd name="T97" fmla="*/ 92 h 530"/>
                <a:gd name="T98" fmla="*/ 246 w 887"/>
                <a:gd name="T99" fmla="*/ 112 h 530"/>
                <a:gd name="T100" fmla="*/ 213 w 887"/>
                <a:gd name="T101" fmla="*/ 130 h 530"/>
                <a:gd name="T102" fmla="*/ 181 w 887"/>
                <a:gd name="T103" fmla="*/ 112 h 530"/>
                <a:gd name="T104" fmla="*/ 115 w 887"/>
                <a:gd name="T105" fmla="*/ 35 h 530"/>
                <a:gd name="T106" fmla="*/ 74 w 887"/>
                <a:gd name="T107" fmla="*/ 7 h 530"/>
                <a:gd name="T108" fmla="*/ 25 w 887"/>
                <a:gd name="T109" fmla="*/ 7 h 530"/>
                <a:gd name="T110" fmla="*/ 0 w 887"/>
                <a:gd name="T111" fmla="*/ 35 h 530"/>
                <a:gd name="T112" fmla="*/ 115 w 887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7" h="530">
                  <a:moveTo>
                    <a:pt x="279" y="150"/>
                  </a:moveTo>
                  <a:lnTo>
                    <a:pt x="279" y="150"/>
                  </a:lnTo>
                  <a:cubicBezTo>
                    <a:pt x="301" y="150"/>
                    <a:pt x="311" y="163"/>
                    <a:pt x="311" y="188"/>
                  </a:cubicBezTo>
                  <a:lnTo>
                    <a:pt x="311" y="188"/>
                  </a:lnTo>
                  <a:cubicBezTo>
                    <a:pt x="311" y="213"/>
                    <a:pt x="301" y="226"/>
                    <a:pt x="279" y="226"/>
                  </a:cubicBezTo>
                  <a:lnTo>
                    <a:pt x="279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9" y="150"/>
                  </a:cubicBezTo>
                  <a:close/>
                  <a:moveTo>
                    <a:pt x="344" y="227"/>
                  </a:moveTo>
                  <a:lnTo>
                    <a:pt x="344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4" y="302"/>
                  </a:cubicBezTo>
                  <a:lnTo>
                    <a:pt x="344" y="302"/>
                  </a:lnTo>
                  <a:cubicBezTo>
                    <a:pt x="323" y="302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7"/>
                    <a:pt x="344" y="227"/>
                  </a:cubicBezTo>
                  <a:close/>
                  <a:moveTo>
                    <a:pt x="412" y="284"/>
                  </a:moveTo>
                  <a:lnTo>
                    <a:pt x="412" y="284"/>
                  </a:lnTo>
                  <a:cubicBezTo>
                    <a:pt x="432" y="271"/>
                    <a:pt x="454" y="271"/>
                    <a:pt x="475" y="284"/>
                  </a:cubicBezTo>
                  <a:lnTo>
                    <a:pt x="475" y="284"/>
                  </a:lnTo>
                  <a:cubicBezTo>
                    <a:pt x="496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6" y="386"/>
                    <a:pt x="475" y="398"/>
                  </a:cubicBezTo>
                  <a:lnTo>
                    <a:pt x="475" y="398"/>
                  </a:lnTo>
                  <a:cubicBezTo>
                    <a:pt x="454" y="411"/>
                    <a:pt x="432" y="411"/>
                    <a:pt x="412" y="398"/>
                  </a:cubicBezTo>
                  <a:lnTo>
                    <a:pt x="412" y="398"/>
                  </a:lnTo>
                  <a:cubicBezTo>
                    <a:pt x="391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1" y="297"/>
                    <a:pt x="412" y="284"/>
                  </a:cubicBezTo>
                  <a:close/>
                  <a:moveTo>
                    <a:pt x="542" y="227"/>
                  </a:moveTo>
                  <a:lnTo>
                    <a:pt x="542" y="227"/>
                  </a:lnTo>
                  <a:cubicBezTo>
                    <a:pt x="563" y="227"/>
                    <a:pt x="575" y="239"/>
                    <a:pt x="575" y="265"/>
                  </a:cubicBezTo>
                  <a:lnTo>
                    <a:pt x="575" y="265"/>
                  </a:lnTo>
                  <a:cubicBezTo>
                    <a:pt x="575" y="290"/>
                    <a:pt x="563" y="302"/>
                    <a:pt x="542" y="302"/>
                  </a:cubicBezTo>
                  <a:lnTo>
                    <a:pt x="542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2" y="227"/>
                  </a:cubicBezTo>
                  <a:close/>
                  <a:moveTo>
                    <a:pt x="607" y="150"/>
                  </a:moveTo>
                  <a:lnTo>
                    <a:pt x="607" y="150"/>
                  </a:lnTo>
                  <a:cubicBezTo>
                    <a:pt x="629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9" y="226"/>
                    <a:pt x="607" y="226"/>
                  </a:cubicBezTo>
                  <a:lnTo>
                    <a:pt x="607" y="226"/>
                  </a:lnTo>
                  <a:cubicBezTo>
                    <a:pt x="585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5" y="150"/>
                    <a:pt x="607" y="150"/>
                  </a:cubicBezTo>
                  <a:close/>
                  <a:moveTo>
                    <a:pt x="115" y="188"/>
                  </a:moveTo>
                  <a:lnTo>
                    <a:pt x="148" y="226"/>
                  </a:lnTo>
                  <a:lnTo>
                    <a:pt x="181" y="265"/>
                  </a:lnTo>
                  <a:lnTo>
                    <a:pt x="279" y="380"/>
                  </a:lnTo>
                  <a:lnTo>
                    <a:pt x="312" y="418"/>
                  </a:lnTo>
                  <a:lnTo>
                    <a:pt x="344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8" y="507"/>
                    <a:pt x="402" y="517"/>
                    <a:pt x="418" y="523"/>
                  </a:cubicBezTo>
                  <a:lnTo>
                    <a:pt x="418" y="523"/>
                  </a:lnTo>
                  <a:cubicBezTo>
                    <a:pt x="435" y="529"/>
                    <a:pt x="451" y="529"/>
                    <a:pt x="468" y="523"/>
                  </a:cubicBezTo>
                  <a:lnTo>
                    <a:pt x="468" y="523"/>
                  </a:lnTo>
                  <a:cubicBezTo>
                    <a:pt x="484" y="517"/>
                    <a:pt x="498" y="507"/>
                    <a:pt x="509" y="495"/>
                  </a:cubicBezTo>
                  <a:lnTo>
                    <a:pt x="607" y="380"/>
                  </a:lnTo>
                  <a:lnTo>
                    <a:pt x="640" y="341"/>
                  </a:lnTo>
                  <a:lnTo>
                    <a:pt x="672" y="303"/>
                  </a:lnTo>
                  <a:lnTo>
                    <a:pt x="771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9" y="73"/>
                  </a:lnTo>
                  <a:lnTo>
                    <a:pt x="869" y="73"/>
                  </a:lnTo>
                  <a:cubicBezTo>
                    <a:pt x="880" y="60"/>
                    <a:pt x="886" y="48"/>
                    <a:pt x="886" y="35"/>
                  </a:cubicBezTo>
                  <a:lnTo>
                    <a:pt x="886" y="35"/>
                  </a:lnTo>
                  <a:cubicBezTo>
                    <a:pt x="886" y="22"/>
                    <a:pt x="877" y="12"/>
                    <a:pt x="861" y="7"/>
                  </a:cubicBezTo>
                  <a:lnTo>
                    <a:pt x="861" y="7"/>
                  </a:lnTo>
                  <a:cubicBezTo>
                    <a:pt x="845" y="0"/>
                    <a:pt x="828" y="0"/>
                    <a:pt x="811" y="7"/>
                  </a:cubicBezTo>
                  <a:lnTo>
                    <a:pt x="811" y="7"/>
                  </a:lnTo>
                  <a:cubicBezTo>
                    <a:pt x="795" y="12"/>
                    <a:pt x="781" y="22"/>
                    <a:pt x="771" y="35"/>
                  </a:cubicBezTo>
                  <a:lnTo>
                    <a:pt x="738" y="73"/>
                  </a:lnTo>
                  <a:lnTo>
                    <a:pt x="705" y="112"/>
                  </a:lnTo>
                  <a:lnTo>
                    <a:pt x="705" y="112"/>
                  </a:lnTo>
                  <a:cubicBezTo>
                    <a:pt x="694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40" y="112"/>
                  </a:cubicBezTo>
                  <a:lnTo>
                    <a:pt x="640" y="112"/>
                  </a:lnTo>
                  <a:cubicBezTo>
                    <a:pt x="629" y="99"/>
                    <a:pt x="617" y="92"/>
                    <a:pt x="607" y="92"/>
                  </a:cubicBezTo>
                  <a:lnTo>
                    <a:pt x="607" y="92"/>
                  </a:lnTo>
                  <a:cubicBezTo>
                    <a:pt x="596" y="92"/>
                    <a:pt x="585" y="99"/>
                    <a:pt x="574" y="112"/>
                  </a:cubicBezTo>
                  <a:lnTo>
                    <a:pt x="509" y="188"/>
                  </a:lnTo>
                  <a:lnTo>
                    <a:pt x="509" y="188"/>
                  </a:lnTo>
                  <a:cubicBezTo>
                    <a:pt x="498" y="201"/>
                    <a:pt x="484" y="210"/>
                    <a:pt x="468" y="217"/>
                  </a:cubicBezTo>
                  <a:lnTo>
                    <a:pt x="468" y="217"/>
                  </a:lnTo>
                  <a:cubicBezTo>
                    <a:pt x="451" y="223"/>
                    <a:pt x="435" y="223"/>
                    <a:pt x="418" y="217"/>
                  </a:cubicBezTo>
                  <a:lnTo>
                    <a:pt x="418" y="217"/>
                  </a:lnTo>
                  <a:cubicBezTo>
                    <a:pt x="402" y="210"/>
                    <a:pt x="388" y="201"/>
                    <a:pt x="377" y="188"/>
                  </a:cubicBezTo>
                  <a:lnTo>
                    <a:pt x="344" y="150"/>
                  </a:lnTo>
                  <a:lnTo>
                    <a:pt x="312" y="112"/>
                  </a:lnTo>
                  <a:lnTo>
                    <a:pt x="312" y="112"/>
                  </a:lnTo>
                  <a:cubicBezTo>
                    <a:pt x="301" y="99"/>
                    <a:pt x="290" y="92"/>
                    <a:pt x="279" y="92"/>
                  </a:cubicBezTo>
                  <a:lnTo>
                    <a:pt x="279" y="92"/>
                  </a:lnTo>
                  <a:cubicBezTo>
                    <a:pt x="268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6" y="124"/>
                    <a:pt x="224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2" y="124"/>
                    <a:pt x="181" y="112"/>
                  </a:cubicBez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8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6" y="60"/>
                    <a:pt x="17" y="73"/>
                  </a:cubicBezTo>
                  <a:lnTo>
                    <a:pt x="115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60" name="Freeform 256">
              <a:extLst>
                <a:ext uri="{FF2B5EF4-FFF2-40B4-BE49-F238E27FC236}">
                  <a16:creationId xmlns:a16="http://schemas.microsoft.com/office/drawing/2014/main" id="{5F65E055-EA1E-D842-A52D-E5D9977C9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903788"/>
              <a:ext cx="247650" cy="522287"/>
            </a:xfrm>
            <a:custGeom>
              <a:avLst/>
              <a:gdLst>
                <a:gd name="T0" fmla="*/ 344 w 689"/>
                <a:gd name="T1" fmla="*/ 1145 h 1450"/>
                <a:gd name="T2" fmla="*/ 475 w 689"/>
                <a:gd name="T3" fmla="*/ 992 h 1450"/>
                <a:gd name="T4" fmla="*/ 606 w 689"/>
                <a:gd name="T5" fmla="*/ 839 h 1450"/>
                <a:gd name="T6" fmla="*/ 671 w 689"/>
                <a:gd name="T7" fmla="*/ 762 h 1450"/>
                <a:gd name="T8" fmla="*/ 688 w 689"/>
                <a:gd name="T9" fmla="*/ 724 h 1450"/>
                <a:gd name="T10" fmla="*/ 671 w 689"/>
                <a:gd name="T11" fmla="*/ 686 h 1450"/>
                <a:gd name="T12" fmla="*/ 606 w 689"/>
                <a:gd name="T13" fmla="*/ 609 h 1450"/>
                <a:gd name="T14" fmla="*/ 540 w 689"/>
                <a:gd name="T15" fmla="*/ 533 h 1450"/>
                <a:gd name="T16" fmla="*/ 475 w 689"/>
                <a:gd name="T17" fmla="*/ 456 h 1450"/>
                <a:gd name="T18" fmla="*/ 409 w 689"/>
                <a:gd name="T19" fmla="*/ 380 h 1450"/>
                <a:gd name="T20" fmla="*/ 344 w 689"/>
                <a:gd name="T21" fmla="*/ 303 h 1450"/>
                <a:gd name="T22" fmla="*/ 278 w 689"/>
                <a:gd name="T23" fmla="*/ 226 h 1450"/>
                <a:gd name="T24" fmla="*/ 212 w 689"/>
                <a:gd name="T25" fmla="*/ 150 h 1450"/>
                <a:gd name="T26" fmla="*/ 147 w 689"/>
                <a:gd name="T27" fmla="*/ 73 h 1450"/>
                <a:gd name="T28" fmla="*/ 114 w 689"/>
                <a:gd name="T29" fmla="*/ 35 h 1450"/>
                <a:gd name="T30" fmla="*/ 73 w 689"/>
                <a:gd name="T31" fmla="*/ 7 h 1450"/>
                <a:gd name="T32" fmla="*/ 23 w 689"/>
                <a:gd name="T33" fmla="*/ 7 h 1450"/>
                <a:gd name="T34" fmla="*/ 0 w 689"/>
                <a:gd name="T35" fmla="*/ 35 h 1450"/>
                <a:gd name="T36" fmla="*/ 540 w 689"/>
                <a:gd name="T37" fmla="*/ 686 h 1450"/>
                <a:gd name="T38" fmla="*/ 556 w 689"/>
                <a:gd name="T39" fmla="*/ 724 h 1450"/>
                <a:gd name="T40" fmla="*/ 540 w 689"/>
                <a:gd name="T41" fmla="*/ 762 h 1450"/>
                <a:gd name="T42" fmla="*/ 409 w 689"/>
                <a:gd name="T43" fmla="*/ 916 h 1450"/>
                <a:gd name="T44" fmla="*/ 278 w 689"/>
                <a:gd name="T45" fmla="*/ 1068 h 1450"/>
                <a:gd name="T46" fmla="*/ 212 w 689"/>
                <a:gd name="T47" fmla="*/ 1145 h 1450"/>
                <a:gd name="T48" fmla="*/ 82 w 689"/>
                <a:gd name="T49" fmla="*/ 1299 h 1450"/>
                <a:gd name="T50" fmla="*/ 16 w 689"/>
                <a:gd name="T51" fmla="*/ 1375 h 1450"/>
                <a:gd name="T52" fmla="*/ 0 w 689"/>
                <a:gd name="T53" fmla="*/ 1414 h 1450"/>
                <a:gd name="T54" fmla="*/ 23 w 689"/>
                <a:gd name="T55" fmla="*/ 1443 h 1450"/>
                <a:gd name="T56" fmla="*/ 73 w 689"/>
                <a:gd name="T57" fmla="*/ 1443 h 1450"/>
                <a:gd name="T58" fmla="*/ 114 w 689"/>
                <a:gd name="T59" fmla="*/ 1414 h 1450"/>
                <a:gd name="T60" fmla="*/ 180 w 689"/>
                <a:gd name="T61" fmla="*/ 1337 h 1450"/>
                <a:gd name="T62" fmla="*/ 311 w 689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9" h="1450">
                  <a:moveTo>
                    <a:pt x="311" y="1184"/>
                  </a:moveTo>
                  <a:lnTo>
                    <a:pt x="344" y="1145"/>
                  </a:lnTo>
                  <a:lnTo>
                    <a:pt x="442" y="1031"/>
                  </a:lnTo>
                  <a:lnTo>
                    <a:pt x="475" y="992"/>
                  </a:lnTo>
                  <a:lnTo>
                    <a:pt x="508" y="954"/>
                  </a:lnTo>
                  <a:lnTo>
                    <a:pt x="606" y="839"/>
                  </a:lnTo>
                  <a:lnTo>
                    <a:pt x="639" y="800"/>
                  </a:lnTo>
                  <a:lnTo>
                    <a:pt x="671" y="762"/>
                  </a:lnTo>
                  <a:lnTo>
                    <a:pt x="671" y="762"/>
                  </a:lnTo>
                  <a:cubicBezTo>
                    <a:pt x="682" y="750"/>
                    <a:pt x="688" y="737"/>
                    <a:pt x="688" y="724"/>
                  </a:cubicBezTo>
                  <a:lnTo>
                    <a:pt x="688" y="724"/>
                  </a:lnTo>
                  <a:cubicBezTo>
                    <a:pt x="688" y="711"/>
                    <a:pt x="682" y="698"/>
                    <a:pt x="671" y="686"/>
                  </a:cubicBezTo>
                  <a:lnTo>
                    <a:pt x="639" y="648"/>
                  </a:lnTo>
                  <a:lnTo>
                    <a:pt x="606" y="609"/>
                  </a:lnTo>
                  <a:lnTo>
                    <a:pt x="573" y="571"/>
                  </a:lnTo>
                  <a:lnTo>
                    <a:pt x="540" y="533"/>
                  </a:lnTo>
                  <a:lnTo>
                    <a:pt x="508" y="495"/>
                  </a:lnTo>
                  <a:lnTo>
                    <a:pt x="475" y="456"/>
                  </a:lnTo>
                  <a:lnTo>
                    <a:pt x="442" y="418"/>
                  </a:lnTo>
                  <a:lnTo>
                    <a:pt x="409" y="380"/>
                  </a:lnTo>
                  <a:lnTo>
                    <a:pt x="376" y="341"/>
                  </a:lnTo>
                  <a:lnTo>
                    <a:pt x="344" y="303"/>
                  </a:lnTo>
                  <a:lnTo>
                    <a:pt x="311" y="265"/>
                  </a:lnTo>
                  <a:lnTo>
                    <a:pt x="278" y="226"/>
                  </a:lnTo>
                  <a:lnTo>
                    <a:pt x="246" y="188"/>
                  </a:lnTo>
                  <a:lnTo>
                    <a:pt x="212" y="150"/>
                  </a:lnTo>
                  <a:lnTo>
                    <a:pt x="180" y="112"/>
                  </a:lnTo>
                  <a:lnTo>
                    <a:pt x="147" y="73"/>
                  </a:lnTo>
                  <a:lnTo>
                    <a:pt x="114" y="35"/>
                  </a:lnTo>
                  <a:lnTo>
                    <a:pt x="114" y="35"/>
                  </a:lnTo>
                  <a:cubicBezTo>
                    <a:pt x="103" y="22"/>
                    <a:pt x="89" y="12"/>
                    <a:pt x="73" y="7"/>
                  </a:cubicBezTo>
                  <a:lnTo>
                    <a:pt x="73" y="7"/>
                  </a:lnTo>
                  <a:cubicBezTo>
                    <a:pt x="57" y="0"/>
                    <a:pt x="41" y="0"/>
                    <a:pt x="23" y="7"/>
                  </a:cubicBezTo>
                  <a:lnTo>
                    <a:pt x="23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6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1" y="698"/>
                    <a:pt x="556" y="711"/>
                    <a:pt x="556" y="724"/>
                  </a:cubicBezTo>
                  <a:lnTo>
                    <a:pt x="556" y="724"/>
                  </a:lnTo>
                  <a:cubicBezTo>
                    <a:pt x="556" y="737"/>
                    <a:pt x="551" y="750"/>
                    <a:pt x="540" y="762"/>
                  </a:cubicBezTo>
                  <a:lnTo>
                    <a:pt x="442" y="878"/>
                  </a:lnTo>
                  <a:lnTo>
                    <a:pt x="409" y="916"/>
                  </a:lnTo>
                  <a:lnTo>
                    <a:pt x="376" y="954"/>
                  </a:lnTo>
                  <a:lnTo>
                    <a:pt x="278" y="1068"/>
                  </a:lnTo>
                  <a:lnTo>
                    <a:pt x="246" y="1107"/>
                  </a:lnTo>
                  <a:lnTo>
                    <a:pt x="212" y="1145"/>
                  </a:lnTo>
                  <a:lnTo>
                    <a:pt x="114" y="1260"/>
                  </a:lnTo>
                  <a:lnTo>
                    <a:pt x="82" y="1299"/>
                  </a:lnTo>
                  <a:lnTo>
                    <a:pt x="48" y="1337"/>
                  </a:lnTo>
                  <a:lnTo>
                    <a:pt x="16" y="1375"/>
                  </a:lnTo>
                  <a:lnTo>
                    <a:pt x="16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8" y="1436"/>
                    <a:pt x="23" y="1443"/>
                  </a:cubicBezTo>
                  <a:lnTo>
                    <a:pt x="23" y="1443"/>
                  </a:lnTo>
                  <a:cubicBezTo>
                    <a:pt x="41" y="1449"/>
                    <a:pt x="57" y="1449"/>
                    <a:pt x="73" y="1443"/>
                  </a:cubicBezTo>
                  <a:lnTo>
                    <a:pt x="73" y="1443"/>
                  </a:lnTo>
                  <a:cubicBezTo>
                    <a:pt x="89" y="1436"/>
                    <a:pt x="103" y="1426"/>
                    <a:pt x="114" y="1414"/>
                  </a:cubicBezTo>
                  <a:lnTo>
                    <a:pt x="147" y="1375"/>
                  </a:lnTo>
                  <a:lnTo>
                    <a:pt x="180" y="1337"/>
                  </a:lnTo>
                  <a:lnTo>
                    <a:pt x="278" y="1222"/>
                  </a:lnTo>
                  <a:lnTo>
                    <a:pt x="311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257">
              <a:extLst>
                <a:ext uri="{FF2B5EF4-FFF2-40B4-BE49-F238E27FC236}">
                  <a16:creationId xmlns:a16="http://schemas.microsoft.com/office/drawing/2014/main" id="{A926E5F1-E824-3D4F-8DB1-C88F0C5D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888" y="4903788"/>
              <a:ext cx="247650" cy="522287"/>
            </a:xfrm>
            <a:custGeom>
              <a:avLst/>
              <a:gdLst>
                <a:gd name="T0" fmla="*/ 541 w 689"/>
                <a:gd name="T1" fmla="*/ 1222 h 1450"/>
                <a:gd name="T2" fmla="*/ 475 w 689"/>
                <a:gd name="T3" fmla="*/ 1145 h 1450"/>
                <a:gd name="T4" fmla="*/ 344 w 689"/>
                <a:gd name="T5" fmla="*/ 992 h 1450"/>
                <a:gd name="T6" fmla="*/ 213 w 689"/>
                <a:gd name="T7" fmla="*/ 839 h 1450"/>
                <a:gd name="T8" fmla="*/ 147 w 689"/>
                <a:gd name="T9" fmla="*/ 762 h 1450"/>
                <a:gd name="T10" fmla="*/ 131 w 689"/>
                <a:gd name="T11" fmla="*/ 724 h 1450"/>
                <a:gd name="T12" fmla="*/ 147 w 689"/>
                <a:gd name="T13" fmla="*/ 686 h 1450"/>
                <a:gd name="T14" fmla="*/ 213 w 689"/>
                <a:gd name="T15" fmla="*/ 609 h 1450"/>
                <a:gd name="T16" fmla="*/ 279 w 689"/>
                <a:gd name="T17" fmla="*/ 533 h 1450"/>
                <a:gd name="T18" fmla="*/ 344 w 689"/>
                <a:gd name="T19" fmla="*/ 456 h 1450"/>
                <a:gd name="T20" fmla="*/ 409 w 689"/>
                <a:gd name="T21" fmla="*/ 380 h 1450"/>
                <a:gd name="T22" fmla="*/ 475 w 689"/>
                <a:gd name="T23" fmla="*/ 303 h 1450"/>
                <a:gd name="T24" fmla="*/ 541 w 689"/>
                <a:gd name="T25" fmla="*/ 226 h 1450"/>
                <a:gd name="T26" fmla="*/ 606 w 689"/>
                <a:gd name="T27" fmla="*/ 150 h 1450"/>
                <a:gd name="T28" fmla="*/ 672 w 689"/>
                <a:gd name="T29" fmla="*/ 73 h 1450"/>
                <a:gd name="T30" fmla="*/ 688 w 689"/>
                <a:gd name="T31" fmla="*/ 35 h 1450"/>
                <a:gd name="T32" fmla="*/ 664 w 689"/>
                <a:gd name="T33" fmla="*/ 7 h 1450"/>
                <a:gd name="T34" fmla="*/ 614 w 689"/>
                <a:gd name="T35" fmla="*/ 7 h 1450"/>
                <a:gd name="T36" fmla="*/ 573 w 689"/>
                <a:gd name="T37" fmla="*/ 35 h 1450"/>
                <a:gd name="T38" fmla="*/ 442 w 689"/>
                <a:gd name="T39" fmla="*/ 188 h 1450"/>
                <a:gd name="T40" fmla="*/ 377 w 689"/>
                <a:gd name="T41" fmla="*/ 265 h 1450"/>
                <a:gd name="T42" fmla="*/ 245 w 689"/>
                <a:gd name="T43" fmla="*/ 418 h 1450"/>
                <a:gd name="T44" fmla="*/ 115 w 689"/>
                <a:gd name="T45" fmla="*/ 571 h 1450"/>
                <a:gd name="T46" fmla="*/ 49 w 689"/>
                <a:gd name="T47" fmla="*/ 648 h 1450"/>
                <a:gd name="T48" fmla="*/ 16 w 689"/>
                <a:gd name="T49" fmla="*/ 686 h 1450"/>
                <a:gd name="T50" fmla="*/ 0 w 689"/>
                <a:gd name="T51" fmla="*/ 724 h 1450"/>
                <a:gd name="T52" fmla="*/ 49 w 689"/>
                <a:gd name="T53" fmla="*/ 800 h 1450"/>
                <a:gd name="T54" fmla="*/ 115 w 689"/>
                <a:gd name="T55" fmla="*/ 878 h 1450"/>
                <a:gd name="T56" fmla="*/ 180 w 689"/>
                <a:gd name="T57" fmla="*/ 954 h 1450"/>
                <a:gd name="T58" fmla="*/ 245 w 689"/>
                <a:gd name="T59" fmla="*/ 1031 h 1450"/>
                <a:gd name="T60" fmla="*/ 311 w 689"/>
                <a:gd name="T61" fmla="*/ 1107 h 1450"/>
                <a:gd name="T62" fmla="*/ 377 w 689"/>
                <a:gd name="T63" fmla="*/ 1184 h 1450"/>
                <a:gd name="T64" fmla="*/ 442 w 689"/>
                <a:gd name="T65" fmla="*/ 1260 h 1450"/>
                <a:gd name="T66" fmla="*/ 508 w 689"/>
                <a:gd name="T67" fmla="*/ 1337 h 1450"/>
                <a:gd name="T68" fmla="*/ 573 w 689"/>
                <a:gd name="T69" fmla="*/ 1414 h 1450"/>
                <a:gd name="T70" fmla="*/ 614 w 689"/>
                <a:gd name="T71" fmla="*/ 1443 h 1450"/>
                <a:gd name="T72" fmla="*/ 664 w 689"/>
                <a:gd name="T73" fmla="*/ 1443 h 1450"/>
                <a:gd name="T74" fmla="*/ 688 w 689"/>
                <a:gd name="T75" fmla="*/ 1414 h 1450"/>
                <a:gd name="T76" fmla="*/ 672 w 689"/>
                <a:gd name="T77" fmla="*/ 137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9" h="1450">
                  <a:moveTo>
                    <a:pt x="639" y="1337"/>
                  </a:moveTo>
                  <a:lnTo>
                    <a:pt x="541" y="1222"/>
                  </a:lnTo>
                  <a:lnTo>
                    <a:pt x="508" y="1184"/>
                  </a:lnTo>
                  <a:lnTo>
                    <a:pt x="475" y="1145"/>
                  </a:lnTo>
                  <a:lnTo>
                    <a:pt x="377" y="1031"/>
                  </a:lnTo>
                  <a:lnTo>
                    <a:pt x="344" y="992"/>
                  </a:lnTo>
                  <a:lnTo>
                    <a:pt x="311" y="954"/>
                  </a:lnTo>
                  <a:lnTo>
                    <a:pt x="213" y="839"/>
                  </a:lnTo>
                  <a:lnTo>
                    <a:pt x="180" y="800"/>
                  </a:lnTo>
                  <a:lnTo>
                    <a:pt x="147" y="762"/>
                  </a:lnTo>
                  <a:lnTo>
                    <a:pt x="147" y="762"/>
                  </a:lnTo>
                  <a:cubicBezTo>
                    <a:pt x="137" y="750"/>
                    <a:pt x="131" y="737"/>
                    <a:pt x="131" y="724"/>
                  </a:cubicBezTo>
                  <a:lnTo>
                    <a:pt x="131" y="724"/>
                  </a:lnTo>
                  <a:cubicBezTo>
                    <a:pt x="131" y="711"/>
                    <a:pt x="137" y="698"/>
                    <a:pt x="147" y="686"/>
                  </a:cubicBezTo>
                  <a:lnTo>
                    <a:pt x="180" y="648"/>
                  </a:lnTo>
                  <a:lnTo>
                    <a:pt x="213" y="609"/>
                  </a:lnTo>
                  <a:lnTo>
                    <a:pt x="245" y="571"/>
                  </a:lnTo>
                  <a:lnTo>
                    <a:pt x="279" y="533"/>
                  </a:lnTo>
                  <a:lnTo>
                    <a:pt x="311" y="495"/>
                  </a:lnTo>
                  <a:lnTo>
                    <a:pt x="344" y="456"/>
                  </a:lnTo>
                  <a:lnTo>
                    <a:pt x="377" y="418"/>
                  </a:lnTo>
                  <a:lnTo>
                    <a:pt x="409" y="380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5"/>
                  </a:lnTo>
                  <a:lnTo>
                    <a:pt x="541" y="226"/>
                  </a:lnTo>
                  <a:lnTo>
                    <a:pt x="573" y="188"/>
                  </a:lnTo>
                  <a:lnTo>
                    <a:pt x="606" y="150"/>
                  </a:lnTo>
                  <a:lnTo>
                    <a:pt x="639" y="112"/>
                  </a:lnTo>
                  <a:lnTo>
                    <a:pt x="672" y="73"/>
                  </a:lnTo>
                  <a:lnTo>
                    <a:pt x="672" y="73"/>
                  </a:lnTo>
                  <a:cubicBezTo>
                    <a:pt x="683" y="60"/>
                    <a:pt x="688" y="48"/>
                    <a:pt x="688" y="35"/>
                  </a:cubicBezTo>
                  <a:lnTo>
                    <a:pt x="688" y="35"/>
                  </a:lnTo>
                  <a:cubicBezTo>
                    <a:pt x="688" y="22"/>
                    <a:pt x="680" y="12"/>
                    <a:pt x="664" y="7"/>
                  </a:cubicBezTo>
                  <a:lnTo>
                    <a:pt x="664" y="7"/>
                  </a:lnTo>
                  <a:cubicBezTo>
                    <a:pt x="647" y="0"/>
                    <a:pt x="631" y="0"/>
                    <a:pt x="614" y="7"/>
                  </a:cubicBezTo>
                  <a:lnTo>
                    <a:pt x="614" y="7"/>
                  </a:lnTo>
                  <a:cubicBezTo>
                    <a:pt x="598" y="12"/>
                    <a:pt x="585" y="22"/>
                    <a:pt x="573" y="35"/>
                  </a:cubicBezTo>
                  <a:lnTo>
                    <a:pt x="541" y="73"/>
                  </a:lnTo>
                  <a:lnTo>
                    <a:pt x="442" y="188"/>
                  </a:lnTo>
                  <a:lnTo>
                    <a:pt x="409" y="226"/>
                  </a:lnTo>
                  <a:lnTo>
                    <a:pt x="377" y="265"/>
                  </a:lnTo>
                  <a:lnTo>
                    <a:pt x="279" y="380"/>
                  </a:lnTo>
                  <a:lnTo>
                    <a:pt x="245" y="418"/>
                  </a:lnTo>
                  <a:lnTo>
                    <a:pt x="213" y="456"/>
                  </a:lnTo>
                  <a:lnTo>
                    <a:pt x="115" y="571"/>
                  </a:lnTo>
                  <a:lnTo>
                    <a:pt x="81" y="609"/>
                  </a:lnTo>
                  <a:lnTo>
                    <a:pt x="49" y="648"/>
                  </a:lnTo>
                  <a:lnTo>
                    <a:pt x="16" y="686"/>
                  </a:lnTo>
                  <a:lnTo>
                    <a:pt x="16" y="686"/>
                  </a:lnTo>
                  <a:cubicBezTo>
                    <a:pt x="6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6" y="750"/>
                    <a:pt x="16" y="762"/>
                  </a:cubicBezTo>
                  <a:lnTo>
                    <a:pt x="49" y="800"/>
                  </a:lnTo>
                  <a:lnTo>
                    <a:pt x="81" y="839"/>
                  </a:lnTo>
                  <a:lnTo>
                    <a:pt x="115" y="878"/>
                  </a:lnTo>
                  <a:lnTo>
                    <a:pt x="147" y="916"/>
                  </a:lnTo>
                  <a:lnTo>
                    <a:pt x="180" y="954"/>
                  </a:lnTo>
                  <a:lnTo>
                    <a:pt x="213" y="992"/>
                  </a:lnTo>
                  <a:lnTo>
                    <a:pt x="245" y="1031"/>
                  </a:lnTo>
                  <a:lnTo>
                    <a:pt x="279" y="1068"/>
                  </a:lnTo>
                  <a:lnTo>
                    <a:pt x="311" y="1107"/>
                  </a:lnTo>
                  <a:lnTo>
                    <a:pt x="344" y="1145"/>
                  </a:lnTo>
                  <a:lnTo>
                    <a:pt x="377" y="1184"/>
                  </a:lnTo>
                  <a:lnTo>
                    <a:pt x="409" y="1222"/>
                  </a:lnTo>
                  <a:lnTo>
                    <a:pt x="442" y="1260"/>
                  </a:lnTo>
                  <a:lnTo>
                    <a:pt x="475" y="1299"/>
                  </a:lnTo>
                  <a:lnTo>
                    <a:pt x="508" y="1337"/>
                  </a:lnTo>
                  <a:lnTo>
                    <a:pt x="541" y="1375"/>
                  </a:lnTo>
                  <a:lnTo>
                    <a:pt x="573" y="1414"/>
                  </a:lnTo>
                  <a:lnTo>
                    <a:pt x="573" y="1414"/>
                  </a:lnTo>
                  <a:cubicBezTo>
                    <a:pt x="585" y="1426"/>
                    <a:pt x="598" y="1436"/>
                    <a:pt x="614" y="1443"/>
                  </a:cubicBezTo>
                  <a:lnTo>
                    <a:pt x="614" y="1443"/>
                  </a:lnTo>
                  <a:cubicBezTo>
                    <a:pt x="631" y="1449"/>
                    <a:pt x="647" y="1449"/>
                    <a:pt x="664" y="1443"/>
                  </a:cubicBezTo>
                  <a:lnTo>
                    <a:pt x="664" y="1443"/>
                  </a:lnTo>
                  <a:cubicBezTo>
                    <a:pt x="680" y="1436"/>
                    <a:pt x="688" y="1426"/>
                    <a:pt x="688" y="1414"/>
                  </a:cubicBezTo>
                  <a:lnTo>
                    <a:pt x="688" y="1414"/>
                  </a:lnTo>
                  <a:cubicBezTo>
                    <a:pt x="688" y="1401"/>
                    <a:pt x="683" y="1388"/>
                    <a:pt x="672" y="1375"/>
                  </a:cubicBezTo>
                  <a:lnTo>
                    <a:pt x="639" y="1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258">
              <a:extLst>
                <a:ext uri="{FF2B5EF4-FFF2-40B4-BE49-F238E27FC236}">
                  <a16:creationId xmlns:a16="http://schemas.microsoft.com/office/drawing/2014/main" id="{152A3E12-A6A4-814B-AE80-37B92AACA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5233988"/>
              <a:ext cx="319088" cy="190500"/>
            </a:xfrm>
            <a:custGeom>
              <a:avLst/>
              <a:gdLst>
                <a:gd name="T0" fmla="*/ 606 w 886"/>
                <a:gd name="T1" fmla="*/ 379 h 531"/>
                <a:gd name="T2" fmla="*/ 574 w 886"/>
                <a:gd name="T3" fmla="*/ 341 h 531"/>
                <a:gd name="T4" fmla="*/ 606 w 886"/>
                <a:gd name="T5" fmla="*/ 303 h 531"/>
                <a:gd name="T6" fmla="*/ 639 w 886"/>
                <a:gd name="T7" fmla="*/ 341 h 531"/>
                <a:gd name="T8" fmla="*/ 541 w 886"/>
                <a:gd name="T9" fmla="*/ 303 h 531"/>
                <a:gd name="T10" fmla="*/ 508 w 886"/>
                <a:gd name="T11" fmla="*/ 265 h 531"/>
                <a:gd name="T12" fmla="*/ 541 w 886"/>
                <a:gd name="T13" fmla="*/ 226 h 531"/>
                <a:gd name="T14" fmla="*/ 574 w 886"/>
                <a:gd name="T15" fmla="*/ 265 h 531"/>
                <a:gd name="T16" fmla="*/ 541 w 886"/>
                <a:gd name="T17" fmla="*/ 303 h 531"/>
                <a:gd name="T18" fmla="*/ 475 w 886"/>
                <a:gd name="T19" fmla="*/ 245 h 531"/>
                <a:gd name="T20" fmla="*/ 411 w 886"/>
                <a:gd name="T21" fmla="*/ 245 h 531"/>
                <a:gd name="T22" fmla="*/ 380 w 886"/>
                <a:gd name="T23" fmla="*/ 188 h 531"/>
                <a:gd name="T24" fmla="*/ 411 w 886"/>
                <a:gd name="T25" fmla="*/ 131 h 531"/>
                <a:gd name="T26" fmla="*/ 475 w 886"/>
                <a:gd name="T27" fmla="*/ 131 h 531"/>
                <a:gd name="T28" fmla="*/ 506 w 886"/>
                <a:gd name="T29" fmla="*/ 188 h 531"/>
                <a:gd name="T30" fmla="*/ 345 w 886"/>
                <a:gd name="T31" fmla="*/ 303 h 531"/>
                <a:gd name="T32" fmla="*/ 312 w 886"/>
                <a:gd name="T33" fmla="*/ 265 h 531"/>
                <a:gd name="T34" fmla="*/ 345 w 886"/>
                <a:gd name="T35" fmla="*/ 226 h 531"/>
                <a:gd name="T36" fmla="*/ 377 w 886"/>
                <a:gd name="T37" fmla="*/ 265 h 531"/>
                <a:gd name="T38" fmla="*/ 345 w 886"/>
                <a:gd name="T39" fmla="*/ 303 h 531"/>
                <a:gd name="T40" fmla="*/ 279 w 886"/>
                <a:gd name="T41" fmla="*/ 379 h 531"/>
                <a:gd name="T42" fmla="*/ 246 w 886"/>
                <a:gd name="T43" fmla="*/ 341 h 531"/>
                <a:gd name="T44" fmla="*/ 279 w 886"/>
                <a:gd name="T45" fmla="*/ 303 h 531"/>
                <a:gd name="T46" fmla="*/ 312 w 886"/>
                <a:gd name="T47" fmla="*/ 341 h 531"/>
                <a:gd name="T48" fmla="*/ 508 w 886"/>
                <a:gd name="T49" fmla="*/ 35 h 531"/>
                <a:gd name="T50" fmla="*/ 467 w 886"/>
                <a:gd name="T51" fmla="*/ 6 h 531"/>
                <a:gd name="T52" fmla="*/ 418 w 886"/>
                <a:gd name="T53" fmla="*/ 6 h 531"/>
                <a:gd name="T54" fmla="*/ 377 w 886"/>
                <a:gd name="T55" fmla="*/ 35 h 531"/>
                <a:gd name="T56" fmla="*/ 312 w 886"/>
                <a:gd name="T57" fmla="*/ 112 h 531"/>
                <a:gd name="T58" fmla="*/ 246 w 886"/>
                <a:gd name="T59" fmla="*/ 188 h 531"/>
                <a:gd name="T60" fmla="*/ 181 w 886"/>
                <a:gd name="T61" fmla="*/ 265 h 531"/>
                <a:gd name="T62" fmla="*/ 115 w 886"/>
                <a:gd name="T63" fmla="*/ 341 h 531"/>
                <a:gd name="T64" fmla="*/ 49 w 886"/>
                <a:gd name="T65" fmla="*/ 418 h 531"/>
                <a:gd name="T66" fmla="*/ 17 w 886"/>
                <a:gd name="T67" fmla="*/ 456 h 531"/>
                <a:gd name="T68" fmla="*/ 0 w 886"/>
                <a:gd name="T69" fmla="*/ 495 h 531"/>
                <a:gd name="T70" fmla="*/ 25 w 886"/>
                <a:gd name="T71" fmla="*/ 524 h 531"/>
                <a:gd name="T72" fmla="*/ 74 w 886"/>
                <a:gd name="T73" fmla="*/ 524 h 531"/>
                <a:gd name="T74" fmla="*/ 181 w 886"/>
                <a:gd name="T75" fmla="*/ 418 h 531"/>
                <a:gd name="T76" fmla="*/ 213 w 886"/>
                <a:gd name="T77" fmla="*/ 399 h 531"/>
                <a:gd name="T78" fmla="*/ 246 w 886"/>
                <a:gd name="T79" fmla="*/ 418 h 531"/>
                <a:gd name="T80" fmla="*/ 279 w 886"/>
                <a:gd name="T81" fmla="*/ 437 h 531"/>
                <a:gd name="T82" fmla="*/ 312 w 886"/>
                <a:gd name="T83" fmla="*/ 418 h 531"/>
                <a:gd name="T84" fmla="*/ 377 w 886"/>
                <a:gd name="T85" fmla="*/ 341 h 531"/>
                <a:gd name="T86" fmla="*/ 418 w 886"/>
                <a:gd name="T87" fmla="*/ 313 h 531"/>
                <a:gd name="T88" fmla="*/ 467 w 886"/>
                <a:gd name="T89" fmla="*/ 313 h 531"/>
                <a:gd name="T90" fmla="*/ 508 w 886"/>
                <a:gd name="T91" fmla="*/ 341 h 531"/>
                <a:gd name="T92" fmla="*/ 574 w 886"/>
                <a:gd name="T93" fmla="*/ 418 h 531"/>
                <a:gd name="T94" fmla="*/ 606 w 886"/>
                <a:gd name="T95" fmla="*/ 437 h 531"/>
                <a:gd name="T96" fmla="*/ 639 w 886"/>
                <a:gd name="T97" fmla="*/ 418 h 531"/>
                <a:gd name="T98" fmla="*/ 672 w 886"/>
                <a:gd name="T99" fmla="*/ 399 h 531"/>
                <a:gd name="T100" fmla="*/ 704 w 886"/>
                <a:gd name="T101" fmla="*/ 418 h 531"/>
                <a:gd name="T102" fmla="*/ 770 w 886"/>
                <a:gd name="T103" fmla="*/ 495 h 531"/>
                <a:gd name="T104" fmla="*/ 811 w 886"/>
                <a:gd name="T105" fmla="*/ 524 h 531"/>
                <a:gd name="T106" fmla="*/ 861 w 886"/>
                <a:gd name="T107" fmla="*/ 524 h 531"/>
                <a:gd name="T108" fmla="*/ 885 w 886"/>
                <a:gd name="T109" fmla="*/ 495 h 531"/>
                <a:gd name="T110" fmla="*/ 868 w 886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6" h="531">
                  <a:moveTo>
                    <a:pt x="606" y="379"/>
                  </a:moveTo>
                  <a:lnTo>
                    <a:pt x="606" y="379"/>
                  </a:lnTo>
                  <a:cubicBezTo>
                    <a:pt x="585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5" y="303"/>
                    <a:pt x="606" y="303"/>
                  </a:cubicBezTo>
                  <a:lnTo>
                    <a:pt x="606" y="303"/>
                  </a:lnTo>
                  <a:cubicBezTo>
                    <a:pt x="628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8" y="379"/>
                    <a:pt x="606" y="379"/>
                  </a:cubicBezTo>
                  <a:close/>
                  <a:moveTo>
                    <a:pt x="541" y="303"/>
                  </a:moveTo>
                  <a:lnTo>
                    <a:pt x="541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1" y="226"/>
                  </a:cubicBezTo>
                  <a:lnTo>
                    <a:pt x="541" y="226"/>
                  </a:lnTo>
                  <a:cubicBezTo>
                    <a:pt x="563" y="226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3"/>
                    <a:pt x="541" y="303"/>
                  </a:cubicBezTo>
                  <a:close/>
                  <a:moveTo>
                    <a:pt x="475" y="245"/>
                  </a:moveTo>
                  <a:lnTo>
                    <a:pt x="475" y="245"/>
                  </a:lnTo>
                  <a:cubicBezTo>
                    <a:pt x="453" y="258"/>
                    <a:pt x="433" y="258"/>
                    <a:pt x="411" y="245"/>
                  </a:cubicBezTo>
                  <a:lnTo>
                    <a:pt x="411" y="245"/>
                  </a:lnTo>
                  <a:cubicBezTo>
                    <a:pt x="391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1" y="143"/>
                    <a:pt x="411" y="131"/>
                  </a:cubicBezTo>
                  <a:lnTo>
                    <a:pt x="411" y="131"/>
                  </a:lnTo>
                  <a:cubicBezTo>
                    <a:pt x="433" y="118"/>
                    <a:pt x="453" y="118"/>
                    <a:pt x="475" y="131"/>
                  </a:cubicBezTo>
                  <a:lnTo>
                    <a:pt x="475" y="131"/>
                  </a:lnTo>
                  <a:cubicBezTo>
                    <a:pt x="496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6" y="233"/>
                    <a:pt x="475" y="245"/>
                  </a:cubicBezTo>
                  <a:close/>
                  <a:moveTo>
                    <a:pt x="345" y="303"/>
                  </a:moveTo>
                  <a:lnTo>
                    <a:pt x="345" y="303"/>
                  </a:lnTo>
                  <a:cubicBezTo>
                    <a:pt x="323" y="303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6"/>
                    <a:pt x="345" y="226"/>
                  </a:cubicBezTo>
                  <a:lnTo>
                    <a:pt x="345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5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9" y="303"/>
                  </a:cubicBezTo>
                  <a:lnTo>
                    <a:pt x="279" y="303"/>
                  </a:lnTo>
                  <a:cubicBezTo>
                    <a:pt x="300" y="303"/>
                    <a:pt x="312" y="316"/>
                    <a:pt x="312" y="341"/>
                  </a:cubicBezTo>
                  <a:lnTo>
                    <a:pt x="312" y="341"/>
                  </a:lnTo>
                  <a:cubicBezTo>
                    <a:pt x="312" y="367"/>
                    <a:pt x="300" y="379"/>
                    <a:pt x="279" y="379"/>
                  </a:cubicBezTo>
                  <a:close/>
                  <a:moveTo>
                    <a:pt x="508" y="35"/>
                  </a:moveTo>
                  <a:lnTo>
                    <a:pt x="508" y="35"/>
                  </a:lnTo>
                  <a:cubicBezTo>
                    <a:pt x="497" y="22"/>
                    <a:pt x="484" y="12"/>
                    <a:pt x="467" y="6"/>
                  </a:cubicBezTo>
                  <a:lnTo>
                    <a:pt x="467" y="6"/>
                  </a:lnTo>
                  <a:cubicBezTo>
                    <a:pt x="451" y="0"/>
                    <a:pt x="435" y="0"/>
                    <a:pt x="418" y="6"/>
                  </a:cubicBezTo>
                  <a:lnTo>
                    <a:pt x="418" y="6"/>
                  </a:lnTo>
                  <a:cubicBezTo>
                    <a:pt x="401" y="12"/>
                    <a:pt x="388" y="22"/>
                    <a:pt x="377" y="35"/>
                  </a:cubicBezTo>
                  <a:lnTo>
                    <a:pt x="345" y="73"/>
                  </a:lnTo>
                  <a:lnTo>
                    <a:pt x="312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1" y="265"/>
                  </a:lnTo>
                  <a:lnTo>
                    <a:pt x="148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49" y="418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5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5" y="524"/>
                  </a:cubicBezTo>
                  <a:lnTo>
                    <a:pt x="25" y="524"/>
                  </a:lnTo>
                  <a:cubicBezTo>
                    <a:pt x="41" y="530"/>
                    <a:pt x="58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5" y="495"/>
                  </a:cubicBezTo>
                  <a:lnTo>
                    <a:pt x="181" y="418"/>
                  </a:lnTo>
                  <a:lnTo>
                    <a:pt x="181" y="418"/>
                  </a:lnTo>
                  <a:cubicBezTo>
                    <a:pt x="191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5" y="399"/>
                    <a:pt x="235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7" y="437"/>
                    <a:pt x="279" y="437"/>
                  </a:cubicBezTo>
                  <a:lnTo>
                    <a:pt x="279" y="437"/>
                  </a:lnTo>
                  <a:cubicBezTo>
                    <a:pt x="290" y="437"/>
                    <a:pt x="300" y="431"/>
                    <a:pt x="312" y="418"/>
                  </a:cubicBezTo>
                  <a:lnTo>
                    <a:pt x="345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8" y="328"/>
                    <a:pt x="401" y="319"/>
                    <a:pt x="418" y="313"/>
                  </a:cubicBezTo>
                  <a:lnTo>
                    <a:pt x="418" y="313"/>
                  </a:lnTo>
                  <a:cubicBezTo>
                    <a:pt x="435" y="306"/>
                    <a:pt x="451" y="306"/>
                    <a:pt x="467" y="313"/>
                  </a:cubicBezTo>
                  <a:lnTo>
                    <a:pt x="467" y="313"/>
                  </a:lnTo>
                  <a:cubicBezTo>
                    <a:pt x="484" y="319"/>
                    <a:pt x="497" y="328"/>
                    <a:pt x="508" y="341"/>
                  </a:cubicBezTo>
                  <a:lnTo>
                    <a:pt x="541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5" y="431"/>
                    <a:pt x="596" y="437"/>
                    <a:pt x="606" y="437"/>
                  </a:cubicBezTo>
                  <a:lnTo>
                    <a:pt x="606" y="437"/>
                  </a:lnTo>
                  <a:cubicBezTo>
                    <a:pt x="618" y="437"/>
                    <a:pt x="628" y="431"/>
                    <a:pt x="639" y="418"/>
                  </a:cubicBezTo>
                  <a:lnTo>
                    <a:pt x="639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4" y="405"/>
                    <a:pt x="704" y="418"/>
                  </a:cubicBezTo>
                  <a:lnTo>
                    <a:pt x="738" y="456"/>
                  </a:lnTo>
                  <a:lnTo>
                    <a:pt x="770" y="495"/>
                  </a:lnTo>
                  <a:lnTo>
                    <a:pt x="770" y="495"/>
                  </a:lnTo>
                  <a:cubicBezTo>
                    <a:pt x="781" y="507"/>
                    <a:pt x="795" y="517"/>
                    <a:pt x="811" y="524"/>
                  </a:cubicBezTo>
                  <a:lnTo>
                    <a:pt x="811" y="524"/>
                  </a:lnTo>
                  <a:cubicBezTo>
                    <a:pt x="828" y="530"/>
                    <a:pt x="844" y="530"/>
                    <a:pt x="861" y="524"/>
                  </a:cubicBezTo>
                  <a:lnTo>
                    <a:pt x="861" y="524"/>
                  </a:lnTo>
                  <a:cubicBezTo>
                    <a:pt x="877" y="517"/>
                    <a:pt x="885" y="507"/>
                    <a:pt x="885" y="495"/>
                  </a:cubicBezTo>
                  <a:lnTo>
                    <a:pt x="885" y="495"/>
                  </a:lnTo>
                  <a:cubicBezTo>
                    <a:pt x="885" y="482"/>
                    <a:pt x="880" y="469"/>
                    <a:pt x="868" y="456"/>
                  </a:cubicBezTo>
                  <a:lnTo>
                    <a:pt x="508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63" name="Freeform 259">
              <a:extLst>
                <a:ext uri="{FF2B5EF4-FFF2-40B4-BE49-F238E27FC236}">
                  <a16:creationId xmlns:a16="http://schemas.microsoft.com/office/drawing/2014/main" id="{DFDDE06F-75F4-F745-A7E9-26694732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5097463"/>
              <a:ext cx="130175" cy="134937"/>
            </a:xfrm>
            <a:custGeom>
              <a:avLst/>
              <a:gdLst>
                <a:gd name="T0" fmla="*/ 312 w 362"/>
                <a:gd name="T1" fmla="*/ 112 h 377"/>
                <a:gd name="T2" fmla="*/ 279 w 362"/>
                <a:gd name="T3" fmla="*/ 73 h 377"/>
                <a:gd name="T4" fmla="*/ 247 w 362"/>
                <a:gd name="T5" fmla="*/ 35 h 377"/>
                <a:gd name="T6" fmla="*/ 247 w 362"/>
                <a:gd name="T7" fmla="*/ 35 h 377"/>
                <a:gd name="T8" fmla="*/ 213 w 362"/>
                <a:gd name="T9" fmla="*/ 10 h 377"/>
                <a:gd name="T10" fmla="*/ 213 w 362"/>
                <a:gd name="T11" fmla="*/ 10 h 377"/>
                <a:gd name="T12" fmla="*/ 213 w 362"/>
                <a:gd name="T13" fmla="*/ 10 h 377"/>
                <a:gd name="T14" fmla="*/ 205 w 362"/>
                <a:gd name="T15" fmla="*/ 6 h 377"/>
                <a:gd name="T16" fmla="*/ 205 w 362"/>
                <a:gd name="T17" fmla="*/ 6 h 377"/>
                <a:gd name="T18" fmla="*/ 156 w 362"/>
                <a:gd name="T19" fmla="*/ 6 h 377"/>
                <a:gd name="T20" fmla="*/ 156 w 362"/>
                <a:gd name="T21" fmla="*/ 6 h 377"/>
                <a:gd name="T22" fmla="*/ 115 w 362"/>
                <a:gd name="T23" fmla="*/ 35 h 377"/>
                <a:gd name="T24" fmla="*/ 82 w 362"/>
                <a:gd name="T25" fmla="*/ 73 h 377"/>
                <a:gd name="T26" fmla="*/ 49 w 362"/>
                <a:gd name="T27" fmla="*/ 112 h 377"/>
                <a:gd name="T28" fmla="*/ 17 w 362"/>
                <a:gd name="T29" fmla="*/ 150 h 377"/>
                <a:gd name="T30" fmla="*/ 17 w 362"/>
                <a:gd name="T31" fmla="*/ 150 h 377"/>
                <a:gd name="T32" fmla="*/ 0 w 362"/>
                <a:gd name="T33" fmla="*/ 188 h 377"/>
                <a:gd name="T34" fmla="*/ 0 w 362"/>
                <a:gd name="T35" fmla="*/ 188 h 377"/>
                <a:gd name="T36" fmla="*/ 17 w 362"/>
                <a:gd name="T37" fmla="*/ 226 h 377"/>
                <a:gd name="T38" fmla="*/ 49 w 362"/>
                <a:gd name="T39" fmla="*/ 264 h 377"/>
                <a:gd name="T40" fmla="*/ 82 w 362"/>
                <a:gd name="T41" fmla="*/ 303 h 377"/>
                <a:gd name="T42" fmla="*/ 115 w 362"/>
                <a:gd name="T43" fmla="*/ 342 h 377"/>
                <a:gd name="T44" fmla="*/ 115 w 362"/>
                <a:gd name="T45" fmla="*/ 342 h 377"/>
                <a:gd name="T46" fmla="*/ 156 w 362"/>
                <a:gd name="T47" fmla="*/ 370 h 377"/>
                <a:gd name="T48" fmla="*/ 156 w 362"/>
                <a:gd name="T49" fmla="*/ 370 h 377"/>
                <a:gd name="T50" fmla="*/ 205 w 362"/>
                <a:gd name="T51" fmla="*/ 370 h 377"/>
                <a:gd name="T52" fmla="*/ 205 w 362"/>
                <a:gd name="T53" fmla="*/ 370 h 377"/>
                <a:gd name="T54" fmla="*/ 213 w 362"/>
                <a:gd name="T55" fmla="*/ 366 h 377"/>
                <a:gd name="T56" fmla="*/ 213 w 362"/>
                <a:gd name="T57" fmla="*/ 367 h 377"/>
                <a:gd name="T58" fmla="*/ 213 w 362"/>
                <a:gd name="T59" fmla="*/ 367 h 377"/>
                <a:gd name="T60" fmla="*/ 247 w 362"/>
                <a:gd name="T61" fmla="*/ 342 h 377"/>
                <a:gd name="T62" fmla="*/ 279 w 362"/>
                <a:gd name="T63" fmla="*/ 303 h 377"/>
                <a:gd name="T64" fmla="*/ 312 w 362"/>
                <a:gd name="T65" fmla="*/ 264 h 377"/>
                <a:gd name="T66" fmla="*/ 345 w 362"/>
                <a:gd name="T67" fmla="*/ 226 h 377"/>
                <a:gd name="T68" fmla="*/ 345 w 362"/>
                <a:gd name="T69" fmla="*/ 226 h 377"/>
                <a:gd name="T70" fmla="*/ 361 w 362"/>
                <a:gd name="T71" fmla="*/ 188 h 377"/>
                <a:gd name="T72" fmla="*/ 361 w 362"/>
                <a:gd name="T73" fmla="*/ 188 h 377"/>
                <a:gd name="T74" fmla="*/ 345 w 362"/>
                <a:gd name="T75" fmla="*/ 150 h 377"/>
                <a:gd name="T76" fmla="*/ 312 w 362"/>
                <a:gd name="T77" fmla="*/ 11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2" h="377">
                  <a:moveTo>
                    <a:pt x="312" y="112"/>
                  </a:moveTo>
                  <a:lnTo>
                    <a:pt x="279" y="73"/>
                  </a:lnTo>
                  <a:lnTo>
                    <a:pt x="247" y="35"/>
                  </a:lnTo>
                  <a:lnTo>
                    <a:pt x="247" y="35"/>
                  </a:lnTo>
                  <a:cubicBezTo>
                    <a:pt x="238" y="24"/>
                    <a:pt x="226" y="16"/>
                    <a:pt x="213" y="10"/>
                  </a:cubicBezTo>
                  <a:lnTo>
                    <a:pt x="213" y="10"/>
                  </a:lnTo>
                  <a:lnTo>
                    <a:pt x="213" y="10"/>
                  </a:lnTo>
                  <a:cubicBezTo>
                    <a:pt x="211" y="9"/>
                    <a:pt x="208" y="7"/>
                    <a:pt x="205" y="6"/>
                  </a:cubicBezTo>
                  <a:lnTo>
                    <a:pt x="205" y="6"/>
                  </a:lnTo>
                  <a:cubicBezTo>
                    <a:pt x="189" y="0"/>
                    <a:pt x="173" y="0"/>
                    <a:pt x="156" y="6"/>
                  </a:cubicBezTo>
                  <a:lnTo>
                    <a:pt x="156" y="6"/>
                  </a:lnTo>
                  <a:cubicBezTo>
                    <a:pt x="140" y="12"/>
                    <a:pt x="126" y="22"/>
                    <a:pt x="115" y="35"/>
                  </a:cubicBezTo>
                  <a:lnTo>
                    <a:pt x="82" y="73"/>
                  </a:lnTo>
                  <a:lnTo>
                    <a:pt x="49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6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6" y="214"/>
                    <a:pt x="17" y="226"/>
                  </a:cubicBezTo>
                  <a:lnTo>
                    <a:pt x="49" y="264"/>
                  </a:lnTo>
                  <a:lnTo>
                    <a:pt x="82" y="303"/>
                  </a:lnTo>
                  <a:lnTo>
                    <a:pt x="115" y="342"/>
                  </a:lnTo>
                  <a:lnTo>
                    <a:pt x="115" y="342"/>
                  </a:lnTo>
                  <a:cubicBezTo>
                    <a:pt x="126" y="354"/>
                    <a:pt x="140" y="364"/>
                    <a:pt x="156" y="370"/>
                  </a:cubicBezTo>
                  <a:lnTo>
                    <a:pt x="156" y="370"/>
                  </a:lnTo>
                  <a:cubicBezTo>
                    <a:pt x="173" y="376"/>
                    <a:pt x="189" y="376"/>
                    <a:pt x="205" y="370"/>
                  </a:cubicBezTo>
                  <a:lnTo>
                    <a:pt x="205" y="370"/>
                  </a:lnTo>
                  <a:cubicBezTo>
                    <a:pt x="208" y="369"/>
                    <a:pt x="211" y="368"/>
                    <a:pt x="213" y="366"/>
                  </a:cubicBezTo>
                  <a:lnTo>
                    <a:pt x="213" y="367"/>
                  </a:lnTo>
                  <a:lnTo>
                    <a:pt x="213" y="367"/>
                  </a:lnTo>
                  <a:cubicBezTo>
                    <a:pt x="226" y="360"/>
                    <a:pt x="238" y="352"/>
                    <a:pt x="247" y="342"/>
                  </a:cubicBezTo>
                  <a:lnTo>
                    <a:pt x="279" y="303"/>
                  </a:lnTo>
                  <a:lnTo>
                    <a:pt x="312" y="264"/>
                  </a:lnTo>
                  <a:lnTo>
                    <a:pt x="345" y="226"/>
                  </a:lnTo>
                  <a:lnTo>
                    <a:pt x="345" y="226"/>
                  </a:lnTo>
                  <a:cubicBezTo>
                    <a:pt x="355" y="214"/>
                    <a:pt x="361" y="201"/>
                    <a:pt x="361" y="188"/>
                  </a:cubicBezTo>
                  <a:lnTo>
                    <a:pt x="361" y="188"/>
                  </a:lnTo>
                  <a:cubicBezTo>
                    <a:pt x="361" y="175"/>
                    <a:pt x="355" y="162"/>
                    <a:pt x="345" y="150"/>
                  </a:cubicBezTo>
                  <a:lnTo>
                    <a:pt x="312" y="1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64" name="Freeform 260">
              <a:extLst>
                <a:ext uri="{FF2B5EF4-FFF2-40B4-BE49-F238E27FC236}">
                  <a16:creationId xmlns:a16="http://schemas.microsoft.com/office/drawing/2014/main" id="{187D6465-C5EA-0649-A206-29E75602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903788"/>
              <a:ext cx="247650" cy="522287"/>
            </a:xfrm>
            <a:custGeom>
              <a:avLst/>
              <a:gdLst>
                <a:gd name="T0" fmla="*/ 664 w 690"/>
                <a:gd name="T1" fmla="*/ 7 h 1450"/>
                <a:gd name="T2" fmla="*/ 614 w 690"/>
                <a:gd name="T3" fmla="*/ 7 h 1450"/>
                <a:gd name="T4" fmla="*/ 541 w 690"/>
                <a:gd name="T5" fmla="*/ 73 h 1450"/>
                <a:gd name="T6" fmla="*/ 409 w 690"/>
                <a:gd name="T7" fmla="*/ 226 h 1450"/>
                <a:gd name="T8" fmla="*/ 278 w 690"/>
                <a:gd name="T9" fmla="*/ 380 h 1450"/>
                <a:gd name="T10" fmla="*/ 213 w 690"/>
                <a:gd name="T11" fmla="*/ 456 h 1450"/>
                <a:gd name="T12" fmla="*/ 82 w 690"/>
                <a:gd name="T13" fmla="*/ 609 h 1450"/>
                <a:gd name="T14" fmla="*/ 16 w 690"/>
                <a:gd name="T15" fmla="*/ 686 h 1450"/>
                <a:gd name="T16" fmla="*/ 0 w 690"/>
                <a:gd name="T17" fmla="*/ 724 h 1450"/>
                <a:gd name="T18" fmla="*/ 16 w 690"/>
                <a:gd name="T19" fmla="*/ 762 h 1450"/>
                <a:gd name="T20" fmla="*/ 82 w 690"/>
                <a:gd name="T21" fmla="*/ 839 h 1450"/>
                <a:gd name="T22" fmla="*/ 147 w 690"/>
                <a:gd name="T23" fmla="*/ 916 h 1450"/>
                <a:gd name="T24" fmla="*/ 213 w 690"/>
                <a:gd name="T25" fmla="*/ 992 h 1450"/>
                <a:gd name="T26" fmla="*/ 278 w 690"/>
                <a:gd name="T27" fmla="*/ 1068 h 1450"/>
                <a:gd name="T28" fmla="*/ 344 w 690"/>
                <a:gd name="T29" fmla="*/ 1145 h 1450"/>
                <a:gd name="T30" fmla="*/ 409 w 690"/>
                <a:gd name="T31" fmla="*/ 1222 h 1450"/>
                <a:gd name="T32" fmla="*/ 475 w 690"/>
                <a:gd name="T33" fmla="*/ 1299 h 1450"/>
                <a:gd name="T34" fmla="*/ 541 w 690"/>
                <a:gd name="T35" fmla="*/ 1375 h 1450"/>
                <a:gd name="T36" fmla="*/ 573 w 690"/>
                <a:gd name="T37" fmla="*/ 1414 h 1450"/>
                <a:gd name="T38" fmla="*/ 614 w 690"/>
                <a:gd name="T39" fmla="*/ 1443 h 1450"/>
                <a:gd name="T40" fmla="*/ 664 w 690"/>
                <a:gd name="T41" fmla="*/ 1443 h 1450"/>
                <a:gd name="T42" fmla="*/ 689 w 690"/>
                <a:gd name="T43" fmla="*/ 1414 h 1450"/>
                <a:gd name="T44" fmla="*/ 639 w 690"/>
                <a:gd name="T45" fmla="*/ 1337 h 1450"/>
                <a:gd name="T46" fmla="*/ 508 w 690"/>
                <a:gd name="T47" fmla="*/ 1184 h 1450"/>
                <a:gd name="T48" fmla="*/ 377 w 690"/>
                <a:gd name="T49" fmla="*/ 1031 h 1450"/>
                <a:gd name="T50" fmla="*/ 311 w 690"/>
                <a:gd name="T51" fmla="*/ 954 h 1450"/>
                <a:gd name="T52" fmla="*/ 180 w 690"/>
                <a:gd name="T53" fmla="*/ 800 h 1450"/>
                <a:gd name="T54" fmla="*/ 147 w 690"/>
                <a:gd name="T55" fmla="*/ 762 h 1450"/>
                <a:gd name="T56" fmla="*/ 131 w 690"/>
                <a:gd name="T57" fmla="*/ 724 h 1450"/>
                <a:gd name="T58" fmla="*/ 180 w 690"/>
                <a:gd name="T59" fmla="*/ 648 h 1450"/>
                <a:gd name="T60" fmla="*/ 246 w 690"/>
                <a:gd name="T61" fmla="*/ 571 h 1450"/>
                <a:gd name="T62" fmla="*/ 311 w 690"/>
                <a:gd name="T63" fmla="*/ 495 h 1450"/>
                <a:gd name="T64" fmla="*/ 377 w 690"/>
                <a:gd name="T65" fmla="*/ 418 h 1450"/>
                <a:gd name="T66" fmla="*/ 442 w 690"/>
                <a:gd name="T67" fmla="*/ 341 h 1450"/>
                <a:gd name="T68" fmla="*/ 508 w 690"/>
                <a:gd name="T69" fmla="*/ 265 h 1450"/>
                <a:gd name="T70" fmla="*/ 573 w 690"/>
                <a:gd name="T71" fmla="*/ 188 h 1450"/>
                <a:gd name="T72" fmla="*/ 639 w 690"/>
                <a:gd name="T73" fmla="*/ 112 h 1450"/>
                <a:gd name="T74" fmla="*/ 672 w 690"/>
                <a:gd name="T75" fmla="*/ 73 h 1450"/>
                <a:gd name="T76" fmla="*/ 689 w 690"/>
                <a:gd name="T77" fmla="*/ 3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0" h="1450">
                  <a:moveTo>
                    <a:pt x="664" y="7"/>
                  </a:moveTo>
                  <a:lnTo>
                    <a:pt x="664" y="7"/>
                  </a:lnTo>
                  <a:cubicBezTo>
                    <a:pt x="647" y="0"/>
                    <a:pt x="631" y="0"/>
                    <a:pt x="614" y="7"/>
                  </a:cubicBezTo>
                  <a:lnTo>
                    <a:pt x="614" y="7"/>
                  </a:lnTo>
                  <a:cubicBezTo>
                    <a:pt x="598" y="12"/>
                    <a:pt x="584" y="22"/>
                    <a:pt x="573" y="35"/>
                  </a:cubicBezTo>
                  <a:lnTo>
                    <a:pt x="541" y="73"/>
                  </a:lnTo>
                  <a:lnTo>
                    <a:pt x="442" y="188"/>
                  </a:lnTo>
                  <a:lnTo>
                    <a:pt x="409" y="226"/>
                  </a:lnTo>
                  <a:lnTo>
                    <a:pt x="377" y="265"/>
                  </a:lnTo>
                  <a:lnTo>
                    <a:pt x="278" y="380"/>
                  </a:lnTo>
                  <a:lnTo>
                    <a:pt x="246" y="418"/>
                  </a:lnTo>
                  <a:lnTo>
                    <a:pt x="213" y="456"/>
                  </a:lnTo>
                  <a:lnTo>
                    <a:pt x="115" y="571"/>
                  </a:lnTo>
                  <a:lnTo>
                    <a:pt x="82" y="609"/>
                  </a:lnTo>
                  <a:lnTo>
                    <a:pt x="49" y="648"/>
                  </a:lnTo>
                  <a:lnTo>
                    <a:pt x="16" y="686"/>
                  </a:lnTo>
                  <a:lnTo>
                    <a:pt x="16" y="686"/>
                  </a:lnTo>
                  <a:cubicBezTo>
                    <a:pt x="5" y="698"/>
                    <a:pt x="0" y="711"/>
                    <a:pt x="0" y="724"/>
                  </a:cubicBezTo>
                  <a:lnTo>
                    <a:pt x="0" y="724"/>
                  </a:lnTo>
                  <a:cubicBezTo>
                    <a:pt x="0" y="737"/>
                    <a:pt x="5" y="750"/>
                    <a:pt x="16" y="762"/>
                  </a:cubicBezTo>
                  <a:lnTo>
                    <a:pt x="49" y="800"/>
                  </a:lnTo>
                  <a:lnTo>
                    <a:pt x="82" y="839"/>
                  </a:lnTo>
                  <a:lnTo>
                    <a:pt x="115" y="877"/>
                  </a:lnTo>
                  <a:lnTo>
                    <a:pt x="147" y="916"/>
                  </a:lnTo>
                  <a:lnTo>
                    <a:pt x="180" y="954"/>
                  </a:lnTo>
                  <a:lnTo>
                    <a:pt x="213" y="992"/>
                  </a:lnTo>
                  <a:lnTo>
                    <a:pt x="246" y="1031"/>
                  </a:lnTo>
                  <a:lnTo>
                    <a:pt x="278" y="1068"/>
                  </a:lnTo>
                  <a:lnTo>
                    <a:pt x="311" y="1107"/>
                  </a:lnTo>
                  <a:lnTo>
                    <a:pt x="344" y="1145"/>
                  </a:lnTo>
                  <a:lnTo>
                    <a:pt x="377" y="1184"/>
                  </a:lnTo>
                  <a:lnTo>
                    <a:pt x="409" y="1222"/>
                  </a:lnTo>
                  <a:lnTo>
                    <a:pt x="442" y="1260"/>
                  </a:lnTo>
                  <a:lnTo>
                    <a:pt x="475" y="1299"/>
                  </a:lnTo>
                  <a:lnTo>
                    <a:pt x="508" y="1337"/>
                  </a:lnTo>
                  <a:lnTo>
                    <a:pt x="541" y="1375"/>
                  </a:lnTo>
                  <a:lnTo>
                    <a:pt x="573" y="1414"/>
                  </a:lnTo>
                  <a:lnTo>
                    <a:pt x="573" y="1414"/>
                  </a:lnTo>
                  <a:cubicBezTo>
                    <a:pt x="584" y="1426"/>
                    <a:pt x="598" y="1436"/>
                    <a:pt x="614" y="1443"/>
                  </a:cubicBezTo>
                  <a:lnTo>
                    <a:pt x="614" y="1443"/>
                  </a:lnTo>
                  <a:cubicBezTo>
                    <a:pt x="631" y="1449"/>
                    <a:pt x="647" y="1449"/>
                    <a:pt x="664" y="1443"/>
                  </a:cubicBezTo>
                  <a:lnTo>
                    <a:pt x="664" y="1443"/>
                  </a:lnTo>
                  <a:cubicBezTo>
                    <a:pt x="680" y="1436"/>
                    <a:pt x="689" y="1426"/>
                    <a:pt x="689" y="1414"/>
                  </a:cubicBezTo>
                  <a:lnTo>
                    <a:pt x="689" y="1414"/>
                  </a:lnTo>
                  <a:cubicBezTo>
                    <a:pt x="689" y="1401"/>
                    <a:pt x="683" y="1388"/>
                    <a:pt x="672" y="1375"/>
                  </a:cubicBezTo>
                  <a:lnTo>
                    <a:pt x="639" y="1337"/>
                  </a:lnTo>
                  <a:lnTo>
                    <a:pt x="541" y="1222"/>
                  </a:lnTo>
                  <a:lnTo>
                    <a:pt x="508" y="1184"/>
                  </a:lnTo>
                  <a:lnTo>
                    <a:pt x="475" y="1145"/>
                  </a:lnTo>
                  <a:lnTo>
                    <a:pt x="377" y="1031"/>
                  </a:lnTo>
                  <a:lnTo>
                    <a:pt x="344" y="992"/>
                  </a:lnTo>
                  <a:lnTo>
                    <a:pt x="311" y="954"/>
                  </a:lnTo>
                  <a:lnTo>
                    <a:pt x="213" y="839"/>
                  </a:lnTo>
                  <a:lnTo>
                    <a:pt x="180" y="800"/>
                  </a:lnTo>
                  <a:lnTo>
                    <a:pt x="147" y="762"/>
                  </a:lnTo>
                  <a:lnTo>
                    <a:pt x="147" y="762"/>
                  </a:lnTo>
                  <a:cubicBezTo>
                    <a:pt x="136" y="750"/>
                    <a:pt x="131" y="737"/>
                    <a:pt x="131" y="724"/>
                  </a:cubicBezTo>
                  <a:lnTo>
                    <a:pt x="131" y="724"/>
                  </a:lnTo>
                  <a:cubicBezTo>
                    <a:pt x="131" y="711"/>
                    <a:pt x="136" y="698"/>
                    <a:pt x="147" y="686"/>
                  </a:cubicBezTo>
                  <a:lnTo>
                    <a:pt x="180" y="648"/>
                  </a:lnTo>
                  <a:lnTo>
                    <a:pt x="213" y="609"/>
                  </a:lnTo>
                  <a:lnTo>
                    <a:pt x="246" y="571"/>
                  </a:lnTo>
                  <a:lnTo>
                    <a:pt x="278" y="533"/>
                  </a:lnTo>
                  <a:lnTo>
                    <a:pt x="311" y="495"/>
                  </a:lnTo>
                  <a:lnTo>
                    <a:pt x="344" y="456"/>
                  </a:lnTo>
                  <a:lnTo>
                    <a:pt x="377" y="418"/>
                  </a:lnTo>
                  <a:lnTo>
                    <a:pt x="409" y="380"/>
                  </a:lnTo>
                  <a:lnTo>
                    <a:pt x="442" y="341"/>
                  </a:lnTo>
                  <a:lnTo>
                    <a:pt x="475" y="303"/>
                  </a:lnTo>
                  <a:lnTo>
                    <a:pt x="508" y="265"/>
                  </a:lnTo>
                  <a:lnTo>
                    <a:pt x="541" y="226"/>
                  </a:lnTo>
                  <a:lnTo>
                    <a:pt x="573" y="188"/>
                  </a:lnTo>
                  <a:lnTo>
                    <a:pt x="606" y="150"/>
                  </a:lnTo>
                  <a:lnTo>
                    <a:pt x="639" y="112"/>
                  </a:lnTo>
                  <a:lnTo>
                    <a:pt x="672" y="73"/>
                  </a:lnTo>
                  <a:lnTo>
                    <a:pt x="672" y="73"/>
                  </a:lnTo>
                  <a:cubicBezTo>
                    <a:pt x="683" y="60"/>
                    <a:pt x="689" y="48"/>
                    <a:pt x="689" y="35"/>
                  </a:cubicBezTo>
                  <a:lnTo>
                    <a:pt x="689" y="35"/>
                  </a:lnTo>
                  <a:cubicBezTo>
                    <a:pt x="689" y="22"/>
                    <a:pt x="680" y="12"/>
                    <a:pt x="664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261">
              <a:extLst>
                <a:ext uri="{FF2B5EF4-FFF2-40B4-BE49-F238E27FC236}">
                  <a16:creationId xmlns:a16="http://schemas.microsoft.com/office/drawing/2014/main" id="{EB1E9B45-1B8B-1F40-A416-B3379343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5233988"/>
              <a:ext cx="319088" cy="190500"/>
            </a:xfrm>
            <a:custGeom>
              <a:avLst/>
              <a:gdLst>
                <a:gd name="T0" fmla="*/ 607 w 887"/>
                <a:gd name="T1" fmla="*/ 379 h 531"/>
                <a:gd name="T2" fmla="*/ 574 w 887"/>
                <a:gd name="T3" fmla="*/ 341 h 531"/>
                <a:gd name="T4" fmla="*/ 607 w 887"/>
                <a:gd name="T5" fmla="*/ 303 h 531"/>
                <a:gd name="T6" fmla="*/ 639 w 887"/>
                <a:gd name="T7" fmla="*/ 341 h 531"/>
                <a:gd name="T8" fmla="*/ 542 w 887"/>
                <a:gd name="T9" fmla="*/ 303 h 531"/>
                <a:gd name="T10" fmla="*/ 508 w 887"/>
                <a:gd name="T11" fmla="*/ 265 h 531"/>
                <a:gd name="T12" fmla="*/ 542 w 887"/>
                <a:gd name="T13" fmla="*/ 226 h 531"/>
                <a:gd name="T14" fmla="*/ 575 w 887"/>
                <a:gd name="T15" fmla="*/ 265 h 531"/>
                <a:gd name="T16" fmla="*/ 542 w 887"/>
                <a:gd name="T17" fmla="*/ 303 h 531"/>
                <a:gd name="T18" fmla="*/ 475 w 887"/>
                <a:gd name="T19" fmla="*/ 245 h 531"/>
                <a:gd name="T20" fmla="*/ 412 w 887"/>
                <a:gd name="T21" fmla="*/ 245 h 531"/>
                <a:gd name="T22" fmla="*/ 380 w 887"/>
                <a:gd name="T23" fmla="*/ 188 h 531"/>
                <a:gd name="T24" fmla="*/ 412 w 887"/>
                <a:gd name="T25" fmla="*/ 131 h 531"/>
                <a:gd name="T26" fmla="*/ 475 w 887"/>
                <a:gd name="T27" fmla="*/ 131 h 531"/>
                <a:gd name="T28" fmla="*/ 506 w 887"/>
                <a:gd name="T29" fmla="*/ 188 h 531"/>
                <a:gd name="T30" fmla="*/ 344 w 887"/>
                <a:gd name="T31" fmla="*/ 303 h 531"/>
                <a:gd name="T32" fmla="*/ 312 w 887"/>
                <a:gd name="T33" fmla="*/ 265 h 531"/>
                <a:gd name="T34" fmla="*/ 344 w 887"/>
                <a:gd name="T35" fmla="*/ 226 h 531"/>
                <a:gd name="T36" fmla="*/ 377 w 887"/>
                <a:gd name="T37" fmla="*/ 265 h 531"/>
                <a:gd name="T38" fmla="*/ 344 w 887"/>
                <a:gd name="T39" fmla="*/ 303 h 531"/>
                <a:gd name="T40" fmla="*/ 279 w 887"/>
                <a:gd name="T41" fmla="*/ 379 h 531"/>
                <a:gd name="T42" fmla="*/ 246 w 887"/>
                <a:gd name="T43" fmla="*/ 341 h 531"/>
                <a:gd name="T44" fmla="*/ 279 w 887"/>
                <a:gd name="T45" fmla="*/ 303 h 531"/>
                <a:gd name="T46" fmla="*/ 311 w 887"/>
                <a:gd name="T47" fmla="*/ 341 h 531"/>
                <a:gd name="T48" fmla="*/ 509 w 887"/>
                <a:gd name="T49" fmla="*/ 35 h 531"/>
                <a:gd name="T50" fmla="*/ 468 w 887"/>
                <a:gd name="T51" fmla="*/ 6 h 531"/>
                <a:gd name="T52" fmla="*/ 418 w 887"/>
                <a:gd name="T53" fmla="*/ 6 h 531"/>
                <a:gd name="T54" fmla="*/ 377 w 887"/>
                <a:gd name="T55" fmla="*/ 35 h 531"/>
                <a:gd name="T56" fmla="*/ 312 w 887"/>
                <a:gd name="T57" fmla="*/ 112 h 531"/>
                <a:gd name="T58" fmla="*/ 246 w 887"/>
                <a:gd name="T59" fmla="*/ 188 h 531"/>
                <a:gd name="T60" fmla="*/ 181 w 887"/>
                <a:gd name="T61" fmla="*/ 265 h 531"/>
                <a:gd name="T62" fmla="*/ 115 w 887"/>
                <a:gd name="T63" fmla="*/ 341 h 531"/>
                <a:gd name="T64" fmla="*/ 50 w 887"/>
                <a:gd name="T65" fmla="*/ 418 h 531"/>
                <a:gd name="T66" fmla="*/ 17 w 887"/>
                <a:gd name="T67" fmla="*/ 456 h 531"/>
                <a:gd name="T68" fmla="*/ 0 w 887"/>
                <a:gd name="T69" fmla="*/ 495 h 531"/>
                <a:gd name="T70" fmla="*/ 25 w 887"/>
                <a:gd name="T71" fmla="*/ 524 h 531"/>
                <a:gd name="T72" fmla="*/ 74 w 887"/>
                <a:gd name="T73" fmla="*/ 524 h 531"/>
                <a:gd name="T74" fmla="*/ 181 w 887"/>
                <a:gd name="T75" fmla="*/ 418 h 531"/>
                <a:gd name="T76" fmla="*/ 213 w 887"/>
                <a:gd name="T77" fmla="*/ 399 h 531"/>
                <a:gd name="T78" fmla="*/ 246 w 887"/>
                <a:gd name="T79" fmla="*/ 418 h 531"/>
                <a:gd name="T80" fmla="*/ 279 w 887"/>
                <a:gd name="T81" fmla="*/ 437 h 531"/>
                <a:gd name="T82" fmla="*/ 312 w 887"/>
                <a:gd name="T83" fmla="*/ 418 h 531"/>
                <a:gd name="T84" fmla="*/ 377 w 887"/>
                <a:gd name="T85" fmla="*/ 341 h 531"/>
                <a:gd name="T86" fmla="*/ 418 w 887"/>
                <a:gd name="T87" fmla="*/ 313 h 531"/>
                <a:gd name="T88" fmla="*/ 468 w 887"/>
                <a:gd name="T89" fmla="*/ 313 h 531"/>
                <a:gd name="T90" fmla="*/ 509 w 887"/>
                <a:gd name="T91" fmla="*/ 341 h 531"/>
                <a:gd name="T92" fmla="*/ 574 w 887"/>
                <a:gd name="T93" fmla="*/ 418 h 531"/>
                <a:gd name="T94" fmla="*/ 607 w 887"/>
                <a:gd name="T95" fmla="*/ 437 h 531"/>
                <a:gd name="T96" fmla="*/ 640 w 887"/>
                <a:gd name="T97" fmla="*/ 418 h 531"/>
                <a:gd name="T98" fmla="*/ 672 w 887"/>
                <a:gd name="T99" fmla="*/ 399 h 531"/>
                <a:gd name="T100" fmla="*/ 705 w 887"/>
                <a:gd name="T101" fmla="*/ 418 h 531"/>
                <a:gd name="T102" fmla="*/ 771 w 887"/>
                <a:gd name="T103" fmla="*/ 495 h 531"/>
                <a:gd name="T104" fmla="*/ 811 w 887"/>
                <a:gd name="T105" fmla="*/ 524 h 531"/>
                <a:gd name="T106" fmla="*/ 861 w 887"/>
                <a:gd name="T107" fmla="*/ 524 h 531"/>
                <a:gd name="T108" fmla="*/ 886 w 887"/>
                <a:gd name="T109" fmla="*/ 495 h 531"/>
                <a:gd name="T110" fmla="*/ 869 w 887"/>
                <a:gd name="T111" fmla="*/ 4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7" h="531">
                  <a:moveTo>
                    <a:pt x="607" y="379"/>
                  </a:moveTo>
                  <a:lnTo>
                    <a:pt x="607" y="379"/>
                  </a:lnTo>
                  <a:cubicBezTo>
                    <a:pt x="585" y="379"/>
                    <a:pt x="574" y="367"/>
                    <a:pt x="574" y="341"/>
                  </a:cubicBezTo>
                  <a:lnTo>
                    <a:pt x="574" y="341"/>
                  </a:lnTo>
                  <a:cubicBezTo>
                    <a:pt x="574" y="316"/>
                    <a:pt x="585" y="303"/>
                    <a:pt x="607" y="303"/>
                  </a:cubicBezTo>
                  <a:lnTo>
                    <a:pt x="607" y="303"/>
                  </a:lnTo>
                  <a:cubicBezTo>
                    <a:pt x="629" y="303"/>
                    <a:pt x="639" y="316"/>
                    <a:pt x="639" y="341"/>
                  </a:cubicBezTo>
                  <a:lnTo>
                    <a:pt x="639" y="341"/>
                  </a:lnTo>
                  <a:cubicBezTo>
                    <a:pt x="639" y="367"/>
                    <a:pt x="629" y="379"/>
                    <a:pt x="607" y="379"/>
                  </a:cubicBezTo>
                  <a:close/>
                  <a:moveTo>
                    <a:pt x="542" y="303"/>
                  </a:moveTo>
                  <a:lnTo>
                    <a:pt x="542" y="303"/>
                  </a:lnTo>
                  <a:cubicBezTo>
                    <a:pt x="519" y="303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6"/>
                    <a:pt x="542" y="226"/>
                  </a:cubicBezTo>
                  <a:lnTo>
                    <a:pt x="542" y="226"/>
                  </a:lnTo>
                  <a:cubicBezTo>
                    <a:pt x="563" y="226"/>
                    <a:pt x="575" y="239"/>
                    <a:pt x="575" y="265"/>
                  </a:cubicBezTo>
                  <a:lnTo>
                    <a:pt x="575" y="265"/>
                  </a:lnTo>
                  <a:cubicBezTo>
                    <a:pt x="575" y="290"/>
                    <a:pt x="563" y="303"/>
                    <a:pt x="542" y="303"/>
                  </a:cubicBezTo>
                  <a:close/>
                  <a:moveTo>
                    <a:pt x="475" y="245"/>
                  </a:moveTo>
                  <a:lnTo>
                    <a:pt x="475" y="245"/>
                  </a:lnTo>
                  <a:cubicBezTo>
                    <a:pt x="454" y="258"/>
                    <a:pt x="432" y="258"/>
                    <a:pt x="412" y="245"/>
                  </a:cubicBezTo>
                  <a:lnTo>
                    <a:pt x="412" y="245"/>
                  </a:lnTo>
                  <a:cubicBezTo>
                    <a:pt x="391" y="233"/>
                    <a:pt x="380" y="214"/>
                    <a:pt x="380" y="188"/>
                  </a:cubicBezTo>
                  <a:lnTo>
                    <a:pt x="380" y="188"/>
                  </a:lnTo>
                  <a:cubicBezTo>
                    <a:pt x="380" y="162"/>
                    <a:pt x="391" y="143"/>
                    <a:pt x="412" y="131"/>
                  </a:cubicBezTo>
                  <a:lnTo>
                    <a:pt x="412" y="131"/>
                  </a:lnTo>
                  <a:cubicBezTo>
                    <a:pt x="432" y="118"/>
                    <a:pt x="454" y="118"/>
                    <a:pt x="475" y="131"/>
                  </a:cubicBezTo>
                  <a:lnTo>
                    <a:pt x="475" y="131"/>
                  </a:lnTo>
                  <a:cubicBezTo>
                    <a:pt x="496" y="143"/>
                    <a:pt x="506" y="162"/>
                    <a:pt x="506" y="188"/>
                  </a:cubicBezTo>
                  <a:lnTo>
                    <a:pt x="506" y="188"/>
                  </a:lnTo>
                  <a:cubicBezTo>
                    <a:pt x="506" y="214"/>
                    <a:pt x="496" y="233"/>
                    <a:pt x="475" y="245"/>
                  </a:cubicBezTo>
                  <a:close/>
                  <a:moveTo>
                    <a:pt x="344" y="303"/>
                  </a:moveTo>
                  <a:lnTo>
                    <a:pt x="344" y="303"/>
                  </a:lnTo>
                  <a:cubicBezTo>
                    <a:pt x="323" y="303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6"/>
                    <a:pt x="344" y="226"/>
                  </a:cubicBezTo>
                  <a:lnTo>
                    <a:pt x="344" y="226"/>
                  </a:lnTo>
                  <a:cubicBezTo>
                    <a:pt x="366" y="226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3"/>
                    <a:pt x="344" y="303"/>
                  </a:cubicBezTo>
                  <a:close/>
                  <a:moveTo>
                    <a:pt x="279" y="379"/>
                  </a:moveTo>
                  <a:lnTo>
                    <a:pt x="279" y="379"/>
                  </a:lnTo>
                  <a:cubicBezTo>
                    <a:pt x="257" y="379"/>
                    <a:pt x="246" y="367"/>
                    <a:pt x="246" y="341"/>
                  </a:cubicBezTo>
                  <a:lnTo>
                    <a:pt x="246" y="341"/>
                  </a:lnTo>
                  <a:cubicBezTo>
                    <a:pt x="246" y="316"/>
                    <a:pt x="257" y="303"/>
                    <a:pt x="279" y="303"/>
                  </a:cubicBezTo>
                  <a:lnTo>
                    <a:pt x="279" y="303"/>
                  </a:lnTo>
                  <a:cubicBezTo>
                    <a:pt x="301" y="303"/>
                    <a:pt x="311" y="316"/>
                    <a:pt x="311" y="341"/>
                  </a:cubicBezTo>
                  <a:lnTo>
                    <a:pt x="311" y="341"/>
                  </a:lnTo>
                  <a:cubicBezTo>
                    <a:pt x="311" y="367"/>
                    <a:pt x="301" y="379"/>
                    <a:pt x="279" y="379"/>
                  </a:cubicBezTo>
                  <a:close/>
                  <a:moveTo>
                    <a:pt x="509" y="35"/>
                  </a:moveTo>
                  <a:lnTo>
                    <a:pt x="509" y="35"/>
                  </a:lnTo>
                  <a:cubicBezTo>
                    <a:pt x="498" y="22"/>
                    <a:pt x="484" y="12"/>
                    <a:pt x="468" y="6"/>
                  </a:cubicBezTo>
                  <a:lnTo>
                    <a:pt x="468" y="6"/>
                  </a:lnTo>
                  <a:cubicBezTo>
                    <a:pt x="451" y="0"/>
                    <a:pt x="435" y="0"/>
                    <a:pt x="418" y="6"/>
                  </a:cubicBezTo>
                  <a:lnTo>
                    <a:pt x="418" y="6"/>
                  </a:lnTo>
                  <a:cubicBezTo>
                    <a:pt x="402" y="12"/>
                    <a:pt x="388" y="22"/>
                    <a:pt x="377" y="35"/>
                  </a:cubicBezTo>
                  <a:lnTo>
                    <a:pt x="344" y="73"/>
                  </a:lnTo>
                  <a:lnTo>
                    <a:pt x="312" y="112"/>
                  </a:lnTo>
                  <a:lnTo>
                    <a:pt x="279" y="149"/>
                  </a:lnTo>
                  <a:lnTo>
                    <a:pt x="246" y="188"/>
                  </a:lnTo>
                  <a:lnTo>
                    <a:pt x="213" y="226"/>
                  </a:lnTo>
                  <a:lnTo>
                    <a:pt x="181" y="265"/>
                  </a:lnTo>
                  <a:lnTo>
                    <a:pt x="148" y="303"/>
                  </a:lnTo>
                  <a:lnTo>
                    <a:pt x="115" y="341"/>
                  </a:lnTo>
                  <a:lnTo>
                    <a:pt x="82" y="380"/>
                  </a:lnTo>
                  <a:lnTo>
                    <a:pt x="50" y="418"/>
                  </a:lnTo>
                  <a:lnTo>
                    <a:pt x="17" y="456"/>
                  </a:lnTo>
                  <a:lnTo>
                    <a:pt x="17" y="456"/>
                  </a:lnTo>
                  <a:cubicBezTo>
                    <a:pt x="6" y="469"/>
                    <a:pt x="0" y="482"/>
                    <a:pt x="0" y="495"/>
                  </a:cubicBezTo>
                  <a:lnTo>
                    <a:pt x="0" y="495"/>
                  </a:lnTo>
                  <a:cubicBezTo>
                    <a:pt x="0" y="507"/>
                    <a:pt x="8" y="517"/>
                    <a:pt x="25" y="524"/>
                  </a:cubicBezTo>
                  <a:lnTo>
                    <a:pt x="25" y="524"/>
                  </a:lnTo>
                  <a:cubicBezTo>
                    <a:pt x="41" y="530"/>
                    <a:pt x="58" y="530"/>
                    <a:pt x="74" y="524"/>
                  </a:cubicBezTo>
                  <a:lnTo>
                    <a:pt x="74" y="524"/>
                  </a:lnTo>
                  <a:cubicBezTo>
                    <a:pt x="90" y="517"/>
                    <a:pt x="104" y="507"/>
                    <a:pt x="115" y="495"/>
                  </a:cubicBezTo>
                  <a:lnTo>
                    <a:pt x="181" y="418"/>
                  </a:lnTo>
                  <a:lnTo>
                    <a:pt x="181" y="418"/>
                  </a:lnTo>
                  <a:cubicBezTo>
                    <a:pt x="192" y="405"/>
                    <a:pt x="202" y="399"/>
                    <a:pt x="213" y="399"/>
                  </a:cubicBezTo>
                  <a:lnTo>
                    <a:pt x="213" y="399"/>
                  </a:lnTo>
                  <a:cubicBezTo>
                    <a:pt x="224" y="399"/>
                    <a:pt x="236" y="405"/>
                    <a:pt x="246" y="418"/>
                  </a:cubicBezTo>
                  <a:lnTo>
                    <a:pt x="246" y="418"/>
                  </a:lnTo>
                  <a:cubicBezTo>
                    <a:pt x="257" y="431"/>
                    <a:pt x="268" y="437"/>
                    <a:pt x="279" y="437"/>
                  </a:cubicBezTo>
                  <a:lnTo>
                    <a:pt x="279" y="437"/>
                  </a:lnTo>
                  <a:cubicBezTo>
                    <a:pt x="290" y="437"/>
                    <a:pt x="301" y="431"/>
                    <a:pt x="312" y="418"/>
                  </a:cubicBezTo>
                  <a:lnTo>
                    <a:pt x="344" y="380"/>
                  </a:lnTo>
                  <a:lnTo>
                    <a:pt x="377" y="341"/>
                  </a:lnTo>
                  <a:lnTo>
                    <a:pt x="377" y="341"/>
                  </a:lnTo>
                  <a:cubicBezTo>
                    <a:pt x="388" y="328"/>
                    <a:pt x="402" y="319"/>
                    <a:pt x="418" y="313"/>
                  </a:cubicBezTo>
                  <a:lnTo>
                    <a:pt x="418" y="313"/>
                  </a:lnTo>
                  <a:cubicBezTo>
                    <a:pt x="435" y="306"/>
                    <a:pt x="451" y="306"/>
                    <a:pt x="468" y="313"/>
                  </a:cubicBezTo>
                  <a:lnTo>
                    <a:pt x="468" y="313"/>
                  </a:lnTo>
                  <a:cubicBezTo>
                    <a:pt x="484" y="319"/>
                    <a:pt x="498" y="328"/>
                    <a:pt x="509" y="341"/>
                  </a:cubicBezTo>
                  <a:lnTo>
                    <a:pt x="541" y="380"/>
                  </a:lnTo>
                  <a:lnTo>
                    <a:pt x="574" y="418"/>
                  </a:lnTo>
                  <a:lnTo>
                    <a:pt x="574" y="418"/>
                  </a:lnTo>
                  <a:cubicBezTo>
                    <a:pt x="585" y="431"/>
                    <a:pt x="596" y="437"/>
                    <a:pt x="607" y="437"/>
                  </a:cubicBezTo>
                  <a:lnTo>
                    <a:pt x="607" y="437"/>
                  </a:lnTo>
                  <a:cubicBezTo>
                    <a:pt x="617" y="437"/>
                    <a:pt x="629" y="431"/>
                    <a:pt x="640" y="418"/>
                  </a:cubicBezTo>
                  <a:lnTo>
                    <a:pt x="640" y="418"/>
                  </a:lnTo>
                  <a:cubicBezTo>
                    <a:pt x="650" y="405"/>
                    <a:pt x="661" y="399"/>
                    <a:pt x="672" y="399"/>
                  </a:cubicBezTo>
                  <a:lnTo>
                    <a:pt x="672" y="399"/>
                  </a:lnTo>
                  <a:cubicBezTo>
                    <a:pt x="683" y="399"/>
                    <a:pt x="694" y="405"/>
                    <a:pt x="705" y="418"/>
                  </a:cubicBezTo>
                  <a:lnTo>
                    <a:pt x="738" y="456"/>
                  </a:lnTo>
                  <a:lnTo>
                    <a:pt x="771" y="495"/>
                  </a:lnTo>
                  <a:lnTo>
                    <a:pt x="771" y="495"/>
                  </a:lnTo>
                  <a:cubicBezTo>
                    <a:pt x="781" y="507"/>
                    <a:pt x="795" y="517"/>
                    <a:pt x="811" y="524"/>
                  </a:cubicBezTo>
                  <a:lnTo>
                    <a:pt x="811" y="524"/>
                  </a:lnTo>
                  <a:cubicBezTo>
                    <a:pt x="828" y="530"/>
                    <a:pt x="845" y="530"/>
                    <a:pt x="861" y="524"/>
                  </a:cubicBezTo>
                  <a:lnTo>
                    <a:pt x="861" y="524"/>
                  </a:lnTo>
                  <a:cubicBezTo>
                    <a:pt x="877" y="517"/>
                    <a:pt x="886" y="507"/>
                    <a:pt x="886" y="495"/>
                  </a:cubicBezTo>
                  <a:lnTo>
                    <a:pt x="886" y="495"/>
                  </a:lnTo>
                  <a:cubicBezTo>
                    <a:pt x="886" y="482"/>
                    <a:pt x="880" y="469"/>
                    <a:pt x="869" y="456"/>
                  </a:cubicBezTo>
                  <a:lnTo>
                    <a:pt x="509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66" name="Freeform 262">
              <a:extLst>
                <a:ext uri="{FF2B5EF4-FFF2-40B4-BE49-F238E27FC236}">
                  <a16:creationId xmlns:a16="http://schemas.microsoft.com/office/drawing/2014/main" id="{8C167EA8-96DD-444B-999E-4D1E74B4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4902200"/>
              <a:ext cx="555625" cy="523875"/>
            </a:xfrm>
            <a:custGeom>
              <a:avLst/>
              <a:gdLst>
                <a:gd name="T0" fmla="*/ 984 w 1543"/>
                <a:gd name="T1" fmla="*/ 727 h 1455"/>
                <a:gd name="T2" fmla="*/ 1099 w 1543"/>
                <a:gd name="T3" fmla="*/ 574 h 1455"/>
                <a:gd name="T4" fmla="*/ 1262 w 1543"/>
                <a:gd name="T5" fmla="*/ 383 h 1455"/>
                <a:gd name="T6" fmla="*/ 1426 w 1543"/>
                <a:gd name="T7" fmla="*/ 191 h 1455"/>
                <a:gd name="T8" fmla="*/ 1524 w 1543"/>
                <a:gd name="T9" fmla="*/ 76 h 1455"/>
                <a:gd name="T10" fmla="*/ 1542 w 1543"/>
                <a:gd name="T11" fmla="*/ 38 h 1455"/>
                <a:gd name="T12" fmla="*/ 1459 w 1543"/>
                <a:gd name="T13" fmla="*/ 0 h 1455"/>
                <a:gd name="T14" fmla="*/ 1402 w 1543"/>
                <a:gd name="T15" fmla="*/ 10 h 1455"/>
                <a:gd name="T16" fmla="*/ 1230 w 1543"/>
                <a:gd name="T17" fmla="*/ 191 h 1455"/>
                <a:gd name="T18" fmla="*/ 1066 w 1543"/>
                <a:gd name="T19" fmla="*/ 383 h 1455"/>
                <a:gd name="T20" fmla="*/ 902 w 1543"/>
                <a:gd name="T21" fmla="*/ 574 h 1455"/>
                <a:gd name="T22" fmla="*/ 837 w 1543"/>
                <a:gd name="T23" fmla="*/ 651 h 1455"/>
                <a:gd name="T24" fmla="*/ 746 w 1543"/>
                <a:gd name="T25" fmla="*/ 680 h 1455"/>
                <a:gd name="T26" fmla="*/ 672 w 1543"/>
                <a:gd name="T27" fmla="*/ 612 h 1455"/>
                <a:gd name="T28" fmla="*/ 574 w 1543"/>
                <a:gd name="T29" fmla="*/ 498 h 1455"/>
                <a:gd name="T30" fmla="*/ 476 w 1543"/>
                <a:gd name="T31" fmla="*/ 383 h 1455"/>
                <a:gd name="T32" fmla="*/ 378 w 1543"/>
                <a:gd name="T33" fmla="*/ 268 h 1455"/>
                <a:gd name="T34" fmla="*/ 279 w 1543"/>
                <a:gd name="T35" fmla="*/ 153 h 1455"/>
                <a:gd name="T36" fmla="*/ 181 w 1543"/>
                <a:gd name="T37" fmla="*/ 38 h 1455"/>
                <a:gd name="T38" fmla="*/ 140 w 1543"/>
                <a:gd name="T39" fmla="*/ 10 h 1455"/>
                <a:gd name="T40" fmla="*/ 25 w 1543"/>
                <a:gd name="T41" fmla="*/ 10 h 1455"/>
                <a:gd name="T42" fmla="*/ 0 w 1543"/>
                <a:gd name="T43" fmla="*/ 38 h 1455"/>
                <a:gd name="T44" fmla="*/ 148 w 1543"/>
                <a:gd name="T45" fmla="*/ 229 h 1455"/>
                <a:gd name="T46" fmla="*/ 312 w 1543"/>
                <a:gd name="T47" fmla="*/ 421 h 1455"/>
                <a:gd name="T48" fmla="*/ 476 w 1543"/>
                <a:gd name="T49" fmla="*/ 612 h 1455"/>
                <a:gd name="T50" fmla="*/ 541 w 1543"/>
                <a:gd name="T51" fmla="*/ 689 h 1455"/>
                <a:gd name="T52" fmla="*/ 541 w 1543"/>
                <a:gd name="T53" fmla="*/ 765 h 1455"/>
                <a:gd name="T54" fmla="*/ 443 w 1543"/>
                <a:gd name="T55" fmla="*/ 881 h 1455"/>
                <a:gd name="T56" fmla="*/ 345 w 1543"/>
                <a:gd name="T57" fmla="*/ 995 h 1455"/>
                <a:gd name="T58" fmla="*/ 247 w 1543"/>
                <a:gd name="T59" fmla="*/ 1110 h 1455"/>
                <a:gd name="T60" fmla="*/ 148 w 1543"/>
                <a:gd name="T61" fmla="*/ 1225 h 1455"/>
                <a:gd name="T62" fmla="*/ 50 w 1543"/>
                <a:gd name="T63" fmla="*/ 1340 h 1455"/>
                <a:gd name="T64" fmla="*/ 0 w 1543"/>
                <a:gd name="T65" fmla="*/ 1417 h 1455"/>
                <a:gd name="T66" fmla="*/ 25 w 1543"/>
                <a:gd name="T67" fmla="*/ 1446 h 1455"/>
                <a:gd name="T68" fmla="*/ 140 w 1543"/>
                <a:gd name="T69" fmla="*/ 1446 h 1455"/>
                <a:gd name="T70" fmla="*/ 214 w 1543"/>
                <a:gd name="T71" fmla="*/ 1378 h 1455"/>
                <a:gd name="T72" fmla="*/ 378 w 1543"/>
                <a:gd name="T73" fmla="*/ 1187 h 1455"/>
                <a:gd name="T74" fmla="*/ 541 w 1543"/>
                <a:gd name="T75" fmla="*/ 995 h 1455"/>
                <a:gd name="T76" fmla="*/ 705 w 1543"/>
                <a:gd name="T77" fmla="*/ 803 h 1455"/>
                <a:gd name="T78" fmla="*/ 746 w 1543"/>
                <a:gd name="T79" fmla="*/ 775 h 1455"/>
                <a:gd name="T80" fmla="*/ 837 w 1543"/>
                <a:gd name="T81" fmla="*/ 803 h 1455"/>
                <a:gd name="T82" fmla="*/ 935 w 1543"/>
                <a:gd name="T83" fmla="*/ 919 h 1455"/>
                <a:gd name="T84" fmla="*/ 1033 w 1543"/>
                <a:gd name="T85" fmla="*/ 1034 h 1455"/>
                <a:gd name="T86" fmla="*/ 1131 w 1543"/>
                <a:gd name="T87" fmla="*/ 1148 h 1455"/>
                <a:gd name="T88" fmla="*/ 1230 w 1543"/>
                <a:gd name="T89" fmla="*/ 1263 h 1455"/>
                <a:gd name="T90" fmla="*/ 1328 w 1543"/>
                <a:gd name="T91" fmla="*/ 1378 h 1455"/>
                <a:gd name="T92" fmla="*/ 1402 w 1543"/>
                <a:gd name="T93" fmla="*/ 1446 h 1455"/>
                <a:gd name="T94" fmla="*/ 1459 w 1543"/>
                <a:gd name="T95" fmla="*/ 1454 h 1455"/>
                <a:gd name="T96" fmla="*/ 1542 w 1543"/>
                <a:gd name="T97" fmla="*/ 1417 h 1455"/>
                <a:gd name="T98" fmla="*/ 1000 w 1543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3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4" y="740"/>
                    <a:pt x="984" y="727"/>
                  </a:cubicBezTo>
                  <a:lnTo>
                    <a:pt x="984" y="727"/>
                  </a:lnTo>
                  <a:cubicBezTo>
                    <a:pt x="984" y="714"/>
                    <a:pt x="989" y="701"/>
                    <a:pt x="1000" y="689"/>
                  </a:cubicBezTo>
                  <a:lnTo>
                    <a:pt x="1099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2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6" y="63"/>
                    <a:pt x="1542" y="51"/>
                    <a:pt x="1542" y="38"/>
                  </a:cubicBezTo>
                  <a:lnTo>
                    <a:pt x="1542" y="38"/>
                  </a:lnTo>
                  <a:cubicBezTo>
                    <a:pt x="1542" y="25"/>
                    <a:pt x="1533" y="15"/>
                    <a:pt x="1516" y="10"/>
                  </a:cubicBezTo>
                  <a:lnTo>
                    <a:pt x="1516" y="10"/>
                  </a:lnTo>
                  <a:cubicBezTo>
                    <a:pt x="1501" y="3"/>
                    <a:pt x="1481" y="0"/>
                    <a:pt x="1459" y="0"/>
                  </a:cubicBezTo>
                  <a:lnTo>
                    <a:pt x="1459" y="0"/>
                  </a:lnTo>
                  <a:cubicBezTo>
                    <a:pt x="1437" y="0"/>
                    <a:pt x="1418" y="3"/>
                    <a:pt x="1402" y="10"/>
                  </a:cubicBezTo>
                  <a:lnTo>
                    <a:pt x="1402" y="10"/>
                  </a:lnTo>
                  <a:cubicBezTo>
                    <a:pt x="1385" y="15"/>
                    <a:pt x="1372" y="25"/>
                    <a:pt x="1361" y="38"/>
                  </a:cubicBezTo>
                  <a:lnTo>
                    <a:pt x="1328" y="76"/>
                  </a:lnTo>
                  <a:lnTo>
                    <a:pt x="1230" y="191"/>
                  </a:lnTo>
                  <a:lnTo>
                    <a:pt x="1197" y="229"/>
                  </a:lnTo>
                  <a:lnTo>
                    <a:pt x="1164" y="268"/>
                  </a:lnTo>
                  <a:lnTo>
                    <a:pt x="1066" y="383"/>
                  </a:lnTo>
                  <a:lnTo>
                    <a:pt x="1033" y="421"/>
                  </a:lnTo>
                  <a:lnTo>
                    <a:pt x="1000" y="459"/>
                  </a:lnTo>
                  <a:lnTo>
                    <a:pt x="902" y="574"/>
                  </a:lnTo>
                  <a:lnTo>
                    <a:pt x="869" y="612"/>
                  </a:lnTo>
                  <a:lnTo>
                    <a:pt x="837" y="651"/>
                  </a:lnTo>
                  <a:lnTo>
                    <a:pt x="837" y="651"/>
                  </a:lnTo>
                  <a:cubicBezTo>
                    <a:pt x="826" y="663"/>
                    <a:pt x="812" y="673"/>
                    <a:pt x="796" y="680"/>
                  </a:cubicBezTo>
                  <a:lnTo>
                    <a:pt x="796" y="680"/>
                  </a:lnTo>
                  <a:cubicBezTo>
                    <a:pt x="779" y="686"/>
                    <a:pt x="763" y="686"/>
                    <a:pt x="746" y="680"/>
                  </a:cubicBezTo>
                  <a:lnTo>
                    <a:pt x="746" y="680"/>
                  </a:lnTo>
                  <a:cubicBezTo>
                    <a:pt x="730" y="673"/>
                    <a:pt x="716" y="663"/>
                    <a:pt x="705" y="651"/>
                  </a:cubicBezTo>
                  <a:lnTo>
                    <a:pt x="672" y="612"/>
                  </a:lnTo>
                  <a:lnTo>
                    <a:pt x="640" y="574"/>
                  </a:lnTo>
                  <a:lnTo>
                    <a:pt x="607" y="536"/>
                  </a:lnTo>
                  <a:lnTo>
                    <a:pt x="574" y="498"/>
                  </a:lnTo>
                  <a:lnTo>
                    <a:pt x="541" y="459"/>
                  </a:lnTo>
                  <a:lnTo>
                    <a:pt x="509" y="421"/>
                  </a:lnTo>
                  <a:lnTo>
                    <a:pt x="476" y="383"/>
                  </a:lnTo>
                  <a:lnTo>
                    <a:pt x="443" y="344"/>
                  </a:lnTo>
                  <a:lnTo>
                    <a:pt x="410" y="306"/>
                  </a:lnTo>
                  <a:lnTo>
                    <a:pt x="378" y="268"/>
                  </a:lnTo>
                  <a:lnTo>
                    <a:pt x="345" y="229"/>
                  </a:lnTo>
                  <a:lnTo>
                    <a:pt x="312" y="191"/>
                  </a:lnTo>
                  <a:lnTo>
                    <a:pt x="279" y="153"/>
                  </a:lnTo>
                  <a:lnTo>
                    <a:pt x="247" y="115"/>
                  </a:lnTo>
                  <a:lnTo>
                    <a:pt x="214" y="76"/>
                  </a:lnTo>
                  <a:lnTo>
                    <a:pt x="181" y="38"/>
                  </a:lnTo>
                  <a:lnTo>
                    <a:pt x="181" y="38"/>
                  </a:lnTo>
                  <a:cubicBezTo>
                    <a:pt x="170" y="25"/>
                    <a:pt x="156" y="15"/>
                    <a:pt x="140" y="10"/>
                  </a:cubicBezTo>
                  <a:lnTo>
                    <a:pt x="140" y="10"/>
                  </a:lnTo>
                  <a:cubicBezTo>
                    <a:pt x="124" y="3"/>
                    <a:pt x="104" y="0"/>
                    <a:pt x="83" y="0"/>
                  </a:cubicBezTo>
                  <a:lnTo>
                    <a:pt x="83" y="0"/>
                  </a:lnTo>
                  <a:cubicBezTo>
                    <a:pt x="61" y="0"/>
                    <a:pt x="42" y="3"/>
                    <a:pt x="25" y="10"/>
                  </a:cubicBezTo>
                  <a:lnTo>
                    <a:pt x="25" y="10"/>
                  </a:lnTo>
                  <a:cubicBezTo>
                    <a:pt x="9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6" y="63"/>
                    <a:pt x="17" y="76"/>
                  </a:cubicBezTo>
                  <a:lnTo>
                    <a:pt x="115" y="191"/>
                  </a:lnTo>
                  <a:lnTo>
                    <a:pt x="148" y="229"/>
                  </a:lnTo>
                  <a:lnTo>
                    <a:pt x="181" y="268"/>
                  </a:lnTo>
                  <a:lnTo>
                    <a:pt x="279" y="383"/>
                  </a:lnTo>
                  <a:lnTo>
                    <a:pt x="312" y="421"/>
                  </a:lnTo>
                  <a:lnTo>
                    <a:pt x="345" y="459"/>
                  </a:lnTo>
                  <a:lnTo>
                    <a:pt x="443" y="574"/>
                  </a:lnTo>
                  <a:lnTo>
                    <a:pt x="476" y="612"/>
                  </a:lnTo>
                  <a:lnTo>
                    <a:pt x="509" y="651"/>
                  </a:lnTo>
                  <a:lnTo>
                    <a:pt x="541" y="689"/>
                  </a:lnTo>
                  <a:lnTo>
                    <a:pt x="541" y="689"/>
                  </a:lnTo>
                  <a:cubicBezTo>
                    <a:pt x="552" y="701"/>
                    <a:pt x="558" y="714"/>
                    <a:pt x="558" y="727"/>
                  </a:cubicBezTo>
                  <a:lnTo>
                    <a:pt x="558" y="727"/>
                  </a:lnTo>
                  <a:cubicBezTo>
                    <a:pt x="558" y="740"/>
                    <a:pt x="552" y="753"/>
                    <a:pt x="541" y="765"/>
                  </a:cubicBezTo>
                  <a:lnTo>
                    <a:pt x="509" y="803"/>
                  </a:lnTo>
                  <a:lnTo>
                    <a:pt x="476" y="842"/>
                  </a:lnTo>
                  <a:lnTo>
                    <a:pt x="443" y="881"/>
                  </a:lnTo>
                  <a:lnTo>
                    <a:pt x="410" y="919"/>
                  </a:lnTo>
                  <a:lnTo>
                    <a:pt x="378" y="957"/>
                  </a:lnTo>
                  <a:lnTo>
                    <a:pt x="345" y="995"/>
                  </a:lnTo>
                  <a:lnTo>
                    <a:pt x="312" y="1034"/>
                  </a:lnTo>
                  <a:lnTo>
                    <a:pt x="279" y="1071"/>
                  </a:lnTo>
                  <a:lnTo>
                    <a:pt x="247" y="1110"/>
                  </a:lnTo>
                  <a:lnTo>
                    <a:pt x="214" y="1148"/>
                  </a:lnTo>
                  <a:lnTo>
                    <a:pt x="181" y="1187"/>
                  </a:lnTo>
                  <a:lnTo>
                    <a:pt x="148" y="1225"/>
                  </a:lnTo>
                  <a:lnTo>
                    <a:pt x="115" y="1263"/>
                  </a:lnTo>
                  <a:lnTo>
                    <a:pt x="83" y="1302"/>
                  </a:lnTo>
                  <a:lnTo>
                    <a:pt x="50" y="1340"/>
                  </a:lnTo>
                  <a:lnTo>
                    <a:pt x="17" y="1378"/>
                  </a:lnTo>
                  <a:lnTo>
                    <a:pt x="17" y="1378"/>
                  </a:lnTo>
                  <a:cubicBezTo>
                    <a:pt x="6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9" y="1439"/>
                    <a:pt x="25" y="1446"/>
                  </a:cubicBezTo>
                  <a:lnTo>
                    <a:pt x="25" y="1446"/>
                  </a:lnTo>
                  <a:cubicBezTo>
                    <a:pt x="42" y="1452"/>
                    <a:pt x="61" y="1454"/>
                    <a:pt x="83" y="1454"/>
                  </a:cubicBezTo>
                  <a:lnTo>
                    <a:pt x="83" y="1454"/>
                  </a:lnTo>
                  <a:cubicBezTo>
                    <a:pt x="104" y="1454"/>
                    <a:pt x="124" y="1452"/>
                    <a:pt x="140" y="1446"/>
                  </a:cubicBezTo>
                  <a:lnTo>
                    <a:pt x="140" y="1446"/>
                  </a:lnTo>
                  <a:cubicBezTo>
                    <a:pt x="156" y="1439"/>
                    <a:pt x="170" y="1429"/>
                    <a:pt x="181" y="1417"/>
                  </a:cubicBezTo>
                  <a:lnTo>
                    <a:pt x="214" y="1378"/>
                  </a:lnTo>
                  <a:lnTo>
                    <a:pt x="247" y="1340"/>
                  </a:lnTo>
                  <a:lnTo>
                    <a:pt x="345" y="1225"/>
                  </a:lnTo>
                  <a:lnTo>
                    <a:pt x="378" y="1187"/>
                  </a:lnTo>
                  <a:lnTo>
                    <a:pt x="410" y="1148"/>
                  </a:lnTo>
                  <a:lnTo>
                    <a:pt x="509" y="1034"/>
                  </a:lnTo>
                  <a:lnTo>
                    <a:pt x="541" y="995"/>
                  </a:lnTo>
                  <a:lnTo>
                    <a:pt x="574" y="957"/>
                  </a:lnTo>
                  <a:lnTo>
                    <a:pt x="672" y="842"/>
                  </a:lnTo>
                  <a:lnTo>
                    <a:pt x="705" y="803"/>
                  </a:lnTo>
                  <a:lnTo>
                    <a:pt x="705" y="803"/>
                  </a:lnTo>
                  <a:cubicBezTo>
                    <a:pt x="716" y="791"/>
                    <a:pt x="730" y="781"/>
                    <a:pt x="746" y="775"/>
                  </a:cubicBezTo>
                  <a:lnTo>
                    <a:pt x="746" y="775"/>
                  </a:lnTo>
                  <a:cubicBezTo>
                    <a:pt x="763" y="769"/>
                    <a:pt x="779" y="769"/>
                    <a:pt x="796" y="775"/>
                  </a:cubicBezTo>
                  <a:lnTo>
                    <a:pt x="796" y="775"/>
                  </a:lnTo>
                  <a:cubicBezTo>
                    <a:pt x="812" y="781"/>
                    <a:pt x="826" y="791"/>
                    <a:pt x="837" y="803"/>
                  </a:cubicBezTo>
                  <a:lnTo>
                    <a:pt x="869" y="842"/>
                  </a:lnTo>
                  <a:lnTo>
                    <a:pt x="902" y="881"/>
                  </a:lnTo>
                  <a:lnTo>
                    <a:pt x="935" y="919"/>
                  </a:lnTo>
                  <a:lnTo>
                    <a:pt x="968" y="957"/>
                  </a:lnTo>
                  <a:lnTo>
                    <a:pt x="1000" y="995"/>
                  </a:lnTo>
                  <a:lnTo>
                    <a:pt x="1033" y="1034"/>
                  </a:lnTo>
                  <a:lnTo>
                    <a:pt x="1066" y="1071"/>
                  </a:lnTo>
                  <a:lnTo>
                    <a:pt x="1099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7" y="1225"/>
                  </a:lnTo>
                  <a:lnTo>
                    <a:pt x="1230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1" y="1417"/>
                  </a:lnTo>
                  <a:lnTo>
                    <a:pt x="1361" y="1417"/>
                  </a:lnTo>
                  <a:cubicBezTo>
                    <a:pt x="1372" y="1429"/>
                    <a:pt x="1385" y="1439"/>
                    <a:pt x="1402" y="1446"/>
                  </a:cubicBezTo>
                  <a:lnTo>
                    <a:pt x="1402" y="1446"/>
                  </a:lnTo>
                  <a:cubicBezTo>
                    <a:pt x="1418" y="1452"/>
                    <a:pt x="1437" y="1454"/>
                    <a:pt x="1459" y="1454"/>
                  </a:cubicBezTo>
                  <a:lnTo>
                    <a:pt x="1459" y="1454"/>
                  </a:lnTo>
                  <a:cubicBezTo>
                    <a:pt x="1481" y="1454"/>
                    <a:pt x="1501" y="1452"/>
                    <a:pt x="1516" y="1446"/>
                  </a:cubicBezTo>
                  <a:lnTo>
                    <a:pt x="1516" y="1446"/>
                  </a:lnTo>
                  <a:cubicBezTo>
                    <a:pt x="1533" y="1439"/>
                    <a:pt x="1542" y="1429"/>
                    <a:pt x="1542" y="1417"/>
                  </a:cubicBezTo>
                  <a:lnTo>
                    <a:pt x="1542" y="1417"/>
                  </a:lnTo>
                  <a:cubicBezTo>
                    <a:pt x="1542" y="1404"/>
                    <a:pt x="1536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67" name="Freeform 263">
              <a:extLst>
                <a:ext uri="{FF2B5EF4-FFF2-40B4-BE49-F238E27FC236}">
                  <a16:creationId xmlns:a16="http://schemas.microsoft.com/office/drawing/2014/main" id="{FDF70F77-394F-1C46-AA75-20136F5F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903788"/>
              <a:ext cx="319088" cy="190500"/>
            </a:xfrm>
            <a:custGeom>
              <a:avLst/>
              <a:gdLst>
                <a:gd name="T0" fmla="*/ 279 w 886"/>
                <a:gd name="T1" fmla="*/ 150 h 530"/>
                <a:gd name="T2" fmla="*/ 312 w 886"/>
                <a:gd name="T3" fmla="*/ 188 h 530"/>
                <a:gd name="T4" fmla="*/ 279 w 886"/>
                <a:gd name="T5" fmla="*/ 226 h 530"/>
                <a:gd name="T6" fmla="*/ 246 w 886"/>
                <a:gd name="T7" fmla="*/ 188 h 530"/>
                <a:gd name="T8" fmla="*/ 345 w 886"/>
                <a:gd name="T9" fmla="*/ 227 h 530"/>
                <a:gd name="T10" fmla="*/ 377 w 886"/>
                <a:gd name="T11" fmla="*/ 265 h 530"/>
                <a:gd name="T12" fmla="*/ 345 w 886"/>
                <a:gd name="T13" fmla="*/ 302 h 530"/>
                <a:gd name="T14" fmla="*/ 312 w 886"/>
                <a:gd name="T15" fmla="*/ 265 h 530"/>
                <a:gd name="T16" fmla="*/ 345 w 886"/>
                <a:gd name="T17" fmla="*/ 227 h 530"/>
                <a:gd name="T18" fmla="*/ 411 w 886"/>
                <a:gd name="T19" fmla="*/ 284 h 530"/>
                <a:gd name="T20" fmla="*/ 475 w 886"/>
                <a:gd name="T21" fmla="*/ 284 h 530"/>
                <a:gd name="T22" fmla="*/ 506 w 886"/>
                <a:gd name="T23" fmla="*/ 341 h 530"/>
                <a:gd name="T24" fmla="*/ 475 w 886"/>
                <a:gd name="T25" fmla="*/ 398 h 530"/>
                <a:gd name="T26" fmla="*/ 411 w 886"/>
                <a:gd name="T27" fmla="*/ 398 h 530"/>
                <a:gd name="T28" fmla="*/ 380 w 886"/>
                <a:gd name="T29" fmla="*/ 341 h 530"/>
                <a:gd name="T30" fmla="*/ 541 w 886"/>
                <a:gd name="T31" fmla="*/ 227 h 530"/>
                <a:gd name="T32" fmla="*/ 574 w 886"/>
                <a:gd name="T33" fmla="*/ 265 h 530"/>
                <a:gd name="T34" fmla="*/ 541 w 886"/>
                <a:gd name="T35" fmla="*/ 302 h 530"/>
                <a:gd name="T36" fmla="*/ 508 w 886"/>
                <a:gd name="T37" fmla="*/ 265 h 530"/>
                <a:gd name="T38" fmla="*/ 541 w 886"/>
                <a:gd name="T39" fmla="*/ 227 h 530"/>
                <a:gd name="T40" fmla="*/ 606 w 886"/>
                <a:gd name="T41" fmla="*/ 150 h 530"/>
                <a:gd name="T42" fmla="*/ 639 w 886"/>
                <a:gd name="T43" fmla="*/ 188 h 530"/>
                <a:gd name="T44" fmla="*/ 606 w 886"/>
                <a:gd name="T45" fmla="*/ 226 h 530"/>
                <a:gd name="T46" fmla="*/ 574 w 886"/>
                <a:gd name="T47" fmla="*/ 188 h 530"/>
                <a:gd name="T48" fmla="*/ 115 w 886"/>
                <a:gd name="T49" fmla="*/ 188 h 530"/>
                <a:gd name="T50" fmla="*/ 181 w 886"/>
                <a:gd name="T51" fmla="*/ 265 h 530"/>
                <a:gd name="T52" fmla="*/ 312 w 886"/>
                <a:gd name="T53" fmla="*/ 418 h 530"/>
                <a:gd name="T54" fmla="*/ 377 w 886"/>
                <a:gd name="T55" fmla="*/ 495 h 530"/>
                <a:gd name="T56" fmla="*/ 418 w 886"/>
                <a:gd name="T57" fmla="*/ 523 h 530"/>
                <a:gd name="T58" fmla="*/ 467 w 886"/>
                <a:gd name="T59" fmla="*/ 523 h 530"/>
                <a:gd name="T60" fmla="*/ 508 w 886"/>
                <a:gd name="T61" fmla="*/ 495 h 530"/>
                <a:gd name="T62" fmla="*/ 639 w 886"/>
                <a:gd name="T63" fmla="*/ 341 h 530"/>
                <a:gd name="T64" fmla="*/ 770 w 886"/>
                <a:gd name="T65" fmla="*/ 188 h 530"/>
                <a:gd name="T66" fmla="*/ 836 w 886"/>
                <a:gd name="T67" fmla="*/ 112 h 530"/>
                <a:gd name="T68" fmla="*/ 868 w 886"/>
                <a:gd name="T69" fmla="*/ 73 h 530"/>
                <a:gd name="T70" fmla="*/ 885 w 886"/>
                <a:gd name="T71" fmla="*/ 35 h 530"/>
                <a:gd name="T72" fmla="*/ 861 w 886"/>
                <a:gd name="T73" fmla="*/ 7 h 530"/>
                <a:gd name="T74" fmla="*/ 811 w 886"/>
                <a:gd name="T75" fmla="*/ 7 h 530"/>
                <a:gd name="T76" fmla="*/ 738 w 886"/>
                <a:gd name="T77" fmla="*/ 73 h 530"/>
                <a:gd name="T78" fmla="*/ 704 w 886"/>
                <a:gd name="T79" fmla="*/ 112 h 530"/>
                <a:gd name="T80" fmla="*/ 672 w 886"/>
                <a:gd name="T81" fmla="*/ 130 h 530"/>
                <a:gd name="T82" fmla="*/ 639 w 886"/>
                <a:gd name="T83" fmla="*/ 112 h 530"/>
                <a:gd name="T84" fmla="*/ 606 w 886"/>
                <a:gd name="T85" fmla="*/ 92 h 530"/>
                <a:gd name="T86" fmla="*/ 508 w 886"/>
                <a:gd name="T87" fmla="*/ 188 h 530"/>
                <a:gd name="T88" fmla="*/ 467 w 886"/>
                <a:gd name="T89" fmla="*/ 217 h 530"/>
                <a:gd name="T90" fmla="*/ 418 w 886"/>
                <a:gd name="T91" fmla="*/ 217 h 530"/>
                <a:gd name="T92" fmla="*/ 377 w 886"/>
                <a:gd name="T93" fmla="*/ 188 h 530"/>
                <a:gd name="T94" fmla="*/ 312 w 886"/>
                <a:gd name="T95" fmla="*/ 112 h 530"/>
                <a:gd name="T96" fmla="*/ 279 w 886"/>
                <a:gd name="T97" fmla="*/ 92 h 530"/>
                <a:gd name="T98" fmla="*/ 246 w 886"/>
                <a:gd name="T99" fmla="*/ 112 h 530"/>
                <a:gd name="T100" fmla="*/ 213 w 886"/>
                <a:gd name="T101" fmla="*/ 130 h 530"/>
                <a:gd name="T102" fmla="*/ 181 w 886"/>
                <a:gd name="T103" fmla="*/ 112 h 530"/>
                <a:gd name="T104" fmla="*/ 115 w 886"/>
                <a:gd name="T105" fmla="*/ 35 h 530"/>
                <a:gd name="T106" fmla="*/ 74 w 886"/>
                <a:gd name="T107" fmla="*/ 7 h 530"/>
                <a:gd name="T108" fmla="*/ 25 w 886"/>
                <a:gd name="T109" fmla="*/ 7 h 530"/>
                <a:gd name="T110" fmla="*/ 0 w 886"/>
                <a:gd name="T111" fmla="*/ 35 h 530"/>
                <a:gd name="T112" fmla="*/ 115 w 886"/>
                <a:gd name="T113" fmla="*/ 18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530">
                  <a:moveTo>
                    <a:pt x="279" y="150"/>
                  </a:moveTo>
                  <a:lnTo>
                    <a:pt x="279" y="150"/>
                  </a:lnTo>
                  <a:cubicBezTo>
                    <a:pt x="300" y="150"/>
                    <a:pt x="312" y="163"/>
                    <a:pt x="312" y="188"/>
                  </a:cubicBezTo>
                  <a:lnTo>
                    <a:pt x="312" y="188"/>
                  </a:lnTo>
                  <a:cubicBezTo>
                    <a:pt x="312" y="213"/>
                    <a:pt x="300" y="226"/>
                    <a:pt x="279" y="226"/>
                  </a:cubicBezTo>
                  <a:lnTo>
                    <a:pt x="279" y="226"/>
                  </a:lnTo>
                  <a:cubicBezTo>
                    <a:pt x="257" y="226"/>
                    <a:pt x="246" y="213"/>
                    <a:pt x="246" y="188"/>
                  </a:cubicBezTo>
                  <a:lnTo>
                    <a:pt x="246" y="188"/>
                  </a:lnTo>
                  <a:cubicBezTo>
                    <a:pt x="246" y="163"/>
                    <a:pt x="257" y="150"/>
                    <a:pt x="279" y="150"/>
                  </a:cubicBezTo>
                  <a:close/>
                  <a:moveTo>
                    <a:pt x="345" y="227"/>
                  </a:moveTo>
                  <a:lnTo>
                    <a:pt x="345" y="227"/>
                  </a:lnTo>
                  <a:cubicBezTo>
                    <a:pt x="366" y="227"/>
                    <a:pt x="377" y="239"/>
                    <a:pt x="377" y="265"/>
                  </a:cubicBezTo>
                  <a:lnTo>
                    <a:pt x="377" y="265"/>
                  </a:lnTo>
                  <a:cubicBezTo>
                    <a:pt x="377" y="290"/>
                    <a:pt x="366" y="302"/>
                    <a:pt x="345" y="302"/>
                  </a:cubicBezTo>
                  <a:lnTo>
                    <a:pt x="345" y="302"/>
                  </a:lnTo>
                  <a:cubicBezTo>
                    <a:pt x="323" y="302"/>
                    <a:pt x="312" y="290"/>
                    <a:pt x="312" y="265"/>
                  </a:cubicBezTo>
                  <a:lnTo>
                    <a:pt x="312" y="265"/>
                  </a:lnTo>
                  <a:cubicBezTo>
                    <a:pt x="312" y="239"/>
                    <a:pt x="323" y="227"/>
                    <a:pt x="345" y="227"/>
                  </a:cubicBezTo>
                  <a:close/>
                  <a:moveTo>
                    <a:pt x="411" y="284"/>
                  </a:moveTo>
                  <a:lnTo>
                    <a:pt x="411" y="284"/>
                  </a:lnTo>
                  <a:cubicBezTo>
                    <a:pt x="433" y="271"/>
                    <a:pt x="453" y="271"/>
                    <a:pt x="475" y="284"/>
                  </a:cubicBezTo>
                  <a:lnTo>
                    <a:pt x="475" y="284"/>
                  </a:lnTo>
                  <a:cubicBezTo>
                    <a:pt x="496" y="297"/>
                    <a:pt x="506" y="315"/>
                    <a:pt x="506" y="341"/>
                  </a:cubicBezTo>
                  <a:lnTo>
                    <a:pt x="506" y="341"/>
                  </a:lnTo>
                  <a:cubicBezTo>
                    <a:pt x="506" y="367"/>
                    <a:pt x="496" y="386"/>
                    <a:pt x="475" y="398"/>
                  </a:cubicBezTo>
                  <a:lnTo>
                    <a:pt x="475" y="398"/>
                  </a:lnTo>
                  <a:cubicBezTo>
                    <a:pt x="453" y="411"/>
                    <a:pt x="433" y="411"/>
                    <a:pt x="411" y="398"/>
                  </a:cubicBezTo>
                  <a:lnTo>
                    <a:pt x="411" y="398"/>
                  </a:lnTo>
                  <a:cubicBezTo>
                    <a:pt x="391" y="386"/>
                    <a:pt x="380" y="367"/>
                    <a:pt x="380" y="341"/>
                  </a:cubicBezTo>
                  <a:lnTo>
                    <a:pt x="380" y="341"/>
                  </a:lnTo>
                  <a:cubicBezTo>
                    <a:pt x="380" y="315"/>
                    <a:pt x="391" y="297"/>
                    <a:pt x="411" y="284"/>
                  </a:cubicBezTo>
                  <a:close/>
                  <a:moveTo>
                    <a:pt x="541" y="227"/>
                  </a:moveTo>
                  <a:lnTo>
                    <a:pt x="541" y="227"/>
                  </a:lnTo>
                  <a:cubicBezTo>
                    <a:pt x="563" y="227"/>
                    <a:pt x="574" y="239"/>
                    <a:pt x="574" y="265"/>
                  </a:cubicBezTo>
                  <a:lnTo>
                    <a:pt x="574" y="265"/>
                  </a:lnTo>
                  <a:cubicBezTo>
                    <a:pt x="574" y="290"/>
                    <a:pt x="563" y="302"/>
                    <a:pt x="541" y="302"/>
                  </a:cubicBezTo>
                  <a:lnTo>
                    <a:pt x="541" y="302"/>
                  </a:lnTo>
                  <a:cubicBezTo>
                    <a:pt x="519" y="302"/>
                    <a:pt x="508" y="290"/>
                    <a:pt x="508" y="265"/>
                  </a:cubicBezTo>
                  <a:lnTo>
                    <a:pt x="508" y="265"/>
                  </a:lnTo>
                  <a:cubicBezTo>
                    <a:pt x="508" y="239"/>
                    <a:pt x="519" y="227"/>
                    <a:pt x="541" y="227"/>
                  </a:cubicBezTo>
                  <a:close/>
                  <a:moveTo>
                    <a:pt x="606" y="150"/>
                  </a:moveTo>
                  <a:lnTo>
                    <a:pt x="606" y="150"/>
                  </a:lnTo>
                  <a:cubicBezTo>
                    <a:pt x="628" y="150"/>
                    <a:pt x="639" y="163"/>
                    <a:pt x="639" y="188"/>
                  </a:cubicBezTo>
                  <a:lnTo>
                    <a:pt x="639" y="188"/>
                  </a:lnTo>
                  <a:cubicBezTo>
                    <a:pt x="639" y="213"/>
                    <a:pt x="628" y="226"/>
                    <a:pt x="606" y="226"/>
                  </a:cubicBezTo>
                  <a:lnTo>
                    <a:pt x="606" y="226"/>
                  </a:lnTo>
                  <a:cubicBezTo>
                    <a:pt x="585" y="226"/>
                    <a:pt x="574" y="213"/>
                    <a:pt x="574" y="188"/>
                  </a:cubicBezTo>
                  <a:lnTo>
                    <a:pt x="574" y="188"/>
                  </a:lnTo>
                  <a:cubicBezTo>
                    <a:pt x="574" y="163"/>
                    <a:pt x="585" y="150"/>
                    <a:pt x="606" y="150"/>
                  </a:cubicBezTo>
                  <a:close/>
                  <a:moveTo>
                    <a:pt x="115" y="188"/>
                  </a:moveTo>
                  <a:lnTo>
                    <a:pt x="148" y="226"/>
                  </a:lnTo>
                  <a:lnTo>
                    <a:pt x="181" y="265"/>
                  </a:lnTo>
                  <a:lnTo>
                    <a:pt x="279" y="380"/>
                  </a:lnTo>
                  <a:lnTo>
                    <a:pt x="312" y="418"/>
                  </a:lnTo>
                  <a:lnTo>
                    <a:pt x="345" y="456"/>
                  </a:lnTo>
                  <a:lnTo>
                    <a:pt x="377" y="495"/>
                  </a:lnTo>
                  <a:lnTo>
                    <a:pt x="377" y="495"/>
                  </a:lnTo>
                  <a:cubicBezTo>
                    <a:pt x="388" y="507"/>
                    <a:pt x="401" y="517"/>
                    <a:pt x="418" y="523"/>
                  </a:cubicBezTo>
                  <a:lnTo>
                    <a:pt x="418" y="523"/>
                  </a:lnTo>
                  <a:cubicBezTo>
                    <a:pt x="435" y="529"/>
                    <a:pt x="451" y="529"/>
                    <a:pt x="467" y="523"/>
                  </a:cubicBezTo>
                  <a:lnTo>
                    <a:pt x="467" y="523"/>
                  </a:lnTo>
                  <a:cubicBezTo>
                    <a:pt x="484" y="517"/>
                    <a:pt x="497" y="507"/>
                    <a:pt x="508" y="495"/>
                  </a:cubicBezTo>
                  <a:lnTo>
                    <a:pt x="606" y="380"/>
                  </a:lnTo>
                  <a:lnTo>
                    <a:pt x="639" y="341"/>
                  </a:lnTo>
                  <a:lnTo>
                    <a:pt x="672" y="303"/>
                  </a:lnTo>
                  <a:lnTo>
                    <a:pt x="770" y="188"/>
                  </a:lnTo>
                  <a:lnTo>
                    <a:pt x="803" y="150"/>
                  </a:lnTo>
                  <a:lnTo>
                    <a:pt x="836" y="112"/>
                  </a:lnTo>
                  <a:lnTo>
                    <a:pt x="868" y="73"/>
                  </a:lnTo>
                  <a:lnTo>
                    <a:pt x="868" y="73"/>
                  </a:lnTo>
                  <a:cubicBezTo>
                    <a:pt x="880" y="60"/>
                    <a:pt x="885" y="48"/>
                    <a:pt x="885" y="35"/>
                  </a:cubicBezTo>
                  <a:lnTo>
                    <a:pt x="885" y="35"/>
                  </a:lnTo>
                  <a:cubicBezTo>
                    <a:pt x="885" y="22"/>
                    <a:pt x="877" y="12"/>
                    <a:pt x="861" y="7"/>
                  </a:cubicBezTo>
                  <a:lnTo>
                    <a:pt x="861" y="7"/>
                  </a:lnTo>
                  <a:cubicBezTo>
                    <a:pt x="844" y="0"/>
                    <a:pt x="828" y="0"/>
                    <a:pt x="811" y="7"/>
                  </a:cubicBezTo>
                  <a:lnTo>
                    <a:pt x="811" y="7"/>
                  </a:lnTo>
                  <a:cubicBezTo>
                    <a:pt x="795" y="12"/>
                    <a:pt x="781" y="22"/>
                    <a:pt x="770" y="35"/>
                  </a:cubicBezTo>
                  <a:lnTo>
                    <a:pt x="738" y="73"/>
                  </a:lnTo>
                  <a:lnTo>
                    <a:pt x="704" y="112"/>
                  </a:lnTo>
                  <a:lnTo>
                    <a:pt x="704" y="112"/>
                  </a:lnTo>
                  <a:cubicBezTo>
                    <a:pt x="694" y="124"/>
                    <a:pt x="683" y="130"/>
                    <a:pt x="672" y="130"/>
                  </a:cubicBezTo>
                  <a:lnTo>
                    <a:pt x="672" y="130"/>
                  </a:lnTo>
                  <a:cubicBezTo>
                    <a:pt x="661" y="130"/>
                    <a:pt x="650" y="124"/>
                    <a:pt x="639" y="112"/>
                  </a:cubicBezTo>
                  <a:lnTo>
                    <a:pt x="639" y="112"/>
                  </a:lnTo>
                  <a:cubicBezTo>
                    <a:pt x="628" y="99"/>
                    <a:pt x="618" y="92"/>
                    <a:pt x="606" y="92"/>
                  </a:cubicBezTo>
                  <a:lnTo>
                    <a:pt x="606" y="92"/>
                  </a:lnTo>
                  <a:cubicBezTo>
                    <a:pt x="596" y="92"/>
                    <a:pt x="585" y="99"/>
                    <a:pt x="574" y="112"/>
                  </a:cubicBezTo>
                  <a:lnTo>
                    <a:pt x="508" y="188"/>
                  </a:lnTo>
                  <a:lnTo>
                    <a:pt x="508" y="188"/>
                  </a:lnTo>
                  <a:cubicBezTo>
                    <a:pt x="497" y="201"/>
                    <a:pt x="484" y="210"/>
                    <a:pt x="467" y="217"/>
                  </a:cubicBezTo>
                  <a:lnTo>
                    <a:pt x="467" y="217"/>
                  </a:lnTo>
                  <a:cubicBezTo>
                    <a:pt x="451" y="223"/>
                    <a:pt x="435" y="223"/>
                    <a:pt x="418" y="217"/>
                  </a:cubicBezTo>
                  <a:lnTo>
                    <a:pt x="418" y="217"/>
                  </a:lnTo>
                  <a:cubicBezTo>
                    <a:pt x="401" y="210"/>
                    <a:pt x="388" y="201"/>
                    <a:pt x="377" y="188"/>
                  </a:cubicBezTo>
                  <a:lnTo>
                    <a:pt x="345" y="150"/>
                  </a:lnTo>
                  <a:lnTo>
                    <a:pt x="312" y="112"/>
                  </a:lnTo>
                  <a:lnTo>
                    <a:pt x="312" y="112"/>
                  </a:lnTo>
                  <a:cubicBezTo>
                    <a:pt x="300" y="99"/>
                    <a:pt x="290" y="92"/>
                    <a:pt x="279" y="92"/>
                  </a:cubicBezTo>
                  <a:lnTo>
                    <a:pt x="279" y="92"/>
                  </a:lnTo>
                  <a:cubicBezTo>
                    <a:pt x="267" y="92"/>
                    <a:pt x="257" y="99"/>
                    <a:pt x="246" y="112"/>
                  </a:cubicBezTo>
                  <a:lnTo>
                    <a:pt x="246" y="112"/>
                  </a:lnTo>
                  <a:cubicBezTo>
                    <a:pt x="235" y="124"/>
                    <a:pt x="225" y="130"/>
                    <a:pt x="213" y="130"/>
                  </a:cubicBezTo>
                  <a:lnTo>
                    <a:pt x="213" y="130"/>
                  </a:lnTo>
                  <a:cubicBezTo>
                    <a:pt x="202" y="130"/>
                    <a:pt x="191" y="124"/>
                    <a:pt x="181" y="112"/>
                  </a:cubicBezTo>
                  <a:lnTo>
                    <a:pt x="115" y="35"/>
                  </a:lnTo>
                  <a:lnTo>
                    <a:pt x="115" y="35"/>
                  </a:lnTo>
                  <a:cubicBezTo>
                    <a:pt x="104" y="22"/>
                    <a:pt x="90" y="12"/>
                    <a:pt x="74" y="7"/>
                  </a:cubicBezTo>
                  <a:lnTo>
                    <a:pt x="74" y="7"/>
                  </a:lnTo>
                  <a:cubicBezTo>
                    <a:pt x="58" y="0"/>
                    <a:pt x="41" y="0"/>
                    <a:pt x="25" y="7"/>
                  </a:cubicBezTo>
                  <a:lnTo>
                    <a:pt x="25" y="7"/>
                  </a:lnTo>
                  <a:cubicBezTo>
                    <a:pt x="8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7" y="73"/>
                  </a:cubicBezTo>
                  <a:lnTo>
                    <a:pt x="115" y="1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68" name="Freeform 264">
              <a:extLst>
                <a:ext uri="{FF2B5EF4-FFF2-40B4-BE49-F238E27FC236}">
                  <a16:creationId xmlns:a16="http://schemas.microsoft.com/office/drawing/2014/main" id="{562AE9D0-1B66-674E-B011-E345371A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5100638"/>
              <a:ext cx="53975" cy="128587"/>
            </a:xfrm>
            <a:custGeom>
              <a:avLst/>
              <a:gdLst>
                <a:gd name="T0" fmla="*/ 66 w 149"/>
                <a:gd name="T1" fmla="*/ 293 h 358"/>
                <a:gd name="T2" fmla="*/ 99 w 149"/>
                <a:gd name="T3" fmla="*/ 254 h 358"/>
                <a:gd name="T4" fmla="*/ 131 w 149"/>
                <a:gd name="T5" fmla="*/ 216 h 358"/>
                <a:gd name="T6" fmla="*/ 131 w 149"/>
                <a:gd name="T7" fmla="*/ 216 h 358"/>
                <a:gd name="T8" fmla="*/ 148 w 149"/>
                <a:gd name="T9" fmla="*/ 178 h 358"/>
                <a:gd name="T10" fmla="*/ 148 w 149"/>
                <a:gd name="T11" fmla="*/ 178 h 358"/>
                <a:gd name="T12" fmla="*/ 131 w 149"/>
                <a:gd name="T13" fmla="*/ 140 h 358"/>
                <a:gd name="T14" fmla="*/ 99 w 149"/>
                <a:gd name="T15" fmla="*/ 102 h 358"/>
                <a:gd name="T16" fmla="*/ 66 w 149"/>
                <a:gd name="T17" fmla="*/ 63 h 358"/>
                <a:gd name="T18" fmla="*/ 33 w 149"/>
                <a:gd name="T19" fmla="*/ 25 h 358"/>
                <a:gd name="T20" fmla="*/ 33 w 149"/>
                <a:gd name="T21" fmla="*/ 25 h 358"/>
                <a:gd name="T22" fmla="*/ 0 w 149"/>
                <a:gd name="T23" fmla="*/ 0 h 358"/>
                <a:gd name="T24" fmla="*/ 0 w 149"/>
                <a:gd name="T25" fmla="*/ 357 h 358"/>
                <a:gd name="T26" fmla="*/ 0 w 149"/>
                <a:gd name="T27" fmla="*/ 357 h 358"/>
                <a:gd name="T28" fmla="*/ 33 w 149"/>
                <a:gd name="T29" fmla="*/ 331 h 358"/>
                <a:gd name="T30" fmla="*/ 66 w 149"/>
                <a:gd name="T31" fmla="*/ 29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358">
                  <a:moveTo>
                    <a:pt x="66" y="293"/>
                  </a:moveTo>
                  <a:lnTo>
                    <a:pt x="99" y="254"/>
                  </a:lnTo>
                  <a:lnTo>
                    <a:pt x="131" y="216"/>
                  </a:lnTo>
                  <a:lnTo>
                    <a:pt x="131" y="216"/>
                  </a:lnTo>
                  <a:cubicBezTo>
                    <a:pt x="143" y="204"/>
                    <a:pt x="148" y="191"/>
                    <a:pt x="148" y="178"/>
                  </a:cubicBezTo>
                  <a:lnTo>
                    <a:pt x="148" y="178"/>
                  </a:lnTo>
                  <a:cubicBezTo>
                    <a:pt x="148" y="165"/>
                    <a:pt x="143" y="152"/>
                    <a:pt x="131" y="140"/>
                  </a:cubicBezTo>
                  <a:lnTo>
                    <a:pt x="99" y="102"/>
                  </a:lnTo>
                  <a:lnTo>
                    <a:pt x="66" y="63"/>
                  </a:lnTo>
                  <a:lnTo>
                    <a:pt x="33" y="25"/>
                  </a:lnTo>
                  <a:lnTo>
                    <a:pt x="33" y="25"/>
                  </a:lnTo>
                  <a:cubicBezTo>
                    <a:pt x="24" y="14"/>
                    <a:pt x="13" y="6"/>
                    <a:pt x="0" y="0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13" y="350"/>
                    <a:pt x="24" y="342"/>
                    <a:pt x="33" y="331"/>
                  </a:cubicBezTo>
                  <a:lnTo>
                    <a:pt x="66" y="29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69" name="Freeform 265">
              <a:extLst>
                <a:ext uri="{FF2B5EF4-FFF2-40B4-BE49-F238E27FC236}">
                  <a16:creationId xmlns:a16="http://schemas.microsoft.com/office/drawing/2014/main" id="{6800D5D0-469B-E446-9EC4-4F46294C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4935538"/>
              <a:ext cx="195262" cy="460375"/>
            </a:xfrm>
            <a:custGeom>
              <a:avLst/>
              <a:gdLst>
                <a:gd name="T0" fmla="*/ 66 w 542"/>
                <a:gd name="T1" fmla="*/ 1213 h 1277"/>
                <a:gd name="T2" fmla="*/ 99 w 542"/>
                <a:gd name="T3" fmla="*/ 1174 h 1277"/>
                <a:gd name="T4" fmla="*/ 131 w 542"/>
                <a:gd name="T5" fmla="*/ 1136 h 1277"/>
                <a:gd name="T6" fmla="*/ 164 w 542"/>
                <a:gd name="T7" fmla="*/ 1098 h 1277"/>
                <a:gd name="T8" fmla="*/ 197 w 542"/>
                <a:gd name="T9" fmla="*/ 1059 h 1277"/>
                <a:gd name="T10" fmla="*/ 230 w 542"/>
                <a:gd name="T11" fmla="*/ 1021 h 1277"/>
                <a:gd name="T12" fmla="*/ 262 w 542"/>
                <a:gd name="T13" fmla="*/ 982 h 1277"/>
                <a:gd name="T14" fmla="*/ 295 w 542"/>
                <a:gd name="T15" fmla="*/ 945 h 1277"/>
                <a:gd name="T16" fmla="*/ 328 w 542"/>
                <a:gd name="T17" fmla="*/ 906 h 1277"/>
                <a:gd name="T18" fmla="*/ 361 w 542"/>
                <a:gd name="T19" fmla="*/ 868 h 1277"/>
                <a:gd name="T20" fmla="*/ 394 w 542"/>
                <a:gd name="T21" fmla="*/ 830 h 1277"/>
                <a:gd name="T22" fmla="*/ 426 w 542"/>
                <a:gd name="T23" fmla="*/ 792 h 1277"/>
                <a:gd name="T24" fmla="*/ 459 w 542"/>
                <a:gd name="T25" fmla="*/ 753 h 1277"/>
                <a:gd name="T26" fmla="*/ 492 w 542"/>
                <a:gd name="T27" fmla="*/ 714 h 1277"/>
                <a:gd name="T28" fmla="*/ 525 w 542"/>
                <a:gd name="T29" fmla="*/ 676 h 1277"/>
                <a:gd name="T30" fmla="*/ 525 w 542"/>
                <a:gd name="T31" fmla="*/ 676 h 1277"/>
                <a:gd name="T32" fmla="*/ 541 w 542"/>
                <a:gd name="T33" fmla="*/ 638 h 1277"/>
                <a:gd name="T34" fmla="*/ 541 w 542"/>
                <a:gd name="T35" fmla="*/ 638 h 1277"/>
                <a:gd name="T36" fmla="*/ 525 w 542"/>
                <a:gd name="T37" fmla="*/ 600 h 1277"/>
                <a:gd name="T38" fmla="*/ 492 w 542"/>
                <a:gd name="T39" fmla="*/ 562 h 1277"/>
                <a:gd name="T40" fmla="*/ 459 w 542"/>
                <a:gd name="T41" fmla="*/ 523 h 1277"/>
                <a:gd name="T42" fmla="*/ 426 w 542"/>
                <a:gd name="T43" fmla="*/ 485 h 1277"/>
                <a:gd name="T44" fmla="*/ 394 w 542"/>
                <a:gd name="T45" fmla="*/ 447 h 1277"/>
                <a:gd name="T46" fmla="*/ 361 w 542"/>
                <a:gd name="T47" fmla="*/ 409 h 1277"/>
                <a:gd name="T48" fmla="*/ 328 w 542"/>
                <a:gd name="T49" fmla="*/ 370 h 1277"/>
                <a:gd name="T50" fmla="*/ 295 w 542"/>
                <a:gd name="T51" fmla="*/ 332 h 1277"/>
                <a:gd name="T52" fmla="*/ 262 w 542"/>
                <a:gd name="T53" fmla="*/ 294 h 1277"/>
                <a:gd name="T54" fmla="*/ 230 w 542"/>
                <a:gd name="T55" fmla="*/ 255 h 1277"/>
                <a:gd name="T56" fmla="*/ 197 w 542"/>
                <a:gd name="T57" fmla="*/ 217 h 1277"/>
                <a:gd name="T58" fmla="*/ 164 w 542"/>
                <a:gd name="T59" fmla="*/ 179 h 1277"/>
                <a:gd name="T60" fmla="*/ 131 w 542"/>
                <a:gd name="T61" fmla="*/ 140 h 1277"/>
                <a:gd name="T62" fmla="*/ 99 w 542"/>
                <a:gd name="T63" fmla="*/ 102 h 1277"/>
                <a:gd name="T64" fmla="*/ 66 w 542"/>
                <a:gd name="T65" fmla="*/ 64 h 1277"/>
                <a:gd name="T66" fmla="*/ 33 w 542"/>
                <a:gd name="T67" fmla="*/ 26 h 1277"/>
                <a:gd name="T68" fmla="*/ 33 w 542"/>
                <a:gd name="T69" fmla="*/ 26 h 1277"/>
                <a:gd name="T70" fmla="*/ 0 w 542"/>
                <a:gd name="T71" fmla="*/ 0 h 1277"/>
                <a:gd name="T72" fmla="*/ 0 w 542"/>
                <a:gd name="T73" fmla="*/ 230 h 1277"/>
                <a:gd name="T74" fmla="*/ 0 w 542"/>
                <a:gd name="T75" fmla="*/ 230 h 1277"/>
                <a:gd name="T76" fmla="*/ 33 w 542"/>
                <a:gd name="T77" fmla="*/ 255 h 1277"/>
                <a:gd name="T78" fmla="*/ 328 w 542"/>
                <a:gd name="T79" fmla="*/ 600 h 1277"/>
                <a:gd name="T80" fmla="*/ 328 w 542"/>
                <a:gd name="T81" fmla="*/ 600 h 1277"/>
                <a:gd name="T82" fmla="*/ 345 w 542"/>
                <a:gd name="T83" fmla="*/ 638 h 1277"/>
                <a:gd name="T84" fmla="*/ 345 w 542"/>
                <a:gd name="T85" fmla="*/ 638 h 1277"/>
                <a:gd name="T86" fmla="*/ 328 w 542"/>
                <a:gd name="T87" fmla="*/ 676 h 1277"/>
                <a:gd name="T88" fmla="*/ 230 w 542"/>
                <a:gd name="T89" fmla="*/ 792 h 1277"/>
                <a:gd name="T90" fmla="*/ 197 w 542"/>
                <a:gd name="T91" fmla="*/ 830 h 1277"/>
                <a:gd name="T92" fmla="*/ 164 w 542"/>
                <a:gd name="T93" fmla="*/ 868 h 1277"/>
                <a:gd name="T94" fmla="*/ 66 w 542"/>
                <a:gd name="T95" fmla="*/ 982 h 1277"/>
                <a:gd name="T96" fmla="*/ 33 w 542"/>
                <a:gd name="T97" fmla="*/ 1021 h 1277"/>
                <a:gd name="T98" fmla="*/ 33 w 542"/>
                <a:gd name="T99" fmla="*/ 1021 h 1277"/>
                <a:gd name="T100" fmla="*/ 0 w 542"/>
                <a:gd name="T101" fmla="*/ 1046 h 1277"/>
                <a:gd name="T102" fmla="*/ 0 w 542"/>
                <a:gd name="T103" fmla="*/ 1276 h 1277"/>
                <a:gd name="T104" fmla="*/ 0 w 542"/>
                <a:gd name="T105" fmla="*/ 1276 h 1277"/>
                <a:gd name="T106" fmla="*/ 33 w 542"/>
                <a:gd name="T107" fmla="*/ 1251 h 1277"/>
                <a:gd name="T108" fmla="*/ 66 w 542"/>
                <a:gd name="T109" fmla="*/ 1213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2" h="1277">
                  <a:moveTo>
                    <a:pt x="66" y="1213"/>
                  </a:moveTo>
                  <a:lnTo>
                    <a:pt x="99" y="1174"/>
                  </a:lnTo>
                  <a:lnTo>
                    <a:pt x="131" y="1136"/>
                  </a:lnTo>
                  <a:lnTo>
                    <a:pt x="164" y="1098"/>
                  </a:lnTo>
                  <a:lnTo>
                    <a:pt x="197" y="1059"/>
                  </a:lnTo>
                  <a:lnTo>
                    <a:pt x="230" y="1021"/>
                  </a:lnTo>
                  <a:lnTo>
                    <a:pt x="262" y="982"/>
                  </a:lnTo>
                  <a:lnTo>
                    <a:pt x="295" y="945"/>
                  </a:lnTo>
                  <a:lnTo>
                    <a:pt x="328" y="906"/>
                  </a:lnTo>
                  <a:lnTo>
                    <a:pt x="361" y="868"/>
                  </a:lnTo>
                  <a:lnTo>
                    <a:pt x="394" y="830"/>
                  </a:lnTo>
                  <a:lnTo>
                    <a:pt x="426" y="792"/>
                  </a:lnTo>
                  <a:lnTo>
                    <a:pt x="459" y="753"/>
                  </a:lnTo>
                  <a:lnTo>
                    <a:pt x="492" y="714"/>
                  </a:lnTo>
                  <a:lnTo>
                    <a:pt x="525" y="676"/>
                  </a:lnTo>
                  <a:lnTo>
                    <a:pt x="525" y="676"/>
                  </a:lnTo>
                  <a:cubicBezTo>
                    <a:pt x="536" y="664"/>
                    <a:pt x="541" y="651"/>
                    <a:pt x="541" y="638"/>
                  </a:cubicBezTo>
                  <a:lnTo>
                    <a:pt x="541" y="638"/>
                  </a:lnTo>
                  <a:cubicBezTo>
                    <a:pt x="541" y="625"/>
                    <a:pt x="536" y="612"/>
                    <a:pt x="525" y="600"/>
                  </a:cubicBezTo>
                  <a:lnTo>
                    <a:pt x="492" y="562"/>
                  </a:lnTo>
                  <a:lnTo>
                    <a:pt x="459" y="523"/>
                  </a:lnTo>
                  <a:lnTo>
                    <a:pt x="426" y="485"/>
                  </a:lnTo>
                  <a:lnTo>
                    <a:pt x="394" y="447"/>
                  </a:lnTo>
                  <a:lnTo>
                    <a:pt x="361" y="409"/>
                  </a:lnTo>
                  <a:lnTo>
                    <a:pt x="328" y="370"/>
                  </a:lnTo>
                  <a:lnTo>
                    <a:pt x="295" y="332"/>
                  </a:lnTo>
                  <a:lnTo>
                    <a:pt x="262" y="294"/>
                  </a:lnTo>
                  <a:lnTo>
                    <a:pt x="230" y="255"/>
                  </a:lnTo>
                  <a:lnTo>
                    <a:pt x="197" y="217"/>
                  </a:lnTo>
                  <a:lnTo>
                    <a:pt x="164" y="179"/>
                  </a:lnTo>
                  <a:lnTo>
                    <a:pt x="131" y="140"/>
                  </a:lnTo>
                  <a:lnTo>
                    <a:pt x="99" y="102"/>
                  </a:lnTo>
                  <a:lnTo>
                    <a:pt x="66" y="64"/>
                  </a:lnTo>
                  <a:lnTo>
                    <a:pt x="33" y="26"/>
                  </a:lnTo>
                  <a:lnTo>
                    <a:pt x="33" y="26"/>
                  </a:lnTo>
                  <a:cubicBezTo>
                    <a:pt x="24" y="15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4" y="244"/>
                    <a:pt x="33" y="255"/>
                  </a:cubicBezTo>
                  <a:lnTo>
                    <a:pt x="328" y="600"/>
                  </a:lnTo>
                  <a:lnTo>
                    <a:pt x="328" y="600"/>
                  </a:lnTo>
                  <a:cubicBezTo>
                    <a:pt x="339" y="612"/>
                    <a:pt x="345" y="625"/>
                    <a:pt x="345" y="638"/>
                  </a:cubicBezTo>
                  <a:lnTo>
                    <a:pt x="345" y="638"/>
                  </a:lnTo>
                  <a:cubicBezTo>
                    <a:pt x="345" y="651"/>
                    <a:pt x="339" y="664"/>
                    <a:pt x="328" y="676"/>
                  </a:cubicBezTo>
                  <a:lnTo>
                    <a:pt x="230" y="792"/>
                  </a:lnTo>
                  <a:lnTo>
                    <a:pt x="197" y="830"/>
                  </a:lnTo>
                  <a:lnTo>
                    <a:pt x="164" y="868"/>
                  </a:lnTo>
                  <a:lnTo>
                    <a:pt x="66" y="982"/>
                  </a:lnTo>
                  <a:lnTo>
                    <a:pt x="33" y="1021"/>
                  </a:lnTo>
                  <a:lnTo>
                    <a:pt x="33" y="1021"/>
                  </a:lnTo>
                  <a:cubicBezTo>
                    <a:pt x="24" y="1032"/>
                    <a:pt x="13" y="1040"/>
                    <a:pt x="0" y="1046"/>
                  </a:cubicBezTo>
                  <a:lnTo>
                    <a:pt x="0" y="1276"/>
                  </a:lnTo>
                  <a:lnTo>
                    <a:pt x="0" y="1276"/>
                  </a:lnTo>
                  <a:cubicBezTo>
                    <a:pt x="13" y="1270"/>
                    <a:pt x="24" y="1261"/>
                    <a:pt x="33" y="1251"/>
                  </a:cubicBezTo>
                  <a:lnTo>
                    <a:pt x="66" y="121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70" name="Freeform 266">
              <a:extLst>
                <a:ext uri="{FF2B5EF4-FFF2-40B4-BE49-F238E27FC236}">
                  <a16:creationId xmlns:a16="http://schemas.microsoft.com/office/drawing/2014/main" id="{1CCEEEA6-3F4F-F243-8E30-A10D1A8D7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4957763"/>
              <a:ext cx="23813" cy="26987"/>
            </a:xfrm>
            <a:custGeom>
              <a:avLst/>
              <a:gdLst>
                <a:gd name="T0" fmla="*/ 33 w 67"/>
                <a:gd name="T1" fmla="*/ 76 h 77"/>
                <a:gd name="T2" fmla="*/ 33 w 67"/>
                <a:gd name="T3" fmla="*/ 76 h 77"/>
                <a:gd name="T4" fmla="*/ 66 w 67"/>
                <a:gd name="T5" fmla="*/ 38 h 77"/>
                <a:gd name="T6" fmla="*/ 66 w 67"/>
                <a:gd name="T7" fmla="*/ 38 h 77"/>
                <a:gd name="T8" fmla="*/ 33 w 67"/>
                <a:gd name="T9" fmla="*/ 0 h 77"/>
                <a:gd name="T10" fmla="*/ 33 w 67"/>
                <a:gd name="T11" fmla="*/ 0 h 77"/>
                <a:gd name="T12" fmla="*/ 0 w 67"/>
                <a:gd name="T13" fmla="*/ 38 h 77"/>
                <a:gd name="T14" fmla="*/ 0 w 67"/>
                <a:gd name="T15" fmla="*/ 38 h 77"/>
                <a:gd name="T16" fmla="*/ 33 w 6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76"/>
                  </a:moveTo>
                  <a:lnTo>
                    <a:pt x="33" y="76"/>
                  </a:lnTo>
                  <a:cubicBezTo>
                    <a:pt x="54" y="76"/>
                    <a:pt x="66" y="63"/>
                    <a:pt x="66" y="38"/>
                  </a:cubicBezTo>
                  <a:lnTo>
                    <a:pt x="66" y="38"/>
                  </a:lnTo>
                  <a:cubicBezTo>
                    <a:pt x="66" y="13"/>
                    <a:pt x="54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267">
              <a:extLst>
                <a:ext uri="{FF2B5EF4-FFF2-40B4-BE49-F238E27FC236}">
                  <a16:creationId xmlns:a16="http://schemas.microsoft.com/office/drawing/2014/main" id="{B8D3090C-49E3-BE4A-BE73-63F844AE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88" y="4957763"/>
              <a:ext cx="23812" cy="26987"/>
            </a:xfrm>
            <a:custGeom>
              <a:avLst/>
              <a:gdLst>
                <a:gd name="T0" fmla="*/ 32 w 66"/>
                <a:gd name="T1" fmla="*/ 76 h 77"/>
                <a:gd name="T2" fmla="*/ 32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2 w 66"/>
                <a:gd name="T9" fmla="*/ 0 h 77"/>
                <a:gd name="T10" fmla="*/ 32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2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76"/>
                  </a:moveTo>
                  <a:lnTo>
                    <a:pt x="32" y="76"/>
                  </a:lnTo>
                  <a:cubicBezTo>
                    <a:pt x="54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4" y="0"/>
                    <a:pt x="32" y="0"/>
                  </a:cubicBezTo>
                  <a:lnTo>
                    <a:pt x="32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2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268">
              <a:extLst>
                <a:ext uri="{FF2B5EF4-FFF2-40B4-BE49-F238E27FC236}">
                  <a16:creationId xmlns:a16="http://schemas.microsoft.com/office/drawing/2014/main" id="{BF3E4826-41F8-AF4C-9FDB-E9F650B2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838" y="5002213"/>
              <a:ext cx="46037" cy="50800"/>
            </a:xfrm>
            <a:custGeom>
              <a:avLst/>
              <a:gdLst>
                <a:gd name="T0" fmla="*/ 31 w 127"/>
                <a:gd name="T1" fmla="*/ 127 h 141"/>
                <a:gd name="T2" fmla="*/ 31 w 127"/>
                <a:gd name="T3" fmla="*/ 127 h 141"/>
                <a:gd name="T4" fmla="*/ 95 w 127"/>
                <a:gd name="T5" fmla="*/ 127 h 141"/>
                <a:gd name="T6" fmla="*/ 95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5 w 127"/>
                <a:gd name="T13" fmla="*/ 13 h 141"/>
                <a:gd name="T14" fmla="*/ 95 w 127"/>
                <a:gd name="T15" fmla="*/ 13 h 141"/>
                <a:gd name="T16" fmla="*/ 31 w 127"/>
                <a:gd name="T17" fmla="*/ 13 h 141"/>
                <a:gd name="T18" fmla="*/ 31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1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1" y="127"/>
                  </a:moveTo>
                  <a:lnTo>
                    <a:pt x="31" y="127"/>
                  </a:lnTo>
                  <a:cubicBezTo>
                    <a:pt x="53" y="140"/>
                    <a:pt x="73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5" y="13"/>
                  </a:cubicBezTo>
                  <a:lnTo>
                    <a:pt x="95" y="13"/>
                  </a:lnTo>
                  <a:cubicBezTo>
                    <a:pt x="73" y="0"/>
                    <a:pt x="53" y="0"/>
                    <a:pt x="31" y="13"/>
                  </a:cubicBezTo>
                  <a:lnTo>
                    <a:pt x="31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1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269">
              <a:extLst>
                <a:ext uri="{FF2B5EF4-FFF2-40B4-BE49-F238E27FC236}">
                  <a16:creationId xmlns:a16="http://schemas.microsoft.com/office/drawing/2014/main" id="{49CDB199-7576-5443-84CE-EC63587F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5018088"/>
              <a:ext cx="123825" cy="293687"/>
            </a:xfrm>
            <a:custGeom>
              <a:avLst/>
              <a:gdLst>
                <a:gd name="T0" fmla="*/ 66 w 346"/>
                <a:gd name="T1" fmla="*/ 752 h 817"/>
                <a:gd name="T2" fmla="*/ 164 w 346"/>
                <a:gd name="T3" fmla="*/ 638 h 817"/>
                <a:gd name="T4" fmla="*/ 197 w 346"/>
                <a:gd name="T5" fmla="*/ 600 h 817"/>
                <a:gd name="T6" fmla="*/ 230 w 346"/>
                <a:gd name="T7" fmla="*/ 561 h 817"/>
                <a:gd name="T8" fmla="*/ 328 w 346"/>
                <a:gd name="T9" fmla="*/ 446 h 817"/>
                <a:gd name="T10" fmla="*/ 328 w 346"/>
                <a:gd name="T11" fmla="*/ 446 h 817"/>
                <a:gd name="T12" fmla="*/ 345 w 346"/>
                <a:gd name="T13" fmla="*/ 408 h 817"/>
                <a:gd name="T14" fmla="*/ 345 w 346"/>
                <a:gd name="T15" fmla="*/ 408 h 817"/>
                <a:gd name="T16" fmla="*/ 328 w 346"/>
                <a:gd name="T17" fmla="*/ 370 h 817"/>
                <a:gd name="T18" fmla="*/ 33 w 346"/>
                <a:gd name="T19" fmla="*/ 25 h 817"/>
                <a:gd name="T20" fmla="*/ 33 w 346"/>
                <a:gd name="T21" fmla="*/ 25 h 817"/>
                <a:gd name="T22" fmla="*/ 0 w 346"/>
                <a:gd name="T23" fmla="*/ 0 h 817"/>
                <a:gd name="T24" fmla="*/ 0 w 346"/>
                <a:gd name="T25" fmla="*/ 230 h 817"/>
                <a:gd name="T26" fmla="*/ 0 w 346"/>
                <a:gd name="T27" fmla="*/ 230 h 817"/>
                <a:gd name="T28" fmla="*/ 33 w 346"/>
                <a:gd name="T29" fmla="*/ 255 h 817"/>
                <a:gd name="T30" fmla="*/ 66 w 346"/>
                <a:gd name="T31" fmla="*/ 293 h 817"/>
                <a:gd name="T32" fmla="*/ 99 w 346"/>
                <a:gd name="T33" fmla="*/ 332 h 817"/>
                <a:gd name="T34" fmla="*/ 131 w 346"/>
                <a:gd name="T35" fmla="*/ 370 h 817"/>
                <a:gd name="T36" fmla="*/ 131 w 346"/>
                <a:gd name="T37" fmla="*/ 370 h 817"/>
                <a:gd name="T38" fmla="*/ 148 w 346"/>
                <a:gd name="T39" fmla="*/ 408 h 817"/>
                <a:gd name="T40" fmla="*/ 148 w 346"/>
                <a:gd name="T41" fmla="*/ 408 h 817"/>
                <a:gd name="T42" fmla="*/ 131 w 346"/>
                <a:gd name="T43" fmla="*/ 446 h 817"/>
                <a:gd name="T44" fmla="*/ 99 w 346"/>
                <a:gd name="T45" fmla="*/ 484 h 817"/>
                <a:gd name="T46" fmla="*/ 66 w 346"/>
                <a:gd name="T47" fmla="*/ 523 h 817"/>
                <a:gd name="T48" fmla="*/ 33 w 346"/>
                <a:gd name="T49" fmla="*/ 561 h 817"/>
                <a:gd name="T50" fmla="*/ 33 w 346"/>
                <a:gd name="T51" fmla="*/ 561 h 817"/>
                <a:gd name="T52" fmla="*/ 0 w 346"/>
                <a:gd name="T53" fmla="*/ 587 h 817"/>
                <a:gd name="T54" fmla="*/ 0 w 346"/>
                <a:gd name="T55" fmla="*/ 816 h 817"/>
                <a:gd name="T56" fmla="*/ 0 w 346"/>
                <a:gd name="T57" fmla="*/ 816 h 817"/>
                <a:gd name="T58" fmla="*/ 33 w 346"/>
                <a:gd name="T59" fmla="*/ 791 h 817"/>
                <a:gd name="T60" fmla="*/ 66 w 346"/>
                <a:gd name="T61" fmla="*/ 75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6" h="817">
                  <a:moveTo>
                    <a:pt x="66" y="752"/>
                  </a:moveTo>
                  <a:lnTo>
                    <a:pt x="164" y="638"/>
                  </a:lnTo>
                  <a:lnTo>
                    <a:pt x="197" y="600"/>
                  </a:lnTo>
                  <a:lnTo>
                    <a:pt x="230" y="561"/>
                  </a:lnTo>
                  <a:lnTo>
                    <a:pt x="328" y="446"/>
                  </a:lnTo>
                  <a:lnTo>
                    <a:pt x="328" y="446"/>
                  </a:lnTo>
                  <a:cubicBezTo>
                    <a:pt x="339" y="434"/>
                    <a:pt x="345" y="421"/>
                    <a:pt x="345" y="408"/>
                  </a:cubicBezTo>
                  <a:lnTo>
                    <a:pt x="345" y="408"/>
                  </a:lnTo>
                  <a:cubicBezTo>
                    <a:pt x="345" y="395"/>
                    <a:pt x="339" y="382"/>
                    <a:pt x="328" y="370"/>
                  </a:cubicBezTo>
                  <a:lnTo>
                    <a:pt x="33" y="25"/>
                  </a:lnTo>
                  <a:lnTo>
                    <a:pt x="33" y="25"/>
                  </a:lnTo>
                  <a:cubicBezTo>
                    <a:pt x="24" y="14"/>
                    <a:pt x="13" y="6"/>
                    <a:pt x="0" y="0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13" y="236"/>
                    <a:pt x="24" y="244"/>
                    <a:pt x="33" y="255"/>
                  </a:cubicBezTo>
                  <a:lnTo>
                    <a:pt x="66" y="293"/>
                  </a:lnTo>
                  <a:lnTo>
                    <a:pt x="99" y="332"/>
                  </a:lnTo>
                  <a:lnTo>
                    <a:pt x="131" y="370"/>
                  </a:lnTo>
                  <a:lnTo>
                    <a:pt x="131" y="370"/>
                  </a:lnTo>
                  <a:cubicBezTo>
                    <a:pt x="143" y="382"/>
                    <a:pt x="148" y="395"/>
                    <a:pt x="148" y="408"/>
                  </a:cubicBezTo>
                  <a:lnTo>
                    <a:pt x="148" y="408"/>
                  </a:lnTo>
                  <a:cubicBezTo>
                    <a:pt x="148" y="421"/>
                    <a:pt x="143" y="434"/>
                    <a:pt x="131" y="446"/>
                  </a:cubicBezTo>
                  <a:lnTo>
                    <a:pt x="99" y="484"/>
                  </a:lnTo>
                  <a:lnTo>
                    <a:pt x="66" y="523"/>
                  </a:lnTo>
                  <a:lnTo>
                    <a:pt x="33" y="561"/>
                  </a:lnTo>
                  <a:lnTo>
                    <a:pt x="33" y="561"/>
                  </a:lnTo>
                  <a:cubicBezTo>
                    <a:pt x="24" y="572"/>
                    <a:pt x="13" y="580"/>
                    <a:pt x="0" y="587"/>
                  </a:cubicBezTo>
                  <a:lnTo>
                    <a:pt x="0" y="816"/>
                  </a:lnTo>
                  <a:lnTo>
                    <a:pt x="0" y="816"/>
                  </a:lnTo>
                  <a:cubicBezTo>
                    <a:pt x="13" y="810"/>
                    <a:pt x="24" y="802"/>
                    <a:pt x="33" y="791"/>
                  </a:cubicBezTo>
                  <a:lnTo>
                    <a:pt x="66" y="7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270">
              <a:extLst>
                <a:ext uri="{FF2B5EF4-FFF2-40B4-BE49-F238E27FC236}">
                  <a16:creationId xmlns:a16="http://schemas.microsoft.com/office/drawing/2014/main" id="{E5ABE658-AC10-5742-B19D-741FB6DA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838" y="5276850"/>
              <a:ext cx="46037" cy="50800"/>
            </a:xfrm>
            <a:custGeom>
              <a:avLst/>
              <a:gdLst>
                <a:gd name="T0" fmla="*/ 95 w 127"/>
                <a:gd name="T1" fmla="*/ 13 h 141"/>
                <a:gd name="T2" fmla="*/ 95 w 127"/>
                <a:gd name="T3" fmla="*/ 13 h 141"/>
                <a:gd name="T4" fmla="*/ 31 w 127"/>
                <a:gd name="T5" fmla="*/ 13 h 141"/>
                <a:gd name="T6" fmla="*/ 31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1 w 127"/>
                <a:gd name="T13" fmla="*/ 127 h 141"/>
                <a:gd name="T14" fmla="*/ 31 w 127"/>
                <a:gd name="T15" fmla="*/ 127 h 141"/>
                <a:gd name="T16" fmla="*/ 95 w 127"/>
                <a:gd name="T17" fmla="*/ 127 h 141"/>
                <a:gd name="T18" fmla="*/ 95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5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5" y="13"/>
                  </a:moveTo>
                  <a:lnTo>
                    <a:pt x="95" y="13"/>
                  </a:lnTo>
                  <a:cubicBezTo>
                    <a:pt x="73" y="0"/>
                    <a:pt x="53" y="0"/>
                    <a:pt x="31" y="13"/>
                  </a:cubicBezTo>
                  <a:lnTo>
                    <a:pt x="31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1" y="127"/>
                  </a:cubicBezTo>
                  <a:lnTo>
                    <a:pt x="31" y="127"/>
                  </a:lnTo>
                  <a:cubicBezTo>
                    <a:pt x="53" y="140"/>
                    <a:pt x="73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271">
              <a:extLst>
                <a:ext uri="{FF2B5EF4-FFF2-40B4-BE49-F238E27FC236}">
                  <a16:creationId xmlns:a16="http://schemas.microsoft.com/office/drawing/2014/main" id="{E4AB7A5F-44E6-DD4C-88AC-E8FA6CA68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5343525"/>
              <a:ext cx="23813" cy="26988"/>
            </a:xfrm>
            <a:custGeom>
              <a:avLst/>
              <a:gdLst>
                <a:gd name="T0" fmla="*/ 33 w 67"/>
                <a:gd name="T1" fmla="*/ 0 h 77"/>
                <a:gd name="T2" fmla="*/ 33 w 67"/>
                <a:gd name="T3" fmla="*/ 0 h 77"/>
                <a:gd name="T4" fmla="*/ 0 w 67"/>
                <a:gd name="T5" fmla="*/ 39 h 77"/>
                <a:gd name="T6" fmla="*/ 0 w 67"/>
                <a:gd name="T7" fmla="*/ 39 h 77"/>
                <a:gd name="T8" fmla="*/ 33 w 67"/>
                <a:gd name="T9" fmla="*/ 76 h 77"/>
                <a:gd name="T10" fmla="*/ 33 w 67"/>
                <a:gd name="T11" fmla="*/ 76 h 77"/>
                <a:gd name="T12" fmla="*/ 66 w 67"/>
                <a:gd name="T13" fmla="*/ 39 h 77"/>
                <a:gd name="T14" fmla="*/ 66 w 67"/>
                <a:gd name="T15" fmla="*/ 39 h 77"/>
                <a:gd name="T16" fmla="*/ 33 w 67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4" y="76"/>
                    <a:pt x="66" y="64"/>
                    <a:pt x="66" y="39"/>
                  </a:cubicBezTo>
                  <a:lnTo>
                    <a:pt x="66" y="39"/>
                  </a:lnTo>
                  <a:cubicBezTo>
                    <a:pt x="66" y="13"/>
                    <a:pt x="54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272">
              <a:extLst>
                <a:ext uri="{FF2B5EF4-FFF2-40B4-BE49-F238E27FC236}">
                  <a16:creationId xmlns:a16="http://schemas.microsoft.com/office/drawing/2014/main" id="{E2576576-2A1B-E54C-9B02-152233F3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88" y="5343525"/>
              <a:ext cx="23812" cy="26988"/>
            </a:xfrm>
            <a:custGeom>
              <a:avLst/>
              <a:gdLst>
                <a:gd name="T0" fmla="*/ 32 w 66"/>
                <a:gd name="T1" fmla="*/ 0 h 77"/>
                <a:gd name="T2" fmla="*/ 32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2 w 66"/>
                <a:gd name="T9" fmla="*/ 76 h 77"/>
                <a:gd name="T10" fmla="*/ 32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2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2" y="0"/>
                  </a:moveTo>
                  <a:lnTo>
                    <a:pt x="32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2" y="76"/>
                  </a:cubicBezTo>
                  <a:lnTo>
                    <a:pt x="32" y="76"/>
                  </a:lnTo>
                  <a:cubicBezTo>
                    <a:pt x="54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4" y="0"/>
                    <a:pt x="32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273">
              <a:extLst>
                <a:ext uri="{FF2B5EF4-FFF2-40B4-BE49-F238E27FC236}">
                  <a16:creationId xmlns:a16="http://schemas.microsoft.com/office/drawing/2014/main" id="{A372908F-98FF-8344-8161-1F088EDB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8" y="4957763"/>
              <a:ext cx="23812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5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274">
              <a:extLst>
                <a:ext uri="{FF2B5EF4-FFF2-40B4-BE49-F238E27FC236}">
                  <a16:creationId xmlns:a16="http://schemas.microsoft.com/office/drawing/2014/main" id="{06D2D937-4881-0F46-9CFF-4AB52B2C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4957763"/>
              <a:ext cx="23813" cy="26987"/>
            </a:xfrm>
            <a:custGeom>
              <a:avLst/>
              <a:gdLst>
                <a:gd name="T0" fmla="*/ 33 w 66"/>
                <a:gd name="T1" fmla="*/ 76 h 77"/>
                <a:gd name="T2" fmla="*/ 33 w 66"/>
                <a:gd name="T3" fmla="*/ 76 h 77"/>
                <a:gd name="T4" fmla="*/ 65 w 66"/>
                <a:gd name="T5" fmla="*/ 38 h 77"/>
                <a:gd name="T6" fmla="*/ 65 w 66"/>
                <a:gd name="T7" fmla="*/ 38 h 77"/>
                <a:gd name="T8" fmla="*/ 33 w 66"/>
                <a:gd name="T9" fmla="*/ 0 h 77"/>
                <a:gd name="T10" fmla="*/ 33 w 66"/>
                <a:gd name="T11" fmla="*/ 0 h 77"/>
                <a:gd name="T12" fmla="*/ 0 w 66"/>
                <a:gd name="T13" fmla="*/ 38 h 77"/>
                <a:gd name="T14" fmla="*/ 0 w 66"/>
                <a:gd name="T15" fmla="*/ 38 h 77"/>
                <a:gd name="T16" fmla="*/ 33 w 66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76"/>
                  </a:moveTo>
                  <a:lnTo>
                    <a:pt x="33" y="76"/>
                  </a:lnTo>
                  <a:cubicBezTo>
                    <a:pt x="55" y="76"/>
                    <a:pt x="65" y="63"/>
                    <a:pt x="65" y="38"/>
                  </a:cubicBezTo>
                  <a:lnTo>
                    <a:pt x="65" y="38"/>
                  </a:lnTo>
                  <a:cubicBezTo>
                    <a:pt x="65" y="13"/>
                    <a:pt x="55" y="0"/>
                    <a:pt x="33" y="0"/>
                  </a:cubicBezTo>
                  <a:lnTo>
                    <a:pt x="33" y="0"/>
                  </a:lnTo>
                  <a:cubicBezTo>
                    <a:pt x="11" y="0"/>
                    <a:pt x="0" y="13"/>
                    <a:pt x="0" y="38"/>
                  </a:cubicBezTo>
                  <a:lnTo>
                    <a:pt x="0" y="38"/>
                  </a:lnTo>
                  <a:cubicBezTo>
                    <a:pt x="0" y="63"/>
                    <a:pt x="11" y="76"/>
                    <a:pt x="33" y="76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275">
              <a:extLst>
                <a:ext uri="{FF2B5EF4-FFF2-40B4-BE49-F238E27FC236}">
                  <a16:creationId xmlns:a16="http://schemas.microsoft.com/office/drawing/2014/main" id="{35656600-9CFE-EC46-85D8-EC765E38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5002213"/>
              <a:ext cx="46038" cy="50800"/>
            </a:xfrm>
            <a:custGeom>
              <a:avLst/>
              <a:gdLst>
                <a:gd name="T0" fmla="*/ 32 w 127"/>
                <a:gd name="T1" fmla="*/ 127 h 141"/>
                <a:gd name="T2" fmla="*/ 32 w 127"/>
                <a:gd name="T3" fmla="*/ 127 h 141"/>
                <a:gd name="T4" fmla="*/ 95 w 127"/>
                <a:gd name="T5" fmla="*/ 127 h 141"/>
                <a:gd name="T6" fmla="*/ 95 w 127"/>
                <a:gd name="T7" fmla="*/ 127 h 141"/>
                <a:gd name="T8" fmla="*/ 126 w 127"/>
                <a:gd name="T9" fmla="*/ 70 h 141"/>
                <a:gd name="T10" fmla="*/ 126 w 127"/>
                <a:gd name="T11" fmla="*/ 70 h 141"/>
                <a:gd name="T12" fmla="*/ 95 w 127"/>
                <a:gd name="T13" fmla="*/ 13 h 141"/>
                <a:gd name="T14" fmla="*/ 95 w 127"/>
                <a:gd name="T15" fmla="*/ 13 h 141"/>
                <a:gd name="T16" fmla="*/ 32 w 127"/>
                <a:gd name="T17" fmla="*/ 13 h 141"/>
                <a:gd name="T18" fmla="*/ 32 w 127"/>
                <a:gd name="T19" fmla="*/ 13 h 141"/>
                <a:gd name="T20" fmla="*/ 0 w 127"/>
                <a:gd name="T21" fmla="*/ 70 h 141"/>
                <a:gd name="T22" fmla="*/ 0 w 127"/>
                <a:gd name="T23" fmla="*/ 70 h 141"/>
                <a:gd name="T24" fmla="*/ 32 w 127"/>
                <a:gd name="T25" fmla="*/ 1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32" y="127"/>
                  </a:moveTo>
                  <a:lnTo>
                    <a:pt x="32" y="127"/>
                  </a:lnTo>
                  <a:cubicBezTo>
                    <a:pt x="52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6"/>
                    <a:pt x="95" y="13"/>
                  </a:cubicBezTo>
                  <a:lnTo>
                    <a:pt x="95" y="13"/>
                  </a:lnTo>
                  <a:cubicBezTo>
                    <a:pt x="74" y="0"/>
                    <a:pt x="52" y="0"/>
                    <a:pt x="32" y="13"/>
                  </a:cubicBezTo>
                  <a:lnTo>
                    <a:pt x="32" y="13"/>
                  </a:lnTo>
                  <a:cubicBezTo>
                    <a:pt x="11" y="26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277">
              <a:extLst>
                <a:ext uri="{FF2B5EF4-FFF2-40B4-BE49-F238E27FC236}">
                  <a16:creationId xmlns:a16="http://schemas.microsoft.com/office/drawing/2014/main" id="{4AE2B54B-96D7-FC4B-AF53-C0376433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588" y="4903788"/>
              <a:ext cx="247650" cy="522287"/>
            </a:xfrm>
            <a:custGeom>
              <a:avLst/>
              <a:gdLst>
                <a:gd name="T0" fmla="*/ 343 w 688"/>
                <a:gd name="T1" fmla="*/ 1145 h 1450"/>
                <a:gd name="T2" fmla="*/ 474 w 688"/>
                <a:gd name="T3" fmla="*/ 992 h 1450"/>
                <a:gd name="T4" fmla="*/ 606 w 688"/>
                <a:gd name="T5" fmla="*/ 839 h 1450"/>
                <a:gd name="T6" fmla="*/ 671 w 688"/>
                <a:gd name="T7" fmla="*/ 762 h 1450"/>
                <a:gd name="T8" fmla="*/ 687 w 688"/>
                <a:gd name="T9" fmla="*/ 724 h 1450"/>
                <a:gd name="T10" fmla="*/ 671 w 688"/>
                <a:gd name="T11" fmla="*/ 686 h 1450"/>
                <a:gd name="T12" fmla="*/ 606 w 688"/>
                <a:gd name="T13" fmla="*/ 609 h 1450"/>
                <a:gd name="T14" fmla="*/ 540 w 688"/>
                <a:gd name="T15" fmla="*/ 533 h 1450"/>
                <a:gd name="T16" fmla="*/ 474 w 688"/>
                <a:gd name="T17" fmla="*/ 456 h 1450"/>
                <a:gd name="T18" fmla="*/ 409 w 688"/>
                <a:gd name="T19" fmla="*/ 380 h 1450"/>
                <a:gd name="T20" fmla="*/ 343 w 688"/>
                <a:gd name="T21" fmla="*/ 303 h 1450"/>
                <a:gd name="T22" fmla="*/ 278 w 688"/>
                <a:gd name="T23" fmla="*/ 226 h 1450"/>
                <a:gd name="T24" fmla="*/ 212 w 688"/>
                <a:gd name="T25" fmla="*/ 150 h 1450"/>
                <a:gd name="T26" fmla="*/ 146 w 688"/>
                <a:gd name="T27" fmla="*/ 73 h 1450"/>
                <a:gd name="T28" fmla="*/ 114 w 688"/>
                <a:gd name="T29" fmla="*/ 35 h 1450"/>
                <a:gd name="T30" fmla="*/ 73 w 688"/>
                <a:gd name="T31" fmla="*/ 7 h 1450"/>
                <a:gd name="T32" fmla="*/ 24 w 688"/>
                <a:gd name="T33" fmla="*/ 7 h 1450"/>
                <a:gd name="T34" fmla="*/ 0 w 688"/>
                <a:gd name="T35" fmla="*/ 35 h 1450"/>
                <a:gd name="T36" fmla="*/ 540 w 688"/>
                <a:gd name="T37" fmla="*/ 686 h 1450"/>
                <a:gd name="T38" fmla="*/ 556 w 688"/>
                <a:gd name="T39" fmla="*/ 724 h 1450"/>
                <a:gd name="T40" fmla="*/ 540 w 688"/>
                <a:gd name="T41" fmla="*/ 762 h 1450"/>
                <a:gd name="T42" fmla="*/ 409 w 688"/>
                <a:gd name="T43" fmla="*/ 916 h 1450"/>
                <a:gd name="T44" fmla="*/ 278 w 688"/>
                <a:gd name="T45" fmla="*/ 1068 h 1450"/>
                <a:gd name="T46" fmla="*/ 212 w 688"/>
                <a:gd name="T47" fmla="*/ 1145 h 1450"/>
                <a:gd name="T48" fmla="*/ 81 w 688"/>
                <a:gd name="T49" fmla="*/ 1299 h 1450"/>
                <a:gd name="T50" fmla="*/ 15 w 688"/>
                <a:gd name="T51" fmla="*/ 1375 h 1450"/>
                <a:gd name="T52" fmla="*/ 0 w 688"/>
                <a:gd name="T53" fmla="*/ 1414 h 1450"/>
                <a:gd name="T54" fmla="*/ 24 w 688"/>
                <a:gd name="T55" fmla="*/ 1443 h 1450"/>
                <a:gd name="T56" fmla="*/ 73 w 688"/>
                <a:gd name="T57" fmla="*/ 1443 h 1450"/>
                <a:gd name="T58" fmla="*/ 114 w 688"/>
                <a:gd name="T59" fmla="*/ 1414 h 1450"/>
                <a:gd name="T60" fmla="*/ 179 w 688"/>
                <a:gd name="T61" fmla="*/ 1337 h 1450"/>
                <a:gd name="T62" fmla="*/ 310 w 688"/>
                <a:gd name="T63" fmla="*/ 1184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8" h="1450">
                  <a:moveTo>
                    <a:pt x="310" y="1184"/>
                  </a:moveTo>
                  <a:lnTo>
                    <a:pt x="343" y="1145"/>
                  </a:lnTo>
                  <a:lnTo>
                    <a:pt x="442" y="1031"/>
                  </a:lnTo>
                  <a:lnTo>
                    <a:pt x="474" y="992"/>
                  </a:lnTo>
                  <a:lnTo>
                    <a:pt x="507" y="954"/>
                  </a:lnTo>
                  <a:lnTo>
                    <a:pt x="606" y="839"/>
                  </a:lnTo>
                  <a:lnTo>
                    <a:pt x="638" y="800"/>
                  </a:lnTo>
                  <a:lnTo>
                    <a:pt x="671" y="762"/>
                  </a:lnTo>
                  <a:lnTo>
                    <a:pt x="671" y="762"/>
                  </a:lnTo>
                  <a:cubicBezTo>
                    <a:pt x="682" y="750"/>
                    <a:pt x="687" y="737"/>
                    <a:pt x="687" y="724"/>
                  </a:cubicBezTo>
                  <a:lnTo>
                    <a:pt x="687" y="724"/>
                  </a:lnTo>
                  <a:cubicBezTo>
                    <a:pt x="687" y="711"/>
                    <a:pt x="682" y="698"/>
                    <a:pt x="671" y="686"/>
                  </a:cubicBezTo>
                  <a:lnTo>
                    <a:pt x="638" y="648"/>
                  </a:lnTo>
                  <a:lnTo>
                    <a:pt x="606" y="609"/>
                  </a:lnTo>
                  <a:lnTo>
                    <a:pt x="573" y="571"/>
                  </a:lnTo>
                  <a:lnTo>
                    <a:pt x="540" y="533"/>
                  </a:lnTo>
                  <a:lnTo>
                    <a:pt x="507" y="495"/>
                  </a:lnTo>
                  <a:lnTo>
                    <a:pt x="474" y="456"/>
                  </a:lnTo>
                  <a:lnTo>
                    <a:pt x="442" y="418"/>
                  </a:lnTo>
                  <a:lnTo>
                    <a:pt x="409" y="380"/>
                  </a:lnTo>
                  <a:lnTo>
                    <a:pt x="376" y="341"/>
                  </a:lnTo>
                  <a:lnTo>
                    <a:pt x="343" y="303"/>
                  </a:lnTo>
                  <a:lnTo>
                    <a:pt x="310" y="265"/>
                  </a:lnTo>
                  <a:lnTo>
                    <a:pt x="278" y="226"/>
                  </a:lnTo>
                  <a:lnTo>
                    <a:pt x="245" y="188"/>
                  </a:lnTo>
                  <a:lnTo>
                    <a:pt x="212" y="150"/>
                  </a:lnTo>
                  <a:lnTo>
                    <a:pt x="179" y="112"/>
                  </a:lnTo>
                  <a:lnTo>
                    <a:pt x="146" y="73"/>
                  </a:lnTo>
                  <a:lnTo>
                    <a:pt x="114" y="35"/>
                  </a:lnTo>
                  <a:lnTo>
                    <a:pt x="114" y="35"/>
                  </a:lnTo>
                  <a:cubicBezTo>
                    <a:pt x="103" y="22"/>
                    <a:pt x="89" y="12"/>
                    <a:pt x="73" y="7"/>
                  </a:cubicBezTo>
                  <a:lnTo>
                    <a:pt x="73" y="7"/>
                  </a:lnTo>
                  <a:cubicBezTo>
                    <a:pt x="56" y="0"/>
                    <a:pt x="40" y="0"/>
                    <a:pt x="24" y="7"/>
                  </a:cubicBezTo>
                  <a:lnTo>
                    <a:pt x="24" y="7"/>
                  </a:lnTo>
                  <a:cubicBezTo>
                    <a:pt x="7" y="12"/>
                    <a:pt x="0" y="22"/>
                    <a:pt x="0" y="35"/>
                  </a:cubicBezTo>
                  <a:lnTo>
                    <a:pt x="0" y="35"/>
                  </a:lnTo>
                  <a:cubicBezTo>
                    <a:pt x="0" y="48"/>
                    <a:pt x="5" y="60"/>
                    <a:pt x="15" y="73"/>
                  </a:cubicBezTo>
                  <a:lnTo>
                    <a:pt x="540" y="686"/>
                  </a:lnTo>
                  <a:lnTo>
                    <a:pt x="540" y="686"/>
                  </a:lnTo>
                  <a:cubicBezTo>
                    <a:pt x="551" y="698"/>
                    <a:pt x="556" y="711"/>
                    <a:pt x="556" y="724"/>
                  </a:cubicBezTo>
                  <a:lnTo>
                    <a:pt x="556" y="724"/>
                  </a:lnTo>
                  <a:cubicBezTo>
                    <a:pt x="556" y="737"/>
                    <a:pt x="551" y="750"/>
                    <a:pt x="540" y="762"/>
                  </a:cubicBezTo>
                  <a:lnTo>
                    <a:pt x="442" y="878"/>
                  </a:lnTo>
                  <a:lnTo>
                    <a:pt x="409" y="916"/>
                  </a:lnTo>
                  <a:lnTo>
                    <a:pt x="376" y="954"/>
                  </a:lnTo>
                  <a:lnTo>
                    <a:pt x="278" y="1068"/>
                  </a:lnTo>
                  <a:lnTo>
                    <a:pt x="245" y="1107"/>
                  </a:lnTo>
                  <a:lnTo>
                    <a:pt x="212" y="1145"/>
                  </a:lnTo>
                  <a:lnTo>
                    <a:pt x="114" y="1260"/>
                  </a:lnTo>
                  <a:lnTo>
                    <a:pt x="81" y="1299"/>
                  </a:lnTo>
                  <a:lnTo>
                    <a:pt x="48" y="1337"/>
                  </a:lnTo>
                  <a:lnTo>
                    <a:pt x="15" y="1375"/>
                  </a:lnTo>
                  <a:lnTo>
                    <a:pt x="15" y="1375"/>
                  </a:lnTo>
                  <a:cubicBezTo>
                    <a:pt x="5" y="1388"/>
                    <a:pt x="0" y="1401"/>
                    <a:pt x="0" y="1414"/>
                  </a:cubicBezTo>
                  <a:lnTo>
                    <a:pt x="0" y="1414"/>
                  </a:lnTo>
                  <a:cubicBezTo>
                    <a:pt x="0" y="1426"/>
                    <a:pt x="7" y="1436"/>
                    <a:pt x="24" y="1443"/>
                  </a:cubicBezTo>
                  <a:lnTo>
                    <a:pt x="24" y="1443"/>
                  </a:lnTo>
                  <a:cubicBezTo>
                    <a:pt x="40" y="1449"/>
                    <a:pt x="56" y="1449"/>
                    <a:pt x="73" y="1443"/>
                  </a:cubicBezTo>
                  <a:lnTo>
                    <a:pt x="73" y="1443"/>
                  </a:lnTo>
                  <a:cubicBezTo>
                    <a:pt x="89" y="1436"/>
                    <a:pt x="103" y="1426"/>
                    <a:pt x="114" y="1414"/>
                  </a:cubicBezTo>
                  <a:lnTo>
                    <a:pt x="146" y="1375"/>
                  </a:lnTo>
                  <a:lnTo>
                    <a:pt x="179" y="1337"/>
                  </a:lnTo>
                  <a:lnTo>
                    <a:pt x="278" y="1222"/>
                  </a:lnTo>
                  <a:lnTo>
                    <a:pt x="310" y="1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278">
              <a:extLst>
                <a:ext uri="{FF2B5EF4-FFF2-40B4-BE49-F238E27FC236}">
                  <a16:creationId xmlns:a16="http://schemas.microsoft.com/office/drawing/2014/main" id="{79B3D24D-51BD-4446-AEB5-94C7D42D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902200"/>
              <a:ext cx="555625" cy="523875"/>
            </a:xfrm>
            <a:custGeom>
              <a:avLst/>
              <a:gdLst>
                <a:gd name="T0" fmla="*/ 984 w 1542"/>
                <a:gd name="T1" fmla="*/ 727 h 1455"/>
                <a:gd name="T2" fmla="*/ 1098 w 1542"/>
                <a:gd name="T3" fmla="*/ 574 h 1455"/>
                <a:gd name="T4" fmla="*/ 1262 w 1542"/>
                <a:gd name="T5" fmla="*/ 383 h 1455"/>
                <a:gd name="T6" fmla="*/ 1426 w 1542"/>
                <a:gd name="T7" fmla="*/ 191 h 1455"/>
                <a:gd name="T8" fmla="*/ 1524 w 1542"/>
                <a:gd name="T9" fmla="*/ 76 h 1455"/>
                <a:gd name="T10" fmla="*/ 1541 w 1542"/>
                <a:gd name="T11" fmla="*/ 38 h 1455"/>
                <a:gd name="T12" fmla="*/ 1459 w 1542"/>
                <a:gd name="T13" fmla="*/ 0 h 1455"/>
                <a:gd name="T14" fmla="*/ 1401 w 1542"/>
                <a:gd name="T15" fmla="*/ 10 h 1455"/>
                <a:gd name="T16" fmla="*/ 1230 w 1542"/>
                <a:gd name="T17" fmla="*/ 191 h 1455"/>
                <a:gd name="T18" fmla="*/ 1066 w 1542"/>
                <a:gd name="T19" fmla="*/ 383 h 1455"/>
                <a:gd name="T20" fmla="*/ 902 w 1542"/>
                <a:gd name="T21" fmla="*/ 574 h 1455"/>
                <a:gd name="T22" fmla="*/ 836 w 1542"/>
                <a:gd name="T23" fmla="*/ 651 h 1455"/>
                <a:gd name="T24" fmla="*/ 746 w 1542"/>
                <a:gd name="T25" fmla="*/ 680 h 1455"/>
                <a:gd name="T26" fmla="*/ 673 w 1542"/>
                <a:gd name="T27" fmla="*/ 612 h 1455"/>
                <a:gd name="T28" fmla="*/ 574 w 1542"/>
                <a:gd name="T29" fmla="*/ 498 h 1455"/>
                <a:gd name="T30" fmla="*/ 476 w 1542"/>
                <a:gd name="T31" fmla="*/ 383 h 1455"/>
                <a:gd name="T32" fmla="*/ 377 w 1542"/>
                <a:gd name="T33" fmla="*/ 268 h 1455"/>
                <a:gd name="T34" fmla="*/ 279 w 1542"/>
                <a:gd name="T35" fmla="*/ 153 h 1455"/>
                <a:gd name="T36" fmla="*/ 181 w 1542"/>
                <a:gd name="T37" fmla="*/ 38 h 1455"/>
                <a:gd name="T38" fmla="*/ 140 w 1542"/>
                <a:gd name="T39" fmla="*/ 10 h 1455"/>
                <a:gd name="T40" fmla="*/ 25 w 1542"/>
                <a:gd name="T41" fmla="*/ 10 h 1455"/>
                <a:gd name="T42" fmla="*/ 0 w 1542"/>
                <a:gd name="T43" fmla="*/ 38 h 1455"/>
                <a:gd name="T44" fmla="*/ 148 w 1542"/>
                <a:gd name="T45" fmla="*/ 229 h 1455"/>
                <a:gd name="T46" fmla="*/ 312 w 1542"/>
                <a:gd name="T47" fmla="*/ 421 h 1455"/>
                <a:gd name="T48" fmla="*/ 476 w 1542"/>
                <a:gd name="T49" fmla="*/ 612 h 1455"/>
                <a:gd name="T50" fmla="*/ 541 w 1542"/>
                <a:gd name="T51" fmla="*/ 689 h 1455"/>
                <a:gd name="T52" fmla="*/ 541 w 1542"/>
                <a:gd name="T53" fmla="*/ 765 h 1455"/>
                <a:gd name="T54" fmla="*/ 443 w 1542"/>
                <a:gd name="T55" fmla="*/ 881 h 1455"/>
                <a:gd name="T56" fmla="*/ 345 w 1542"/>
                <a:gd name="T57" fmla="*/ 995 h 1455"/>
                <a:gd name="T58" fmla="*/ 246 w 1542"/>
                <a:gd name="T59" fmla="*/ 1110 h 1455"/>
                <a:gd name="T60" fmla="*/ 148 w 1542"/>
                <a:gd name="T61" fmla="*/ 1225 h 1455"/>
                <a:gd name="T62" fmla="*/ 49 w 1542"/>
                <a:gd name="T63" fmla="*/ 1340 h 1455"/>
                <a:gd name="T64" fmla="*/ 0 w 1542"/>
                <a:gd name="T65" fmla="*/ 1417 h 1455"/>
                <a:gd name="T66" fmla="*/ 25 w 1542"/>
                <a:gd name="T67" fmla="*/ 1446 h 1455"/>
                <a:gd name="T68" fmla="*/ 140 w 1542"/>
                <a:gd name="T69" fmla="*/ 1446 h 1455"/>
                <a:gd name="T70" fmla="*/ 213 w 1542"/>
                <a:gd name="T71" fmla="*/ 1378 h 1455"/>
                <a:gd name="T72" fmla="*/ 377 w 1542"/>
                <a:gd name="T73" fmla="*/ 1187 h 1455"/>
                <a:gd name="T74" fmla="*/ 541 w 1542"/>
                <a:gd name="T75" fmla="*/ 995 h 1455"/>
                <a:gd name="T76" fmla="*/ 705 w 1542"/>
                <a:gd name="T77" fmla="*/ 803 h 1455"/>
                <a:gd name="T78" fmla="*/ 746 w 1542"/>
                <a:gd name="T79" fmla="*/ 775 h 1455"/>
                <a:gd name="T80" fmla="*/ 836 w 1542"/>
                <a:gd name="T81" fmla="*/ 803 h 1455"/>
                <a:gd name="T82" fmla="*/ 934 w 1542"/>
                <a:gd name="T83" fmla="*/ 919 h 1455"/>
                <a:gd name="T84" fmla="*/ 1032 w 1542"/>
                <a:gd name="T85" fmla="*/ 1034 h 1455"/>
                <a:gd name="T86" fmla="*/ 1131 w 1542"/>
                <a:gd name="T87" fmla="*/ 1148 h 1455"/>
                <a:gd name="T88" fmla="*/ 1230 w 1542"/>
                <a:gd name="T89" fmla="*/ 1263 h 1455"/>
                <a:gd name="T90" fmla="*/ 1328 w 1542"/>
                <a:gd name="T91" fmla="*/ 1378 h 1455"/>
                <a:gd name="T92" fmla="*/ 1401 w 1542"/>
                <a:gd name="T93" fmla="*/ 1446 h 1455"/>
                <a:gd name="T94" fmla="*/ 1459 w 1542"/>
                <a:gd name="T95" fmla="*/ 1454 h 1455"/>
                <a:gd name="T96" fmla="*/ 1541 w 1542"/>
                <a:gd name="T97" fmla="*/ 1417 h 1455"/>
                <a:gd name="T98" fmla="*/ 1000 w 1542"/>
                <a:gd name="T99" fmla="*/ 76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2" h="1455">
                  <a:moveTo>
                    <a:pt x="1000" y="765"/>
                  </a:moveTo>
                  <a:lnTo>
                    <a:pt x="1000" y="765"/>
                  </a:lnTo>
                  <a:cubicBezTo>
                    <a:pt x="989" y="753"/>
                    <a:pt x="984" y="740"/>
                    <a:pt x="984" y="727"/>
                  </a:cubicBezTo>
                  <a:lnTo>
                    <a:pt x="984" y="727"/>
                  </a:lnTo>
                  <a:cubicBezTo>
                    <a:pt x="984" y="714"/>
                    <a:pt x="989" y="701"/>
                    <a:pt x="1000" y="689"/>
                  </a:cubicBezTo>
                  <a:lnTo>
                    <a:pt x="1098" y="574"/>
                  </a:lnTo>
                  <a:lnTo>
                    <a:pt x="1131" y="536"/>
                  </a:lnTo>
                  <a:lnTo>
                    <a:pt x="1164" y="498"/>
                  </a:lnTo>
                  <a:lnTo>
                    <a:pt x="1262" y="383"/>
                  </a:lnTo>
                  <a:lnTo>
                    <a:pt x="1295" y="344"/>
                  </a:lnTo>
                  <a:lnTo>
                    <a:pt x="1328" y="306"/>
                  </a:lnTo>
                  <a:lnTo>
                    <a:pt x="1426" y="191"/>
                  </a:lnTo>
                  <a:lnTo>
                    <a:pt x="1459" y="153"/>
                  </a:lnTo>
                  <a:lnTo>
                    <a:pt x="1492" y="115"/>
                  </a:lnTo>
                  <a:lnTo>
                    <a:pt x="1524" y="76"/>
                  </a:lnTo>
                  <a:lnTo>
                    <a:pt x="1524" y="76"/>
                  </a:lnTo>
                  <a:cubicBezTo>
                    <a:pt x="1536" y="63"/>
                    <a:pt x="1541" y="51"/>
                    <a:pt x="1541" y="38"/>
                  </a:cubicBezTo>
                  <a:lnTo>
                    <a:pt x="1541" y="38"/>
                  </a:lnTo>
                  <a:cubicBezTo>
                    <a:pt x="1541" y="25"/>
                    <a:pt x="1533" y="15"/>
                    <a:pt x="1516" y="10"/>
                  </a:cubicBezTo>
                  <a:lnTo>
                    <a:pt x="1516" y="10"/>
                  </a:lnTo>
                  <a:cubicBezTo>
                    <a:pt x="1500" y="3"/>
                    <a:pt x="1481" y="0"/>
                    <a:pt x="1459" y="0"/>
                  </a:cubicBezTo>
                  <a:lnTo>
                    <a:pt x="1459" y="0"/>
                  </a:lnTo>
                  <a:cubicBezTo>
                    <a:pt x="1437" y="0"/>
                    <a:pt x="1418" y="3"/>
                    <a:pt x="1401" y="10"/>
                  </a:cubicBezTo>
                  <a:lnTo>
                    <a:pt x="1401" y="10"/>
                  </a:lnTo>
                  <a:cubicBezTo>
                    <a:pt x="1385" y="15"/>
                    <a:pt x="1372" y="25"/>
                    <a:pt x="1360" y="38"/>
                  </a:cubicBezTo>
                  <a:lnTo>
                    <a:pt x="1328" y="76"/>
                  </a:lnTo>
                  <a:lnTo>
                    <a:pt x="1230" y="191"/>
                  </a:lnTo>
                  <a:lnTo>
                    <a:pt x="1196" y="229"/>
                  </a:lnTo>
                  <a:lnTo>
                    <a:pt x="1164" y="268"/>
                  </a:lnTo>
                  <a:lnTo>
                    <a:pt x="1066" y="383"/>
                  </a:lnTo>
                  <a:lnTo>
                    <a:pt x="1032" y="421"/>
                  </a:lnTo>
                  <a:lnTo>
                    <a:pt x="1000" y="459"/>
                  </a:lnTo>
                  <a:lnTo>
                    <a:pt x="902" y="574"/>
                  </a:lnTo>
                  <a:lnTo>
                    <a:pt x="869" y="612"/>
                  </a:lnTo>
                  <a:lnTo>
                    <a:pt x="836" y="651"/>
                  </a:lnTo>
                  <a:lnTo>
                    <a:pt x="836" y="651"/>
                  </a:lnTo>
                  <a:cubicBezTo>
                    <a:pt x="825" y="663"/>
                    <a:pt x="812" y="673"/>
                    <a:pt x="795" y="680"/>
                  </a:cubicBezTo>
                  <a:lnTo>
                    <a:pt x="795" y="680"/>
                  </a:lnTo>
                  <a:cubicBezTo>
                    <a:pt x="779" y="686"/>
                    <a:pt x="763" y="686"/>
                    <a:pt x="746" y="680"/>
                  </a:cubicBezTo>
                  <a:lnTo>
                    <a:pt x="746" y="680"/>
                  </a:lnTo>
                  <a:cubicBezTo>
                    <a:pt x="729" y="673"/>
                    <a:pt x="716" y="663"/>
                    <a:pt x="705" y="651"/>
                  </a:cubicBezTo>
                  <a:lnTo>
                    <a:pt x="673" y="612"/>
                  </a:lnTo>
                  <a:lnTo>
                    <a:pt x="640" y="574"/>
                  </a:lnTo>
                  <a:lnTo>
                    <a:pt x="607" y="536"/>
                  </a:lnTo>
                  <a:lnTo>
                    <a:pt x="574" y="498"/>
                  </a:lnTo>
                  <a:lnTo>
                    <a:pt x="541" y="459"/>
                  </a:lnTo>
                  <a:lnTo>
                    <a:pt x="509" y="421"/>
                  </a:lnTo>
                  <a:lnTo>
                    <a:pt x="476" y="383"/>
                  </a:lnTo>
                  <a:lnTo>
                    <a:pt x="443" y="344"/>
                  </a:lnTo>
                  <a:lnTo>
                    <a:pt x="410" y="306"/>
                  </a:lnTo>
                  <a:lnTo>
                    <a:pt x="377" y="268"/>
                  </a:lnTo>
                  <a:lnTo>
                    <a:pt x="345" y="229"/>
                  </a:lnTo>
                  <a:lnTo>
                    <a:pt x="312" y="191"/>
                  </a:lnTo>
                  <a:lnTo>
                    <a:pt x="279" y="153"/>
                  </a:lnTo>
                  <a:lnTo>
                    <a:pt x="246" y="115"/>
                  </a:lnTo>
                  <a:lnTo>
                    <a:pt x="213" y="76"/>
                  </a:lnTo>
                  <a:lnTo>
                    <a:pt x="181" y="38"/>
                  </a:lnTo>
                  <a:lnTo>
                    <a:pt x="181" y="38"/>
                  </a:lnTo>
                  <a:cubicBezTo>
                    <a:pt x="170" y="25"/>
                    <a:pt x="156" y="15"/>
                    <a:pt x="140" y="10"/>
                  </a:cubicBezTo>
                  <a:lnTo>
                    <a:pt x="140" y="10"/>
                  </a:lnTo>
                  <a:cubicBezTo>
                    <a:pt x="123" y="3"/>
                    <a:pt x="104" y="0"/>
                    <a:pt x="82" y="0"/>
                  </a:cubicBezTo>
                  <a:lnTo>
                    <a:pt x="82" y="0"/>
                  </a:lnTo>
                  <a:cubicBezTo>
                    <a:pt x="60" y="0"/>
                    <a:pt x="42" y="3"/>
                    <a:pt x="25" y="10"/>
                  </a:cubicBezTo>
                  <a:lnTo>
                    <a:pt x="25" y="10"/>
                  </a:lnTo>
                  <a:cubicBezTo>
                    <a:pt x="8" y="15"/>
                    <a:pt x="0" y="25"/>
                    <a:pt x="0" y="38"/>
                  </a:cubicBezTo>
                  <a:lnTo>
                    <a:pt x="0" y="38"/>
                  </a:lnTo>
                  <a:cubicBezTo>
                    <a:pt x="0" y="51"/>
                    <a:pt x="6" y="63"/>
                    <a:pt x="17" y="76"/>
                  </a:cubicBezTo>
                  <a:lnTo>
                    <a:pt x="115" y="191"/>
                  </a:lnTo>
                  <a:lnTo>
                    <a:pt x="148" y="229"/>
                  </a:lnTo>
                  <a:lnTo>
                    <a:pt x="181" y="268"/>
                  </a:lnTo>
                  <a:lnTo>
                    <a:pt x="279" y="383"/>
                  </a:lnTo>
                  <a:lnTo>
                    <a:pt x="312" y="421"/>
                  </a:lnTo>
                  <a:lnTo>
                    <a:pt x="345" y="459"/>
                  </a:lnTo>
                  <a:lnTo>
                    <a:pt x="443" y="574"/>
                  </a:lnTo>
                  <a:lnTo>
                    <a:pt x="476" y="612"/>
                  </a:lnTo>
                  <a:lnTo>
                    <a:pt x="509" y="651"/>
                  </a:lnTo>
                  <a:lnTo>
                    <a:pt x="541" y="689"/>
                  </a:lnTo>
                  <a:lnTo>
                    <a:pt x="541" y="689"/>
                  </a:lnTo>
                  <a:cubicBezTo>
                    <a:pt x="553" y="701"/>
                    <a:pt x="558" y="714"/>
                    <a:pt x="558" y="727"/>
                  </a:cubicBezTo>
                  <a:lnTo>
                    <a:pt x="558" y="727"/>
                  </a:lnTo>
                  <a:cubicBezTo>
                    <a:pt x="558" y="740"/>
                    <a:pt x="553" y="753"/>
                    <a:pt x="541" y="765"/>
                  </a:cubicBezTo>
                  <a:lnTo>
                    <a:pt x="509" y="803"/>
                  </a:lnTo>
                  <a:lnTo>
                    <a:pt x="476" y="842"/>
                  </a:lnTo>
                  <a:lnTo>
                    <a:pt x="443" y="881"/>
                  </a:lnTo>
                  <a:lnTo>
                    <a:pt x="410" y="919"/>
                  </a:lnTo>
                  <a:lnTo>
                    <a:pt x="377" y="957"/>
                  </a:lnTo>
                  <a:lnTo>
                    <a:pt x="345" y="995"/>
                  </a:lnTo>
                  <a:lnTo>
                    <a:pt x="312" y="1034"/>
                  </a:lnTo>
                  <a:lnTo>
                    <a:pt x="279" y="1071"/>
                  </a:lnTo>
                  <a:lnTo>
                    <a:pt x="246" y="1110"/>
                  </a:lnTo>
                  <a:lnTo>
                    <a:pt x="213" y="1148"/>
                  </a:lnTo>
                  <a:lnTo>
                    <a:pt x="181" y="1187"/>
                  </a:lnTo>
                  <a:lnTo>
                    <a:pt x="148" y="1225"/>
                  </a:lnTo>
                  <a:lnTo>
                    <a:pt x="115" y="1263"/>
                  </a:lnTo>
                  <a:lnTo>
                    <a:pt x="82" y="1302"/>
                  </a:lnTo>
                  <a:lnTo>
                    <a:pt x="49" y="1340"/>
                  </a:lnTo>
                  <a:lnTo>
                    <a:pt x="17" y="1378"/>
                  </a:lnTo>
                  <a:lnTo>
                    <a:pt x="17" y="1378"/>
                  </a:lnTo>
                  <a:cubicBezTo>
                    <a:pt x="6" y="1391"/>
                    <a:pt x="0" y="1404"/>
                    <a:pt x="0" y="1417"/>
                  </a:cubicBezTo>
                  <a:lnTo>
                    <a:pt x="0" y="1417"/>
                  </a:lnTo>
                  <a:cubicBezTo>
                    <a:pt x="0" y="1429"/>
                    <a:pt x="8" y="1439"/>
                    <a:pt x="25" y="1446"/>
                  </a:cubicBezTo>
                  <a:lnTo>
                    <a:pt x="25" y="1446"/>
                  </a:lnTo>
                  <a:cubicBezTo>
                    <a:pt x="42" y="1452"/>
                    <a:pt x="60" y="1454"/>
                    <a:pt x="82" y="1454"/>
                  </a:cubicBezTo>
                  <a:lnTo>
                    <a:pt x="82" y="1454"/>
                  </a:lnTo>
                  <a:cubicBezTo>
                    <a:pt x="104" y="1454"/>
                    <a:pt x="123" y="1452"/>
                    <a:pt x="140" y="1446"/>
                  </a:cubicBezTo>
                  <a:lnTo>
                    <a:pt x="140" y="1446"/>
                  </a:lnTo>
                  <a:cubicBezTo>
                    <a:pt x="156" y="1439"/>
                    <a:pt x="170" y="1429"/>
                    <a:pt x="181" y="1417"/>
                  </a:cubicBezTo>
                  <a:lnTo>
                    <a:pt x="213" y="1378"/>
                  </a:lnTo>
                  <a:lnTo>
                    <a:pt x="246" y="1340"/>
                  </a:lnTo>
                  <a:lnTo>
                    <a:pt x="345" y="1225"/>
                  </a:lnTo>
                  <a:lnTo>
                    <a:pt x="377" y="1187"/>
                  </a:lnTo>
                  <a:lnTo>
                    <a:pt x="410" y="1148"/>
                  </a:lnTo>
                  <a:lnTo>
                    <a:pt x="509" y="1034"/>
                  </a:lnTo>
                  <a:lnTo>
                    <a:pt x="541" y="995"/>
                  </a:lnTo>
                  <a:lnTo>
                    <a:pt x="574" y="957"/>
                  </a:lnTo>
                  <a:lnTo>
                    <a:pt x="673" y="842"/>
                  </a:lnTo>
                  <a:lnTo>
                    <a:pt x="705" y="803"/>
                  </a:lnTo>
                  <a:lnTo>
                    <a:pt x="705" y="803"/>
                  </a:lnTo>
                  <a:cubicBezTo>
                    <a:pt x="716" y="791"/>
                    <a:pt x="729" y="781"/>
                    <a:pt x="746" y="775"/>
                  </a:cubicBezTo>
                  <a:lnTo>
                    <a:pt x="746" y="775"/>
                  </a:lnTo>
                  <a:cubicBezTo>
                    <a:pt x="763" y="769"/>
                    <a:pt x="779" y="769"/>
                    <a:pt x="795" y="775"/>
                  </a:cubicBezTo>
                  <a:lnTo>
                    <a:pt x="795" y="775"/>
                  </a:lnTo>
                  <a:cubicBezTo>
                    <a:pt x="812" y="781"/>
                    <a:pt x="825" y="791"/>
                    <a:pt x="836" y="803"/>
                  </a:cubicBezTo>
                  <a:lnTo>
                    <a:pt x="869" y="842"/>
                  </a:lnTo>
                  <a:lnTo>
                    <a:pt x="902" y="881"/>
                  </a:lnTo>
                  <a:lnTo>
                    <a:pt x="934" y="919"/>
                  </a:lnTo>
                  <a:lnTo>
                    <a:pt x="967" y="957"/>
                  </a:lnTo>
                  <a:lnTo>
                    <a:pt x="1000" y="995"/>
                  </a:lnTo>
                  <a:lnTo>
                    <a:pt x="1032" y="1034"/>
                  </a:lnTo>
                  <a:lnTo>
                    <a:pt x="1066" y="1071"/>
                  </a:lnTo>
                  <a:lnTo>
                    <a:pt x="1098" y="1110"/>
                  </a:lnTo>
                  <a:lnTo>
                    <a:pt x="1131" y="1148"/>
                  </a:lnTo>
                  <a:lnTo>
                    <a:pt x="1164" y="1187"/>
                  </a:lnTo>
                  <a:lnTo>
                    <a:pt x="1196" y="1225"/>
                  </a:lnTo>
                  <a:lnTo>
                    <a:pt x="1230" y="1263"/>
                  </a:lnTo>
                  <a:lnTo>
                    <a:pt x="1262" y="1302"/>
                  </a:lnTo>
                  <a:lnTo>
                    <a:pt x="1295" y="1340"/>
                  </a:lnTo>
                  <a:lnTo>
                    <a:pt x="1328" y="1378"/>
                  </a:lnTo>
                  <a:lnTo>
                    <a:pt x="1360" y="1417"/>
                  </a:lnTo>
                  <a:lnTo>
                    <a:pt x="1360" y="1417"/>
                  </a:lnTo>
                  <a:cubicBezTo>
                    <a:pt x="1372" y="1429"/>
                    <a:pt x="1385" y="1439"/>
                    <a:pt x="1401" y="1446"/>
                  </a:cubicBezTo>
                  <a:lnTo>
                    <a:pt x="1401" y="1446"/>
                  </a:lnTo>
                  <a:cubicBezTo>
                    <a:pt x="1418" y="1452"/>
                    <a:pt x="1437" y="1454"/>
                    <a:pt x="1459" y="1454"/>
                  </a:cubicBezTo>
                  <a:lnTo>
                    <a:pt x="1459" y="1454"/>
                  </a:lnTo>
                  <a:cubicBezTo>
                    <a:pt x="1481" y="1454"/>
                    <a:pt x="1500" y="1452"/>
                    <a:pt x="1516" y="1446"/>
                  </a:cubicBezTo>
                  <a:lnTo>
                    <a:pt x="1516" y="1446"/>
                  </a:lnTo>
                  <a:cubicBezTo>
                    <a:pt x="1533" y="1439"/>
                    <a:pt x="1541" y="1429"/>
                    <a:pt x="1541" y="1417"/>
                  </a:cubicBezTo>
                  <a:lnTo>
                    <a:pt x="1541" y="1417"/>
                  </a:lnTo>
                  <a:cubicBezTo>
                    <a:pt x="1541" y="1404"/>
                    <a:pt x="1536" y="1391"/>
                    <a:pt x="1524" y="1378"/>
                  </a:cubicBezTo>
                  <a:lnTo>
                    <a:pt x="1000" y="76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82" name="Freeform 279">
              <a:extLst>
                <a:ext uri="{FF2B5EF4-FFF2-40B4-BE49-F238E27FC236}">
                  <a16:creationId xmlns:a16="http://schemas.microsoft.com/office/drawing/2014/main" id="{387DBCD9-2E53-5940-8239-D5C55C715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13325"/>
              <a:ext cx="147638" cy="301625"/>
            </a:xfrm>
            <a:custGeom>
              <a:avLst/>
              <a:gdLst>
                <a:gd name="T0" fmla="*/ 409 w 410"/>
                <a:gd name="T1" fmla="*/ 240 h 837"/>
                <a:gd name="T2" fmla="*/ 409 w 410"/>
                <a:gd name="T3" fmla="*/ 240 h 837"/>
                <a:gd name="T4" fmla="*/ 401 w 410"/>
                <a:gd name="T5" fmla="*/ 236 h 837"/>
                <a:gd name="T6" fmla="*/ 401 w 410"/>
                <a:gd name="T7" fmla="*/ 236 h 837"/>
                <a:gd name="T8" fmla="*/ 352 w 410"/>
                <a:gd name="T9" fmla="*/ 236 h 837"/>
                <a:gd name="T10" fmla="*/ 352 w 410"/>
                <a:gd name="T11" fmla="*/ 236 h 837"/>
                <a:gd name="T12" fmla="*/ 311 w 410"/>
                <a:gd name="T13" fmla="*/ 265 h 837"/>
                <a:gd name="T14" fmla="*/ 278 w 410"/>
                <a:gd name="T15" fmla="*/ 303 h 837"/>
                <a:gd name="T16" fmla="*/ 246 w 410"/>
                <a:gd name="T17" fmla="*/ 342 h 837"/>
                <a:gd name="T18" fmla="*/ 213 w 410"/>
                <a:gd name="T19" fmla="*/ 380 h 837"/>
                <a:gd name="T20" fmla="*/ 213 w 410"/>
                <a:gd name="T21" fmla="*/ 380 h 837"/>
                <a:gd name="T22" fmla="*/ 196 w 410"/>
                <a:gd name="T23" fmla="*/ 418 h 837"/>
                <a:gd name="T24" fmla="*/ 196 w 410"/>
                <a:gd name="T25" fmla="*/ 418 h 837"/>
                <a:gd name="T26" fmla="*/ 213 w 410"/>
                <a:gd name="T27" fmla="*/ 456 h 837"/>
                <a:gd name="T28" fmla="*/ 246 w 410"/>
                <a:gd name="T29" fmla="*/ 494 h 837"/>
                <a:gd name="T30" fmla="*/ 278 w 410"/>
                <a:gd name="T31" fmla="*/ 533 h 837"/>
                <a:gd name="T32" fmla="*/ 311 w 410"/>
                <a:gd name="T33" fmla="*/ 571 h 837"/>
                <a:gd name="T34" fmla="*/ 311 w 410"/>
                <a:gd name="T35" fmla="*/ 571 h 837"/>
                <a:gd name="T36" fmla="*/ 352 w 410"/>
                <a:gd name="T37" fmla="*/ 600 h 837"/>
                <a:gd name="T38" fmla="*/ 352 w 410"/>
                <a:gd name="T39" fmla="*/ 600 h 837"/>
                <a:gd name="T40" fmla="*/ 401 w 410"/>
                <a:gd name="T41" fmla="*/ 600 h 837"/>
                <a:gd name="T42" fmla="*/ 401 w 410"/>
                <a:gd name="T43" fmla="*/ 600 h 837"/>
                <a:gd name="T44" fmla="*/ 409 w 410"/>
                <a:gd name="T45" fmla="*/ 596 h 837"/>
                <a:gd name="T46" fmla="*/ 409 w 410"/>
                <a:gd name="T47" fmla="*/ 826 h 837"/>
                <a:gd name="T48" fmla="*/ 409 w 410"/>
                <a:gd name="T49" fmla="*/ 826 h 837"/>
                <a:gd name="T50" fmla="*/ 401 w 410"/>
                <a:gd name="T51" fmla="*/ 829 h 837"/>
                <a:gd name="T52" fmla="*/ 401 w 410"/>
                <a:gd name="T53" fmla="*/ 829 h 837"/>
                <a:gd name="T54" fmla="*/ 352 w 410"/>
                <a:gd name="T55" fmla="*/ 829 h 837"/>
                <a:gd name="T56" fmla="*/ 352 w 410"/>
                <a:gd name="T57" fmla="*/ 829 h 837"/>
                <a:gd name="T58" fmla="*/ 311 w 410"/>
                <a:gd name="T59" fmla="*/ 801 h 837"/>
                <a:gd name="T60" fmla="*/ 246 w 410"/>
                <a:gd name="T61" fmla="*/ 725 h 837"/>
                <a:gd name="T62" fmla="*/ 213 w 410"/>
                <a:gd name="T63" fmla="*/ 686 h 837"/>
                <a:gd name="T64" fmla="*/ 180 w 410"/>
                <a:gd name="T65" fmla="*/ 648 h 837"/>
                <a:gd name="T66" fmla="*/ 82 w 410"/>
                <a:gd name="T67" fmla="*/ 533 h 837"/>
                <a:gd name="T68" fmla="*/ 49 w 410"/>
                <a:gd name="T69" fmla="*/ 494 h 837"/>
                <a:gd name="T70" fmla="*/ 16 w 410"/>
                <a:gd name="T71" fmla="*/ 456 h 837"/>
                <a:gd name="T72" fmla="*/ 16 w 410"/>
                <a:gd name="T73" fmla="*/ 456 h 837"/>
                <a:gd name="T74" fmla="*/ 0 w 410"/>
                <a:gd name="T75" fmla="*/ 418 h 837"/>
                <a:gd name="T76" fmla="*/ 0 w 410"/>
                <a:gd name="T77" fmla="*/ 418 h 837"/>
                <a:gd name="T78" fmla="*/ 16 w 410"/>
                <a:gd name="T79" fmla="*/ 380 h 837"/>
                <a:gd name="T80" fmla="*/ 49 w 410"/>
                <a:gd name="T81" fmla="*/ 342 h 837"/>
                <a:gd name="T82" fmla="*/ 82 w 410"/>
                <a:gd name="T83" fmla="*/ 303 h 837"/>
                <a:gd name="T84" fmla="*/ 114 w 410"/>
                <a:gd name="T85" fmla="*/ 265 h 837"/>
                <a:gd name="T86" fmla="*/ 147 w 410"/>
                <a:gd name="T87" fmla="*/ 227 h 837"/>
                <a:gd name="T88" fmla="*/ 180 w 410"/>
                <a:gd name="T89" fmla="*/ 188 h 837"/>
                <a:gd name="T90" fmla="*/ 213 w 410"/>
                <a:gd name="T91" fmla="*/ 150 h 837"/>
                <a:gd name="T92" fmla="*/ 246 w 410"/>
                <a:gd name="T93" fmla="*/ 112 h 837"/>
                <a:gd name="T94" fmla="*/ 278 w 410"/>
                <a:gd name="T95" fmla="*/ 74 h 837"/>
                <a:gd name="T96" fmla="*/ 311 w 410"/>
                <a:gd name="T97" fmla="*/ 35 h 837"/>
                <a:gd name="T98" fmla="*/ 311 w 410"/>
                <a:gd name="T99" fmla="*/ 35 h 837"/>
                <a:gd name="T100" fmla="*/ 352 w 410"/>
                <a:gd name="T101" fmla="*/ 6 h 837"/>
                <a:gd name="T102" fmla="*/ 352 w 410"/>
                <a:gd name="T103" fmla="*/ 6 h 837"/>
                <a:gd name="T104" fmla="*/ 401 w 410"/>
                <a:gd name="T105" fmla="*/ 6 h 837"/>
                <a:gd name="T106" fmla="*/ 401 w 410"/>
                <a:gd name="T107" fmla="*/ 6 h 837"/>
                <a:gd name="T108" fmla="*/ 409 w 410"/>
                <a:gd name="T109" fmla="*/ 10 h 837"/>
                <a:gd name="T110" fmla="*/ 409 w 410"/>
                <a:gd name="T111" fmla="*/ 24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837">
                  <a:moveTo>
                    <a:pt x="409" y="240"/>
                  </a:moveTo>
                  <a:lnTo>
                    <a:pt x="409" y="240"/>
                  </a:lnTo>
                  <a:cubicBezTo>
                    <a:pt x="406" y="239"/>
                    <a:pt x="403" y="237"/>
                    <a:pt x="401" y="236"/>
                  </a:cubicBezTo>
                  <a:lnTo>
                    <a:pt x="401" y="236"/>
                  </a:lnTo>
                  <a:cubicBezTo>
                    <a:pt x="385" y="230"/>
                    <a:pt x="369" y="230"/>
                    <a:pt x="352" y="236"/>
                  </a:cubicBezTo>
                  <a:lnTo>
                    <a:pt x="352" y="236"/>
                  </a:lnTo>
                  <a:cubicBezTo>
                    <a:pt x="336" y="242"/>
                    <a:pt x="322" y="252"/>
                    <a:pt x="311" y="265"/>
                  </a:cubicBezTo>
                  <a:lnTo>
                    <a:pt x="278" y="303"/>
                  </a:lnTo>
                  <a:lnTo>
                    <a:pt x="246" y="342"/>
                  </a:lnTo>
                  <a:lnTo>
                    <a:pt x="213" y="380"/>
                  </a:lnTo>
                  <a:lnTo>
                    <a:pt x="213" y="380"/>
                  </a:lnTo>
                  <a:cubicBezTo>
                    <a:pt x="202" y="392"/>
                    <a:pt x="196" y="405"/>
                    <a:pt x="196" y="418"/>
                  </a:cubicBezTo>
                  <a:lnTo>
                    <a:pt x="196" y="418"/>
                  </a:lnTo>
                  <a:cubicBezTo>
                    <a:pt x="196" y="431"/>
                    <a:pt x="202" y="443"/>
                    <a:pt x="213" y="456"/>
                  </a:cubicBezTo>
                  <a:lnTo>
                    <a:pt x="246" y="494"/>
                  </a:lnTo>
                  <a:lnTo>
                    <a:pt x="278" y="533"/>
                  </a:lnTo>
                  <a:lnTo>
                    <a:pt x="311" y="571"/>
                  </a:lnTo>
                  <a:lnTo>
                    <a:pt x="311" y="571"/>
                  </a:lnTo>
                  <a:cubicBezTo>
                    <a:pt x="322" y="584"/>
                    <a:pt x="336" y="594"/>
                    <a:pt x="352" y="600"/>
                  </a:cubicBezTo>
                  <a:lnTo>
                    <a:pt x="352" y="600"/>
                  </a:lnTo>
                  <a:cubicBezTo>
                    <a:pt x="369" y="606"/>
                    <a:pt x="385" y="606"/>
                    <a:pt x="401" y="600"/>
                  </a:cubicBezTo>
                  <a:lnTo>
                    <a:pt x="401" y="600"/>
                  </a:lnTo>
                  <a:cubicBezTo>
                    <a:pt x="403" y="599"/>
                    <a:pt x="406" y="598"/>
                    <a:pt x="409" y="596"/>
                  </a:cubicBezTo>
                  <a:lnTo>
                    <a:pt x="409" y="826"/>
                  </a:lnTo>
                  <a:lnTo>
                    <a:pt x="409" y="826"/>
                  </a:lnTo>
                  <a:cubicBezTo>
                    <a:pt x="406" y="828"/>
                    <a:pt x="403" y="829"/>
                    <a:pt x="401" y="829"/>
                  </a:cubicBezTo>
                  <a:lnTo>
                    <a:pt x="401" y="829"/>
                  </a:lnTo>
                  <a:cubicBezTo>
                    <a:pt x="385" y="836"/>
                    <a:pt x="369" y="836"/>
                    <a:pt x="352" y="829"/>
                  </a:cubicBezTo>
                  <a:lnTo>
                    <a:pt x="352" y="829"/>
                  </a:lnTo>
                  <a:cubicBezTo>
                    <a:pt x="336" y="824"/>
                    <a:pt x="322" y="814"/>
                    <a:pt x="311" y="801"/>
                  </a:cubicBezTo>
                  <a:lnTo>
                    <a:pt x="246" y="725"/>
                  </a:lnTo>
                  <a:lnTo>
                    <a:pt x="213" y="686"/>
                  </a:lnTo>
                  <a:lnTo>
                    <a:pt x="180" y="648"/>
                  </a:lnTo>
                  <a:lnTo>
                    <a:pt x="82" y="533"/>
                  </a:lnTo>
                  <a:lnTo>
                    <a:pt x="49" y="494"/>
                  </a:lnTo>
                  <a:lnTo>
                    <a:pt x="16" y="456"/>
                  </a:lnTo>
                  <a:lnTo>
                    <a:pt x="16" y="456"/>
                  </a:lnTo>
                  <a:cubicBezTo>
                    <a:pt x="5" y="443"/>
                    <a:pt x="0" y="431"/>
                    <a:pt x="0" y="418"/>
                  </a:cubicBezTo>
                  <a:lnTo>
                    <a:pt x="0" y="418"/>
                  </a:lnTo>
                  <a:cubicBezTo>
                    <a:pt x="0" y="405"/>
                    <a:pt x="5" y="392"/>
                    <a:pt x="16" y="380"/>
                  </a:cubicBezTo>
                  <a:lnTo>
                    <a:pt x="49" y="342"/>
                  </a:lnTo>
                  <a:lnTo>
                    <a:pt x="82" y="303"/>
                  </a:lnTo>
                  <a:lnTo>
                    <a:pt x="114" y="265"/>
                  </a:lnTo>
                  <a:lnTo>
                    <a:pt x="147" y="227"/>
                  </a:lnTo>
                  <a:lnTo>
                    <a:pt x="180" y="188"/>
                  </a:lnTo>
                  <a:lnTo>
                    <a:pt x="213" y="150"/>
                  </a:lnTo>
                  <a:lnTo>
                    <a:pt x="246" y="112"/>
                  </a:lnTo>
                  <a:lnTo>
                    <a:pt x="278" y="74"/>
                  </a:lnTo>
                  <a:lnTo>
                    <a:pt x="311" y="35"/>
                  </a:lnTo>
                  <a:lnTo>
                    <a:pt x="311" y="35"/>
                  </a:lnTo>
                  <a:cubicBezTo>
                    <a:pt x="322" y="22"/>
                    <a:pt x="336" y="13"/>
                    <a:pt x="352" y="6"/>
                  </a:cubicBezTo>
                  <a:lnTo>
                    <a:pt x="352" y="6"/>
                  </a:lnTo>
                  <a:cubicBezTo>
                    <a:pt x="369" y="0"/>
                    <a:pt x="385" y="0"/>
                    <a:pt x="401" y="6"/>
                  </a:cubicBezTo>
                  <a:lnTo>
                    <a:pt x="401" y="6"/>
                  </a:lnTo>
                  <a:cubicBezTo>
                    <a:pt x="403" y="8"/>
                    <a:pt x="406" y="9"/>
                    <a:pt x="409" y="10"/>
                  </a:cubicBezTo>
                  <a:lnTo>
                    <a:pt x="409" y="240"/>
                  </a:lnTo>
                </a:path>
              </a:pathLst>
            </a:custGeom>
            <a:solidFill>
              <a:srgbClr val="EA55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280">
              <a:extLst>
                <a:ext uri="{FF2B5EF4-FFF2-40B4-BE49-F238E27FC236}">
                  <a16:creationId xmlns:a16="http://schemas.microsoft.com/office/drawing/2014/main" id="{DB986D29-F605-5D4B-ABAB-C1A3C8A3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13325"/>
              <a:ext cx="147638" cy="301625"/>
            </a:xfrm>
            <a:custGeom>
              <a:avLst/>
              <a:gdLst>
                <a:gd name="T0" fmla="*/ 352 w 410"/>
                <a:gd name="T1" fmla="*/ 6 h 837"/>
                <a:gd name="T2" fmla="*/ 352 w 410"/>
                <a:gd name="T3" fmla="*/ 6 h 837"/>
                <a:gd name="T4" fmla="*/ 311 w 410"/>
                <a:gd name="T5" fmla="*/ 35 h 837"/>
                <a:gd name="T6" fmla="*/ 278 w 410"/>
                <a:gd name="T7" fmla="*/ 74 h 837"/>
                <a:gd name="T8" fmla="*/ 246 w 410"/>
                <a:gd name="T9" fmla="*/ 112 h 837"/>
                <a:gd name="T10" fmla="*/ 213 w 410"/>
                <a:gd name="T11" fmla="*/ 150 h 837"/>
                <a:gd name="T12" fmla="*/ 180 w 410"/>
                <a:gd name="T13" fmla="*/ 188 h 837"/>
                <a:gd name="T14" fmla="*/ 147 w 410"/>
                <a:gd name="T15" fmla="*/ 227 h 837"/>
                <a:gd name="T16" fmla="*/ 114 w 410"/>
                <a:gd name="T17" fmla="*/ 265 h 837"/>
                <a:gd name="T18" fmla="*/ 82 w 410"/>
                <a:gd name="T19" fmla="*/ 303 h 837"/>
                <a:gd name="T20" fmla="*/ 49 w 410"/>
                <a:gd name="T21" fmla="*/ 342 h 837"/>
                <a:gd name="T22" fmla="*/ 16 w 410"/>
                <a:gd name="T23" fmla="*/ 380 h 837"/>
                <a:gd name="T24" fmla="*/ 16 w 410"/>
                <a:gd name="T25" fmla="*/ 380 h 837"/>
                <a:gd name="T26" fmla="*/ 0 w 410"/>
                <a:gd name="T27" fmla="*/ 418 h 837"/>
                <a:gd name="T28" fmla="*/ 0 w 410"/>
                <a:gd name="T29" fmla="*/ 418 h 837"/>
                <a:gd name="T30" fmla="*/ 16 w 410"/>
                <a:gd name="T31" fmla="*/ 456 h 837"/>
                <a:gd name="T32" fmla="*/ 49 w 410"/>
                <a:gd name="T33" fmla="*/ 494 h 837"/>
                <a:gd name="T34" fmla="*/ 82 w 410"/>
                <a:gd name="T35" fmla="*/ 533 h 837"/>
                <a:gd name="T36" fmla="*/ 180 w 410"/>
                <a:gd name="T37" fmla="*/ 648 h 837"/>
                <a:gd name="T38" fmla="*/ 213 w 410"/>
                <a:gd name="T39" fmla="*/ 686 h 837"/>
                <a:gd name="T40" fmla="*/ 246 w 410"/>
                <a:gd name="T41" fmla="*/ 725 h 837"/>
                <a:gd name="T42" fmla="*/ 311 w 410"/>
                <a:gd name="T43" fmla="*/ 801 h 837"/>
                <a:gd name="T44" fmla="*/ 311 w 410"/>
                <a:gd name="T45" fmla="*/ 801 h 837"/>
                <a:gd name="T46" fmla="*/ 352 w 410"/>
                <a:gd name="T47" fmla="*/ 829 h 837"/>
                <a:gd name="T48" fmla="*/ 352 w 410"/>
                <a:gd name="T49" fmla="*/ 829 h 837"/>
                <a:gd name="T50" fmla="*/ 401 w 410"/>
                <a:gd name="T51" fmla="*/ 829 h 837"/>
                <a:gd name="T52" fmla="*/ 401 w 410"/>
                <a:gd name="T53" fmla="*/ 829 h 837"/>
                <a:gd name="T54" fmla="*/ 409 w 410"/>
                <a:gd name="T55" fmla="*/ 826 h 837"/>
                <a:gd name="T56" fmla="*/ 409 w 410"/>
                <a:gd name="T57" fmla="*/ 596 h 837"/>
                <a:gd name="T58" fmla="*/ 409 w 410"/>
                <a:gd name="T59" fmla="*/ 596 h 837"/>
                <a:gd name="T60" fmla="*/ 401 w 410"/>
                <a:gd name="T61" fmla="*/ 600 h 837"/>
                <a:gd name="T62" fmla="*/ 401 w 410"/>
                <a:gd name="T63" fmla="*/ 600 h 837"/>
                <a:gd name="T64" fmla="*/ 352 w 410"/>
                <a:gd name="T65" fmla="*/ 600 h 837"/>
                <a:gd name="T66" fmla="*/ 352 w 410"/>
                <a:gd name="T67" fmla="*/ 600 h 837"/>
                <a:gd name="T68" fmla="*/ 311 w 410"/>
                <a:gd name="T69" fmla="*/ 572 h 837"/>
                <a:gd name="T70" fmla="*/ 278 w 410"/>
                <a:gd name="T71" fmla="*/ 533 h 837"/>
                <a:gd name="T72" fmla="*/ 246 w 410"/>
                <a:gd name="T73" fmla="*/ 494 h 837"/>
                <a:gd name="T74" fmla="*/ 213 w 410"/>
                <a:gd name="T75" fmla="*/ 456 h 837"/>
                <a:gd name="T76" fmla="*/ 213 w 410"/>
                <a:gd name="T77" fmla="*/ 456 h 837"/>
                <a:gd name="T78" fmla="*/ 196 w 410"/>
                <a:gd name="T79" fmla="*/ 418 h 837"/>
                <a:gd name="T80" fmla="*/ 196 w 410"/>
                <a:gd name="T81" fmla="*/ 418 h 837"/>
                <a:gd name="T82" fmla="*/ 213 w 410"/>
                <a:gd name="T83" fmla="*/ 380 h 837"/>
                <a:gd name="T84" fmla="*/ 246 w 410"/>
                <a:gd name="T85" fmla="*/ 342 h 837"/>
                <a:gd name="T86" fmla="*/ 278 w 410"/>
                <a:gd name="T87" fmla="*/ 303 h 837"/>
                <a:gd name="T88" fmla="*/ 311 w 410"/>
                <a:gd name="T89" fmla="*/ 265 h 837"/>
                <a:gd name="T90" fmla="*/ 311 w 410"/>
                <a:gd name="T91" fmla="*/ 265 h 837"/>
                <a:gd name="T92" fmla="*/ 352 w 410"/>
                <a:gd name="T93" fmla="*/ 236 h 837"/>
                <a:gd name="T94" fmla="*/ 352 w 410"/>
                <a:gd name="T95" fmla="*/ 236 h 837"/>
                <a:gd name="T96" fmla="*/ 401 w 410"/>
                <a:gd name="T97" fmla="*/ 236 h 837"/>
                <a:gd name="T98" fmla="*/ 401 w 410"/>
                <a:gd name="T99" fmla="*/ 236 h 837"/>
                <a:gd name="T100" fmla="*/ 409 w 410"/>
                <a:gd name="T101" fmla="*/ 240 h 837"/>
                <a:gd name="T102" fmla="*/ 409 w 410"/>
                <a:gd name="T103" fmla="*/ 10 h 837"/>
                <a:gd name="T104" fmla="*/ 409 w 410"/>
                <a:gd name="T105" fmla="*/ 10 h 837"/>
                <a:gd name="T106" fmla="*/ 401 w 410"/>
                <a:gd name="T107" fmla="*/ 6 h 837"/>
                <a:gd name="T108" fmla="*/ 401 w 410"/>
                <a:gd name="T109" fmla="*/ 6 h 837"/>
                <a:gd name="T110" fmla="*/ 352 w 410"/>
                <a:gd name="T111" fmla="*/ 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837">
                  <a:moveTo>
                    <a:pt x="352" y="6"/>
                  </a:moveTo>
                  <a:lnTo>
                    <a:pt x="352" y="6"/>
                  </a:lnTo>
                  <a:cubicBezTo>
                    <a:pt x="336" y="13"/>
                    <a:pt x="322" y="22"/>
                    <a:pt x="311" y="35"/>
                  </a:cubicBezTo>
                  <a:lnTo>
                    <a:pt x="278" y="74"/>
                  </a:lnTo>
                  <a:lnTo>
                    <a:pt x="246" y="112"/>
                  </a:lnTo>
                  <a:lnTo>
                    <a:pt x="213" y="150"/>
                  </a:lnTo>
                  <a:lnTo>
                    <a:pt x="180" y="188"/>
                  </a:lnTo>
                  <a:lnTo>
                    <a:pt x="147" y="227"/>
                  </a:lnTo>
                  <a:lnTo>
                    <a:pt x="114" y="265"/>
                  </a:lnTo>
                  <a:lnTo>
                    <a:pt x="82" y="303"/>
                  </a:lnTo>
                  <a:lnTo>
                    <a:pt x="49" y="342"/>
                  </a:lnTo>
                  <a:lnTo>
                    <a:pt x="16" y="380"/>
                  </a:lnTo>
                  <a:lnTo>
                    <a:pt x="16" y="380"/>
                  </a:lnTo>
                  <a:cubicBezTo>
                    <a:pt x="5" y="392"/>
                    <a:pt x="0" y="405"/>
                    <a:pt x="0" y="418"/>
                  </a:cubicBezTo>
                  <a:lnTo>
                    <a:pt x="0" y="418"/>
                  </a:lnTo>
                  <a:cubicBezTo>
                    <a:pt x="0" y="431"/>
                    <a:pt x="5" y="443"/>
                    <a:pt x="16" y="456"/>
                  </a:cubicBezTo>
                  <a:lnTo>
                    <a:pt x="49" y="494"/>
                  </a:lnTo>
                  <a:lnTo>
                    <a:pt x="82" y="533"/>
                  </a:lnTo>
                  <a:lnTo>
                    <a:pt x="180" y="648"/>
                  </a:lnTo>
                  <a:lnTo>
                    <a:pt x="213" y="686"/>
                  </a:lnTo>
                  <a:lnTo>
                    <a:pt x="246" y="725"/>
                  </a:lnTo>
                  <a:lnTo>
                    <a:pt x="311" y="801"/>
                  </a:lnTo>
                  <a:lnTo>
                    <a:pt x="311" y="801"/>
                  </a:lnTo>
                  <a:cubicBezTo>
                    <a:pt x="322" y="814"/>
                    <a:pt x="336" y="824"/>
                    <a:pt x="352" y="829"/>
                  </a:cubicBezTo>
                  <a:lnTo>
                    <a:pt x="352" y="829"/>
                  </a:lnTo>
                  <a:cubicBezTo>
                    <a:pt x="369" y="836"/>
                    <a:pt x="385" y="836"/>
                    <a:pt x="401" y="829"/>
                  </a:cubicBezTo>
                  <a:lnTo>
                    <a:pt x="401" y="829"/>
                  </a:lnTo>
                  <a:cubicBezTo>
                    <a:pt x="403" y="829"/>
                    <a:pt x="406" y="828"/>
                    <a:pt x="409" y="826"/>
                  </a:cubicBezTo>
                  <a:lnTo>
                    <a:pt x="409" y="596"/>
                  </a:lnTo>
                  <a:lnTo>
                    <a:pt x="409" y="596"/>
                  </a:lnTo>
                  <a:cubicBezTo>
                    <a:pt x="406" y="598"/>
                    <a:pt x="403" y="599"/>
                    <a:pt x="401" y="600"/>
                  </a:cubicBezTo>
                  <a:lnTo>
                    <a:pt x="401" y="600"/>
                  </a:lnTo>
                  <a:cubicBezTo>
                    <a:pt x="385" y="606"/>
                    <a:pt x="369" y="606"/>
                    <a:pt x="352" y="600"/>
                  </a:cubicBezTo>
                  <a:lnTo>
                    <a:pt x="352" y="600"/>
                  </a:lnTo>
                  <a:cubicBezTo>
                    <a:pt x="336" y="594"/>
                    <a:pt x="322" y="584"/>
                    <a:pt x="311" y="572"/>
                  </a:cubicBezTo>
                  <a:lnTo>
                    <a:pt x="278" y="533"/>
                  </a:lnTo>
                  <a:lnTo>
                    <a:pt x="246" y="494"/>
                  </a:lnTo>
                  <a:lnTo>
                    <a:pt x="213" y="456"/>
                  </a:lnTo>
                  <a:lnTo>
                    <a:pt x="213" y="456"/>
                  </a:lnTo>
                  <a:cubicBezTo>
                    <a:pt x="202" y="443"/>
                    <a:pt x="196" y="431"/>
                    <a:pt x="196" y="418"/>
                  </a:cubicBezTo>
                  <a:lnTo>
                    <a:pt x="196" y="418"/>
                  </a:lnTo>
                  <a:cubicBezTo>
                    <a:pt x="196" y="405"/>
                    <a:pt x="202" y="392"/>
                    <a:pt x="213" y="380"/>
                  </a:cubicBezTo>
                  <a:lnTo>
                    <a:pt x="246" y="342"/>
                  </a:lnTo>
                  <a:lnTo>
                    <a:pt x="278" y="303"/>
                  </a:lnTo>
                  <a:lnTo>
                    <a:pt x="311" y="265"/>
                  </a:lnTo>
                  <a:lnTo>
                    <a:pt x="311" y="265"/>
                  </a:lnTo>
                  <a:cubicBezTo>
                    <a:pt x="322" y="252"/>
                    <a:pt x="336" y="242"/>
                    <a:pt x="352" y="236"/>
                  </a:cubicBezTo>
                  <a:lnTo>
                    <a:pt x="352" y="236"/>
                  </a:lnTo>
                  <a:cubicBezTo>
                    <a:pt x="369" y="230"/>
                    <a:pt x="385" y="230"/>
                    <a:pt x="401" y="236"/>
                  </a:cubicBezTo>
                  <a:lnTo>
                    <a:pt x="401" y="236"/>
                  </a:lnTo>
                  <a:cubicBezTo>
                    <a:pt x="403" y="237"/>
                    <a:pt x="406" y="239"/>
                    <a:pt x="409" y="240"/>
                  </a:cubicBezTo>
                  <a:lnTo>
                    <a:pt x="409" y="10"/>
                  </a:lnTo>
                  <a:lnTo>
                    <a:pt x="409" y="10"/>
                  </a:lnTo>
                  <a:cubicBezTo>
                    <a:pt x="406" y="9"/>
                    <a:pt x="403" y="8"/>
                    <a:pt x="401" y="6"/>
                  </a:cubicBezTo>
                  <a:lnTo>
                    <a:pt x="401" y="6"/>
                  </a:lnTo>
                  <a:cubicBezTo>
                    <a:pt x="385" y="0"/>
                    <a:pt x="369" y="0"/>
                    <a:pt x="352" y="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281">
              <a:extLst>
                <a:ext uri="{FF2B5EF4-FFF2-40B4-BE49-F238E27FC236}">
                  <a16:creationId xmlns:a16="http://schemas.microsoft.com/office/drawing/2014/main" id="{F63A21D1-C44D-2D46-9C45-38505083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5276850"/>
              <a:ext cx="46038" cy="50800"/>
            </a:xfrm>
            <a:custGeom>
              <a:avLst/>
              <a:gdLst>
                <a:gd name="T0" fmla="*/ 95 w 127"/>
                <a:gd name="T1" fmla="*/ 13 h 141"/>
                <a:gd name="T2" fmla="*/ 95 w 127"/>
                <a:gd name="T3" fmla="*/ 13 h 141"/>
                <a:gd name="T4" fmla="*/ 32 w 127"/>
                <a:gd name="T5" fmla="*/ 13 h 141"/>
                <a:gd name="T6" fmla="*/ 32 w 127"/>
                <a:gd name="T7" fmla="*/ 13 h 141"/>
                <a:gd name="T8" fmla="*/ 0 w 127"/>
                <a:gd name="T9" fmla="*/ 70 h 141"/>
                <a:gd name="T10" fmla="*/ 0 w 127"/>
                <a:gd name="T11" fmla="*/ 70 h 141"/>
                <a:gd name="T12" fmla="*/ 32 w 127"/>
                <a:gd name="T13" fmla="*/ 127 h 141"/>
                <a:gd name="T14" fmla="*/ 32 w 127"/>
                <a:gd name="T15" fmla="*/ 127 h 141"/>
                <a:gd name="T16" fmla="*/ 95 w 127"/>
                <a:gd name="T17" fmla="*/ 127 h 141"/>
                <a:gd name="T18" fmla="*/ 95 w 127"/>
                <a:gd name="T19" fmla="*/ 127 h 141"/>
                <a:gd name="T20" fmla="*/ 126 w 127"/>
                <a:gd name="T21" fmla="*/ 70 h 141"/>
                <a:gd name="T22" fmla="*/ 126 w 127"/>
                <a:gd name="T23" fmla="*/ 70 h 141"/>
                <a:gd name="T24" fmla="*/ 95 w 127"/>
                <a:gd name="T25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1">
                  <a:moveTo>
                    <a:pt x="95" y="13"/>
                  </a:moveTo>
                  <a:lnTo>
                    <a:pt x="95" y="13"/>
                  </a:lnTo>
                  <a:cubicBezTo>
                    <a:pt x="74" y="0"/>
                    <a:pt x="52" y="0"/>
                    <a:pt x="32" y="13"/>
                  </a:cubicBezTo>
                  <a:lnTo>
                    <a:pt x="32" y="13"/>
                  </a:lnTo>
                  <a:cubicBezTo>
                    <a:pt x="11" y="25"/>
                    <a:pt x="0" y="44"/>
                    <a:pt x="0" y="70"/>
                  </a:cubicBezTo>
                  <a:lnTo>
                    <a:pt x="0" y="70"/>
                  </a:lnTo>
                  <a:cubicBezTo>
                    <a:pt x="0" y="96"/>
                    <a:pt x="11" y="115"/>
                    <a:pt x="32" y="127"/>
                  </a:cubicBezTo>
                  <a:lnTo>
                    <a:pt x="32" y="127"/>
                  </a:lnTo>
                  <a:cubicBezTo>
                    <a:pt x="52" y="140"/>
                    <a:pt x="74" y="140"/>
                    <a:pt x="95" y="127"/>
                  </a:cubicBezTo>
                  <a:lnTo>
                    <a:pt x="95" y="127"/>
                  </a:lnTo>
                  <a:cubicBezTo>
                    <a:pt x="116" y="115"/>
                    <a:pt x="126" y="96"/>
                    <a:pt x="126" y="70"/>
                  </a:cubicBezTo>
                  <a:lnTo>
                    <a:pt x="126" y="70"/>
                  </a:lnTo>
                  <a:cubicBezTo>
                    <a:pt x="126" y="44"/>
                    <a:pt x="116" y="25"/>
                    <a:pt x="9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282">
              <a:extLst>
                <a:ext uri="{FF2B5EF4-FFF2-40B4-BE49-F238E27FC236}">
                  <a16:creationId xmlns:a16="http://schemas.microsoft.com/office/drawing/2014/main" id="{FF5730C5-774E-BC47-A5FF-E0D48392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8" y="5343525"/>
              <a:ext cx="23812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5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5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283">
              <a:extLst>
                <a:ext uri="{FF2B5EF4-FFF2-40B4-BE49-F238E27FC236}">
                  <a16:creationId xmlns:a16="http://schemas.microsoft.com/office/drawing/2014/main" id="{82826B80-A894-AD42-A4C3-BB51DA84B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5343525"/>
              <a:ext cx="23813" cy="26988"/>
            </a:xfrm>
            <a:custGeom>
              <a:avLst/>
              <a:gdLst>
                <a:gd name="T0" fmla="*/ 33 w 66"/>
                <a:gd name="T1" fmla="*/ 0 h 77"/>
                <a:gd name="T2" fmla="*/ 33 w 66"/>
                <a:gd name="T3" fmla="*/ 0 h 77"/>
                <a:gd name="T4" fmla="*/ 0 w 66"/>
                <a:gd name="T5" fmla="*/ 39 h 77"/>
                <a:gd name="T6" fmla="*/ 0 w 66"/>
                <a:gd name="T7" fmla="*/ 39 h 77"/>
                <a:gd name="T8" fmla="*/ 33 w 66"/>
                <a:gd name="T9" fmla="*/ 76 h 77"/>
                <a:gd name="T10" fmla="*/ 33 w 66"/>
                <a:gd name="T11" fmla="*/ 76 h 77"/>
                <a:gd name="T12" fmla="*/ 65 w 66"/>
                <a:gd name="T13" fmla="*/ 39 h 77"/>
                <a:gd name="T14" fmla="*/ 65 w 66"/>
                <a:gd name="T15" fmla="*/ 39 h 77"/>
                <a:gd name="T16" fmla="*/ 33 w 66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7">
                  <a:moveTo>
                    <a:pt x="33" y="0"/>
                  </a:moveTo>
                  <a:lnTo>
                    <a:pt x="33" y="0"/>
                  </a:lnTo>
                  <a:cubicBezTo>
                    <a:pt x="11" y="0"/>
                    <a:pt x="0" y="13"/>
                    <a:pt x="0" y="39"/>
                  </a:cubicBezTo>
                  <a:lnTo>
                    <a:pt x="0" y="39"/>
                  </a:lnTo>
                  <a:cubicBezTo>
                    <a:pt x="0" y="64"/>
                    <a:pt x="11" y="76"/>
                    <a:pt x="33" y="76"/>
                  </a:cubicBezTo>
                  <a:lnTo>
                    <a:pt x="33" y="76"/>
                  </a:lnTo>
                  <a:cubicBezTo>
                    <a:pt x="55" y="76"/>
                    <a:pt x="65" y="64"/>
                    <a:pt x="65" y="39"/>
                  </a:cubicBezTo>
                  <a:lnTo>
                    <a:pt x="65" y="39"/>
                  </a:lnTo>
                  <a:cubicBezTo>
                    <a:pt x="65" y="13"/>
                    <a:pt x="55" y="0"/>
                    <a:pt x="33" y="0"/>
                  </a:cubicBezTo>
                </a:path>
              </a:pathLst>
            </a:custGeom>
            <a:solidFill>
              <a:srgbClr val="EAE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284">
              <a:extLst>
                <a:ext uri="{FF2B5EF4-FFF2-40B4-BE49-F238E27FC236}">
                  <a16:creationId xmlns:a16="http://schemas.microsoft.com/office/drawing/2014/main" id="{F3C3D86E-DA92-7E4C-AC20-5D1E4097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738" y="5097463"/>
              <a:ext cx="77787" cy="134937"/>
            </a:xfrm>
            <a:custGeom>
              <a:avLst/>
              <a:gdLst>
                <a:gd name="T0" fmla="*/ 205 w 214"/>
                <a:gd name="T1" fmla="*/ 6 h 377"/>
                <a:gd name="T2" fmla="*/ 205 w 214"/>
                <a:gd name="T3" fmla="*/ 6 h 377"/>
                <a:gd name="T4" fmla="*/ 156 w 214"/>
                <a:gd name="T5" fmla="*/ 6 h 377"/>
                <a:gd name="T6" fmla="*/ 156 w 214"/>
                <a:gd name="T7" fmla="*/ 6 h 377"/>
                <a:gd name="T8" fmla="*/ 115 w 214"/>
                <a:gd name="T9" fmla="*/ 35 h 377"/>
                <a:gd name="T10" fmla="*/ 82 w 214"/>
                <a:gd name="T11" fmla="*/ 73 h 377"/>
                <a:gd name="T12" fmla="*/ 50 w 214"/>
                <a:gd name="T13" fmla="*/ 112 h 377"/>
                <a:gd name="T14" fmla="*/ 17 w 214"/>
                <a:gd name="T15" fmla="*/ 150 h 377"/>
                <a:gd name="T16" fmla="*/ 17 w 214"/>
                <a:gd name="T17" fmla="*/ 150 h 377"/>
                <a:gd name="T18" fmla="*/ 0 w 214"/>
                <a:gd name="T19" fmla="*/ 188 h 377"/>
                <a:gd name="T20" fmla="*/ 0 w 214"/>
                <a:gd name="T21" fmla="*/ 188 h 377"/>
                <a:gd name="T22" fmla="*/ 17 w 214"/>
                <a:gd name="T23" fmla="*/ 226 h 377"/>
                <a:gd name="T24" fmla="*/ 50 w 214"/>
                <a:gd name="T25" fmla="*/ 264 h 377"/>
                <a:gd name="T26" fmla="*/ 82 w 214"/>
                <a:gd name="T27" fmla="*/ 303 h 377"/>
                <a:gd name="T28" fmla="*/ 115 w 214"/>
                <a:gd name="T29" fmla="*/ 341 h 377"/>
                <a:gd name="T30" fmla="*/ 115 w 214"/>
                <a:gd name="T31" fmla="*/ 341 h 377"/>
                <a:gd name="T32" fmla="*/ 156 w 214"/>
                <a:gd name="T33" fmla="*/ 370 h 377"/>
                <a:gd name="T34" fmla="*/ 156 w 214"/>
                <a:gd name="T35" fmla="*/ 370 h 377"/>
                <a:gd name="T36" fmla="*/ 205 w 214"/>
                <a:gd name="T37" fmla="*/ 370 h 377"/>
                <a:gd name="T38" fmla="*/ 205 w 214"/>
                <a:gd name="T39" fmla="*/ 370 h 377"/>
                <a:gd name="T40" fmla="*/ 213 w 214"/>
                <a:gd name="T41" fmla="*/ 366 h 377"/>
                <a:gd name="T42" fmla="*/ 213 w 214"/>
                <a:gd name="T43" fmla="*/ 367 h 377"/>
                <a:gd name="T44" fmla="*/ 213 w 214"/>
                <a:gd name="T45" fmla="*/ 10 h 377"/>
                <a:gd name="T46" fmla="*/ 213 w 214"/>
                <a:gd name="T47" fmla="*/ 10 h 377"/>
                <a:gd name="T48" fmla="*/ 213 w 214"/>
                <a:gd name="T49" fmla="*/ 10 h 377"/>
                <a:gd name="T50" fmla="*/ 205 w 214"/>
                <a:gd name="T51" fmla="*/ 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377">
                  <a:moveTo>
                    <a:pt x="205" y="6"/>
                  </a:moveTo>
                  <a:lnTo>
                    <a:pt x="205" y="6"/>
                  </a:lnTo>
                  <a:cubicBezTo>
                    <a:pt x="189" y="0"/>
                    <a:pt x="173" y="0"/>
                    <a:pt x="156" y="6"/>
                  </a:cubicBezTo>
                  <a:lnTo>
                    <a:pt x="156" y="6"/>
                  </a:lnTo>
                  <a:cubicBezTo>
                    <a:pt x="140" y="12"/>
                    <a:pt x="126" y="22"/>
                    <a:pt x="115" y="35"/>
                  </a:cubicBezTo>
                  <a:lnTo>
                    <a:pt x="82" y="73"/>
                  </a:lnTo>
                  <a:lnTo>
                    <a:pt x="50" y="112"/>
                  </a:lnTo>
                  <a:lnTo>
                    <a:pt x="17" y="150"/>
                  </a:lnTo>
                  <a:lnTo>
                    <a:pt x="17" y="150"/>
                  </a:lnTo>
                  <a:cubicBezTo>
                    <a:pt x="6" y="162"/>
                    <a:pt x="0" y="175"/>
                    <a:pt x="0" y="188"/>
                  </a:cubicBezTo>
                  <a:lnTo>
                    <a:pt x="0" y="188"/>
                  </a:lnTo>
                  <a:cubicBezTo>
                    <a:pt x="0" y="201"/>
                    <a:pt x="6" y="213"/>
                    <a:pt x="17" y="226"/>
                  </a:cubicBezTo>
                  <a:lnTo>
                    <a:pt x="50" y="264"/>
                  </a:lnTo>
                  <a:lnTo>
                    <a:pt x="82" y="303"/>
                  </a:lnTo>
                  <a:lnTo>
                    <a:pt x="115" y="341"/>
                  </a:lnTo>
                  <a:lnTo>
                    <a:pt x="115" y="341"/>
                  </a:lnTo>
                  <a:cubicBezTo>
                    <a:pt x="126" y="354"/>
                    <a:pt x="140" y="364"/>
                    <a:pt x="156" y="370"/>
                  </a:cubicBezTo>
                  <a:lnTo>
                    <a:pt x="156" y="370"/>
                  </a:lnTo>
                  <a:cubicBezTo>
                    <a:pt x="173" y="376"/>
                    <a:pt x="189" y="376"/>
                    <a:pt x="205" y="370"/>
                  </a:cubicBezTo>
                  <a:lnTo>
                    <a:pt x="205" y="370"/>
                  </a:lnTo>
                  <a:cubicBezTo>
                    <a:pt x="207" y="369"/>
                    <a:pt x="210" y="368"/>
                    <a:pt x="213" y="366"/>
                  </a:cubicBezTo>
                  <a:lnTo>
                    <a:pt x="213" y="367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3" y="10"/>
                  </a:lnTo>
                  <a:cubicBezTo>
                    <a:pt x="210" y="9"/>
                    <a:pt x="207" y="7"/>
                    <a:pt x="205" y="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5"/>
                </a:solidFill>
              </a:endParaRPr>
            </a:p>
          </p:txBody>
        </p:sp>
        <p:sp>
          <p:nvSpPr>
            <p:cNvPr id="588" name="Freeform 285">
              <a:extLst>
                <a:ext uri="{FF2B5EF4-FFF2-40B4-BE49-F238E27FC236}">
                  <a16:creationId xmlns:a16="http://schemas.microsoft.com/office/drawing/2014/main" id="{6C2B6D4B-61C8-E449-A8F9-7889AFB2A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50" y="4932363"/>
              <a:ext cx="217488" cy="466725"/>
            </a:xfrm>
            <a:custGeom>
              <a:avLst/>
              <a:gdLst>
                <a:gd name="T0" fmla="*/ 604 w 606"/>
                <a:gd name="T1" fmla="*/ 1286 h 1296"/>
                <a:gd name="T2" fmla="*/ 605 w 606"/>
                <a:gd name="T3" fmla="*/ 1055 h 1296"/>
                <a:gd name="T4" fmla="*/ 605 w 606"/>
                <a:gd name="T5" fmla="*/ 1055 h 1296"/>
                <a:gd name="T6" fmla="*/ 597 w 606"/>
                <a:gd name="T7" fmla="*/ 1058 h 1296"/>
                <a:gd name="T8" fmla="*/ 597 w 606"/>
                <a:gd name="T9" fmla="*/ 1058 h 1296"/>
                <a:gd name="T10" fmla="*/ 548 w 606"/>
                <a:gd name="T11" fmla="*/ 1058 h 1296"/>
                <a:gd name="T12" fmla="*/ 548 w 606"/>
                <a:gd name="T13" fmla="*/ 1058 h 1296"/>
                <a:gd name="T14" fmla="*/ 507 w 606"/>
                <a:gd name="T15" fmla="*/ 1030 h 1296"/>
                <a:gd name="T16" fmla="*/ 442 w 606"/>
                <a:gd name="T17" fmla="*/ 954 h 1296"/>
                <a:gd name="T18" fmla="*/ 409 w 606"/>
                <a:gd name="T19" fmla="*/ 915 h 1296"/>
                <a:gd name="T20" fmla="*/ 376 w 606"/>
                <a:gd name="T21" fmla="*/ 877 h 1296"/>
                <a:gd name="T22" fmla="*/ 278 w 606"/>
                <a:gd name="T23" fmla="*/ 762 h 1296"/>
                <a:gd name="T24" fmla="*/ 245 w 606"/>
                <a:gd name="T25" fmla="*/ 723 h 1296"/>
                <a:gd name="T26" fmla="*/ 212 w 606"/>
                <a:gd name="T27" fmla="*/ 685 h 1296"/>
                <a:gd name="T28" fmla="*/ 212 w 606"/>
                <a:gd name="T29" fmla="*/ 685 h 1296"/>
                <a:gd name="T30" fmla="*/ 196 w 606"/>
                <a:gd name="T31" fmla="*/ 647 h 1296"/>
                <a:gd name="T32" fmla="*/ 196 w 606"/>
                <a:gd name="T33" fmla="*/ 647 h 1296"/>
                <a:gd name="T34" fmla="*/ 212 w 606"/>
                <a:gd name="T35" fmla="*/ 609 h 1296"/>
                <a:gd name="T36" fmla="*/ 245 w 606"/>
                <a:gd name="T37" fmla="*/ 571 h 1296"/>
                <a:gd name="T38" fmla="*/ 278 w 606"/>
                <a:gd name="T39" fmla="*/ 532 h 1296"/>
                <a:gd name="T40" fmla="*/ 310 w 606"/>
                <a:gd name="T41" fmla="*/ 494 h 1296"/>
                <a:gd name="T42" fmla="*/ 343 w 606"/>
                <a:gd name="T43" fmla="*/ 456 h 1296"/>
                <a:gd name="T44" fmla="*/ 376 w 606"/>
                <a:gd name="T45" fmla="*/ 417 h 1296"/>
                <a:gd name="T46" fmla="*/ 409 w 606"/>
                <a:gd name="T47" fmla="*/ 379 h 1296"/>
                <a:gd name="T48" fmla="*/ 442 w 606"/>
                <a:gd name="T49" fmla="*/ 341 h 1296"/>
                <a:gd name="T50" fmla="*/ 474 w 606"/>
                <a:gd name="T51" fmla="*/ 303 h 1296"/>
                <a:gd name="T52" fmla="*/ 507 w 606"/>
                <a:gd name="T53" fmla="*/ 264 h 1296"/>
                <a:gd name="T54" fmla="*/ 507 w 606"/>
                <a:gd name="T55" fmla="*/ 264 h 1296"/>
                <a:gd name="T56" fmla="*/ 548 w 606"/>
                <a:gd name="T57" fmla="*/ 235 h 1296"/>
                <a:gd name="T58" fmla="*/ 548 w 606"/>
                <a:gd name="T59" fmla="*/ 235 h 1296"/>
                <a:gd name="T60" fmla="*/ 597 w 606"/>
                <a:gd name="T61" fmla="*/ 235 h 1296"/>
                <a:gd name="T62" fmla="*/ 597 w 606"/>
                <a:gd name="T63" fmla="*/ 235 h 1296"/>
                <a:gd name="T64" fmla="*/ 605 w 606"/>
                <a:gd name="T65" fmla="*/ 239 h 1296"/>
                <a:gd name="T66" fmla="*/ 605 w 606"/>
                <a:gd name="T67" fmla="*/ 239 h 1296"/>
                <a:gd name="T68" fmla="*/ 605 w 606"/>
                <a:gd name="T69" fmla="*/ 9 h 1296"/>
                <a:gd name="T70" fmla="*/ 605 w 606"/>
                <a:gd name="T71" fmla="*/ 9 h 1296"/>
                <a:gd name="T72" fmla="*/ 597 w 606"/>
                <a:gd name="T73" fmla="*/ 5 h 1296"/>
                <a:gd name="T74" fmla="*/ 597 w 606"/>
                <a:gd name="T75" fmla="*/ 5 h 1296"/>
                <a:gd name="T76" fmla="*/ 548 w 606"/>
                <a:gd name="T77" fmla="*/ 5 h 1296"/>
                <a:gd name="T78" fmla="*/ 548 w 606"/>
                <a:gd name="T79" fmla="*/ 5 h 1296"/>
                <a:gd name="T80" fmla="*/ 507 w 606"/>
                <a:gd name="T81" fmla="*/ 35 h 1296"/>
                <a:gd name="T82" fmla="*/ 15 w 606"/>
                <a:gd name="T83" fmla="*/ 609 h 1296"/>
                <a:gd name="T84" fmla="*/ 15 w 606"/>
                <a:gd name="T85" fmla="*/ 609 h 1296"/>
                <a:gd name="T86" fmla="*/ 0 w 606"/>
                <a:gd name="T87" fmla="*/ 647 h 1296"/>
                <a:gd name="T88" fmla="*/ 0 w 606"/>
                <a:gd name="T89" fmla="*/ 647 h 1296"/>
                <a:gd name="T90" fmla="*/ 15 w 606"/>
                <a:gd name="T91" fmla="*/ 685 h 1296"/>
                <a:gd name="T92" fmla="*/ 114 w 606"/>
                <a:gd name="T93" fmla="*/ 801 h 1296"/>
                <a:gd name="T94" fmla="*/ 146 w 606"/>
                <a:gd name="T95" fmla="*/ 839 h 1296"/>
                <a:gd name="T96" fmla="*/ 179 w 606"/>
                <a:gd name="T97" fmla="*/ 877 h 1296"/>
                <a:gd name="T98" fmla="*/ 278 w 606"/>
                <a:gd name="T99" fmla="*/ 991 h 1296"/>
                <a:gd name="T100" fmla="*/ 310 w 606"/>
                <a:gd name="T101" fmla="*/ 1030 h 1296"/>
                <a:gd name="T102" fmla="*/ 343 w 606"/>
                <a:gd name="T103" fmla="*/ 1068 h 1296"/>
                <a:gd name="T104" fmla="*/ 442 w 606"/>
                <a:gd name="T105" fmla="*/ 1183 h 1296"/>
                <a:gd name="T106" fmla="*/ 474 w 606"/>
                <a:gd name="T107" fmla="*/ 1222 h 1296"/>
                <a:gd name="T108" fmla="*/ 507 w 606"/>
                <a:gd name="T109" fmla="*/ 1260 h 1296"/>
                <a:gd name="T110" fmla="*/ 507 w 606"/>
                <a:gd name="T111" fmla="*/ 1260 h 1296"/>
                <a:gd name="T112" fmla="*/ 548 w 606"/>
                <a:gd name="T113" fmla="*/ 1289 h 1296"/>
                <a:gd name="T114" fmla="*/ 548 w 606"/>
                <a:gd name="T115" fmla="*/ 1289 h 1296"/>
                <a:gd name="T116" fmla="*/ 597 w 606"/>
                <a:gd name="T117" fmla="*/ 1289 h 1296"/>
                <a:gd name="T118" fmla="*/ 604 w 606"/>
                <a:gd name="T119" fmla="*/ 128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6" h="1296">
                  <a:moveTo>
                    <a:pt x="604" y="1286"/>
                  </a:moveTo>
                  <a:lnTo>
                    <a:pt x="605" y="1055"/>
                  </a:lnTo>
                  <a:lnTo>
                    <a:pt x="605" y="1055"/>
                  </a:lnTo>
                  <a:cubicBezTo>
                    <a:pt x="605" y="1055"/>
                    <a:pt x="599" y="1058"/>
                    <a:pt x="597" y="1058"/>
                  </a:cubicBezTo>
                  <a:lnTo>
                    <a:pt x="597" y="1058"/>
                  </a:lnTo>
                  <a:cubicBezTo>
                    <a:pt x="581" y="1065"/>
                    <a:pt x="565" y="1065"/>
                    <a:pt x="548" y="1058"/>
                  </a:cubicBezTo>
                  <a:lnTo>
                    <a:pt x="548" y="1058"/>
                  </a:lnTo>
                  <a:cubicBezTo>
                    <a:pt x="532" y="1053"/>
                    <a:pt x="518" y="1043"/>
                    <a:pt x="507" y="1030"/>
                  </a:cubicBezTo>
                  <a:lnTo>
                    <a:pt x="442" y="954"/>
                  </a:lnTo>
                  <a:lnTo>
                    <a:pt x="409" y="915"/>
                  </a:lnTo>
                  <a:lnTo>
                    <a:pt x="376" y="877"/>
                  </a:lnTo>
                  <a:lnTo>
                    <a:pt x="278" y="762"/>
                  </a:lnTo>
                  <a:lnTo>
                    <a:pt x="245" y="723"/>
                  </a:lnTo>
                  <a:lnTo>
                    <a:pt x="212" y="685"/>
                  </a:lnTo>
                  <a:lnTo>
                    <a:pt x="212" y="685"/>
                  </a:lnTo>
                  <a:cubicBezTo>
                    <a:pt x="201" y="672"/>
                    <a:pt x="196" y="660"/>
                    <a:pt x="196" y="647"/>
                  </a:cubicBezTo>
                  <a:lnTo>
                    <a:pt x="196" y="647"/>
                  </a:lnTo>
                  <a:cubicBezTo>
                    <a:pt x="196" y="634"/>
                    <a:pt x="201" y="621"/>
                    <a:pt x="212" y="609"/>
                  </a:cubicBezTo>
                  <a:lnTo>
                    <a:pt x="245" y="571"/>
                  </a:lnTo>
                  <a:lnTo>
                    <a:pt x="278" y="532"/>
                  </a:lnTo>
                  <a:lnTo>
                    <a:pt x="310" y="494"/>
                  </a:lnTo>
                  <a:lnTo>
                    <a:pt x="343" y="456"/>
                  </a:lnTo>
                  <a:lnTo>
                    <a:pt x="376" y="417"/>
                  </a:lnTo>
                  <a:lnTo>
                    <a:pt x="409" y="379"/>
                  </a:lnTo>
                  <a:lnTo>
                    <a:pt x="442" y="341"/>
                  </a:lnTo>
                  <a:lnTo>
                    <a:pt x="474" y="303"/>
                  </a:lnTo>
                  <a:lnTo>
                    <a:pt x="507" y="264"/>
                  </a:lnTo>
                  <a:lnTo>
                    <a:pt x="507" y="264"/>
                  </a:lnTo>
                  <a:cubicBezTo>
                    <a:pt x="518" y="251"/>
                    <a:pt x="532" y="242"/>
                    <a:pt x="548" y="235"/>
                  </a:cubicBezTo>
                  <a:lnTo>
                    <a:pt x="548" y="235"/>
                  </a:lnTo>
                  <a:cubicBezTo>
                    <a:pt x="565" y="229"/>
                    <a:pt x="581" y="229"/>
                    <a:pt x="597" y="235"/>
                  </a:cubicBezTo>
                  <a:lnTo>
                    <a:pt x="597" y="235"/>
                  </a:lnTo>
                  <a:cubicBezTo>
                    <a:pt x="599" y="237"/>
                    <a:pt x="602" y="238"/>
                    <a:pt x="605" y="239"/>
                  </a:cubicBezTo>
                  <a:lnTo>
                    <a:pt x="605" y="239"/>
                  </a:lnTo>
                  <a:lnTo>
                    <a:pt x="605" y="9"/>
                  </a:lnTo>
                  <a:lnTo>
                    <a:pt x="605" y="9"/>
                  </a:lnTo>
                  <a:cubicBezTo>
                    <a:pt x="602" y="8"/>
                    <a:pt x="599" y="6"/>
                    <a:pt x="597" y="5"/>
                  </a:cubicBezTo>
                  <a:lnTo>
                    <a:pt x="597" y="5"/>
                  </a:lnTo>
                  <a:cubicBezTo>
                    <a:pt x="581" y="0"/>
                    <a:pt x="565" y="0"/>
                    <a:pt x="548" y="5"/>
                  </a:cubicBezTo>
                  <a:lnTo>
                    <a:pt x="548" y="5"/>
                  </a:lnTo>
                  <a:cubicBezTo>
                    <a:pt x="532" y="12"/>
                    <a:pt x="518" y="22"/>
                    <a:pt x="507" y="35"/>
                  </a:cubicBezTo>
                  <a:lnTo>
                    <a:pt x="15" y="609"/>
                  </a:lnTo>
                  <a:lnTo>
                    <a:pt x="15" y="609"/>
                  </a:lnTo>
                  <a:cubicBezTo>
                    <a:pt x="5" y="621"/>
                    <a:pt x="0" y="634"/>
                    <a:pt x="0" y="647"/>
                  </a:cubicBezTo>
                  <a:lnTo>
                    <a:pt x="0" y="647"/>
                  </a:lnTo>
                  <a:cubicBezTo>
                    <a:pt x="0" y="660"/>
                    <a:pt x="5" y="673"/>
                    <a:pt x="15" y="685"/>
                  </a:cubicBezTo>
                  <a:lnTo>
                    <a:pt x="114" y="801"/>
                  </a:lnTo>
                  <a:lnTo>
                    <a:pt x="146" y="839"/>
                  </a:lnTo>
                  <a:lnTo>
                    <a:pt x="179" y="877"/>
                  </a:lnTo>
                  <a:lnTo>
                    <a:pt x="278" y="991"/>
                  </a:lnTo>
                  <a:lnTo>
                    <a:pt x="310" y="1030"/>
                  </a:lnTo>
                  <a:lnTo>
                    <a:pt x="343" y="1068"/>
                  </a:lnTo>
                  <a:lnTo>
                    <a:pt x="442" y="1183"/>
                  </a:lnTo>
                  <a:lnTo>
                    <a:pt x="474" y="1222"/>
                  </a:lnTo>
                  <a:lnTo>
                    <a:pt x="507" y="1260"/>
                  </a:lnTo>
                  <a:lnTo>
                    <a:pt x="507" y="1260"/>
                  </a:lnTo>
                  <a:cubicBezTo>
                    <a:pt x="518" y="1273"/>
                    <a:pt x="532" y="1282"/>
                    <a:pt x="548" y="1289"/>
                  </a:cubicBezTo>
                  <a:lnTo>
                    <a:pt x="548" y="1289"/>
                  </a:lnTo>
                  <a:cubicBezTo>
                    <a:pt x="565" y="1295"/>
                    <a:pt x="581" y="1295"/>
                    <a:pt x="597" y="1289"/>
                  </a:cubicBezTo>
                  <a:lnTo>
                    <a:pt x="604" y="128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>
                <a:solidFill>
                  <a:schemeClr val="accent6"/>
                </a:solidFill>
              </a:endParaRPr>
            </a:p>
          </p:txBody>
        </p:sp>
        <p:sp>
          <p:nvSpPr>
            <p:cNvPr id="589" name="Freeform 131">
              <a:extLst>
                <a:ext uri="{FF2B5EF4-FFF2-40B4-BE49-F238E27FC236}">
                  <a16:creationId xmlns:a16="http://schemas.microsoft.com/office/drawing/2014/main" id="{3D88227D-2654-3847-89AB-C35A6121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657" y="4872324"/>
              <a:ext cx="1700213" cy="579437"/>
            </a:xfrm>
            <a:custGeom>
              <a:avLst/>
              <a:gdLst>
                <a:gd name="T0" fmla="*/ 4032 w 4721"/>
                <a:gd name="T1" fmla="*/ 728 h 1609"/>
                <a:gd name="T2" fmla="*/ 4524 w 4721"/>
                <a:gd name="T3" fmla="*/ 1455 h 1609"/>
                <a:gd name="T4" fmla="*/ 4130 w 4721"/>
                <a:gd name="T5" fmla="*/ 1148 h 1609"/>
                <a:gd name="T6" fmla="*/ 4065 w 4721"/>
                <a:gd name="T7" fmla="*/ 536 h 1609"/>
                <a:gd name="T8" fmla="*/ 4253 w 4721"/>
                <a:gd name="T9" fmla="*/ 1523 h 1609"/>
                <a:gd name="T10" fmla="*/ 3770 w 4721"/>
                <a:gd name="T11" fmla="*/ 1111 h 1609"/>
                <a:gd name="T12" fmla="*/ 3245 w 4721"/>
                <a:gd name="T13" fmla="*/ 1111 h 1609"/>
                <a:gd name="T14" fmla="*/ 2754 w 4721"/>
                <a:gd name="T15" fmla="*/ 1455 h 1609"/>
                <a:gd name="T16" fmla="*/ 3278 w 4721"/>
                <a:gd name="T17" fmla="*/ 842 h 1609"/>
                <a:gd name="T18" fmla="*/ 2737 w 4721"/>
                <a:gd name="T19" fmla="*/ 115 h 1609"/>
                <a:gd name="T20" fmla="*/ 3180 w 4721"/>
                <a:gd name="T21" fmla="*/ 421 h 1609"/>
                <a:gd name="T22" fmla="*/ 3639 w 4721"/>
                <a:gd name="T23" fmla="*/ 651 h 1609"/>
                <a:gd name="T24" fmla="*/ 4278 w 4721"/>
                <a:gd name="T25" fmla="*/ 115 h 1609"/>
                <a:gd name="T26" fmla="*/ 3737 w 4721"/>
                <a:gd name="T27" fmla="*/ 842 h 1609"/>
                <a:gd name="T28" fmla="*/ 3705 w 4721"/>
                <a:gd name="T29" fmla="*/ 1417 h 1609"/>
                <a:gd name="T30" fmla="*/ 3344 w 4721"/>
                <a:gd name="T31" fmla="*/ 1436 h 1609"/>
                <a:gd name="T32" fmla="*/ 3114 w 4721"/>
                <a:gd name="T33" fmla="*/ 1417 h 1609"/>
                <a:gd name="T34" fmla="*/ 3574 w 4721"/>
                <a:gd name="T35" fmla="*/ 1034 h 1609"/>
                <a:gd name="T36" fmla="*/ 2492 w 4721"/>
                <a:gd name="T37" fmla="*/ 1455 h 1609"/>
                <a:gd name="T38" fmla="*/ 2492 w 4721"/>
                <a:gd name="T39" fmla="*/ 153 h 1609"/>
                <a:gd name="T40" fmla="*/ 2885 w 4721"/>
                <a:gd name="T41" fmla="*/ 460 h 1609"/>
                <a:gd name="T42" fmla="*/ 2950 w 4721"/>
                <a:gd name="T43" fmla="*/ 1072 h 1609"/>
                <a:gd name="T44" fmla="*/ 2262 w 4721"/>
                <a:gd name="T45" fmla="*/ 1417 h 1609"/>
                <a:gd name="T46" fmla="*/ 2303 w 4721"/>
                <a:gd name="T47" fmla="*/ 162 h 1609"/>
                <a:gd name="T48" fmla="*/ 2721 w 4721"/>
                <a:gd name="T49" fmla="*/ 575 h 1609"/>
                <a:gd name="T50" fmla="*/ 2655 w 4721"/>
                <a:gd name="T51" fmla="*/ 1111 h 1609"/>
                <a:gd name="T52" fmla="*/ 1934 w 4721"/>
                <a:gd name="T53" fmla="*/ 1340 h 1609"/>
                <a:gd name="T54" fmla="*/ 1491 w 4721"/>
                <a:gd name="T55" fmla="*/ 804 h 1609"/>
                <a:gd name="T56" fmla="*/ 2156 w 4721"/>
                <a:gd name="T57" fmla="*/ 87 h 1609"/>
                <a:gd name="T58" fmla="*/ 1771 w 4721"/>
                <a:gd name="T59" fmla="*/ 613 h 1609"/>
                <a:gd name="T60" fmla="*/ 2032 w 4721"/>
                <a:gd name="T61" fmla="*/ 1302 h 1609"/>
                <a:gd name="T62" fmla="*/ 1639 w 4721"/>
                <a:gd name="T63" fmla="*/ 1379 h 1609"/>
                <a:gd name="T64" fmla="*/ 1172 w 4721"/>
                <a:gd name="T65" fmla="*/ 852 h 1609"/>
                <a:gd name="T66" fmla="*/ 517 w 4721"/>
                <a:gd name="T67" fmla="*/ 1523 h 1609"/>
                <a:gd name="T68" fmla="*/ 689 w 4721"/>
                <a:gd name="T69" fmla="*/ 1111 h 1609"/>
                <a:gd name="T70" fmla="*/ 689 w 4721"/>
                <a:gd name="T71" fmla="*/ 498 h 1609"/>
                <a:gd name="T72" fmla="*/ 590 w 4721"/>
                <a:gd name="T73" fmla="*/ 153 h 1609"/>
                <a:gd name="T74" fmla="*/ 1082 w 4721"/>
                <a:gd name="T75" fmla="*/ 728 h 1609"/>
                <a:gd name="T76" fmla="*/ 1737 w 4721"/>
                <a:gd name="T77" fmla="*/ 115 h 1609"/>
                <a:gd name="T78" fmla="*/ 1541 w 4721"/>
                <a:gd name="T79" fmla="*/ 575 h 1609"/>
                <a:gd name="T80" fmla="*/ 1516 w 4721"/>
                <a:gd name="T81" fmla="*/ 1523 h 1609"/>
                <a:gd name="T82" fmla="*/ 1172 w 4721"/>
                <a:gd name="T83" fmla="*/ 1312 h 1609"/>
                <a:gd name="T84" fmla="*/ 779 w 4721"/>
                <a:gd name="T85" fmla="*/ 1523 h 1609"/>
                <a:gd name="T86" fmla="*/ 1049 w 4721"/>
                <a:gd name="T87" fmla="*/ 1072 h 1609"/>
                <a:gd name="T88" fmla="*/ 230 w 4721"/>
                <a:gd name="T89" fmla="*/ 1494 h 1609"/>
                <a:gd name="T90" fmla="*/ 558 w 4721"/>
                <a:gd name="T91" fmla="*/ 958 h 1609"/>
                <a:gd name="T92" fmla="*/ 295 w 4721"/>
                <a:gd name="T93" fmla="*/ 192 h 1609"/>
                <a:gd name="T94" fmla="*/ 787 w 4721"/>
                <a:gd name="T95" fmla="*/ 766 h 1609"/>
                <a:gd name="T96" fmla="*/ 779 w 4721"/>
                <a:gd name="T97" fmla="*/ 87 h 1609"/>
                <a:gd name="T98" fmla="*/ 1123 w 4721"/>
                <a:gd name="T99" fmla="*/ 297 h 1609"/>
                <a:gd name="T100" fmla="*/ 1516 w 4721"/>
                <a:gd name="T101" fmla="*/ 87 h 1609"/>
                <a:gd name="T102" fmla="*/ 1172 w 4721"/>
                <a:gd name="T103" fmla="*/ 603 h 1609"/>
                <a:gd name="T104" fmla="*/ 3090 w 4721"/>
                <a:gd name="T105" fmla="*/ 87 h 1609"/>
                <a:gd name="T106" fmla="*/ 3483 w 4721"/>
                <a:gd name="T107" fmla="*/ 297 h 1609"/>
                <a:gd name="T108" fmla="*/ 3836 w 4721"/>
                <a:gd name="T109" fmla="*/ 115 h 1609"/>
                <a:gd name="T110" fmla="*/ 3532 w 4721"/>
                <a:gd name="T111" fmla="*/ 603 h 1609"/>
                <a:gd name="T112" fmla="*/ 730 w 4721"/>
                <a:gd name="T113" fmla="*/ 87 h 1609"/>
                <a:gd name="T114" fmla="*/ 426 w 4721"/>
                <a:gd name="T115" fmla="*/ 651 h 1609"/>
                <a:gd name="T116" fmla="*/ 230 w 4721"/>
                <a:gd name="T117" fmla="*/ 1187 h 1609"/>
                <a:gd name="T118" fmla="*/ 4663 w 4721"/>
                <a:gd name="T119" fmla="*/ 1446 h 1609"/>
                <a:gd name="T120" fmla="*/ 4622 w 4721"/>
                <a:gd name="T121" fmla="*/ 192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21" h="1609">
                  <a:moveTo>
                    <a:pt x="4524" y="153"/>
                  </a:moveTo>
                  <a:lnTo>
                    <a:pt x="4491" y="192"/>
                  </a:lnTo>
                  <a:lnTo>
                    <a:pt x="4458" y="230"/>
                  </a:lnTo>
                  <a:lnTo>
                    <a:pt x="4425" y="268"/>
                  </a:lnTo>
                  <a:lnTo>
                    <a:pt x="4393" y="306"/>
                  </a:lnTo>
                  <a:lnTo>
                    <a:pt x="4360" y="345"/>
                  </a:lnTo>
                  <a:lnTo>
                    <a:pt x="4327" y="383"/>
                  </a:lnTo>
                  <a:lnTo>
                    <a:pt x="4294" y="421"/>
                  </a:lnTo>
                  <a:lnTo>
                    <a:pt x="4261" y="460"/>
                  </a:lnTo>
                  <a:lnTo>
                    <a:pt x="4229" y="498"/>
                  </a:lnTo>
                  <a:lnTo>
                    <a:pt x="4196" y="536"/>
                  </a:lnTo>
                  <a:lnTo>
                    <a:pt x="4163" y="575"/>
                  </a:lnTo>
                  <a:lnTo>
                    <a:pt x="4130" y="613"/>
                  </a:lnTo>
                  <a:lnTo>
                    <a:pt x="4097" y="651"/>
                  </a:lnTo>
                  <a:lnTo>
                    <a:pt x="4065" y="689"/>
                  </a:lnTo>
                  <a:lnTo>
                    <a:pt x="4032" y="728"/>
                  </a:lnTo>
                  <a:lnTo>
                    <a:pt x="3999" y="766"/>
                  </a:lnTo>
                  <a:lnTo>
                    <a:pt x="3999" y="766"/>
                  </a:lnTo>
                  <a:cubicBezTo>
                    <a:pt x="3988" y="778"/>
                    <a:pt x="3983" y="791"/>
                    <a:pt x="3983" y="804"/>
                  </a:cubicBezTo>
                  <a:lnTo>
                    <a:pt x="3983" y="804"/>
                  </a:lnTo>
                  <a:cubicBezTo>
                    <a:pt x="3983" y="817"/>
                    <a:pt x="3988" y="830"/>
                    <a:pt x="3999" y="842"/>
                  </a:cubicBezTo>
                  <a:lnTo>
                    <a:pt x="4032" y="880"/>
                  </a:lnTo>
                  <a:lnTo>
                    <a:pt x="4065" y="919"/>
                  </a:lnTo>
                  <a:lnTo>
                    <a:pt x="4163" y="1034"/>
                  </a:lnTo>
                  <a:lnTo>
                    <a:pt x="4196" y="1072"/>
                  </a:lnTo>
                  <a:lnTo>
                    <a:pt x="4229" y="1111"/>
                  </a:lnTo>
                  <a:lnTo>
                    <a:pt x="4327" y="1225"/>
                  </a:lnTo>
                  <a:lnTo>
                    <a:pt x="4360" y="1264"/>
                  </a:lnTo>
                  <a:lnTo>
                    <a:pt x="4393" y="1302"/>
                  </a:lnTo>
                  <a:lnTo>
                    <a:pt x="4491" y="1417"/>
                  </a:lnTo>
                  <a:lnTo>
                    <a:pt x="4524" y="1455"/>
                  </a:lnTo>
                  <a:lnTo>
                    <a:pt x="4524" y="1455"/>
                  </a:lnTo>
                  <a:cubicBezTo>
                    <a:pt x="4535" y="1468"/>
                    <a:pt x="4540" y="1481"/>
                    <a:pt x="4540" y="1494"/>
                  </a:cubicBezTo>
                  <a:lnTo>
                    <a:pt x="4540" y="1494"/>
                  </a:lnTo>
                  <a:cubicBezTo>
                    <a:pt x="4540" y="1506"/>
                    <a:pt x="4532" y="1516"/>
                    <a:pt x="4516" y="1523"/>
                  </a:cubicBezTo>
                  <a:lnTo>
                    <a:pt x="4516" y="1523"/>
                  </a:lnTo>
                  <a:cubicBezTo>
                    <a:pt x="4499" y="1529"/>
                    <a:pt x="4483" y="1529"/>
                    <a:pt x="4466" y="1523"/>
                  </a:cubicBezTo>
                  <a:lnTo>
                    <a:pt x="4466" y="1523"/>
                  </a:lnTo>
                  <a:cubicBezTo>
                    <a:pt x="4450" y="1516"/>
                    <a:pt x="4436" y="1506"/>
                    <a:pt x="4425" y="1494"/>
                  </a:cubicBezTo>
                  <a:lnTo>
                    <a:pt x="4393" y="1455"/>
                  </a:lnTo>
                  <a:lnTo>
                    <a:pt x="4360" y="1417"/>
                  </a:lnTo>
                  <a:lnTo>
                    <a:pt x="4327" y="1379"/>
                  </a:lnTo>
                  <a:lnTo>
                    <a:pt x="4294" y="1340"/>
                  </a:lnTo>
                  <a:lnTo>
                    <a:pt x="4261" y="1302"/>
                  </a:lnTo>
                  <a:lnTo>
                    <a:pt x="4229" y="1264"/>
                  </a:lnTo>
                  <a:lnTo>
                    <a:pt x="4196" y="1225"/>
                  </a:lnTo>
                  <a:lnTo>
                    <a:pt x="4163" y="1187"/>
                  </a:lnTo>
                  <a:lnTo>
                    <a:pt x="4130" y="1148"/>
                  </a:lnTo>
                  <a:lnTo>
                    <a:pt x="4097" y="1111"/>
                  </a:lnTo>
                  <a:lnTo>
                    <a:pt x="4065" y="1072"/>
                  </a:lnTo>
                  <a:lnTo>
                    <a:pt x="4032" y="1034"/>
                  </a:lnTo>
                  <a:lnTo>
                    <a:pt x="3999" y="996"/>
                  </a:lnTo>
                  <a:lnTo>
                    <a:pt x="3966" y="958"/>
                  </a:lnTo>
                  <a:lnTo>
                    <a:pt x="3933" y="919"/>
                  </a:lnTo>
                  <a:lnTo>
                    <a:pt x="3901" y="880"/>
                  </a:lnTo>
                  <a:lnTo>
                    <a:pt x="3868" y="842"/>
                  </a:lnTo>
                  <a:lnTo>
                    <a:pt x="3868" y="842"/>
                  </a:lnTo>
                  <a:cubicBezTo>
                    <a:pt x="3857" y="830"/>
                    <a:pt x="3851" y="817"/>
                    <a:pt x="3851" y="804"/>
                  </a:cubicBezTo>
                  <a:lnTo>
                    <a:pt x="3851" y="804"/>
                  </a:lnTo>
                  <a:cubicBezTo>
                    <a:pt x="3851" y="791"/>
                    <a:pt x="3857" y="778"/>
                    <a:pt x="3868" y="766"/>
                  </a:cubicBezTo>
                  <a:lnTo>
                    <a:pt x="3901" y="728"/>
                  </a:lnTo>
                  <a:lnTo>
                    <a:pt x="3933" y="689"/>
                  </a:lnTo>
                  <a:lnTo>
                    <a:pt x="3966" y="651"/>
                  </a:lnTo>
                  <a:lnTo>
                    <a:pt x="4065" y="536"/>
                  </a:lnTo>
                  <a:lnTo>
                    <a:pt x="4097" y="498"/>
                  </a:lnTo>
                  <a:lnTo>
                    <a:pt x="4130" y="460"/>
                  </a:lnTo>
                  <a:lnTo>
                    <a:pt x="4229" y="345"/>
                  </a:lnTo>
                  <a:lnTo>
                    <a:pt x="4261" y="306"/>
                  </a:lnTo>
                  <a:lnTo>
                    <a:pt x="4294" y="268"/>
                  </a:lnTo>
                  <a:lnTo>
                    <a:pt x="4393" y="153"/>
                  </a:lnTo>
                  <a:lnTo>
                    <a:pt x="4425" y="115"/>
                  </a:lnTo>
                  <a:lnTo>
                    <a:pt x="4425" y="115"/>
                  </a:lnTo>
                  <a:cubicBezTo>
                    <a:pt x="4436" y="102"/>
                    <a:pt x="4450" y="92"/>
                    <a:pt x="4466" y="87"/>
                  </a:cubicBezTo>
                  <a:lnTo>
                    <a:pt x="4466" y="87"/>
                  </a:lnTo>
                  <a:cubicBezTo>
                    <a:pt x="4483" y="80"/>
                    <a:pt x="4499" y="80"/>
                    <a:pt x="4516" y="87"/>
                  </a:cubicBezTo>
                  <a:lnTo>
                    <a:pt x="4516" y="87"/>
                  </a:lnTo>
                  <a:cubicBezTo>
                    <a:pt x="4532" y="92"/>
                    <a:pt x="4540" y="102"/>
                    <a:pt x="4540" y="115"/>
                  </a:cubicBezTo>
                  <a:lnTo>
                    <a:pt x="4540" y="115"/>
                  </a:lnTo>
                  <a:cubicBezTo>
                    <a:pt x="4540" y="128"/>
                    <a:pt x="4535" y="140"/>
                    <a:pt x="4524" y="153"/>
                  </a:cubicBezTo>
                  <a:close/>
                  <a:moveTo>
                    <a:pt x="4253" y="1523"/>
                  </a:moveTo>
                  <a:lnTo>
                    <a:pt x="4253" y="1523"/>
                  </a:lnTo>
                  <a:cubicBezTo>
                    <a:pt x="4237" y="1529"/>
                    <a:pt x="4218" y="1531"/>
                    <a:pt x="4196" y="1531"/>
                  </a:cubicBezTo>
                  <a:lnTo>
                    <a:pt x="4196" y="1531"/>
                  </a:lnTo>
                  <a:cubicBezTo>
                    <a:pt x="4174" y="1531"/>
                    <a:pt x="4155" y="1529"/>
                    <a:pt x="4139" y="1523"/>
                  </a:cubicBezTo>
                  <a:lnTo>
                    <a:pt x="4139" y="1523"/>
                  </a:lnTo>
                  <a:cubicBezTo>
                    <a:pt x="4122" y="1516"/>
                    <a:pt x="4109" y="1506"/>
                    <a:pt x="4097" y="1494"/>
                  </a:cubicBezTo>
                  <a:lnTo>
                    <a:pt x="4065" y="1455"/>
                  </a:lnTo>
                  <a:lnTo>
                    <a:pt x="4032" y="1417"/>
                  </a:lnTo>
                  <a:lnTo>
                    <a:pt x="3999" y="1379"/>
                  </a:lnTo>
                  <a:lnTo>
                    <a:pt x="3966" y="1340"/>
                  </a:lnTo>
                  <a:lnTo>
                    <a:pt x="3933" y="1302"/>
                  </a:lnTo>
                  <a:lnTo>
                    <a:pt x="3901" y="1264"/>
                  </a:lnTo>
                  <a:lnTo>
                    <a:pt x="3868" y="1225"/>
                  </a:lnTo>
                  <a:lnTo>
                    <a:pt x="3836" y="1187"/>
                  </a:lnTo>
                  <a:lnTo>
                    <a:pt x="3803" y="1148"/>
                  </a:lnTo>
                  <a:lnTo>
                    <a:pt x="3770" y="1111"/>
                  </a:lnTo>
                  <a:lnTo>
                    <a:pt x="3737" y="1072"/>
                  </a:lnTo>
                  <a:lnTo>
                    <a:pt x="3705" y="1034"/>
                  </a:lnTo>
                  <a:lnTo>
                    <a:pt x="3672" y="996"/>
                  </a:lnTo>
                  <a:lnTo>
                    <a:pt x="3639" y="958"/>
                  </a:lnTo>
                  <a:lnTo>
                    <a:pt x="3606" y="919"/>
                  </a:lnTo>
                  <a:lnTo>
                    <a:pt x="3574" y="880"/>
                  </a:lnTo>
                  <a:lnTo>
                    <a:pt x="3574" y="880"/>
                  </a:lnTo>
                  <a:cubicBezTo>
                    <a:pt x="3562" y="868"/>
                    <a:pt x="3548" y="858"/>
                    <a:pt x="3532" y="852"/>
                  </a:cubicBezTo>
                  <a:lnTo>
                    <a:pt x="3532" y="852"/>
                  </a:lnTo>
                  <a:cubicBezTo>
                    <a:pt x="3516" y="846"/>
                    <a:pt x="3499" y="846"/>
                    <a:pt x="3483" y="852"/>
                  </a:cubicBezTo>
                  <a:lnTo>
                    <a:pt x="3483" y="852"/>
                  </a:lnTo>
                  <a:cubicBezTo>
                    <a:pt x="3466" y="858"/>
                    <a:pt x="3453" y="868"/>
                    <a:pt x="3442" y="880"/>
                  </a:cubicBezTo>
                  <a:lnTo>
                    <a:pt x="3409" y="919"/>
                  </a:lnTo>
                  <a:lnTo>
                    <a:pt x="3311" y="1034"/>
                  </a:lnTo>
                  <a:lnTo>
                    <a:pt x="3278" y="1072"/>
                  </a:lnTo>
                  <a:lnTo>
                    <a:pt x="3245" y="1111"/>
                  </a:lnTo>
                  <a:lnTo>
                    <a:pt x="3147" y="1225"/>
                  </a:lnTo>
                  <a:lnTo>
                    <a:pt x="3114" y="1264"/>
                  </a:lnTo>
                  <a:lnTo>
                    <a:pt x="3081" y="1302"/>
                  </a:lnTo>
                  <a:lnTo>
                    <a:pt x="2983" y="1417"/>
                  </a:lnTo>
                  <a:lnTo>
                    <a:pt x="2950" y="1455"/>
                  </a:lnTo>
                  <a:lnTo>
                    <a:pt x="2917" y="1494"/>
                  </a:lnTo>
                  <a:lnTo>
                    <a:pt x="2917" y="1494"/>
                  </a:lnTo>
                  <a:cubicBezTo>
                    <a:pt x="2907" y="1506"/>
                    <a:pt x="2893" y="1516"/>
                    <a:pt x="2877" y="1523"/>
                  </a:cubicBezTo>
                  <a:lnTo>
                    <a:pt x="2877" y="1523"/>
                  </a:lnTo>
                  <a:cubicBezTo>
                    <a:pt x="2860" y="1529"/>
                    <a:pt x="2841" y="1531"/>
                    <a:pt x="2819" y="1531"/>
                  </a:cubicBezTo>
                  <a:lnTo>
                    <a:pt x="2819" y="1531"/>
                  </a:lnTo>
                  <a:cubicBezTo>
                    <a:pt x="2798" y="1531"/>
                    <a:pt x="2778" y="1529"/>
                    <a:pt x="2762" y="1523"/>
                  </a:cubicBezTo>
                  <a:lnTo>
                    <a:pt x="2762" y="1523"/>
                  </a:lnTo>
                  <a:cubicBezTo>
                    <a:pt x="2745" y="1516"/>
                    <a:pt x="2737" y="1506"/>
                    <a:pt x="2737" y="1494"/>
                  </a:cubicBezTo>
                  <a:lnTo>
                    <a:pt x="2737" y="1494"/>
                  </a:lnTo>
                  <a:cubicBezTo>
                    <a:pt x="2737" y="1481"/>
                    <a:pt x="2743" y="1468"/>
                    <a:pt x="2754" y="1455"/>
                  </a:cubicBezTo>
                  <a:lnTo>
                    <a:pt x="2786" y="1417"/>
                  </a:lnTo>
                  <a:lnTo>
                    <a:pt x="2819" y="1379"/>
                  </a:lnTo>
                  <a:lnTo>
                    <a:pt x="2852" y="1340"/>
                  </a:lnTo>
                  <a:lnTo>
                    <a:pt x="2885" y="1302"/>
                  </a:lnTo>
                  <a:lnTo>
                    <a:pt x="2917" y="1264"/>
                  </a:lnTo>
                  <a:lnTo>
                    <a:pt x="2950" y="1225"/>
                  </a:lnTo>
                  <a:lnTo>
                    <a:pt x="2983" y="1187"/>
                  </a:lnTo>
                  <a:lnTo>
                    <a:pt x="3016" y="1148"/>
                  </a:lnTo>
                  <a:lnTo>
                    <a:pt x="3049" y="1111"/>
                  </a:lnTo>
                  <a:lnTo>
                    <a:pt x="3081" y="1072"/>
                  </a:lnTo>
                  <a:lnTo>
                    <a:pt x="3114" y="1034"/>
                  </a:lnTo>
                  <a:lnTo>
                    <a:pt x="3147" y="996"/>
                  </a:lnTo>
                  <a:lnTo>
                    <a:pt x="3180" y="958"/>
                  </a:lnTo>
                  <a:lnTo>
                    <a:pt x="3213" y="919"/>
                  </a:lnTo>
                  <a:lnTo>
                    <a:pt x="3245" y="880"/>
                  </a:lnTo>
                  <a:lnTo>
                    <a:pt x="3278" y="842"/>
                  </a:lnTo>
                  <a:lnTo>
                    <a:pt x="3278" y="842"/>
                  </a:lnTo>
                  <a:cubicBezTo>
                    <a:pt x="3289" y="830"/>
                    <a:pt x="3294" y="817"/>
                    <a:pt x="3294" y="804"/>
                  </a:cubicBezTo>
                  <a:lnTo>
                    <a:pt x="3294" y="804"/>
                  </a:lnTo>
                  <a:cubicBezTo>
                    <a:pt x="3294" y="791"/>
                    <a:pt x="3289" y="778"/>
                    <a:pt x="3278" y="766"/>
                  </a:cubicBezTo>
                  <a:lnTo>
                    <a:pt x="3245" y="728"/>
                  </a:lnTo>
                  <a:lnTo>
                    <a:pt x="3213" y="689"/>
                  </a:lnTo>
                  <a:lnTo>
                    <a:pt x="3180" y="651"/>
                  </a:lnTo>
                  <a:lnTo>
                    <a:pt x="3081" y="536"/>
                  </a:lnTo>
                  <a:lnTo>
                    <a:pt x="3049" y="498"/>
                  </a:lnTo>
                  <a:lnTo>
                    <a:pt x="3016" y="460"/>
                  </a:lnTo>
                  <a:lnTo>
                    <a:pt x="2917" y="345"/>
                  </a:lnTo>
                  <a:lnTo>
                    <a:pt x="2885" y="306"/>
                  </a:lnTo>
                  <a:lnTo>
                    <a:pt x="2852" y="268"/>
                  </a:lnTo>
                  <a:lnTo>
                    <a:pt x="2754" y="153"/>
                  </a:lnTo>
                  <a:lnTo>
                    <a:pt x="2754" y="153"/>
                  </a:lnTo>
                  <a:cubicBezTo>
                    <a:pt x="2743" y="140"/>
                    <a:pt x="2737" y="128"/>
                    <a:pt x="2737" y="115"/>
                  </a:cubicBezTo>
                  <a:lnTo>
                    <a:pt x="2737" y="115"/>
                  </a:lnTo>
                  <a:cubicBezTo>
                    <a:pt x="2737" y="102"/>
                    <a:pt x="2745" y="92"/>
                    <a:pt x="2762" y="87"/>
                  </a:cubicBezTo>
                  <a:lnTo>
                    <a:pt x="2762" y="87"/>
                  </a:lnTo>
                  <a:cubicBezTo>
                    <a:pt x="2778" y="80"/>
                    <a:pt x="2798" y="77"/>
                    <a:pt x="2819" y="77"/>
                  </a:cubicBezTo>
                  <a:lnTo>
                    <a:pt x="2819" y="77"/>
                  </a:lnTo>
                  <a:cubicBezTo>
                    <a:pt x="2841" y="77"/>
                    <a:pt x="2860" y="80"/>
                    <a:pt x="2877" y="87"/>
                  </a:cubicBezTo>
                  <a:lnTo>
                    <a:pt x="2877" y="87"/>
                  </a:lnTo>
                  <a:cubicBezTo>
                    <a:pt x="2893" y="92"/>
                    <a:pt x="2907" y="102"/>
                    <a:pt x="2917" y="115"/>
                  </a:cubicBezTo>
                  <a:lnTo>
                    <a:pt x="2950" y="153"/>
                  </a:lnTo>
                  <a:lnTo>
                    <a:pt x="2983" y="192"/>
                  </a:lnTo>
                  <a:lnTo>
                    <a:pt x="3016" y="230"/>
                  </a:lnTo>
                  <a:lnTo>
                    <a:pt x="3049" y="268"/>
                  </a:lnTo>
                  <a:lnTo>
                    <a:pt x="3081" y="306"/>
                  </a:lnTo>
                  <a:lnTo>
                    <a:pt x="3114" y="345"/>
                  </a:lnTo>
                  <a:lnTo>
                    <a:pt x="3147" y="383"/>
                  </a:lnTo>
                  <a:lnTo>
                    <a:pt x="3180" y="421"/>
                  </a:lnTo>
                  <a:lnTo>
                    <a:pt x="3213" y="460"/>
                  </a:lnTo>
                  <a:lnTo>
                    <a:pt x="3245" y="498"/>
                  </a:lnTo>
                  <a:lnTo>
                    <a:pt x="3278" y="536"/>
                  </a:lnTo>
                  <a:lnTo>
                    <a:pt x="3311" y="575"/>
                  </a:lnTo>
                  <a:lnTo>
                    <a:pt x="3344" y="613"/>
                  </a:lnTo>
                  <a:lnTo>
                    <a:pt x="3377" y="651"/>
                  </a:lnTo>
                  <a:lnTo>
                    <a:pt x="3409" y="689"/>
                  </a:lnTo>
                  <a:lnTo>
                    <a:pt x="3442" y="728"/>
                  </a:lnTo>
                  <a:lnTo>
                    <a:pt x="3442" y="728"/>
                  </a:lnTo>
                  <a:cubicBezTo>
                    <a:pt x="3453" y="740"/>
                    <a:pt x="3466" y="750"/>
                    <a:pt x="3483" y="757"/>
                  </a:cubicBezTo>
                  <a:lnTo>
                    <a:pt x="3483" y="757"/>
                  </a:lnTo>
                  <a:cubicBezTo>
                    <a:pt x="3499" y="763"/>
                    <a:pt x="3516" y="763"/>
                    <a:pt x="3532" y="757"/>
                  </a:cubicBezTo>
                  <a:lnTo>
                    <a:pt x="3532" y="757"/>
                  </a:lnTo>
                  <a:cubicBezTo>
                    <a:pt x="3548" y="750"/>
                    <a:pt x="3562" y="740"/>
                    <a:pt x="3574" y="728"/>
                  </a:cubicBezTo>
                  <a:lnTo>
                    <a:pt x="3606" y="689"/>
                  </a:lnTo>
                  <a:lnTo>
                    <a:pt x="3639" y="651"/>
                  </a:lnTo>
                  <a:lnTo>
                    <a:pt x="3737" y="536"/>
                  </a:lnTo>
                  <a:lnTo>
                    <a:pt x="3770" y="498"/>
                  </a:lnTo>
                  <a:lnTo>
                    <a:pt x="3803" y="460"/>
                  </a:lnTo>
                  <a:lnTo>
                    <a:pt x="3901" y="345"/>
                  </a:lnTo>
                  <a:lnTo>
                    <a:pt x="3933" y="306"/>
                  </a:lnTo>
                  <a:lnTo>
                    <a:pt x="3966" y="268"/>
                  </a:lnTo>
                  <a:lnTo>
                    <a:pt x="4065" y="153"/>
                  </a:lnTo>
                  <a:lnTo>
                    <a:pt x="4097" y="115"/>
                  </a:lnTo>
                  <a:lnTo>
                    <a:pt x="4097" y="115"/>
                  </a:lnTo>
                  <a:cubicBezTo>
                    <a:pt x="4109" y="102"/>
                    <a:pt x="4122" y="92"/>
                    <a:pt x="4139" y="87"/>
                  </a:cubicBezTo>
                  <a:lnTo>
                    <a:pt x="4139" y="87"/>
                  </a:lnTo>
                  <a:cubicBezTo>
                    <a:pt x="4155" y="80"/>
                    <a:pt x="4174" y="77"/>
                    <a:pt x="4196" y="77"/>
                  </a:cubicBezTo>
                  <a:lnTo>
                    <a:pt x="4196" y="77"/>
                  </a:lnTo>
                  <a:cubicBezTo>
                    <a:pt x="4218" y="77"/>
                    <a:pt x="4237" y="80"/>
                    <a:pt x="4253" y="87"/>
                  </a:cubicBezTo>
                  <a:lnTo>
                    <a:pt x="4253" y="87"/>
                  </a:lnTo>
                  <a:cubicBezTo>
                    <a:pt x="4270" y="92"/>
                    <a:pt x="4278" y="102"/>
                    <a:pt x="4278" y="115"/>
                  </a:cubicBezTo>
                  <a:lnTo>
                    <a:pt x="4278" y="115"/>
                  </a:lnTo>
                  <a:cubicBezTo>
                    <a:pt x="4278" y="128"/>
                    <a:pt x="4272" y="140"/>
                    <a:pt x="4261" y="153"/>
                  </a:cubicBezTo>
                  <a:lnTo>
                    <a:pt x="4229" y="192"/>
                  </a:lnTo>
                  <a:lnTo>
                    <a:pt x="4196" y="230"/>
                  </a:lnTo>
                  <a:lnTo>
                    <a:pt x="4163" y="268"/>
                  </a:lnTo>
                  <a:lnTo>
                    <a:pt x="4065" y="383"/>
                  </a:lnTo>
                  <a:lnTo>
                    <a:pt x="4032" y="421"/>
                  </a:lnTo>
                  <a:lnTo>
                    <a:pt x="3999" y="460"/>
                  </a:lnTo>
                  <a:lnTo>
                    <a:pt x="3901" y="575"/>
                  </a:lnTo>
                  <a:lnTo>
                    <a:pt x="3868" y="613"/>
                  </a:lnTo>
                  <a:lnTo>
                    <a:pt x="3836" y="651"/>
                  </a:lnTo>
                  <a:lnTo>
                    <a:pt x="3737" y="766"/>
                  </a:lnTo>
                  <a:lnTo>
                    <a:pt x="3737" y="766"/>
                  </a:lnTo>
                  <a:cubicBezTo>
                    <a:pt x="3726" y="778"/>
                    <a:pt x="3721" y="791"/>
                    <a:pt x="3721" y="804"/>
                  </a:cubicBezTo>
                  <a:lnTo>
                    <a:pt x="3721" y="804"/>
                  </a:lnTo>
                  <a:cubicBezTo>
                    <a:pt x="3721" y="817"/>
                    <a:pt x="3726" y="830"/>
                    <a:pt x="3737" y="842"/>
                  </a:cubicBezTo>
                  <a:lnTo>
                    <a:pt x="4261" y="1455"/>
                  </a:lnTo>
                  <a:lnTo>
                    <a:pt x="4261" y="1455"/>
                  </a:lnTo>
                  <a:cubicBezTo>
                    <a:pt x="4272" y="1468"/>
                    <a:pt x="4278" y="1481"/>
                    <a:pt x="4278" y="1494"/>
                  </a:cubicBezTo>
                  <a:lnTo>
                    <a:pt x="4278" y="1494"/>
                  </a:lnTo>
                  <a:cubicBezTo>
                    <a:pt x="4278" y="1506"/>
                    <a:pt x="4270" y="1516"/>
                    <a:pt x="4253" y="1523"/>
                  </a:cubicBezTo>
                  <a:lnTo>
                    <a:pt x="3925" y="1523"/>
                  </a:lnTo>
                  <a:lnTo>
                    <a:pt x="3925" y="1523"/>
                  </a:lnTo>
                  <a:cubicBezTo>
                    <a:pt x="3909" y="1529"/>
                    <a:pt x="3892" y="1529"/>
                    <a:pt x="3877" y="1523"/>
                  </a:cubicBezTo>
                  <a:lnTo>
                    <a:pt x="3877" y="1523"/>
                  </a:lnTo>
                  <a:cubicBezTo>
                    <a:pt x="3860" y="1516"/>
                    <a:pt x="3846" y="1506"/>
                    <a:pt x="3836" y="1494"/>
                  </a:cubicBezTo>
                  <a:lnTo>
                    <a:pt x="3803" y="1455"/>
                  </a:lnTo>
                  <a:lnTo>
                    <a:pt x="3770" y="1417"/>
                  </a:lnTo>
                  <a:lnTo>
                    <a:pt x="3770" y="1417"/>
                  </a:lnTo>
                  <a:cubicBezTo>
                    <a:pt x="3759" y="1404"/>
                    <a:pt x="3748" y="1398"/>
                    <a:pt x="3737" y="1398"/>
                  </a:cubicBezTo>
                  <a:lnTo>
                    <a:pt x="3737" y="1398"/>
                  </a:lnTo>
                  <a:cubicBezTo>
                    <a:pt x="3726" y="1398"/>
                    <a:pt x="3715" y="1404"/>
                    <a:pt x="3705" y="1417"/>
                  </a:cubicBezTo>
                  <a:lnTo>
                    <a:pt x="3705" y="1417"/>
                  </a:lnTo>
                  <a:cubicBezTo>
                    <a:pt x="3693" y="1430"/>
                    <a:pt x="3682" y="1436"/>
                    <a:pt x="3672" y="1436"/>
                  </a:cubicBezTo>
                  <a:lnTo>
                    <a:pt x="3672" y="1436"/>
                  </a:lnTo>
                  <a:cubicBezTo>
                    <a:pt x="3660" y="1436"/>
                    <a:pt x="3650" y="1430"/>
                    <a:pt x="3639" y="1417"/>
                  </a:cubicBezTo>
                  <a:lnTo>
                    <a:pt x="3606" y="1379"/>
                  </a:lnTo>
                  <a:lnTo>
                    <a:pt x="3574" y="1340"/>
                  </a:lnTo>
                  <a:lnTo>
                    <a:pt x="3574" y="1340"/>
                  </a:lnTo>
                  <a:cubicBezTo>
                    <a:pt x="3562" y="1327"/>
                    <a:pt x="3548" y="1318"/>
                    <a:pt x="3532" y="1312"/>
                  </a:cubicBezTo>
                  <a:lnTo>
                    <a:pt x="3532" y="1312"/>
                  </a:lnTo>
                  <a:cubicBezTo>
                    <a:pt x="3516" y="1305"/>
                    <a:pt x="3499" y="1305"/>
                    <a:pt x="3483" y="1312"/>
                  </a:cubicBezTo>
                  <a:lnTo>
                    <a:pt x="3483" y="1312"/>
                  </a:lnTo>
                  <a:cubicBezTo>
                    <a:pt x="3466" y="1318"/>
                    <a:pt x="3453" y="1327"/>
                    <a:pt x="3442" y="1340"/>
                  </a:cubicBezTo>
                  <a:lnTo>
                    <a:pt x="3409" y="1379"/>
                  </a:lnTo>
                  <a:lnTo>
                    <a:pt x="3377" y="1417"/>
                  </a:lnTo>
                  <a:lnTo>
                    <a:pt x="3377" y="1417"/>
                  </a:lnTo>
                  <a:cubicBezTo>
                    <a:pt x="3365" y="1430"/>
                    <a:pt x="3354" y="1436"/>
                    <a:pt x="3344" y="1436"/>
                  </a:cubicBezTo>
                  <a:lnTo>
                    <a:pt x="3344" y="1436"/>
                  </a:lnTo>
                  <a:cubicBezTo>
                    <a:pt x="3333" y="1436"/>
                    <a:pt x="3322" y="1430"/>
                    <a:pt x="3311" y="1417"/>
                  </a:cubicBezTo>
                  <a:lnTo>
                    <a:pt x="3311" y="1417"/>
                  </a:lnTo>
                  <a:cubicBezTo>
                    <a:pt x="3300" y="1404"/>
                    <a:pt x="3289" y="1398"/>
                    <a:pt x="3278" y="1398"/>
                  </a:cubicBezTo>
                  <a:lnTo>
                    <a:pt x="3278" y="1398"/>
                  </a:lnTo>
                  <a:cubicBezTo>
                    <a:pt x="3267" y="1398"/>
                    <a:pt x="3256" y="1404"/>
                    <a:pt x="3245" y="1417"/>
                  </a:cubicBezTo>
                  <a:lnTo>
                    <a:pt x="3180" y="1494"/>
                  </a:lnTo>
                  <a:lnTo>
                    <a:pt x="3180" y="1494"/>
                  </a:lnTo>
                  <a:cubicBezTo>
                    <a:pt x="3169" y="1506"/>
                    <a:pt x="3155" y="1516"/>
                    <a:pt x="3139" y="1523"/>
                  </a:cubicBezTo>
                  <a:lnTo>
                    <a:pt x="3139" y="1523"/>
                  </a:lnTo>
                  <a:cubicBezTo>
                    <a:pt x="3122" y="1529"/>
                    <a:pt x="3106" y="1529"/>
                    <a:pt x="3090" y="1523"/>
                  </a:cubicBezTo>
                  <a:lnTo>
                    <a:pt x="3090" y="1523"/>
                  </a:lnTo>
                  <a:cubicBezTo>
                    <a:pt x="3073" y="1516"/>
                    <a:pt x="3065" y="1506"/>
                    <a:pt x="3065" y="1494"/>
                  </a:cubicBezTo>
                  <a:lnTo>
                    <a:pt x="3065" y="1494"/>
                  </a:lnTo>
                  <a:cubicBezTo>
                    <a:pt x="3065" y="1481"/>
                    <a:pt x="3071" y="1468"/>
                    <a:pt x="3081" y="1455"/>
                  </a:cubicBezTo>
                  <a:lnTo>
                    <a:pt x="3114" y="1417"/>
                  </a:lnTo>
                  <a:lnTo>
                    <a:pt x="3147" y="1379"/>
                  </a:lnTo>
                  <a:lnTo>
                    <a:pt x="3180" y="1340"/>
                  </a:lnTo>
                  <a:lnTo>
                    <a:pt x="3213" y="1302"/>
                  </a:lnTo>
                  <a:lnTo>
                    <a:pt x="3245" y="1264"/>
                  </a:lnTo>
                  <a:lnTo>
                    <a:pt x="3278" y="1225"/>
                  </a:lnTo>
                  <a:lnTo>
                    <a:pt x="3311" y="1187"/>
                  </a:lnTo>
                  <a:lnTo>
                    <a:pt x="3344" y="1148"/>
                  </a:lnTo>
                  <a:lnTo>
                    <a:pt x="3377" y="1111"/>
                  </a:lnTo>
                  <a:lnTo>
                    <a:pt x="3409" y="1072"/>
                  </a:lnTo>
                  <a:lnTo>
                    <a:pt x="3442" y="1034"/>
                  </a:lnTo>
                  <a:lnTo>
                    <a:pt x="3442" y="1034"/>
                  </a:lnTo>
                  <a:cubicBezTo>
                    <a:pt x="3453" y="1021"/>
                    <a:pt x="3466" y="1011"/>
                    <a:pt x="3483" y="1005"/>
                  </a:cubicBezTo>
                  <a:lnTo>
                    <a:pt x="3483" y="1005"/>
                  </a:lnTo>
                  <a:cubicBezTo>
                    <a:pt x="3499" y="999"/>
                    <a:pt x="3516" y="999"/>
                    <a:pt x="3532" y="1005"/>
                  </a:cubicBezTo>
                  <a:lnTo>
                    <a:pt x="3532" y="1005"/>
                  </a:lnTo>
                  <a:cubicBezTo>
                    <a:pt x="3548" y="1011"/>
                    <a:pt x="3562" y="1021"/>
                    <a:pt x="3574" y="1034"/>
                  </a:cubicBezTo>
                  <a:lnTo>
                    <a:pt x="3933" y="1455"/>
                  </a:lnTo>
                  <a:lnTo>
                    <a:pt x="3933" y="1455"/>
                  </a:lnTo>
                  <a:cubicBezTo>
                    <a:pt x="3945" y="1468"/>
                    <a:pt x="3950" y="1481"/>
                    <a:pt x="3950" y="1494"/>
                  </a:cubicBezTo>
                  <a:lnTo>
                    <a:pt x="3950" y="1494"/>
                  </a:lnTo>
                  <a:cubicBezTo>
                    <a:pt x="3950" y="1506"/>
                    <a:pt x="3942" y="1516"/>
                    <a:pt x="3925" y="1523"/>
                  </a:cubicBezTo>
                  <a:lnTo>
                    <a:pt x="4253" y="1523"/>
                  </a:lnTo>
                  <a:close/>
                  <a:moveTo>
                    <a:pt x="2623" y="1455"/>
                  </a:moveTo>
                  <a:lnTo>
                    <a:pt x="2590" y="1494"/>
                  </a:lnTo>
                  <a:lnTo>
                    <a:pt x="2590" y="1494"/>
                  </a:lnTo>
                  <a:cubicBezTo>
                    <a:pt x="2579" y="1506"/>
                    <a:pt x="2565" y="1516"/>
                    <a:pt x="2549" y="1523"/>
                  </a:cubicBezTo>
                  <a:lnTo>
                    <a:pt x="2549" y="1523"/>
                  </a:lnTo>
                  <a:cubicBezTo>
                    <a:pt x="2533" y="1529"/>
                    <a:pt x="2516" y="1529"/>
                    <a:pt x="2499" y="1523"/>
                  </a:cubicBezTo>
                  <a:lnTo>
                    <a:pt x="2499" y="1523"/>
                  </a:lnTo>
                  <a:cubicBezTo>
                    <a:pt x="2483" y="1516"/>
                    <a:pt x="2475" y="1506"/>
                    <a:pt x="2475" y="1494"/>
                  </a:cubicBezTo>
                  <a:lnTo>
                    <a:pt x="2475" y="1494"/>
                  </a:lnTo>
                  <a:cubicBezTo>
                    <a:pt x="2475" y="1481"/>
                    <a:pt x="2481" y="1468"/>
                    <a:pt x="2492" y="1455"/>
                  </a:cubicBezTo>
                  <a:lnTo>
                    <a:pt x="2524" y="1417"/>
                  </a:lnTo>
                  <a:lnTo>
                    <a:pt x="2557" y="1379"/>
                  </a:lnTo>
                  <a:lnTo>
                    <a:pt x="2590" y="1340"/>
                  </a:lnTo>
                  <a:lnTo>
                    <a:pt x="2688" y="1225"/>
                  </a:lnTo>
                  <a:lnTo>
                    <a:pt x="2721" y="1187"/>
                  </a:lnTo>
                  <a:lnTo>
                    <a:pt x="2754" y="1148"/>
                  </a:lnTo>
                  <a:lnTo>
                    <a:pt x="2852" y="1034"/>
                  </a:lnTo>
                  <a:lnTo>
                    <a:pt x="2885" y="996"/>
                  </a:lnTo>
                  <a:lnTo>
                    <a:pt x="2917" y="958"/>
                  </a:lnTo>
                  <a:lnTo>
                    <a:pt x="3016" y="842"/>
                  </a:lnTo>
                  <a:lnTo>
                    <a:pt x="3016" y="842"/>
                  </a:lnTo>
                  <a:cubicBezTo>
                    <a:pt x="3027" y="830"/>
                    <a:pt x="3032" y="817"/>
                    <a:pt x="3032" y="804"/>
                  </a:cubicBezTo>
                  <a:lnTo>
                    <a:pt x="3032" y="804"/>
                  </a:lnTo>
                  <a:cubicBezTo>
                    <a:pt x="3032" y="791"/>
                    <a:pt x="3027" y="778"/>
                    <a:pt x="3016" y="766"/>
                  </a:cubicBezTo>
                  <a:lnTo>
                    <a:pt x="2492" y="153"/>
                  </a:lnTo>
                  <a:lnTo>
                    <a:pt x="2492" y="153"/>
                  </a:lnTo>
                  <a:cubicBezTo>
                    <a:pt x="2481" y="140"/>
                    <a:pt x="2475" y="128"/>
                    <a:pt x="2475" y="115"/>
                  </a:cubicBezTo>
                  <a:lnTo>
                    <a:pt x="2475" y="115"/>
                  </a:lnTo>
                  <a:cubicBezTo>
                    <a:pt x="2475" y="102"/>
                    <a:pt x="2483" y="92"/>
                    <a:pt x="2499" y="87"/>
                  </a:cubicBezTo>
                  <a:lnTo>
                    <a:pt x="2499" y="87"/>
                  </a:lnTo>
                  <a:cubicBezTo>
                    <a:pt x="2516" y="80"/>
                    <a:pt x="2533" y="80"/>
                    <a:pt x="2549" y="87"/>
                  </a:cubicBezTo>
                  <a:lnTo>
                    <a:pt x="2549" y="87"/>
                  </a:lnTo>
                  <a:cubicBezTo>
                    <a:pt x="2565" y="92"/>
                    <a:pt x="2579" y="102"/>
                    <a:pt x="2590" y="115"/>
                  </a:cubicBezTo>
                  <a:lnTo>
                    <a:pt x="2623" y="153"/>
                  </a:lnTo>
                  <a:lnTo>
                    <a:pt x="2655" y="192"/>
                  </a:lnTo>
                  <a:lnTo>
                    <a:pt x="2688" y="230"/>
                  </a:lnTo>
                  <a:lnTo>
                    <a:pt x="2721" y="268"/>
                  </a:lnTo>
                  <a:lnTo>
                    <a:pt x="2754" y="306"/>
                  </a:lnTo>
                  <a:lnTo>
                    <a:pt x="2786" y="345"/>
                  </a:lnTo>
                  <a:lnTo>
                    <a:pt x="2819" y="383"/>
                  </a:lnTo>
                  <a:lnTo>
                    <a:pt x="2852" y="421"/>
                  </a:lnTo>
                  <a:lnTo>
                    <a:pt x="2885" y="460"/>
                  </a:lnTo>
                  <a:lnTo>
                    <a:pt x="2917" y="498"/>
                  </a:lnTo>
                  <a:lnTo>
                    <a:pt x="2950" y="536"/>
                  </a:lnTo>
                  <a:lnTo>
                    <a:pt x="2983" y="575"/>
                  </a:lnTo>
                  <a:lnTo>
                    <a:pt x="3016" y="613"/>
                  </a:lnTo>
                  <a:lnTo>
                    <a:pt x="3049" y="651"/>
                  </a:lnTo>
                  <a:lnTo>
                    <a:pt x="3081" y="689"/>
                  </a:lnTo>
                  <a:lnTo>
                    <a:pt x="3114" y="728"/>
                  </a:lnTo>
                  <a:lnTo>
                    <a:pt x="3147" y="766"/>
                  </a:lnTo>
                  <a:lnTo>
                    <a:pt x="3147" y="766"/>
                  </a:lnTo>
                  <a:cubicBezTo>
                    <a:pt x="3158" y="778"/>
                    <a:pt x="3163" y="791"/>
                    <a:pt x="3163" y="804"/>
                  </a:cubicBezTo>
                  <a:lnTo>
                    <a:pt x="3163" y="804"/>
                  </a:lnTo>
                  <a:cubicBezTo>
                    <a:pt x="3163" y="817"/>
                    <a:pt x="3158" y="830"/>
                    <a:pt x="3147" y="842"/>
                  </a:cubicBezTo>
                  <a:lnTo>
                    <a:pt x="3114" y="880"/>
                  </a:lnTo>
                  <a:lnTo>
                    <a:pt x="3081" y="919"/>
                  </a:lnTo>
                  <a:lnTo>
                    <a:pt x="2983" y="1034"/>
                  </a:lnTo>
                  <a:lnTo>
                    <a:pt x="2950" y="1072"/>
                  </a:lnTo>
                  <a:lnTo>
                    <a:pt x="2917" y="1111"/>
                  </a:lnTo>
                  <a:lnTo>
                    <a:pt x="2819" y="1225"/>
                  </a:lnTo>
                  <a:lnTo>
                    <a:pt x="2786" y="1264"/>
                  </a:lnTo>
                  <a:lnTo>
                    <a:pt x="2754" y="1302"/>
                  </a:lnTo>
                  <a:lnTo>
                    <a:pt x="2655" y="1417"/>
                  </a:lnTo>
                  <a:lnTo>
                    <a:pt x="2623" y="1455"/>
                  </a:lnTo>
                  <a:close/>
                  <a:moveTo>
                    <a:pt x="2426" y="1379"/>
                  </a:moveTo>
                  <a:lnTo>
                    <a:pt x="2393" y="1417"/>
                  </a:lnTo>
                  <a:lnTo>
                    <a:pt x="2393" y="1417"/>
                  </a:lnTo>
                  <a:cubicBezTo>
                    <a:pt x="2384" y="1427"/>
                    <a:pt x="2373" y="1436"/>
                    <a:pt x="2360" y="1442"/>
                  </a:cubicBezTo>
                  <a:lnTo>
                    <a:pt x="2360" y="1442"/>
                  </a:lnTo>
                  <a:cubicBezTo>
                    <a:pt x="2358" y="1443"/>
                    <a:pt x="2355" y="1444"/>
                    <a:pt x="2352" y="1446"/>
                  </a:cubicBezTo>
                  <a:lnTo>
                    <a:pt x="2352" y="1446"/>
                  </a:lnTo>
                  <a:cubicBezTo>
                    <a:pt x="2335" y="1452"/>
                    <a:pt x="2320" y="1452"/>
                    <a:pt x="2303" y="1446"/>
                  </a:cubicBezTo>
                  <a:lnTo>
                    <a:pt x="2303" y="1446"/>
                  </a:lnTo>
                  <a:cubicBezTo>
                    <a:pt x="2287" y="1439"/>
                    <a:pt x="2273" y="1430"/>
                    <a:pt x="2262" y="1417"/>
                  </a:cubicBezTo>
                  <a:lnTo>
                    <a:pt x="2229" y="1379"/>
                  </a:lnTo>
                  <a:lnTo>
                    <a:pt x="2196" y="1340"/>
                  </a:lnTo>
                  <a:lnTo>
                    <a:pt x="2098" y="1225"/>
                  </a:lnTo>
                  <a:lnTo>
                    <a:pt x="2065" y="1187"/>
                  </a:lnTo>
                  <a:lnTo>
                    <a:pt x="2032" y="1148"/>
                  </a:lnTo>
                  <a:lnTo>
                    <a:pt x="1934" y="1034"/>
                  </a:lnTo>
                  <a:lnTo>
                    <a:pt x="1901" y="996"/>
                  </a:lnTo>
                  <a:lnTo>
                    <a:pt x="1868" y="958"/>
                  </a:lnTo>
                  <a:lnTo>
                    <a:pt x="1771" y="842"/>
                  </a:lnTo>
                  <a:lnTo>
                    <a:pt x="1771" y="842"/>
                  </a:lnTo>
                  <a:cubicBezTo>
                    <a:pt x="1759" y="830"/>
                    <a:pt x="1754" y="817"/>
                    <a:pt x="1754" y="804"/>
                  </a:cubicBezTo>
                  <a:lnTo>
                    <a:pt x="1754" y="804"/>
                  </a:lnTo>
                  <a:cubicBezTo>
                    <a:pt x="1754" y="791"/>
                    <a:pt x="1759" y="778"/>
                    <a:pt x="1771" y="766"/>
                  </a:cubicBezTo>
                  <a:lnTo>
                    <a:pt x="2262" y="192"/>
                  </a:lnTo>
                  <a:lnTo>
                    <a:pt x="2262" y="192"/>
                  </a:lnTo>
                  <a:cubicBezTo>
                    <a:pt x="2273" y="179"/>
                    <a:pt x="2287" y="169"/>
                    <a:pt x="2303" y="162"/>
                  </a:cubicBezTo>
                  <a:lnTo>
                    <a:pt x="2303" y="162"/>
                  </a:lnTo>
                  <a:cubicBezTo>
                    <a:pt x="2320" y="157"/>
                    <a:pt x="2335" y="157"/>
                    <a:pt x="2352" y="162"/>
                  </a:cubicBezTo>
                  <a:lnTo>
                    <a:pt x="2352" y="162"/>
                  </a:lnTo>
                  <a:cubicBezTo>
                    <a:pt x="2355" y="163"/>
                    <a:pt x="2358" y="165"/>
                    <a:pt x="2360" y="166"/>
                  </a:cubicBezTo>
                  <a:lnTo>
                    <a:pt x="2360" y="166"/>
                  </a:lnTo>
                  <a:cubicBezTo>
                    <a:pt x="2373" y="172"/>
                    <a:pt x="2384" y="181"/>
                    <a:pt x="2393" y="192"/>
                  </a:cubicBezTo>
                  <a:lnTo>
                    <a:pt x="2426" y="230"/>
                  </a:lnTo>
                  <a:lnTo>
                    <a:pt x="2459" y="268"/>
                  </a:lnTo>
                  <a:lnTo>
                    <a:pt x="2492" y="306"/>
                  </a:lnTo>
                  <a:lnTo>
                    <a:pt x="2524" y="345"/>
                  </a:lnTo>
                  <a:lnTo>
                    <a:pt x="2557" y="383"/>
                  </a:lnTo>
                  <a:lnTo>
                    <a:pt x="2590" y="421"/>
                  </a:lnTo>
                  <a:lnTo>
                    <a:pt x="2623" y="460"/>
                  </a:lnTo>
                  <a:lnTo>
                    <a:pt x="2655" y="498"/>
                  </a:lnTo>
                  <a:lnTo>
                    <a:pt x="2688" y="536"/>
                  </a:lnTo>
                  <a:lnTo>
                    <a:pt x="2721" y="575"/>
                  </a:lnTo>
                  <a:lnTo>
                    <a:pt x="2754" y="613"/>
                  </a:lnTo>
                  <a:lnTo>
                    <a:pt x="2786" y="651"/>
                  </a:lnTo>
                  <a:lnTo>
                    <a:pt x="2819" y="689"/>
                  </a:lnTo>
                  <a:lnTo>
                    <a:pt x="2852" y="728"/>
                  </a:lnTo>
                  <a:lnTo>
                    <a:pt x="2885" y="766"/>
                  </a:lnTo>
                  <a:lnTo>
                    <a:pt x="2885" y="766"/>
                  </a:lnTo>
                  <a:cubicBezTo>
                    <a:pt x="2896" y="778"/>
                    <a:pt x="2901" y="791"/>
                    <a:pt x="2901" y="804"/>
                  </a:cubicBezTo>
                  <a:lnTo>
                    <a:pt x="2901" y="804"/>
                  </a:lnTo>
                  <a:cubicBezTo>
                    <a:pt x="2901" y="817"/>
                    <a:pt x="2896" y="830"/>
                    <a:pt x="2885" y="842"/>
                  </a:cubicBezTo>
                  <a:lnTo>
                    <a:pt x="2852" y="880"/>
                  </a:lnTo>
                  <a:lnTo>
                    <a:pt x="2819" y="919"/>
                  </a:lnTo>
                  <a:lnTo>
                    <a:pt x="2786" y="958"/>
                  </a:lnTo>
                  <a:lnTo>
                    <a:pt x="2754" y="996"/>
                  </a:lnTo>
                  <a:lnTo>
                    <a:pt x="2721" y="1034"/>
                  </a:lnTo>
                  <a:lnTo>
                    <a:pt x="2688" y="1072"/>
                  </a:lnTo>
                  <a:lnTo>
                    <a:pt x="2655" y="1111"/>
                  </a:lnTo>
                  <a:lnTo>
                    <a:pt x="2623" y="1148"/>
                  </a:lnTo>
                  <a:lnTo>
                    <a:pt x="2590" y="1187"/>
                  </a:lnTo>
                  <a:lnTo>
                    <a:pt x="2557" y="1225"/>
                  </a:lnTo>
                  <a:lnTo>
                    <a:pt x="2524" y="1264"/>
                  </a:lnTo>
                  <a:lnTo>
                    <a:pt x="2492" y="1302"/>
                  </a:lnTo>
                  <a:lnTo>
                    <a:pt x="2459" y="1340"/>
                  </a:lnTo>
                  <a:lnTo>
                    <a:pt x="2426" y="1379"/>
                  </a:lnTo>
                  <a:close/>
                  <a:moveTo>
                    <a:pt x="2156" y="1523"/>
                  </a:moveTo>
                  <a:lnTo>
                    <a:pt x="2156" y="1523"/>
                  </a:lnTo>
                  <a:cubicBezTo>
                    <a:pt x="2139" y="1529"/>
                    <a:pt x="2123" y="1529"/>
                    <a:pt x="2106" y="1523"/>
                  </a:cubicBezTo>
                  <a:lnTo>
                    <a:pt x="2106" y="1523"/>
                  </a:lnTo>
                  <a:cubicBezTo>
                    <a:pt x="2090" y="1516"/>
                    <a:pt x="2076" y="1506"/>
                    <a:pt x="2065" y="1494"/>
                  </a:cubicBezTo>
                  <a:lnTo>
                    <a:pt x="2032" y="1455"/>
                  </a:lnTo>
                  <a:lnTo>
                    <a:pt x="2000" y="1417"/>
                  </a:lnTo>
                  <a:lnTo>
                    <a:pt x="1967" y="1379"/>
                  </a:lnTo>
                  <a:lnTo>
                    <a:pt x="1934" y="1340"/>
                  </a:lnTo>
                  <a:lnTo>
                    <a:pt x="1901" y="1302"/>
                  </a:lnTo>
                  <a:lnTo>
                    <a:pt x="1868" y="1264"/>
                  </a:lnTo>
                  <a:lnTo>
                    <a:pt x="1836" y="1225"/>
                  </a:lnTo>
                  <a:lnTo>
                    <a:pt x="1803" y="1187"/>
                  </a:lnTo>
                  <a:lnTo>
                    <a:pt x="1771" y="1148"/>
                  </a:lnTo>
                  <a:lnTo>
                    <a:pt x="1737" y="1111"/>
                  </a:lnTo>
                  <a:lnTo>
                    <a:pt x="1705" y="1072"/>
                  </a:lnTo>
                  <a:lnTo>
                    <a:pt x="1672" y="1034"/>
                  </a:lnTo>
                  <a:lnTo>
                    <a:pt x="1639" y="996"/>
                  </a:lnTo>
                  <a:lnTo>
                    <a:pt x="1607" y="958"/>
                  </a:lnTo>
                  <a:lnTo>
                    <a:pt x="1573" y="919"/>
                  </a:lnTo>
                  <a:lnTo>
                    <a:pt x="1541" y="880"/>
                  </a:lnTo>
                  <a:lnTo>
                    <a:pt x="1509" y="842"/>
                  </a:lnTo>
                  <a:lnTo>
                    <a:pt x="1509" y="842"/>
                  </a:lnTo>
                  <a:cubicBezTo>
                    <a:pt x="1497" y="830"/>
                    <a:pt x="1491" y="817"/>
                    <a:pt x="1491" y="804"/>
                  </a:cubicBezTo>
                  <a:lnTo>
                    <a:pt x="1491" y="804"/>
                  </a:lnTo>
                  <a:cubicBezTo>
                    <a:pt x="1491" y="791"/>
                    <a:pt x="1497" y="778"/>
                    <a:pt x="1509" y="766"/>
                  </a:cubicBezTo>
                  <a:lnTo>
                    <a:pt x="1541" y="728"/>
                  </a:lnTo>
                  <a:lnTo>
                    <a:pt x="1573" y="689"/>
                  </a:lnTo>
                  <a:lnTo>
                    <a:pt x="1607" y="651"/>
                  </a:lnTo>
                  <a:lnTo>
                    <a:pt x="1705" y="536"/>
                  </a:lnTo>
                  <a:lnTo>
                    <a:pt x="1737" y="498"/>
                  </a:lnTo>
                  <a:lnTo>
                    <a:pt x="1771" y="460"/>
                  </a:lnTo>
                  <a:lnTo>
                    <a:pt x="1868" y="345"/>
                  </a:lnTo>
                  <a:lnTo>
                    <a:pt x="1901" y="306"/>
                  </a:lnTo>
                  <a:lnTo>
                    <a:pt x="1934" y="268"/>
                  </a:lnTo>
                  <a:lnTo>
                    <a:pt x="2032" y="153"/>
                  </a:lnTo>
                  <a:lnTo>
                    <a:pt x="2065" y="115"/>
                  </a:lnTo>
                  <a:lnTo>
                    <a:pt x="2065" y="115"/>
                  </a:lnTo>
                  <a:cubicBezTo>
                    <a:pt x="2076" y="102"/>
                    <a:pt x="2090" y="92"/>
                    <a:pt x="2106" y="87"/>
                  </a:cubicBezTo>
                  <a:lnTo>
                    <a:pt x="2106" y="87"/>
                  </a:lnTo>
                  <a:cubicBezTo>
                    <a:pt x="2123" y="80"/>
                    <a:pt x="2139" y="80"/>
                    <a:pt x="2156" y="87"/>
                  </a:cubicBezTo>
                  <a:lnTo>
                    <a:pt x="2156" y="87"/>
                  </a:lnTo>
                  <a:cubicBezTo>
                    <a:pt x="2171" y="92"/>
                    <a:pt x="2180" y="102"/>
                    <a:pt x="2180" y="115"/>
                  </a:cubicBezTo>
                  <a:lnTo>
                    <a:pt x="2180" y="115"/>
                  </a:lnTo>
                  <a:cubicBezTo>
                    <a:pt x="2180" y="128"/>
                    <a:pt x="2175" y="140"/>
                    <a:pt x="2164" y="153"/>
                  </a:cubicBezTo>
                  <a:lnTo>
                    <a:pt x="2130" y="192"/>
                  </a:lnTo>
                  <a:lnTo>
                    <a:pt x="2098" y="230"/>
                  </a:lnTo>
                  <a:lnTo>
                    <a:pt x="2065" y="268"/>
                  </a:lnTo>
                  <a:lnTo>
                    <a:pt x="2032" y="306"/>
                  </a:lnTo>
                  <a:lnTo>
                    <a:pt x="2000" y="345"/>
                  </a:lnTo>
                  <a:lnTo>
                    <a:pt x="1967" y="383"/>
                  </a:lnTo>
                  <a:lnTo>
                    <a:pt x="1934" y="421"/>
                  </a:lnTo>
                  <a:lnTo>
                    <a:pt x="1901" y="460"/>
                  </a:lnTo>
                  <a:lnTo>
                    <a:pt x="1868" y="498"/>
                  </a:lnTo>
                  <a:lnTo>
                    <a:pt x="1836" y="536"/>
                  </a:lnTo>
                  <a:lnTo>
                    <a:pt x="1803" y="575"/>
                  </a:lnTo>
                  <a:lnTo>
                    <a:pt x="1771" y="613"/>
                  </a:lnTo>
                  <a:lnTo>
                    <a:pt x="1737" y="651"/>
                  </a:lnTo>
                  <a:lnTo>
                    <a:pt x="1705" y="689"/>
                  </a:lnTo>
                  <a:lnTo>
                    <a:pt x="1672" y="728"/>
                  </a:lnTo>
                  <a:lnTo>
                    <a:pt x="1639" y="766"/>
                  </a:lnTo>
                  <a:lnTo>
                    <a:pt x="1639" y="766"/>
                  </a:lnTo>
                  <a:cubicBezTo>
                    <a:pt x="1628" y="778"/>
                    <a:pt x="1623" y="791"/>
                    <a:pt x="1623" y="804"/>
                  </a:cubicBezTo>
                  <a:lnTo>
                    <a:pt x="1623" y="804"/>
                  </a:lnTo>
                  <a:cubicBezTo>
                    <a:pt x="1623" y="817"/>
                    <a:pt x="1628" y="830"/>
                    <a:pt x="1639" y="842"/>
                  </a:cubicBezTo>
                  <a:lnTo>
                    <a:pt x="1672" y="880"/>
                  </a:lnTo>
                  <a:lnTo>
                    <a:pt x="1705" y="919"/>
                  </a:lnTo>
                  <a:lnTo>
                    <a:pt x="1803" y="1034"/>
                  </a:lnTo>
                  <a:lnTo>
                    <a:pt x="1836" y="1072"/>
                  </a:lnTo>
                  <a:lnTo>
                    <a:pt x="1868" y="1111"/>
                  </a:lnTo>
                  <a:lnTo>
                    <a:pt x="1967" y="1225"/>
                  </a:lnTo>
                  <a:lnTo>
                    <a:pt x="2000" y="1264"/>
                  </a:lnTo>
                  <a:lnTo>
                    <a:pt x="2032" y="1302"/>
                  </a:lnTo>
                  <a:lnTo>
                    <a:pt x="2130" y="1417"/>
                  </a:lnTo>
                  <a:lnTo>
                    <a:pt x="2164" y="1455"/>
                  </a:lnTo>
                  <a:lnTo>
                    <a:pt x="2164" y="1455"/>
                  </a:lnTo>
                  <a:cubicBezTo>
                    <a:pt x="2175" y="1468"/>
                    <a:pt x="2180" y="1481"/>
                    <a:pt x="2180" y="1494"/>
                  </a:cubicBezTo>
                  <a:lnTo>
                    <a:pt x="2180" y="1494"/>
                  </a:lnTo>
                  <a:cubicBezTo>
                    <a:pt x="2180" y="1506"/>
                    <a:pt x="2171" y="1516"/>
                    <a:pt x="2156" y="1523"/>
                  </a:cubicBezTo>
                  <a:lnTo>
                    <a:pt x="1893" y="1523"/>
                  </a:lnTo>
                  <a:lnTo>
                    <a:pt x="1893" y="1523"/>
                  </a:lnTo>
                  <a:cubicBezTo>
                    <a:pt x="1877" y="1529"/>
                    <a:pt x="1858" y="1531"/>
                    <a:pt x="1836" y="1531"/>
                  </a:cubicBezTo>
                  <a:lnTo>
                    <a:pt x="1836" y="1531"/>
                  </a:lnTo>
                  <a:cubicBezTo>
                    <a:pt x="1814" y="1531"/>
                    <a:pt x="1795" y="1529"/>
                    <a:pt x="1778" y="1523"/>
                  </a:cubicBezTo>
                  <a:lnTo>
                    <a:pt x="1778" y="1523"/>
                  </a:lnTo>
                  <a:cubicBezTo>
                    <a:pt x="1762" y="1516"/>
                    <a:pt x="1749" y="1506"/>
                    <a:pt x="1737" y="1494"/>
                  </a:cubicBezTo>
                  <a:lnTo>
                    <a:pt x="1705" y="1455"/>
                  </a:lnTo>
                  <a:lnTo>
                    <a:pt x="1672" y="1417"/>
                  </a:lnTo>
                  <a:lnTo>
                    <a:pt x="1639" y="1379"/>
                  </a:lnTo>
                  <a:lnTo>
                    <a:pt x="1607" y="1340"/>
                  </a:lnTo>
                  <a:lnTo>
                    <a:pt x="1573" y="1302"/>
                  </a:lnTo>
                  <a:lnTo>
                    <a:pt x="1541" y="1264"/>
                  </a:lnTo>
                  <a:lnTo>
                    <a:pt x="1509" y="1225"/>
                  </a:lnTo>
                  <a:lnTo>
                    <a:pt x="1475" y="1187"/>
                  </a:lnTo>
                  <a:lnTo>
                    <a:pt x="1443" y="1148"/>
                  </a:lnTo>
                  <a:lnTo>
                    <a:pt x="1409" y="1111"/>
                  </a:lnTo>
                  <a:lnTo>
                    <a:pt x="1377" y="1072"/>
                  </a:lnTo>
                  <a:lnTo>
                    <a:pt x="1344" y="1034"/>
                  </a:lnTo>
                  <a:lnTo>
                    <a:pt x="1311" y="996"/>
                  </a:lnTo>
                  <a:lnTo>
                    <a:pt x="1279" y="958"/>
                  </a:lnTo>
                  <a:lnTo>
                    <a:pt x="1245" y="919"/>
                  </a:lnTo>
                  <a:lnTo>
                    <a:pt x="1213" y="880"/>
                  </a:lnTo>
                  <a:lnTo>
                    <a:pt x="1213" y="880"/>
                  </a:lnTo>
                  <a:cubicBezTo>
                    <a:pt x="1202" y="868"/>
                    <a:pt x="1188" y="858"/>
                    <a:pt x="1172" y="852"/>
                  </a:cubicBezTo>
                  <a:lnTo>
                    <a:pt x="1172" y="852"/>
                  </a:lnTo>
                  <a:cubicBezTo>
                    <a:pt x="1155" y="846"/>
                    <a:pt x="1140" y="846"/>
                    <a:pt x="1123" y="852"/>
                  </a:cubicBezTo>
                  <a:lnTo>
                    <a:pt x="1123" y="852"/>
                  </a:lnTo>
                  <a:cubicBezTo>
                    <a:pt x="1106" y="858"/>
                    <a:pt x="1093" y="868"/>
                    <a:pt x="1082" y="880"/>
                  </a:cubicBezTo>
                  <a:lnTo>
                    <a:pt x="1049" y="919"/>
                  </a:lnTo>
                  <a:lnTo>
                    <a:pt x="951" y="1034"/>
                  </a:lnTo>
                  <a:lnTo>
                    <a:pt x="918" y="1072"/>
                  </a:lnTo>
                  <a:lnTo>
                    <a:pt x="885" y="1111"/>
                  </a:lnTo>
                  <a:lnTo>
                    <a:pt x="787" y="1225"/>
                  </a:lnTo>
                  <a:lnTo>
                    <a:pt x="754" y="1264"/>
                  </a:lnTo>
                  <a:lnTo>
                    <a:pt x="721" y="1302"/>
                  </a:lnTo>
                  <a:lnTo>
                    <a:pt x="623" y="1417"/>
                  </a:lnTo>
                  <a:lnTo>
                    <a:pt x="590" y="1455"/>
                  </a:lnTo>
                  <a:lnTo>
                    <a:pt x="558" y="1494"/>
                  </a:lnTo>
                  <a:lnTo>
                    <a:pt x="558" y="1494"/>
                  </a:lnTo>
                  <a:cubicBezTo>
                    <a:pt x="547" y="1506"/>
                    <a:pt x="533" y="1516"/>
                    <a:pt x="517" y="1523"/>
                  </a:cubicBezTo>
                  <a:lnTo>
                    <a:pt x="517" y="1523"/>
                  </a:lnTo>
                  <a:cubicBezTo>
                    <a:pt x="500" y="1529"/>
                    <a:pt x="481" y="1531"/>
                    <a:pt x="459" y="1531"/>
                  </a:cubicBezTo>
                  <a:lnTo>
                    <a:pt x="459" y="1531"/>
                  </a:lnTo>
                  <a:cubicBezTo>
                    <a:pt x="437" y="1531"/>
                    <a:pt x="418" y="1529"/>
                    <a:pt x="402" y="1523"/>
                  </a:cubicBezTo>
                  <a:lnTo>
                    <a:pt x="402" y="1523"/>
                  </a:lnTo>
                  <a:cubicBezTo>
                    <a:pt x="385" y="1516"/>
                    <a:pt x="377" y="1506"/>
                    <a:pt x="377" y="1494"/>
                  </a:cubicBezTo>
                  <a:lnTo>
                    <a:pt x="377" y="1494"/>
                  </a:lnTo>
                  <a:cubicBezTo>
                    <a:pt x="377" y="1481"/>
                    <a:pt x="383" y="1468"/>
                    <a:pt x="394" y="1455"/>
                  </a:cubicBezTo>
                  <a:lnTo>
                    <a:pt x="426" y="1417"/>
                  </a:lnTo>
                  <a:lnTo>
                    <a:pt x="459" y="1379"/>
                  </a:lnTo>
                  <a:lnTo>
                    <a:pt x="492" y="1340"/>
                  </a:lnTo>
                  <a:lnTo>
                    <a:pt x="525" y="1302"/>
                  </a:lnTo>
                  <a:lnTo>
                    <a:pt x="558" y="1264"/>
                  </a:lnTo>
                  <a:lnTo>
                    <a:pt x="590" y="1225"/>
                  </a:lnTo>
                  <a:lnTo>
                    <a:pt x="623" y="1187"/>
                  </a:lnTo>
                  <a:lnTo>
                    <a:pt x="656" y="1148"/>
                  </a:lnTo>
                  <a:lnTo>
                    <a:pt x="689" y="1111"/>
                  </a:lnTo>
                  <a:lnTo>
                    <a:pt x="721" y="1072"/>
                  </a:lnTo>
                  <a:lnTo>
                    <a:pt x="754" y="1034"/>
                  </a:lnTo>
                  <a:lnTo>
                    <a:pt x="787" y="996"/>
                  </a:lnTo>
                  <a:lnTo>
                    <a:pt x="820" y="958"/>
                  </a:lnTo>
                  <a:lnTo>
                    <a:pt x="852" y="919"/>
                  </a:lnTo>
                  <a:lnTo>
                    <a:pt x="885" y="880"/>
                  </a:lnTo>
                  <a:lnTo>
                    <a:pt x="918" y="842"/>
                  </a:lnTo>
                  <a:lnTo>
                    <a:pt x="918" y="842"/>
                  </a:lnTo>
                  <a:cubicBezTo>
                    <a:pt x="929" y="830"/>
                    <a:pt x="935" y="817"/>
                    <a:pt x="935" y="804"/>
                  </a:cubicBezTo>
                  <a:lnTo>
                    <a:pt x="935" y="804"/>
                  </a:lnTo>
                  <a:cubicBezTo>
                    <a:pt x="935" y="791"/>
                    <a:pt x="929" y="778"/>
                    <a:pt x="918" y="766"/>
                  </a:cubicBezTo>
                  <a:lnTo>
                    <a:pt x="885" y="728"/>
                  </a:lnTo>
                  <a:lnTo>
                    <a:pt x="852" y="689"/>
                  </a:lnTo>
                  <a:lnTo>
                    <a:pt x="820" y="651"/>
                  </a:lnTo>
                  <a:lnTo>
                    <a:pt x="721" y="536"/>
                  </a:lnTo>
                  <a:lnTo>
                    <a:pt x="689" y="498"/>
                  </a:lnTo>
                  <a:lnTo>
                    <a:pt x="656" y="460"/>
                  </a:lnTo>
                  <a:lnTo>
                    <a:pt x="558" y="345"/>
                  </a:lnTo>
                  <a:lnTo>
                    <a:pt x="525" y="306"/>
                  </a:lnTo>
                  <a:lnTo>
                    <a:pt x="492" y="268"/>
                  </a:lnTo>
                  <a:lnTo>
                    <a:pt x="394" y="153"/>
                  </a:lnTo>
                  <a:lnTo>
                    <a:pt x="394" y="153"/>
                  </a:lnTo>
                  <a:cubicBezTo>
                    <a:pt x="383" y="140"/>
                    <a:pt x="377" y="128"/>
                    <a:pt x="377" y="115"/>
                  </a:cubicBezTo>
                  <a:lnTo>
                    <a:pt x="377" y="115"/>
                  </a:lnTo>
                  <a:cubicBezTo>
                    <a:pt x="377" y="102"/>
                    <a:pt x="385" y="92"/>
                    <a:pt x="402" y="87"/>
                  </a:cubicBezTo>
                  <a:lnTo>
                    <a:pt x="402" y="87"/>
                  </a:lnTo>
                  <a:cubicBezTo>
                    <a:pt x="418" y="80"/>
                    <a:pt x="437" y="77"/>
                    <a:pt x="459" y="77"/>
                  </a:cubicBezTo>
                  <a:lnTo>
                    <a:pt x="459" y="77"/>
                  </a:lnTo>
                  <a:cubicBezTo>
                    <a:pt x="481" y="77"/>
                    <a:pt x="500" y="80"/>
                    <a:pt x="517" y="87"/>
                  </a:cubicBezTo>
                  <a:lnTo>
                    <a:pt x="517" y="87"/>
                  </a:lnTo>
                  <a:cubicBezTo>
                    <a:pt x="533" y="92"/>
                    <a:pt x="547" y="102"/>
                    <a:pt x="558" y="115"/>
                  </a:cubicBezTo>
                  <a:lnTo>
                    <a:pt x="590" y="153"/>
                  </a:lnTo>
                  <a:lnTo>
                    <a:pt x="623" y="192"/>
                  </a:lnTo>
                  <a:lnTo>
                    <a:pt x="656" y="230"/>
                  </a:lnTo>
                  <a:lnTo>
                    <a:pt x="689" y="268"/>
                  </a:lnTo>
                  <a:lnTo>
                    <a:pt x="721" y="306"/>
                  </a:lnTo>
                  <a:lnTo>
                    <a:pt x="754" y="345"/>
                  </a:lnTo>
                  <a:lnTo>
                    <a:pt x="787" y="383"/>
                  </a:lnTo>
                  <a:lnTo>
                    <a:pt x="820" y="421"/>
                  </a:lnTo>
                  <a:lnTo>
                    <a:pt x="852" y="460"/>
                  </a:lnTo>
                  <a:lnTo>
                    <a:pt x="885" y="498"/>
                  </a:lnTo>
                  <a:lnTo>
                    <a:pt x="918" y="536"/>
                  </a:lnTo>
                  <a:lnTo>
                    <a:pt x="951" y="575"/>
                  </a:lnTo>
                  <a:lnTo>
                    <a:pt x="983" y="613"/>
                  </a:lnTo>
                  <a:lnTo>
                    <a:pt x="1016" y="651"/>
                  </a:lnTo>
                  <a:lnTo>
                    <a:pt x="1049" y="689"/>
                  </a:lnTo>
                  <a:lnTo>
                    <a:pt x="1082" y="728"/>
                  </a:lnTo>
                  <a:lnTo>
                    <a:pt x="1082" y="728"/>
                  </a:lnTo>
                  <a:cubicBezTo>
                    <a:pt x="1093" y="740"/>
                    <a:pt x="1106" y="750"/>
                    <a:pt x="1123" y="757"/>
                  </a:cubicBezTo>
                  <a:lnTo>
                    <a:pt x="1123" y="757"/>
                  </a:lnTo>
                  <a:cubicBezTo>
                    <a:pt x="1140" y="763"/>
                    <a:pt x="1155" y="763"/>
                    <a:pt x="1172" y="757"/>
                  </a:cubicBezTo>
                  <a:lnTo>
                    <a:pt x="1172" y="757"/>
                  </a:lnTo>
                  <a:cubicBezTo>
                    <a:pt x="1188" y="750"/>
                    <a:pt x="1202" y="740"/>
                    <a:pt x="1213" y="728"/>
                  </a:cubicBezTo>
                  <a:lnTo>
                    <a:pt x="1245" y="689"/>
                  </a:lnTo>
                  <a:lnTo>
                    <a:pt x="1279" y="651"/>
                  </a:lnTo>
                  <a:lnTo>
                    <a:pt x="1377" y="536"/>
                  </a:lnTo>
                  <a:lnTo>
                    <a:pt x="1409" y="498"/>
                  </a:lnTo>
                  <a:lnTo>
                    <a:pt x="1443" y="460"/>
                  </a:lnTo>
                  <a:lnTo>
                    <a:pt x="1541" y="345"/>
                  </a:lnTo>
                  <a:lnTo>
                    <a:pt x="1573" y="306"/>
                  </a:lnTo>
                  <a:lnTo>
                    <a:pt x="1607" y="268"/>
                  </a:lnTo>
                  <a:lnTo>
                    <a:pt x="1705" y="153"/>
                  </a:lnTo>
                  <a:lnTo>
                    <a:pt x="1737" y="115"/>
                  </a:lnTo>
                  <a:lnTo>
                    <a:pt x="1737" y="115"/>
                  </a:lnTo>
                  <a:cubicBezTo>
                    <a:pt x="1749" y="102"/>
                    <a:pt x="1762" y="92"/>
                    <a:pt x="1778" y="87"/>
                  </a:cubicBezTo>
                  <a:lnTo>
                    <a:pt x="1778" y="87"/>
                  </a:lnTo>
                  <a:cubicBezTo>
                    <a:pt x="1795" y="80"/>
                    <a:pt x="1814" y="77"/>
                    <a:pt x="1836" y="77"/>
                  </a:cubicBezTo>
                  <a:lnTo>
                    <a:pt x="1836" y="77"/>
                  </a:lnTo>
                  <a:cubicBezTo>
                    <a:pt x="1858" y="77"/>
                    <a:pt x="1877" y="80"/>
                    <a:pt x="1893" y="87"/>
                  </a:cubicBezTo>
                  <a:lnTo>
                    <a:pt x="1893" y="87"/>
                  </a:lnTo>
                  <a:cubicBezTo>
                    <a:pt x="1910" y="92"/>
                    <a:pt x="1918" y="102"/>
                    <a:pt x="1918" y="115"/>
                  </a:cubicBezTo>
                  <a:lnTo>
                    <a:pt x="1918" y="115"/>
                  </a:lnTo>
                  <a:cubicBezTo>
                    <a:pt x="1918" y="128"/>
                    <a:pt x="1913" y="140"/>
                    <a:pt x="1901" y="153"/>
                  </a:cubicBezTo>
                  <a:lnTo>
                    <a:pt x="1868" y="192"/>
                  </a:lnTo>
                  <a:lnTo>
                    <a:pt x="1836" y="230"/>
                  </a:lnTo>
                  <a:lnTo>
                    <a:pt x="1803" y="268"/>
                  </a:lnTo>
                  <a:lnTo>
                    <a:pt x="1705" y="383"/>
                  </a:lnTo>
                  <a:lnTo>
                    <a:pt x="1672" y="421"/>
                  </a:lnTo>
                  <a:lnTo>
                    <a:pt x="1639" y="460"/>
                  </a:lnTo>
                  <a:lnTo>
                    <a:pt x="1541" y="575"/>
                  </a:lnTo>
                  <a:lnTo>
                    <a:pt x="1509" y="613"/>
                  </a:lnTo>
                  <a:lnTo>
                    <a:pt x="1475" y="651"/>
                  </a:lnTo>
                  <a:lnTo>
                    <a:pt x="1377" y="766"/>
                  </a:lnTo>
                  <a:lnTo>
                    <a:pt x="1377" y="766"/>
                  </a:lnTo>
                  <a:cubicBezTo>
                    <a:pt x="1366" y="778"/>
                    <a:pt x="1360" y="791"/>
                    <a:pt x="1360" y="804"/>
                  </a:cubicBezTo>
                  <a:lnTo>
                    <a:pt x="1360" y="804"/>
                  </a:lnTo>
                  <a:cubicBezTo>
                    <a:pt x="1360" y="817"/>
                    <a:pt x="1366" y="830"/>
                    <a:pt x="1377" y="842"/>
                  </a:cubicBezTo>
                  <a:lnTo>
                    <a:pt x="1901" y="1455"/>
                  </a:lnTo>
                  <a:lnTo>
                    <a:pt x="1901" y="1455"/>
                  </a:lnTo>
                  <a:cubicBezTo>
                    <a:pt x="1913" y="1468"/>
                    <a:pt x="1918" y="1481"/>
                    <a:pt x="1918" y="1494"/>
                  </a:cubicBezTo>
                  <a:lnTo>
                    <a:pt x="1918" y="1494"/>
                  </a:lnTo>
                  <a:cubicBezTo>
                    <a:pt x="1918" y="1506"/>
                    <a:pt x="1910" y="1516"/>
                    <a:pt x="1893" y="1523"/>
                  </a:cubicBezTo>
                  <a:lnTo>
                    <a:pt x="1565" y="1523"/>
                  </a:lnTo>
                  <a:lnTo>
                    <a:pt x="1565" y="1523"/>
                  </a:lnTo>
                  <a:cubicBezTo>
                    <a:pt x="1549" y="1529"/>
                    <a:pt x="1532" y="1529"/>
                    <a:pt x="1516" y="1523"/>
                  </a:cubicBezTo>
                  <a:lnTo>
                    <a:pt x="1516" y="1523"/>
                  </a:lnTo>
                  <a:cubicBezTo>
                    <a:pt x="1500" y="1516"/>
                    <a:pt x="1486" y="1506"/>
                    <a:pt x="1475" y="1494"/>
                  </a:cubicBezTo>
                  <a:lnTo>
                    <a:pt x="1443" y="1455"/>
                  </a:lnTo>
                  <a:lnTo>
                    <a:pt x="1409" y="1417"/>
                  </a:lnTo>
                  <a:lnTo>
                    <a:pt x="1409" y="1417"/>
                  </a:lnTo>
                  <a:cubicBezTo>
                    <a:pt x="1399" y="1404"/>
                    <a:pt x="1388" y="1398"/>
                    <a:pt x="1377" y="1398"/>
                  </a:cubicBezTo>
                  <a:lnTo>
                    <a:pt x="1377" y="1398"/>
                  </a:lnTo>
                  <a:cubicBezTo>
                    <a:pt x="1366" y="1398"/>
                    <a:pt x="1355" y="1404"/>
                    <a:pt x="1344" y="1417"/>
                  </a:cubicBezTo>
                  <a:lnTo>
                    <a:pt x="1344" y="1417"/>
                  </a:lnTo>
                  <a:cubicBezTo>
                    <a:pt x="1333" y="1430"/>
                    <a:pt x="1322" y="1436"/>
                    <a:pt x="1311" y="1436"/>
                  </a:cubicBezTo>
                  <a:lnTo>
                    <a:pt x="1311" y="1436"/>
                  </a:lnTo>
                  <a:cubicBezTo>
                    <a:pt x="1300" y="1436"/>
                    <a:pt x="1289" y="1430"/>
                    <a:pt x="1279" y="1417"/>
                  </a:cubicBezTo>
                  <a:lnTo>
                    <a:pt x="1245" y="1379"/>
                  </a:lnTo>
                  <a:lnTo>
                    <a:pt x="1213" y="1340"/>
                  </a:lnTo>
                  <a:lnTo>
                    <a:pt x="1213" y="1340"/>
                  </a:lnTo>
                  <a:cubicBezTo>
                    <a:pt x="1202" y="1327"/>
                    <a:pt x="1188" y="1318"/>
                    <a:pt x="1172" y="1312"/>
                  </a:cubicBezTo>
                  <a:lnTo>
                    <a:pt x="1172" y="1312"/>
                  </a:lnTo>
                  <a:cubicBezTo>
                    <a:pt x="1155" y="1305"/>
                    <a:pt x="1140" y="1305"/>
                    <a:pt x="1123" y="1312"/>
                  </a:cubicBezTo>
                  <a:lnTo>
                    <a:pt x="1123" y="1312"/>
                  </a:lnTo>
                  <a:cubicBezTo>
                    <a:pt x="1106" y="1318"/>
                    <a:pt x="1093" y="1327"/>
                    <a:pt x="1082" y="1340"/>
                  </a:cubicBezTo>
                  <a:lnTo>
                    <a:pt x="1049" y="1379"/>
                  </a:lnTo>
                  <a:lnTo>
                    <a:pt x="1016" y="1417"/>
                  </a:lnTo>
                  <a:lnTo>
                    <a:pt x="1016" y="1417"/>
                  </a:lnTo>
                  <a:cubicBezTo>
                    <a:pt x="1005" y="1430"/>
                    <a:pt x="995" y="1436"/>
                    <a:pt x="983" y="1436"/>
                  </a:cubicBezTo>
                  <a:lnTo>
                    <a:pt x="983" y="1436"/>
                  </a:lnTo>
                  <a:cubicBezTo>
                    <a:pt x="972" y="1436"/>
                    <a:pt x="962" y="1430"/>
                    <a:pt x="951" y="1417"/>
                  </a:cubicBezTo>
                  <a:lnTo>
                    <a:pt x="951" y="1417"/>
                  </a:lnTo>
                  <a:cubicBezTo>
                    <a:pt x="940" y="1404"/>
                    <a:pt x="929" y="1398"/>
                    <a:pt x="918" y="1398"/>
                  </a:cubicBezTo>
                  <a:lnTo>
                    <a:pt x="918" y="1398"/>
                  </a:lnTo>
                  <a:cubicBezTo>
                    <a:pt x="907" y="1398"/>
                    <a:pt x="896" y="1404"/>
                    <a:pt x="885" y="1417"/>
                  </a:cubicBezTo>
                  <a:lnTo>
                    <a:pt x="820" y="1494"/>
                  </a:lnTo>
                  <a:lnTo>
                    <a:pt x="820" y="1494"/>
                  </a:lnTo>
                  <a:cubicBezTo>
                    <a:pt x="809" y="1506"/>
                    <a:pt x="795" y="1516"/>
                    <a:pt x="779" y="1523"/>
                  </a:cubicBezTo>
                  <a:lnTo>
                    <a:pt x="779" y="1523"/>
                  </a:lnTo>
                  <a:cubicBezTo>
                    <a:pt x="762" y="1529"/>
                    <a:pt x="746" y="1529"/>
                    <a:pt x="730" y="1523"/>
                  </a:cubicBezTo>
                  <a:lnTo>
                    <a:pt x="730" y="1523"/>
                  </a:lnTo>
                  <a:cubicBezTo>
                    <a:pt x="713" y="1516"/>
                    <a:pt x="705" y="1506"/>
                    <a:pt x="705" y="1494"/>
                  </a:cubicBezTo>
                  <a:lnTo>
                    <a:pt x="705" y="1494"/>
                  </a:lnTo>
                  <a:cubicBezTo>
                    <a:pt x="705" y="1481"/>
                    <a:pt x="710" y="1468"/>
                    <a:pt x="721" y="1455"/>
                  </a:cubicBezTo>
                  <a:lnTo>
                    <a:pt x="754" y="1417"/>
                  </a:lnTo>
                  <a:lnTo>
                    <a:pt x="787" y="1379"/>
                  </a:lnTo>
                  <a:lnTo>
                    <a:pt x="820" y="1340"/>
                  </a:lnTo>
                  <a:lnTo>
                    <a:pt x="852" y="1302"/>
                  </a:lnTo>
                  <a:lnTo>
                    <a:pt x="885" y="1264"/>
                  </a:lnTo>
                  <a:lnTo>
                    <a:pt x="918" y="1225"/>
                  </a:lnTo>
                  <a:lnTo>
                    <a:pt x="951" y="1187"/>
                  </a:lnTo>
                  <a:lnTo>
                    <a:pt x="983" y="1148"/>
                  </a:lnTo>
                  <a:lnTo>
                    <a:pt x="1016" y="1111"/>
                  </a:lnTo>
                  <a:lnTo>
                    <a:pt x="1049" y="1072"/>
                  </a:lnTo>
                  <a:lnTo>
                    <a:pt x="1082" y="1034"/>
                  </a:lnTo>
                  <a:lnTo>
                    <a:pt x="1082" y="1034"/>
                  </a:lnTo>
                  <a:cubicBezTo>
                    <a:pt x="1093" y="1021"/>
                    <a:pt x="1106" y="1011"/>
                    <a:pt x="1123" y="1005"/>
                  </a:cubicBezTo>
                  <a:lnTo>
                    <a:pt x="1123" y="1005"/>
                  </a:lnTo>
                  <a:cubicBezTo>
                    <a:pt x="1140" y="999"/>
                    <a:pt x="1155" y="999"/>
                    <a:pt x="1172" y="1005"/>
                  </a:cubicBezTo>
                  <a:lnTo>
                    <a:pt x="1172" y="1005"/>
                  </a:lnTo>
                  <a:cubicBezTo>
                    <a:pt x="1188" y="1011"/>
                    <a:pt x="1202" y="1021"/>
                    <a:pt x="1213" y="1034"/>
                  </a:cubicBezTo>
                  <a:lnTo>
                    <a:pt x="1573" y="1455"/>
                  </a:lnTo>
                  <a:lnTo>
                    <a:pt x="1573" y="1455"/>
                  </a:lnTo>
                  <a:cubicBezTo>
                    <a:pt x="1585" y="1468"/>
                    <a:pt x="1590" y="1481"/>
                    <a:pt x="1590" y="1494"/>
                  </a:cubicBezTo>
                  <a:lnTo>
                    <a:pt x="1590" y="1494"/>
                  </a:lnTo>
                  <a:cubicBezTo>
                    <a:pt x="1590" y="1506"/>
                    <a:pt x="1582" y="1516"/>
                    <a:pt x="1565" y="1523"/>
                  </a:cubicBezTo>
                  <a:lnTo>
                    <a:pt x="2156" y="1523"/>
                  </a:lnTo>
                  <a:close/>
                  <a:moveTo>
                    <a:pt x="262" y="1455"/>
                  </a:moveTo>
                  <a:lnTo>
                    <a:pt x="230" y="1494"/>
                  </a:lnTo>
                  <a:lnTo>
                    <a:pt x="230" y="1494"/>
                  </a:lnTo>
                  <a:cubicBezTo>
                    <a:pt x="219" y="1506"/>
                    <a:pt x="205" y="1516"/>
                    <a:pt x="189" y="1523"/>
                  </a:cubicBezTo>
                  <a:lnTo>
                    <a:pt x="189" y="1523"/>
                  </a:lnTo>
                  <a:cubicBezTo>
                    <a:pt x="172" y="1529"/>
                    <a:pt x="156" y="1529"/>
                    <a:pt x="140" y="1523"/>
                  </a:cubicBezTo>
                  <a:lnTo>
                    <a:pt x="140" y="1523"/>
                  </a:lnTo>
                  <a:cubicBezTo>
                    <a:pt x="123" y="1516"/>
                    <a:pt x="115" y="1506"/>
                    <a:pt x="115" y="1494"/>
                  </a:cubicBezTo>
                  <a:lnTo>
                    <a:pt x="115" y="1494"/>
                  </a:lnTo>
                  <a:cubicBezTo>
                    <a:pt x="115" y="1481"/>
                    <a:pt x="121" y="1468"/>
                    <a:pt x="131" y="1455"/>
                  </a:cubicBezTo>
                  <a:lnTo>
                    <a:pt x="164" y="1417"/>
                  </a:lnTo>
                  <a:lnTo>
                    <a:pt x="197" y="1379"/>
                  </a:lnTo>
                  <a:lnTo>
                    <a:pt x="230" y="1340"/>
                  </a:lnTo>
                  <a:lnTo>
                    <a:pt x="328" y="1225"/>
                  </a:lnTo>
                  <a:lnTo>
                    <a:pt x="361" y="1187"/>
                  </a:lnTo>
                  <a:lnTo>
                    <a:pt x="394" y="1148"/>
                  </a:lnTo>
                  <a:lnTo>
                    <a:pt x="492" y="1034"/>
                  </a:lnTo>
                  <a:lnTo>
                    <a:pt x="525" y="996"/>
                  </a:lnTo>
                  <a:lnTo>
                    <a:pt x="558" y="958"/>
                  </a:lnTo>
                  <a:lnTo>
                    <a:pt x="656" y="842"/>
                  </a:lnTo>
                  <a:lnTo>
                    <a:pt x="656" y="842"/>
                  </a:lnTo>
                  <a:cubicBezTo>
                    <a:pt x="667" y="830"/>
                    <a:pt x="672" y="817"/>
                    <a:pt x="672" y="804"/>
                  </a:cubicBezTo>
                  <a:lnTo>
                    <a:pt x="672" y="804"/>
                  </a:lnTo>
                  <a:cubicBezTo>
                    <a:pt x="672" y="791"/>
                    <a:pt x="667" y="778"/>
                    <a:pt x="656" y="766"/>
                  </a:cubicBezTo>
                  <a:lnTo>
                    <a:pt x="131" y="153"/>
                  </a:lnTo>
                  <a:lnTo>
                    <a:pt x="131" y="153"/>
                  </a:lnTo>
                  <a:cubicBezTo>
                    <a:pt x="121" y="140"/>
                    <a:pt x="115" y="128"/>
                    <a:pt x="115" y="115"/>
                  </a:cubicBezTo>
                  <a:lnTo>
                    <a:pt x="115" y="115"/>
                  </a:lnTo>
                  <a:cubicBezTo>
                    <a:pt x="115" y="102"/>
                    <a:pt x="123" y="92"/>
                    <a:pt x="140" y="87"/>
                  </a:cubicBezTo>
                  <a:lnTo>
                    <a:pt x="140" y="87"/>
                  </a:lnTo>
                  <a:cubicBezTo>
                    <a:pt x="156" y="80"/>
                    <a:pt x="172" y="80"/>
                    <a:pt x="189" y="87"/>
                  </a:cubicBezTo>
                  <a:lnTo>
                    <a:pt x="189" y="87"/>
                  </a:lnTo>
                  <a:cubicBezTo>
                    <a:pt x="205" y="92"/>
                    <a:pt x="219" y="102"/>
                    <a:pt x="230" y="115"/>
                  </a:cubicBezTo>
                  <a:lnTo>
                    <a:pt x="262" y="153"/>
                  </a:lnTo>
                  <a:lnTo>
                    <a:pt x="295" y="192"/>
                  </a:lnTo>
                  <a:lnTo>
                    <a:pt x="328" y="230"/>
                  </a:lnTo>
                  <a:lnTo>
                    <a:pt x="361" y="268"/>
                  </a:lnTo>
                  <a:lnTo>
                    <a:pt x="394" y="306"/>
                  </a:lnTo>
                  <a:lnTo>
                    <a:pt x="426" y="345"/>
                  </a:lnTo>
                  <a:lnTo>
                    <a:pt x="459" y="383"/>
                  </a:lnTo>
                  <a:lnTo>
                    <a:pt x="492" y="421"/>
                  </a:lnTo>
                  <a:lnTo>
                    <a:pt x="525" y="460"/>
                  </a:lnTo>
                  <a:lnTo>
                    <a:pt x="558" y="498"/>
                  </a:lnTo>
                  <a:lnTo>
                    <a:pt x="590" y="536"/>
                  </a:lnTo>
                  <a:lnTo>
                    <a:pt x="623" y="575"/>
                  </a:lnTo>
                  <a:lnTo>
                    <a:pt x="656" y="613"/>
                  </a:lnTo>
                  <a:lnTo>
                    <a:pt x="689" y="651"/>
                  </a:lnTo>
                  <a:lnTo>
                    <a:pt x="721" y="689"/>
                  </a:lnTo>
                  <a:lnTo>
                    <a:pt x="754" y="728"/>
                  </a:lnTo>
                  <a:lnTo>
                    <a:pt x="787" y="766"/>
                  </a:lnTo>
                  <a:lnTo>
                    <a:pt x="787" y="766"/>
                  </a:lnTo>
                  <a:cubicBezTo>
                    <a:pt x="798" y="778"/>
                    <a:pt x="803" y="791"/>
                    <a:pt x="803" y="804"/>
                  </a:cubicBezTo>
                  <a:lnTo>
                    <a:pt x="803" y="804"/>
                  </a:lnTo>
                  <a:cubicBezTo>
                    <a:pt x="803" y="817"/>
                    <a:pt x="798" y="830"/>
                    <a:pt x="787" y="842"/>
                  </a:cubicBezTo>
                  <a:lnTo>
                    <a:pt x="754" y="880"/>
                  </a:lnTo>
                  <a:lnTo>
                    <a:pt x="721" y="919"/>
                  </a:lnTo>
                  <a:lnTo>
                    <a:pt x="623" y="1034"/>
                  </a:lnTo>
                  <a:lnTo>
                    <a:pt x="590" y="1072"/>
                  </a:lnTo>
                  <a:lnTo>
                    <a:pt x="558" y="1111"/>
                  </a:lnTo>
                  <a:lnTo>
                    <a:pt x="459" y="1225"/>
                  </a:lnTo>
                  <a:lnTo>
                    <a:pt x="426" y="1264"/>
                  </a:lnTo>
                  <a:lnTo>
                    <a:pt x="394" y="1302"/>
                  </a:lnTo>
                  <a:lnTo>
                    <a:pt x="295" y="1417"/>
                  </a:lnTo>
                  <a:lnTo>
                    <a:pt x="262" y="1455"/>
                  </a:lnTo>
                  <a:close/>
                  <a:moveTo>
                    <a:pt x="730" y="87"/>
                  </a:moveTo>
                  <a:lnTo>
                    <a:pt x="730" y="87"/>
                  </a:lnTo>
                  <a:cubicBezTo>
                    <a:pt x="746" y="80"/>
                    <a:pt x="762" y="80"/>
                    <a:pt x="779" y="87"/>
                  </a:cubicBezTo>
                  <a:lnTo>
                    <a:pt x="779" y="87"/>
                  </a:lnTo>
                  <a:cubicBezTo>
                    <a:pt x="795" y="92"/>
                    <a:pt x="809" y="102"/>
                    <a:pt x="820" y="115"/>
                  </a:cubicBezTo>
                  <a:lnTo>
                    <a:pt x="885" y="192"/>
                  </a:lnTo>
                  <a:lnTo>
                    <a:pt x="885" y="192"/>
                  </a:lnTo>
                  <a:cubicBezTo>
                    <a:pt x="896" y="204"/>
                    <a:pt x="907" y="210"/>
                    <a:pt x="918" y="210"/>
                  </a:cubicBezTo>
                  <a:lnTo>
                    <a:pt x="918" y="210"/>
                  </a:lnTo>
                  <a:cubicBezTo>
                    <a:pt x="929" y="210"/>
                    <a:pt x="940" y="204"/>
                    <a:pt x="951" y="192"/>
                  </a:cubicBezTo>
                  <a:lnTo>
                    <a:pt x="951" y="192"/>
                  </a:lnTo>
                  <a:cubicBezTo>
                    <a:pt x="962" y="179"/>
                    <a:pt x="972" y="172"/>
                    <a:pt x="983" y="172"/>
                  </a:cubicBezTo>
                  <a:lnTo>
                    <a:pt x="983" y="172"/>
                  </a:lnTo>
                  <a:cubicBezTo>
                    <a:pt x="995" y="172"/>
                    <a:pt x="1005" y="179"/>
                    <a:pt x="1016" y="192"/>
                  </a:cubicBezTo>
                  <a:lnTo>
                    <a:pt x="1049" y="230"/>
                  </a:lnTo>
                  <a:lnTo>
                    <a:pt x="1082" y="268"/>
                  </a:lnTo>
                  <a:lnTo>
                    <a:pt x="1082" y="268"/>
                  </a:lnTo>
                  <a:cubicBezTo>
                    <a:pt x="1093" y="281"/>
                    <a:pt x="1106" y="290"/>
                    <a:pt x="1123" y="297"/>
                  </a:cubicBezTo>
                  <a:lnTo>
                    <a:pt x="1123" y="297"/>
                  </a:lnTo>
                  <a:cubicBezTo>
                    <a:pt x="1140" y="303"/>
                    <a:pt x="1155" y="303"/>
                    <a:pt x="1172" y="297"/>
                  </a:cubicBezTo>
                  <a:lnTo>
                    <a:pt x="1172" y="297"/>
                  </a:lnTo>
                  <a:cubicBezTo>
                    <a:pt x="1188" y="290"/>
                    <a:pt x="1202" y="281"/>
                    <a:pt x="1213" y="268"/>
                  </a:cubicBezTo>
                  <a:lnTo>
                    <a:pt x="1279" y="192"/>
                  </a:lnTo>
                  <a:lnTo>
                    <a:pt x="1279" y="192"/>
                  </a:lnTo>
                  <a:cubicBezTo>
                    <a:pt x="1289" y="179"/>
                    <a:pt x="1300" y="172"/>
                    <a:pt x="1311" y="172"/>
                  </a:cubicBezTo>
                  <a:lnTo>
                    <a:pt x="1311" y="172"/>
                  </a:lnTo>
                  <a:cubicBezTo>
                    <a:pt x="1322" y="172"/>
                    <a:pt x="1333" y="179"/>
                    <a:pt x="1344" y="192"/>
                  </a:cubicBezTo>
                  <a:lnTo>
                    <a:pt x="1344" y="192"/>
                  </a:lnTo>
                  <a:cubicBezTo>
                    <a:pt x="1355" y="204"/>
                    <a:pt x="1366" y="210"/>
                    <a:pt x="1377" y="210"/>
                  </a:cubicBezTo>
                  <a:lnTo>
                    <a:pt x="1377" y="210"/>
                  </a:lnTo>
                  <a:cubicBezTo>
                    <a:pt x="1388" y="210"/>
                    <a:pt x="1399" y="204"/>
                    <a:pt x="1409" y="192"/>
                  </a:cubicBezTo>
                  <a:lnTo>
                    <a:pt x="1443" y="153"/>
                  </a:lnTo>
                  <a:lnTo>
                    <a:pt x="1475" y="115"/>
                  </a:lnTo>
                  <a:lnTo>
                    <a:pt x="1475" y="115"/>
                  </a:lnTo>
                  <a:cubicBezTo>
                    <a:pt x="1486" y="102"/>
                    <a:pt x="1500" y="92"/>
                    <a:pt x="1516" y="87"/>
                  </a:cubicBezTo>
                  <a:lnTo>
                    <a:pt x="1516" y="87"/>
                  </a:lnTo>
                  <a:cubicBezTo>
                    <a:pt x="1532" y="80"/>
                    <a:pt x="1549" y="80"/>
                    <a:pt x="1565" y="87"/>
                  </a:cubicBezTo>
                  <a:lnTo>
                    <a:pt x="1565" y="87"/>
                  </a:lnTo>
                  <a:cubicBezTo>
                    <a:pt x="1582" y="92"/>
                    <a:pt x="1590" y="102"/>
                    <a:pt x="1590" y="115"/>
                  </a:cubicBezTo>
                  <a:lnTo>
                    <a:pt x="1590" y="115"/>
                  </a:lnTo>
                  <a:cubicBezTo>
                    <a:pt x="1590" y="128"/>
                    <a:pt x="1585" y="140"/>
                    <a:pt x="1573" y="153"/>
                  </a:cubicBezTo>
                  <a:lnTo>
                    <a:pt x="1541" y="192"/>
                  </a:lnTo>
                  <a:lnTo>
                    <a:pt x="1509" y="230"/>
                  </a:lnTo>
                  <a:lnTo>
                    <a:pt x="1475" y="268"/>
                  </a:lnTo>
                  <a:lnTo>
                    <a:pt x="1377" y="383"/>
                  </a:lnTo>
                  <a:lnTo>
                    <a:pt x="1344" y="421"/>
                  </a:lnTo>
                  <a:lnTo>
                    <a:pt x="1311" y="460"/>
                  </a:lnTo>
                  <a:lnTo>
                    <a:pt x="1213" y="575"/>
                  </a:lnTo>
                  <a:lnTo>
                    <a:pt x="1213" y="575"/>
                  </a:lnTo>
                  <a:cubicBezTo>
                    <a:pt x="1202" y="587"/>
                    <a:pt x="1188" y="597"/>
                    <a:pt x="1172" y="603"/>
                  </a:cubicBezTo>
                  <a:lnTo>
                    <a:pt x="1172" y="603"/>
                  </a:lnTo>
                  <a:cubicBezTo>
                    <a:pt x="1155" y="609"/>
                    <a:pt x="1140" y="609"/>
                    <a:pt x="1123" y="603"/>
                  </a:cubicBezTo>
                  <a:lnTo>
                    <a:pt x="1123" y="603"/>
                  </a:lnTo>
                  <a:cubicBezTo>
                    <a:pt x="1106" y="597"/>
                    <a:pt x="1093" y="587"/>
                    <a:pt x="1082" y="575"/>
                  </a:cubicBezTo>
                  <a:lnTo>
                    <a:pt x="1049" y="536"/>
                  </a:lnTo>
                  <a:lnTo>
                    <a:pt x="1016" y="498"/>
                  </a:lnTo>
                  <a:lnTo>
                    <a:pt x="983" y="460"/>
                  </a:lnTo>
                  <a:lnTo>
                    <a:pt x="885" y="345"/>
                  </a:lnTo>
                  <a:lnTo>
                    <a:pt x="852" y="306"/>
                  </a:lnTo>
                  <a:lnTo>
                    <a:pt x="820" y="268"/>
                  </a:lnTo>
                  <a:lnTo>
                    <a:pt x="721" y="153"/>
                  </a:lnTo>
                  <a:lnTo>
                    <a:pt x="721" y="153"/>
                  </a:lnTo>
                  <a:cubicBezTo>
                    <a:pt x="710" y="140"/>
                    <a:pt x="705" y="128"/>
                    <a:pt x="705" y="115"/>
                  </a:cubicBezTo>
                  <a:lnTo>
                    <a:pt x="705" y="115"/>
                  </a:lnTo>
                  <a:cubicBezTo>
                    <a:pt x="705" y="102"/>
                    <a:pt x="713" y="92"/>
                    <a:pt x="730" y="87"/>
                  </a:cubicBezTo>
                  <a:lnTo>
                    <a:pt x="3090" y="87"/>
                  </a:lnTo>
                  <a:lnTo>
                    <a:pt x="3090" y="87"/>
                  </a:lnTo>
                  <a:cubicBezTo>
                    <a:pt x="3106" y="80"/>
                    <a:pt x="3122" y="80"/>
                    <a:pt x="3139" y="87"/>
                  </a:cubicBezTo>
                  <a:lnTo>
                    <a:pt x="3139" y="87"/>
                  </a:lnTo>
                  <a:cubicBezTo>
                    <a:pt x="3155" y="92"/>
                    <a:pt x="3169" y="102"/>
                    <a:pt x="3180" y="115"/>
                  </a:cubicBezTo>
                  <a:lnTo>
                    <a:pt x="3245" y="192"/>
                  </a:lnTo>
                  <a:lnTo>
                    <a:pt x="3245" y="192"/>
                  </a:lnTo>
                  <a:cubicBezTo>
                    <a:pt x="3256" y="204"/>
                    <a:pt x="3267" y="210"/>
                    <a:pt x="3278" y="210"/>
                  </a:cubicBezTo>
                  <a:lnTo>
                    <a:pt x="3278" y="210"/>
                  </a:lnTo>
                  <a:cubicBezTo>
                    <a:pt x="3289" y="210"/>
                    <a:pt x="3300" y="204"/>
                    <a:pt x="3311" y="192"/>
                  </a:cubicBezTo>
                  <a:lnTo>
                    <a:pt x="3311" y="192"/>
                  </a:lnTo>
                  <a:cubicBezTo>
                    <a:pt x="3322" y="179"/>
                    <a:pt x="3333" y="172"/>
                    <a:pt x="3344" y="172"/>
                  </a:cubicBezTo>
                  <a:lnTo>
                    <a:pt x="3344" y="172"/>
                  </a:lnTo>
                  <a:cubicBezTo>
                    <a:pt x="3354" y="172"/>
                    <a:pt x="3365" y="179"/>
                    <a:pt x="3377" y="192"/>
                  </a:cubicBezTo>
                  <a:lnTo>
                    <a:pt x="3409" y="230"/>
                  </a:lnTo>
                  <a:lnTo>
                    <a:pt x="3442" y="268"/>
                  </a:lnTo>
                  <a:lnTo>
                    <a:pt x="3442" y="268"/>
                  </a:lnTo>
                  <a:cubicBezTo>
                    <a:pt x="3453" y="281"/>
                    <a:pt x="3466" y="290"/>
                    <a:pt x="3483" y="297"/>
                  </a:cubicBezTo>
                  <a:lnTo>
                    <a:pt x="3483" y="297"/>
                  </a:lnTo>
                  <a:cubicBezTo>
                    <a:pt x="3499" y="303"/>
                    <a:pt x="3516" y="303"/>
                    <a:pt x="3532" y="297"/>
                  </a:cubicBezTo>
                  <a:lnTo>
                    <a:pt x="3532" y="297"/>
                  </a:lnTo>
                  <a:cubicBezTo>
                    <a:pt x="3548" y="290"/>
                    <a:pt x="3562" y="281"/>
                    <a:pt x="3574" y="268"/>
                  </a:cubicBezTo>
                  <a:lnTo>
                    <a:pt x="3639" y="192"/>
                  </a:lnTo>
                  <a:lnTo>
                    <a:pt x="3639" y="192"/>
                  </a:lnTo>
                  <a:cubicBezTo>
                    <a:pt x="3650" y="179"/>
                    <a:pt x="3660" y="172"/>
                    <a:pt x="3672" y="172"/>
                  </a:cubicBezTo>
                  <a:lnTo>
                    <a:pt x="3672" y="172"/>
                  </a:lnTo>
                  <a:cubicBezTo>
                    <a:pt x="3682" y="172"/>
                    <a:pt x="3693" y="179"/>
                    <a:pt x="3705" y="192"/>
                  </a:cubicBezTo>
                  <a:lnTo>
                    <a:pt x="3705" y="192"/>
                  </a:lnTo>
                  <a:cubicBezTo>
                    <a:pt x="3715" y="204"/>
                    <a:pt x="3726" y="210"/>
                    <a:pt x="3737" y="210"/>
                  </a:cubicBezTo>
                  <a:lnTo>
                    <a:pt x="3737" y="210"/>
                  </a:lnTo>
                  <a:cubicBezTo>
                    <a:pt x="3748" y="210"/>
                    <a:pt x="3759" y="204"/>
                    <a:pt x="3770" y="192"/>
                  </a:cubicBezTo>
                  <a:lnTo>
                    <a:pt x="3803" y="153"/>
                  </a:lnTo>
                  <a:lnTo>
                    <a:pt x="3836" y="115"/>
                  </a:lnTo>
                  <a:lnTo>
                    <a:pt x="3836" y="115"/>
                  </a:lnTo>
                  <a:cubicBezTo>
                    <a:pt x="3846" y="102"/>
                    <a:pt x="3860" y="92"/>
                    <a:pt x="3877" y="87"/>
                  </a:cubicBezTo>
                  <a:lnTo>
                    <a:pt x="3877" y="87"/>
                  </a:lnTo>
                  <a:cubicBezTo>
                    <a:pt x="3892" y="80"/>
                    <a:pt x="3909" y="80"/>
                    <a:pt x="3925" y="87"/>
                  </a:cubicBezTo>
                  <a:lnTo>
                    <a:pt x="3925" y="87"/>
                  </a:lnTo>
                  <a:cubicBezTo>
                    <a:pt x="3942" y="92"/>
                    <a:pt x="3950" y="102"/>
                    <a:pt x="3950" y="115"/>
                  </a:cubicBezTo>
                  <a:lnTo>
                    <a:pt x="3950" y="115"/>
                  </a:lnTo>
                  <a:cubicBezTo>
                    <a:pt x="3950" y="128"/>
                    <a:pt x="3945" y="140"/>
                    <a:pt x="3933" y="153"/>
                  </a:cubicBezTo>
                  <a:lnTo>
                    <a:pt x="3901" y="192"/>
                  </a:lnTo>
                  <a:lnTo>
                    <a:pt x="3868" y="230"/>
                  </a:lnTo>
                  <a:lnTo>
                    <a:pt x="3836" y="268"/>
                  </a:lnTo>
                  <a:lnTo>
                    <a:pt x="3737" y="383"/>
                  </a:lnTo>
                  <a:lnTo>
                    <a:pt x="3705" y="421"/>
                  </a:lnTo>
                  <a:lnTo>
                    <a:pt x="3672" y="460"/>
                  </a:lnTo>
                  <a:lnTo>
                    <a:pt x="3574" y="575"/>
                  </a:lnTo>
                  <a:lnTo>
                    <a:pt x="3574" y="575"/>
                  </a:lnTo>
                  <a:cubicBezTo>
                    <a:pt x="3562" y="587"/>
                    <a:pt x="3548" y="597"/>
                    <a:pt x="3532" y="603"/>
                  </a:cubicBezTo>
                  <a:lnTo>
                    <a:pt x="3532" y="603"/>
                  </a:lnTo>
                  <a:cubicBezTo>
                    <a:pt x="3516" y="609"/>
                    <a:pt x="3499" y="609"/>
                    <a:pt x="3483" y="603"/>
                  </a:cubicBezTo>
                  <a:lnTo>
                    <a:pt x="3483" y="603"/>
                  </a:lnTo>
                  <a:cubicBezTo>
                    <a:pt x="3466" y="597"/>
                    <a:pt x="3453" y="587"/>
                    <a:pt x="3442" y="575"/>
                  </a:cubicBezTo>
                  <a:lnTo>
                    <a:pt x="3409" y="536"/>
                  </a:lnTo>
                  <a:lnTo>
                    <a:pt x="3377" y="498"/>
                  </a:lnTo>
                  <a:lnTo>
                    <a:pt x="3344" y="460"/>
                  </a:lnTo>
                  <a:lnTo>
                    <a:pt x="3245" y="345"/>
                  </a:lnTo>
                  <a:lnTo>
                    <a:pt x="3213" y="306"/>
                  </a:lnTo>
                  <a:lnTo>
                    <a:pt x="3180" y="268"/>
                  </a:lnTo>
                  <a:lnTo>
                    <a:pt x="3081" y="153"/>
                  </a:lnTo>
                  <a:lnTo>
                    <a:pt x="3081" y="153"/>
                  </a:lnTo>
                  <a:cubicBezTo>
                    <a:pt x="3071" y="140"/>
                    <a:pt x="3065" y="128"/>
                    <a:pt x="3065" y="115"/>
                  </a:cubicBezTo>
                  <a:lnTo>
                    <a:pt x="3065" y="115"/>
                  </a:lnTo>
                  <a:cubicBezTo>
                    <a:pt x="3065" y="102"/>
                    <a:pt x="3073" y="92"/>
                    <a:pt x="3090" y="87"/>
                  </a:cubicBezTo>
                  <a:lnTo>
                    <a:pt x="730" y="87"/>
                  </a:lnTo>
                  <a:close/>
                  <a:moveTo>
                    <a:pt x="0" y="0"/>
                  </a:moveTo>
                  <a:lnTo>
                    <a:pt x="0" y="166"/>
                  </a:lnTo>
                  <a:lnTo>
                    <a:pt x="0" y="166"/>
                  </a:lnTo>
                  <a:cubicBezTo>
                    <a:pt x="13" y="172"/>
                    <a:pt x="24" y="181"/>
                    <a:pt x="33" y="192"/>
                  </a:cubicBezTo>
                  <a:lnTo>
                    <a:pt x="65" y="230"/>
                  </a:lnTo>
                  <a:lnTo>
                    <a:pt x="98" y="268"/>
                  </a:lnTo>
                  <a:lnTo>
                    <a:pt x="131" y="306"/>
                  </a:lnTo>
                  <a:lnTo>
                    <a:pt x="164" y="345"/>
                  </a:lnTo>
                  <a:lnTo>
                    <a:pt x="197" y="383"/>
                  </a:lnTo>
                  <a:lnTo>
                    <a:pt x="230" y="421"/>
                  </a:lnTo>
                  <a:lnTo>
                    <a:pt x="262" y="460"/>
                  </a:lnTo>
                  <a:lnTo>
                    <a:pt x="295" y="498"/>
                  </a:lnTo>
                  <a:lnTo>
                    <a:pt x="328" y="536"/>
                  </a:lnTo>
                  <a:lnTo>
                    <a:pt x="361" y="575"/>
                  </a:lnTo>
                  <a:lnTo>
                    <a:pt x="394" y="613"/>
                  </a:lnTo>
                  <a:lnTo>
                    <a:pt x="426" y="651"/>
                  </a:lnTo>
                  <a:lnTo>
                    <a:pt x="459" y="689"/>
                  </a:lnTo>
                  <a:lnTo>
                    <a:pt x="492" y="728"/>
                  </a:lnTo>
                  <a:lnTo>
                    <a:pt x="525" y="766"/>
                  </a:lnTo>
                  <a:lnTo>
                    <a:pt x="525" y="766"/>
                  </a:lnTo>
                  <a:cubicBezTo>
                    <a:pt x="536" y="778"/>
                    <a:pt x="541" y="791"/>
                    <a:pt x="541" y="804"/>
                  </a:cubicBezTo>
                  <a:lnTo>
                    <a:pt x="541" y="804"/>
                  </a:lnTo>
                  <a:cubicBezTo>
                    <a:pt x="541" y="817"/>
                    <a:pt x="536" y="830"/>
                    <a:pt x="525" y="842"/>
                  </a:cubicBezTo>
                  <a:lnTo>
                    <a:pt x="492" y="880"/>
                  </a:lnTo>
                  <a:lnTo>
                    <a:pt x="459" y="919"/>
                  </a:lnTo>
                  <a:lnTo>
                    <a:pt x="426" y="958"/>
                  </a:lnTo>
                  <a:lnTo>
                    <a:pt x="394" y="996"/>
                  </a:lnTo>
                  <a:lnTo>
                    <a:pt x="361" y="1034"/>
                  </a:lnTo>
                  <a:lnTo>
                    <a:pt x="328" y="1072"/>
                  </a:lnTo>
                  <a:lnTo>
                    <a:pt x="295" y="1111"/>
                  </a:lnTo>
                  <a:lnTo>
                    <a:pt x="262" y="1148"/>
                  </a:lnTo>
                  <a:lnTo>
                    <a:pt x="230" y="1187"/>
                  </a:lnTo>
                  <a:lnTo>
                    <a:pt x="197" y="1225"/>
                  </a:lnTo>
                  <a:lnTo>
                    <a:pt x="164" y="1264"/>
                  </a:lnTo>
                  <a:lnTo>
                    <a:pt x="131" y="1302"/>
                  </a:lnTo>
                  <a:lnTo>
                    <a:pt x="98" y="1340"/>
                  </a:lnTo>
                  <a:lnTo>
                    <a:pt x="65" y="1379"/>
                  </a:lnTo>
                  <a:lnTo>
                    <a:pt x="33" y="1417"/>
                  </a:lnTo>
                  <a:lnTo>
                    <a:pt x="33" y="1417"/>
                  </a:lnTo>
                  <a:cubicBezTo>
                    <a:pt x="24" y="1427"/>
                    <a:pt x="13" y="1436"/>
                    <a:pt x="0" y="1442"/>
                  </a:cubicBezTo>
                  <a:lnTo>
                    <a:pt x="0" y="1608"/>
                  </a:lnTo>
                  <a:lnTo>
                    <a:pt x="4720" y="1608"/>
                  </a:lnTo>
                  <a:lnTo>
                    <a:pt x="4720" y="1442"/>
                  </a:lnTo>
                  <a:lnTo>
                    <a:pt x="4720" y="1442"/>
                  </a:lnTo>
                  <a:cubicBezTo>
                    <a:pt x="4718" y="1443"/>
                    <a:pt x="4715" y="1444"/>
                    <a:pt x="4712" y="1446"/>
                  </a:cubicBezTo>
                  <a:lnTo>
                    <a:pt x="4712" y="1446"/>
                  </a:lnTo>
                  <a:cubicBezTo>
                    <a:pt x="4696" y="1452"/>
                    <a:pt x="4679" y="1452"/>
                    <a:pt x="4663" y="1446"/>
                  </a:cubicBezTo>
                  <a:lnTo>
                    <a:pt x="4663" y="1446"/>
                  </a:lnTo>
                  <a:cubicBezTo>
                    <a:pt x="4647" y="1439"/>
                    <a:pt x="4633" y="1430"/>
                    <a:pt x="4622" y="1417"/>
                  </a:cubicBezTo>
                  <a:lnTo>
                    <a:pt x="4589" y="1379"/>
                  </a:lnTo>
                  <a:lnTo>
                    <a:pt x="4557" y="1340"/>
                  </a:lnTo>
                  <a:lnTo>
                    <a:pt x="4458" y="1225"/>
                  </a:lnTo>
                  <a:lnTo>
                    <a:pt x="4425" y="1187"/>
                  </a:lnTo>
                  <a:lnTo>
                    <a:pt x="4393" y="1148"/>
                  </a:lnTo>
                  <a:lnTo>
                    <a:pt x="4294" y="1034"/>
                  </a:lnTo>
                  <a:lnTo>
                    <a:pt x="4261" y="996"/>
                  </a:lnTo>
                  <a:lnTo>
                    <a:pt x="4229" y="958"/>
                  </a:lnTo>
                  <a:lnTo>
                    <a:pt x="4130" y="842"/>
                  </a:lnTo>
                  <a:lnTo>
                    <a:pt x="4130" y="842"/>
                  </a:lnTo>
                  <a:cubicBezTo>
                    <a:pt x="4120" y="830"/>
                    <a:pt x="4114" y="817"/>
                    <a:pt x="4114" y="804"/>
                  </a:cubicBezTo>
                  <a:lnTo>
                    <a:pt x="4114" y="804"/>
                  </a:lnTo>
                  <a:cubicBezTo>
                    <a:pt x="4114" y="791"/>
                    <a:pt x="4120" y="778"/>
                    <a:pt x="4130" y="766"/>
                  </a:cubicBezTo>
                  <a:lnTo>
                    <a:pt x="4622" y="192"/>
                  </a:lnTo>
                  <a:lnTo>
                    <a:pt x="4622" y="192"/>
                  </a:lnTo>
                  <a:cubicBezTo>
                    <a:pt x="4633" y="179"/>
                    <a:pt x="4647" y="169"/>
                    <a:pt x="4663" y="162"/>
                  </a:cubicBezTo>
                  <a:lnTo>
                    <a:pt x="4663" y="162"/>
                  </a:lnTo>
                  <a:cubicBezTo>
                    <a:pt x="4679" y="157"/>
                    <a:pt x="4696" y="157"/>
                    <a:pt x="4712" y="162"/>
                  </a:cubicBezTo>
                  <a:lnTo>
                    <a:pt x="4712" y="162"/>
                  </a:lnTo>
                  <a:cubicBezTo>
                    <a:pt x="4715" y="163"/>
                    <a:pt x="4718" y="165"/>
                    <a:pt x="4720" y="166"/>
                  </a:cubicBezTo>
                  <a:lnTo>
                    <a:pt x="4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24" name="Title 619">
            <a:extLst>
              <a:ext uri="{FF2B5EF4-FFF2-40B4-BE49-F238E27FC236}">
                <a16:creationId xmlns:a16="http://schemas.microsoft.com/office/drawing/2014/main" id="{4D6A9017-7D6B-46B2-82D7-A432F388B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627" name="Subtitle 626">
            <a:extLst>
              <a:ext uri="{FF2B5EF4-FFF2-40B4-BE49-F238E27FC236}">
                <a16:creationId xmlns:a16="http://schemas.microsoft.com/office/drawing/2014/main" id="{14C68021-107E-4C3C-BA4D-78363A78B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2119" y="695605"/>
            <a:ext cx="4963319" cy="5568927"/>
          </a:xfrm>
        </p:spPr>
        <p:txBody>
          <a:bodyPr>
            <a:normAutofit/>
          </a:bodyPr>
          <a:lstStyle/>
          <a:p>
            <a:pPr algn="l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i="1" u="sng" dirty="0">
                <a:cs typeface="Arial" pitchFamily="34" charset="0"/>
              </a:rPr>
              <a:t>PROGRAMMING LANGUAGE</a:t>
            </a:r>
            <a:r>
              <a:rPr lang="en-US" b="1" i="1" dirty="0">
                <a:cs typeface="Arial" pitchFamily="34" charset="0"/>
              </a:rPr>
              <a:t>:         </a:t>
            </a:r>
            <a:br>
              <a:rPr lang="en-US" b="1" i="1" dirty="0">
                <a:cs typeface="Arial" pitchFamily="34" charset="0"/>
              </a:rPr>
            </a:br>
            <a:br>
              <a:rPr lang="en-US" b="1" i="1" u="sng" dirty="0"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 Java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Kawa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Scheme                                              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C4DBD3"/>
                </a:solidFill>
                <a:cs typeface="Arial" pitchFamily="34" charset="0"/>
              </a:rPr>
            </a:br>
            <a:r>
              <a:rPr lang="en-US" b="1" i="1" u="sng" dirty="0">
                <a:cs typeface="Arial" pitchFamily="34" charset="0"/>
              </a:rPr>
              <a:t>FRAMEWORK USED:</a:t>
            </a:r>
            <a:r>
              <a:rPr lang="en-US" b="1" i="1" dirty="0">
                <a:cs typeface="Arial" pitchFamily="34" charset="0"/>
              </a:rPr>
              <a:t>               </a:t>
            </a:r>
            <a:br>
              <a:rPr lang="en-US" b="1" i="1" dirty="0">
                <a:cs typeface="Arial" pitchFamily="34" charset="0"/>
              </a:rPr>
            </a:br>
            <a:r>
              <a:rPr lang="en-US" b="1" i="1" dirty="0">
                <a:cs typeface="Arial" pitchFamily="34" charset="0"/>
              </a:rPr>
              <a:t>          </a:t>
            </a:r>
            <a:br>
              <a:rPr lang="en-US" b="1" i="1" u="sng" dirty="0"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MIT app inventor API                                              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br>
              <a:rPr lang="en-US" dirty="0">
                <a:solidFill>
                  <a:srgbClr val="C4DBD3"/>
                </a:solidFill>
                <a:cs typeface="Arial" pitchFamily="34" charset="0"/>
              </a:rPr>
            </a:br>
            <a:r>
              <a:rPr lang="en-US" sz="2800" b="1" i="1" u="sng" dirty="0">
                <a:latin typeface="Calibri" pitchFamily="34" charset="0"/>
                <a:cs typeface="Calibri" pitchFamily="34" charset="0"/>
              </a:rPr>
              <a:t>SOFTWARE/TOOLS USED: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  <a:defRPr/>
            </a:pPr>
            <a:endParaRPr lang="en-US" sz="2800" b="1" i="1" u="sng" dirty="0">
              <a:latin typeface="Calibri" pitchFamily="34" charset="0"/>
              <a:cs typeface="Calibri" pitchFamily="34" charset="0"/>
            </a:endParaRPr>
          </a:p>
          <a:p>
            <a:pPr algn="l" defTabSz="6858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Android SDK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390" name="Picture 389" descr="iPhone6_mockup_front_white.png">
            <a:extLst>
              <a:ext uri="{FF2B5EF4-FFF2-40B4-BE49-F238E27FC236}">
                <a16:creationId xmlns:a16="http://schemas.microsoft.com/office/drawing/2014/main" id="{4738942F-767F-4C0A-B1F8-620050C29B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224" y="13224"/>
            <a:ext cx="3549539" cy="4626886"/>
          </a:xfrm>
          <a:prstGeom prst="rect">
            <a:avLst/>
          </a:prstGeom>
        </p:spPr>
      </p:pic>
      <p:pic>
        <p:nvPicPr>
          <p:cNvPr id="391" name="Picture Placeholder 9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559B1A-D4D2-4E4A-888F-E1B20D91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9" b="439"/>
          <a:stretch>
            <a:fillRect/>
          </a:stretch>
        </p:blipFill>
        <p:spPr>
          <a:xfrm>
            <a:off x="2091586" y="695248"/>
            <a:ext cx="2182813" cy="32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4898F-0EC1-CA4B-8576-E7C45C811C61}"/>
              </a:ext>
            </a:extLst>
          </p:cNvPr>
          <p:cNvGrpSpPr/>
          <p:nvPr/>
        </p:nvGrpSpPr>
        <p:grpSpPr>
          <a:xfrm rot="10800000">
            <a:off x="8520085" y="-571313"/>
            <a:ext cx="3671915" cy="8398192"/>
            <a:chOff x="0" y="-770096"/>
            <a:chExt cx="3671915" cy="83981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E17D8F-0134-ED4D-82CC-4C2AC5A51D0E}"/>
                </a:ext>
              </a:extLst>
            </p:cNvPr>
            <p:cNvGrpSpPr/>
            <p:nvPr/>
          </p:nvGrpSpPr>
          <p:grpSpPr>
            <a:xfrm>
              <a:off x="0" y="-770096"/>
              <a:ext cx="1825201" cy="8398192"/>
              <a:chOff x="0" y="-1828800"/>
              <a:chExt cx="1825201" cy="839819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58443A5-E3B3-964E-9614-44150D437862}"/>
                  </a:ext>
                </a:extLst>
              </p:cNvPr>
              <p:cNvGrpSpPr/>
              <p:nvPr/>
            </p:nvGrpSpPr>
            <p:grpSpPr>
              <a:xfrm rot="5400000">
                <a:off x="-491703" y="-1337097"/>
                <a:ext cx="2808606" cy="1825200"/>
                <a:chOff x="1060585" y="5645150"/>
                <a:chExt cx="1700213" cy="1104900"/>
              </a:xfrm>
            </p:grpSpPr>
            <p:sp>
              <p:nvSpPr>
                <p:cNvPr id="258" name="Freeform 1">
                  <a:extLst>
                    <a:ext uri="{FF2B5EF4-FFF2-40B4-BE49-F238E27FC236}">
                      <a16:creationId xmlns:a16="http://schemas.microsoft.com/office/drawing/2014/main" id="{672640A8-8B5B-B64B-925B-7E77D2CDC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48" y="6470650"/>
                  <a:ext cx="68262" cy="111125"/>
                </a:xfrm>
                <a:custGeom>
                  <a:avLst/>
                  <a:gdLst>
                    <a:gd name="T0" fmla="*/ 59 w 191"/>
                    <a:gd name="T1" fmla="*/ 153 h 307"/>
                    <a:gd name="T2" fmla="*/ 59 w 191"/>
                    <a:gd name="T3" fmla="*/ 153 h 307"/>
                    <a:gd name="T4" fmla="*/ 11 w 191"/>
                    <a:gd name="T5" fmla="*/ 248 h 307"/>
                    <a:gd name="T6" fmla="*/ 11 w 191"/>
                    <a:gd name="T7" fmla="*/ 248 h 307"/>
                    <a:gd name="T8" fmla="*/ 59 w 191"/>
                    <a:gd name="T9" fmla="*/ 306 h 307"/>
                    <a:gd name="T10" fmla="*/ 190 w 191"/>
                    <a:gd name="T11" fmla="*/ 306 h 307"/>
                    <a:gd name="T12" fmla="*/ 190 w 191"/>
                    <a:gd name="T13" fmla="*/ 0 h 307"/>
                    <a:gd name="T14" fmla="*/ 125 w 191"/>
                    <a:gd name="T15" fmla="*/ 76 h 307"/>
                    <a:gd name="T16" fmla="*/ 59 w 191"/>
                    <a:gd name="T17" fmla="*/ 153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1" h="307">
                      <a:moveTo>
                        <a:pt x="59" y="153"/>
                      </a:moveTo>
                      <a:lnTo>
                        <a:pt x="59" y="153"/>
                      </a:lnTo>
                      <a:cubicBezTo>
                        <a:pt x="37" y="178"/>
                        <a:pt x="21" y="211"/>
                        <a:pt x="11" y="248"/>
                      </a:cubicBezTo>
                      <a:lnTo>
                        <a:pt x="11" y="248"/>
                      </a:lnTo>
                      <a:cubicBezTo>
                        <a:pt x="0" y="286"/>
                        <a:pt x="16" y="306"/>
                        <a:pt x="59" y="306"/>
                      </a:cubicBezTo>
                      <a:lnTo>
                        <a:pt x="190" y="306"/>
                      </a:lnTo>
                      <a:lnTo>
                        <a:pt x="190" y="0"/>
                      </a:lnTo>
                      <a:lnTo>
                        <a:pt x="125" y="76"/>
                      </a:lnTo>
                      <a:lnTo>
                        <a:pt x="59" y="153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59" name="Freeform 2">
                  <a:extLst>
                    <a:ext uri="{FF2B5EF4-FFF2-40B4-BE49-F238E27FC236}">
                      <a16:creationId xmlns:a16="http://schemas.microsoft.com/office/drawing/2014/main" id="{351BD21F-7CAA-1840-9C48-52B52541F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585" y="6253163"/>
                  <a:ext cx="493713" cy="328612"/>
                </a:xfrm>
                <a:custGeom>
                  <a:avLst/>
                  <a:gdLst>
                    <a:gd name="T0" fmla="*/ 0 w 1373"/>
                    <a:gd name="T1" fmla="*/ 605 h 912"/>
                    <a:gd name="T2" fmla="*/ 66 w 1373"/>
                    <a:gd name="T3" fmla="*/ 528 h 912"/>
                    <a:gd name="T4" fmla="*/ 263 w 1373"/>
                    <a:gd name="T5" fmla="*/ 299 h 912"/>
                    <a:gd name="T6" fmla="*/ 328 w 1373"/>
                    <a:gd name="T7" fmla="*/ 222 h 912"/>
                    <a:gd name="T8" fmla="*/ 394 w 1373"/>
                    <a:gd name="T9" fmla="*/ 146 h 912"/>
                    <a:gd name="T10" fmla="*/ 459 w 1373"/>
                    <a:gd name="T11" fmla="*/ 70 h 912"/>
                    <a:gd name="T12" fmla="*/ 459 w 1373"/>
                    <a:gd name="T13" fmla="*/ 70 h 912"/>
                    <a:gd name="T14" fmla="*/ 541 w 1373"/>
                    <a:gd name="T15" fmla="*/ 12 h 912"/>
                    <a:gd name="T16" fmla="*/ 541 w 1373"/>
                    <a:gd name="T17" fmla="*/ 12 h 912"/>
                    <a:gd name="T18" fmla="*/ 640 w 1373"/>
                    <a:gd name="T19" fmla="*/ 12 h 912"/>
                    <a:gd name="T20" fmla="*/ 640 w 1373"/>
                    <a:gd name="T21" fmla="*/ 12 h 912"/>
                    <a:gd name="T22" fmla="*/ 722 w 1373"/>
                    <a:gd name="T23" fmla="*/ 70 h 912"/>
                    <a:gd name="T24" fmla="*/ 787 w 1373"/>
                    <a:gd name="T25" fmla="*/ 146 h 912"/>
                    <a:gd name="T26" fmla="*/ 853 w 1373"/>
                    <a:gd name="T27" fmla="*/ 222 h 912"/>
                    <a:gd name="T28" fmla="*/ 918 w 1373"/>
                    <a:gd name="T29" fmla="*/ 299 h 912"/>
                    <a:gd name="T30" fmla="*/ 1115 w 1373"/>
                    <a:gd name="T31" fmla="*/ 528 h 912"/>
                    <a:gd name="T32" fmla="*/ 1181 w 1373"/>
                    <a:gd name="T33" fmla="*/ 605 h 912"/>
                    <a:gd name="T34" fmla="*/ 1246 w 1373"/>
                    <a:gd name="T35" fmla="*/ 681 h 912"/>
                    <a:gd name="T36" fmla="*/ 1311 w 1373"/>
                    <a:gd name="T37" fmla="*/ 758 h 912"/>
                    <a:gd name="T38" fmla="*/ 1311 w 1373"/>
                    <a:gd name="T39" fmla="*/ 758 h 912"/>
                    <a:gd name="T40" fmla="*/ 1360 w 1373"/>
                    <a:gd name="T41" fmla="*/ 853 h 912"/>
                    <a:gd name="T42" fmla="*/ 1360 w 1373"/>
                    <a:gd name="T43" fmla="*/ 853 h 912"/>
                    <a:gd name="T44" fmla="*/ 1311 w 1373"/>
                    <a:gd name="T45" fmla="*/ 911 h 912"/>
                    <a:gd name="T46" fmla="*/ 0 w 1373"/>
                    <a:gd name="T47" fmla="*/ 911 h 912"/>
                    <a:gd name="T48" fmla="*/ 0 w 1373"/>
                    <a:gd name="T49" fmla="*/ 60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73" h="912">
                      <a:moveTo>
                        <a:pt x="0" y="605"/>
                      </a:moveTo>
                      <a:lnTo>
                        <a:pt x="66" y="528"/>
                      </a:lnTo>
                      <a:lnTo>
                        <a:pt x="263" y="299"/>
                      </a:lnTo>
                      <a:lnTo>
                        <a:pt x="328" y="222"/>
                      </a:lnTo>
                      <a:lnTo>
                        <a:pt x="394" y="146"/>
                      </a:lnTo>
                      <a:lnTo>
                        <a:pt x="459" y="70"/>
                      </a:lnTo>
                      <a:lnTo>
                        <a:pt x="459" y="70"/>
                      </a:lnTo>
                      <a:cubicBezTo>
                        <a:pt x="481" y="44"/>
                        <a:pt x="508" y="25"/>
                        <a:pt x="541" y="12"/>
                      </a:cubicBezTo>
                      <a:lnTo>
                        <a:pt x="541" y="12"/>
                      </a:lnTo>
                      <a:cubicBezTo>
                        <a:pt x="574" y="0"/>
                        <a:pt x="607" y="0"/>
                        <a:pt x="640" y="12"/>
                      </a:cubicBezTo>
                      <a:lnTo>
                        <a:pt x="640" y="12"/>
                      </a:lnTo>
                      <a:cubicBezTo>
                        <a:pt x="673" y="25"/>
                        <a:pt x="700" y="44"/>
                        <a:pt x="722" y="70"/>
                      </a:cubicBezTo>
                      <a:lnTo>
                        <a:pt x="787" y="146"/>
                      </a:lnTo>
                      <a:lnTo>
                        <a:pt x="853" y="222"/>
                      </a:lnTo>
                      <a:lnTo>
                        <a:pt x="918" y="299"/>
                      </a:lnTo>
                      <a:lnTo>
                        <a:pt x="1115" y="528"/>
                      </a:lnTo>
                      <a:lnTo>
                        <a:pt x="1181" y="605"/>
                      </a:lnTo>
                      <a:lnTo>
                        <a:pt x="1246" y="681"/>
                      </a:lnTo>
                      <a:lnTo>
                        <a:pt x="1311" y="758"/>
                      </a:lnTo>
                      <a:lnTo>
                        <a:pt x="1311" y="758"/>
                      </a:lnTo>
                      <a:cubicBezTo>
                        <a:pt x="1334" y="783"/>
                        <a:pt x="1350" y="816"/>
                        <a:pt x="1360" y="853"/>
                      </a:cubicBezTo>
                      <a:lnTo>
                        <a:pt x="1360" y="853"/>
                      </a:lnTo>
                      <a:cubicBezTo>
                        <a:pt x="1372" y="891"/>
                        <a:pt x="1356" y="911"/>
                        <a:pt x="1311" y="911"/>
                      </a:cubicBezTo>
                      <a:lnTo>
                        <a:pt x="0" y="911"/>
                      </a:lnTo>
                      <a:lnTo>
                        <a:pt x="0" y="605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0" name="Freeform 3">
                  <a:extLst>
                    <a:ext uri="{FF2B5EF4-FFF2-40B4-BE49-F238E27FC236}">
                      <a16:creationId xmlns:a16="http://schemas.microsoft.com/office/drawing/2014/main" id="{195E79B1-8EC1-3940-9D1D-1965196F1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135" y="6362700"/>
                  <a:ext cx="260350" cy="163513"/>
                </a:xfrm>
                <a:custGeom>
                  <a:avLst/>
                  <a:gdLst>
                    <a:gd name="T0" fmla="*/ 0 w 722"/>
                    <a:gd name="T1" fmla="*/ 376 h 454"/>
                    <a:gd name="T2" fmla="*/ 0 w 722"/>
                    <a:gd name="T3" fmla="*/ 376 h 454"/>
                    <a:gd name="T4" fmla="*/ 49 w 722"/>
                    <a:gd name="T5" fmla="*/ 434 h 454"/>
                    <a:gd name="T6" fmla="*/ 49 w 722"/>
                    <a:gd name="T7" fmla="*/ 434 h 454"/>
                    <a:gd name="T8" fmla="*/ 164 w 722"/>
                    <a:gd name="T9" fmla="*/ 453 h 454"/>
                    <a:gd name="T10" fmla="*/ 557 w 722"/>
                    <a:gd name="T11" fmla="*/ 453 h 454"/>
                    <a:gd name="T12" fmla="*/ 557 w 722"/>
                    <a:gd name="T13" fmla="*/ 453 h 454"/>
                    <a:gd name="T14" fmla="*/ 672 w 722"/>
                    <a:gd name="T15" fmla="*/ 434 h 454"/>
                    <a:gd name="T16" fmla="*/ 672 w 722"/>
                    <a:gd name="T17" fmla="*/ 434 h 454"/>
                    <a:gd name="T18" fmla="*/ 721 w 722"/>
                    <a:gd name="T19" fmla="*/ 376 h 454"/>
                    <a:gd name="T20" fmla="*/ 721 w 722"/>
                    <a:gd name="T21" fmla="*/ 376 h 454"/>
                    <a:gd name="T22" fmla="*/ 688 w 722"/>
                    <a:gd name="T23" fmla="*/ 300 h 454"/>
                    <a:gd name="T24" fmla="*/ 623 w 722"/>
                    <a:gd name="T25" fmla="*/ 223 h 454"/>
                    <a:gd name="T26" fmla="*/ 557 w 722"/>
                    <a:gd name="T27" fmla="*/ 148 h 454"/>
                    <a:gd name="T28" fmla="*/ 492 w 722"/>
                    <a:gd name="T29" fmla="*/ 70 h 454"/>
                    <a:gd name="T30" fmla="*/ 492 w 722"/>
                    <a:gd name="T31" fmla="*/ 70 h 454"/>
                    <a:gd name="T32" fmla="*/ 410 w 722"/>
                    <a:gd name="T33" fmla="*/ 13 h 454"/>
                    <a:gd name="T34" fmla="*/ 410 w 722"/>
                    <a:gd name="T35" fmla="*/ 13 h 454"/>
                    <a:gd name="T36" fmla="*/ 311 w 722"/>
                    <a:gd name="T37" fmla="*/ 13 h 454"/>
                    <a:gd name="T38" fmla="*/ 311 w 722"/>
                    <a:gd name="T39" fmla="*/ 13 h 454"/>
                    <a:gd name="T40" fmla="*/ 229 w 722"/>
                    <a:gd name="T41" fmla="*/ 70 h 454"/>
                    <a:gd name="T42" fmla="*/ 164 w 722"/>
                    <a:gd name="T43" fmla="*/ 148 h 454"/>
                    <a:gd name="T44" fmla="*/ 98 w 722"/>
                    <a:gd name="T45" fmla="*/ 223 h 454"/>
                    <a:gd name="T46" fmla="*/ 33 w 722"/>
                    <a:gd name="T47" fmla="*/ 300 h 454"/>
                    <a:gd name="T48" fmla="*/ 33 w 722"/>
                    <a:gd name="T49" fmla="*/ 300 h 454"/>
                    <a:gd name="T50" fmla="*/ 0 w 722"/>
                    <a:gd name="T51" fmla="*/ 376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2" h="454">
                      <a:moveTo>
                        <a:pt x="0" y="376"/>
                      </a:moveTo>
                      <a:lnTo>
                        <a:pt x="0" y="376"/>
                      </a:lnTo>
                      <a:cubicBezTo>
                        <a:pt x="0" y="402"/>
                        <a:pt x="16" y="421"/>
                        <a:pt x="49" y="434"/>
                      </a:cubicBezTo>
                      <a:lnTo>
                        <a:pt x="49" y="434"/>
                      </a:lnTo>
                      <a:cubicBezTo>
                        <a:pt x="82" y="447"/>
                        <a:pt x="120" y="453"/>
                        <a:pt x="164" y="453"/>
                      </a:cubicBezTo>
                      <a:lnTo>
                        <a:pt x="557" y="453"/>
                      </a:lnTo>
                      <a:lnTo>
                        <a:pt x="557" y="453"/>
                      </a:lnTo>
                      <a:cubicBezTo>
                        <a:pt x="601" y="453"/>
                        <a:pt x="639" y="447"/>
                        <a:pt x="672" y="434"/>
                      </a:cubicBezTo>
                      <a:lnTo>
                        <a:pt x="672" y="434"/>
                      </a:lnTo>
                      <a:cubicBezTo>
                        <a:pt x="705" y="421"/>
                        <a:pt x="721" y="402"/>
                        <a:pt x="721" y="376"/>
                      </a:cubicBezTo>
                      <a:lnTo>
                        <a:pt x="721" y="376"/>
                      </a:lnTo>
                      <a:cubicBezTo>
                        <a:pt x="721" y="351"/>
                        <a:pt x="710" y="326"/>
                        <a:pt x="688" y="300"/>
                      </a:cubicBezTo>
                      <a:lnTo>
                        <a:pt x="623" y="223"/>
                      </a:lnTo>
                      <a:lnTo>
                        <a:pt x="557" y="148"/>
                      </a:lnTo>
                      <a:lnTo>
                        <a:pt x="492" y="70"/>
                      </a:lnTo>
                      <a:lnTo>
                        <a:pt x="492" y="70"/>
                      </a:lnTo>
                      <a:cubicBezTo>
                        <a:pt x="470" y="45"/>
                        <a:pt x="443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4" y="0"/>
                        <a:pt x="311" y="13"/>
                      </a:cubicBezTo>
                      <a:lnTo>
                        <a:pt x="311" y="13"/>
                      </a:lnTo>
                      <a:cubicBezTo>
                        <a:pt x="278" y="25"/>
                        <a:pt x="251" y="45"/>
                        <a:pt x="229" y="70"/>
                      </a:cubicBezTo>
                      <a:lnTo>
                        <a:pt x="164" y="148"/>
                      </a:lnTo>
                      <a:lnTo>
                        <a:pt x="98" y="223"/>
                      </a:lnTo>
                      <a:lnTo>
                        <a:pt x="33" y="300"/>
                      </a:lnTo>
                      <a:lnTo>
                        <a:pt x="33" y="300"/>
                      </a:lnTo>
                      <a:cubicBezTo>
                        <a:pt x="11" y="326"/>
                        <a:pt x="0" y="351"/>
                        <a:pt x="0" y="376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1" name="Freeform 4">
                  <a:extLst>
                    <a:ext uri="{FF2B5EF4-FFF2-40B4-BE49-F238E27FC236}">
                      <a16:creationId xmlns:a16="http://schemas.microsoft.com/office/drawing/2014/main" id="{BFCA52E4-E513-B64F-906D-994E499E8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7298" y="5645150"/>
                  <a:ext cx="1333500" cy="936625"/>
                </a:xfrm>
                <a:custGeom>
                  <a:avLst/>
                  <a:gdLst>
                    <a:gd name="T0" fmla="*/ 3130 w 3704"/>
                    <a:gd name="T1" fmla="*/ 1014 h 2602"/>
                    <a:gd name="T2" fmla="*/ 2655 w 3704"/>
                    <a:gd name="T3" fmla="*/ 651 h 2602"/>
                    <a:gd name="T4" fmla="*/ 2599 w 3704"/>
                    <a:gd name="T5" fmla="*/ 816 h 2602"/>
                    <a:gd name="T6" fmla="*/ 3048 w 3704"/>
                    <a:gd name="T7" fmla="*/ 1071 h 2602"/>
                    <a:gd name="T8" fmla="*/ 3343 w 3704"/>
                    <a:gd name="T9" fmla="*/ 1300 h 2602"/>
                    <a:gd name="T10" fmla="*/ 3106 w 3704"/>
                    <a:gd name="T11" fmla="*/ 1548 h 2602"/>
                    <a:gd name="T12" fmla="*/ 3474 w 3704"/>
                    <a:gd name="T13" fmla="*/ 1300 h 2602"/>
                    <a:gd name="T14" fmla="*/ 2409 w 3704"/>
                    <a:gd name="T15" fmla="*/ 1052 h 2602"/>
                    <a:gd name="T16" fmla="*/ 1885 w 3704"/>
                    <a:gd name="T17" fmla="*/ 785 h 2602"/>
                    <a:gd name="T18" fmla="*/ 1360 w 3704"/>
                    <a:gd name="T19" fmla="*/ 1091 h 2602"/>
                    <a:gd name="T20" fmla="*/ 1196 w 3704"/>
                    <a:gd name="T21" fmla="*/ 1396 h 2602"/>
                    <a:gd name="T22" fmla="*/ 1721 w 3704"/>
                    <a:gd name="T23" fmla="*/ 1702 h 2602"/>
                    <a:gd name="T24" fmla="*/ 2146 w 3704"/>
                    <a:gd name="T25" fmla="*/ 1702 h 2602"/>
                    <a:gd name="T26" fmla="*/ 2671 w 3704"/>
                    <a:gd name="T27" fmla="*/ 1396 h 2602"/>
                    <a:gd name="T28" fmla="*/ 1868 w 3704"/>
                    <a:gd name="T29" fmla="*/ 2143 h 2602"/>
                    <a:gd name="T30" fmla="*/ 1285 w 3704"/>
                    <a:gd name="T31" fmla="*/ 765 h 2602"/>
                    <a:gd name="T32" fmla="*/ 1213 w 3704"/>
                    <a:gd name="T33" fmla="*/ 651 h 2602"/>
                    <a:gd name="T34" fmla="*/ 737 w 3704"/>
                    <a:gd name="T35" fmla="*/ 1014 h 2602"/>
                    <a:gd name="T36" fmla="*/ 492 w 3704"/>
                    <a:gd name="T37" fmla="*/ 1454 h 2602"/>
                    <a:gd name="T38" fmla="*/ 764 w 3704"/>
                    <a:gd name="T39" fmla="*/ 1546 h 2602"/>
                    <a:gd name="T40" fmla="*/ 524 w 3704"/>
                    <a:gd name="T41" fmla="*/ 1300 h 2602"/>
                    <a:gd name="T42" fmla="*/ 873 w 3704"/>
                    <a:gd name="T43" fmla="*/ 1057 h 2602"/>
                    <a:gd name="T44" fmla="*/ 1344 w 3704"/>
                    <a:gd name="T45" fmla="*/ 765 h 2602"/>
                    <a:gd name="T46" fmla="*/ 2524 w 3704"/>
                    <a:gd name="T47" fmla="*/ 765 h 2602"/>
                    <a:gd name="T48" fmla="*/ 3703 w 3704"/>
                    <a:gd name="T49" fmla="*/ 1683 h 2602"/>
                    <a:gd name="T50" fmla="*/ 3343 w 3704"/>
                    <a:gd name="T51" fmla="*/ 1912 h 2602"/>
                    <a:gd name="T52" fmla="*/ 2786 w 3704"/>
                    <a:gd name="T53" fmla="*/ 2143 h 2602"/>
                    <a:gd name="T54" fmla="*/ 2277 w 3704"/>
                    <a:gd name="T55" fmla="*/ 2276 h 2602"/>
                    <a:gd name="T56" fmla="*/ 2605 w 3704"/>
                    <a:gd name="T57" fmla="*/ 1893 h 2602"/>
                    <a:gd name="T58" fmla="*/ 2966 w 3704"/>
                    <a:gd name="T59" fmla="*/ 1587 h 2602"/>
                    <a:gd name="T60" fmla="*/ 2770 w 3704"/>
                    <a:gd name="T61" fmla="*/ 1664 h 2602"/>
                    <a:gd name="T62" fmla="*/ 2415 w 3704"/>
                    <a:gd name="T63" fmla="*/ 1862 h 2602"/>
                    <a:gd name="T64" fmla="*/ 2053 w 3704"/>
                    <a:gd name="T65" fmla="*/ 2156 h 2602"/>
                    <a:gd name="T66" fmla="*/ 2261 w 3704"/>
                    <a:gd name="T67" fmla="*/ 2448 h 2602"/>
                    <a:gd name="T68" fmla="*/ 1737 w 3704"/>
                    <a:gd name="T69" fmla="*/ 2295 h 2602"/>
                    <a:gd name="T70" fmla="*/ 1792 w 3704"/>
                    <a:gd name="T71" fmla="*/ 2092 h 2602"/>
                    <a:gd name="T72" fmla="*/ 1344 w 3704"/>
                    <a:gd name="T73" fmla="*/ 1836 h 2602"/>
                    <a:gd name="T74" fmla="*/ 1016 w 3704"/>
                    <a:gd name="T75" fmla="*/ 1607 h 2602"/>
                    <a:gd name="T76" fmla="*/ 950 w 3704"/>
                    <a:gd name="T77" fmla="*/ 1683 h 2602"/>
                    <a:gd name="T78" fmla="*/ 1426 w 3704"/>
                    <a:gd name="T79" fmla="*/ 1893 h 2602"/>
                    <a:gd name="T80" fmla="*/ 1475 w 3704"/>
                    <a:gd name="T81" fmla="*/ 2295 h 2602"/>
                    <a:gd name="T82" fmla="*/ 1114 w 3704"/>
                    <a:gd name="T83" fmla="*/ 2065 h 2602"/>
                    <a:gd name="T84" fmla="*/ 557 w 3704"/>
                    <a:gd name="T85" fmla="*/ 1836 h 2602"/>
                    <a:gd name="T86" fmla="*/ 49 w 3704"/>
                    <a:gd name="T87" fmla="*/ 1664 h 2602"/>
                    <a:gd name="T88" fmla="*/ 33 w 3704"/>
                    <a:gd name="T89" fmla="*/ 1071 h 2602"/>
                    <a:gd name="T90" fmla="*/ 540 w 3704"/>
                    <a:gd name="T91" fmla="*/ 900 h 2602"/>
                    <a:gd name="T92" fmla="*/ 950 w 3704"/>
                    <a:gd name="T93" fmla="*/ 613 h 2602"/>
                    <a:gd name="T94" fmla="*/ 1098 w 3704"/>
                    <a:gd name="T95" fmla="*/ 326 h 2602"/>
                    <a:gd name="T96" fmla="*/ 1540 w 3704"/>
                    <a:gd name="T97" fmla="*/ 535 h 2602"/>
                    <a:gd name="T98" fmla="*/ 1452 w 3704"/>
                    <a:gd name="T99" fmla="*/ 739 h 2602"/>
                    <a:gd name="T100" fmla="*/ 1815 w 3704"/>
                    <a:gd name="T101" fmla="*/ 445 h 2602"/>
                    <a:gd name="T102" fmla="*/ 1606 w 3704"/>
                    <a:gd name="T103" fmla="*/ 0 h 2602"/>
                    <a:gd name="T104" fmla="*/ 2081 w 3704"/>
                    <a:gd name="T105" fmla="*/ 402 h 2602"/>
                    <a:gd name="T106" fmla="*/ 2327 w 3704"/>
                    <a:gd name="T107" fmla="*/ 689 h 2602"/>
                    <a:gd name="T108" fmla="*/ 2441 w 3704"/>
                    <a:gd name="T109" fmla="*/ 708 h 2602"/>
                    <a:gd name="T110" fmla="*/ 2655 w 3704"/>
                    <a:gd name="T111" fmla="*/ 306 h 2602"/>
                    <a:gd name="T112" fmla="*/ 2802 w 3704"/>
                    <a:gd name="T113" fmla="*/ 593 h 2602"/>
                    <a:gd name="T114" fmla="*/ 3310 w 3704"/>
                    <a:gd name="T115" fmla="*/ 765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04" h="2602">
                      <a:moveTo>
                        <a:pt x="3474" y="1300"/>
                      </a:moveTo>
                      <a:lnTo>
                        <a:pt x="3474" y="1300"/>
                      </a:lnTo>
                      <a:cubicBezTo>
                        <a:pt x="3474" y="1275"/>
                        <a:pt x="3463" y="1250"/>
                        <a:pt x="3441" y="1224"/>
                      </a:cubicBezTo>
                      <a:lnTo>
                        <a:pt x="3310" y="1071"/>
                      </a:lnTo>
                      <a:lnTo>
                        <a:pt x="3244" y="995"/>
                      </a:lnTo>
                      <a:lnTo>
                        <a:pt x="3244" y="995"/>
                      </a:lnTo>
                      <a:cubicBezTo>
                        <a:pt x="3223" y="969"/>
                        <a:pt x="3201" y="956"/>
                        <a:pt x="3179" y="956"/>
                      </a:cubicBezTo>
                      <a:lnTo>
                        <a:pt x="3179" y="956"/>
                      </a:lnTo>
                      <a:cubicBezTo>
                        <a:pt x="3157" y="956"/>
                        <a:pt x="3141" y="975"/>
                        <a:pt x="3130" y="1014"/>
                      </a:cubicBezTo>
                      <a:lnTo>
                        <a:pt x="3130" y="1014"/>
                      </a:lnTo>
                      <a:cubicBezTo>
                        <a:pt x="3119" y="1052"/>
                        <a:pt x="3092" y="1071"/>
                        <a:pt x="3048" y="1071"/>
                      </a:cubicBezTo>
                      <a:lnTo>
                        <a:pt x="3048" y="1071"/>
                      </a:lnTo>
                      <a:cubicBezTo>
                        <a:pt x="3005" y="1071"/>
                        <a:pt x="2977" y="1052"/>
                        <a:pt x="2966" y="1014"/>
                      </a:cubicBezTo>
                      <a:lnTo>
                        <a:pt x="2966" y="1014"/>
                      </a:lnTo>
                      <a:cubicBezTo>
                        <a:pt x="2955" y="975"/>
                        <a:pt x="2939" y="943"/>
                        <a:pt x="2916" y="918"/>
                      </a:cubicBezTo>
                      <a:lnTo>
                        <a:pt x="2851" y="842"/>
                      </a:lnTo>
                      <a:lnTo>
                        <a:pt x="2786" y="765"/>
                      </a:lnTo>
                      <a:lnTo>
                        <a:pt x="2720" y="689"/>
                      </a:lnTo>
                      <a:lnTo>
                        <a:pt x="2720" y="689"/>
                      </a:lnTo>
                      <a:cubicBezTo>
                        <a:pt x="2698" y="663"/>
                        <a:pt x="2677" y="651"/>
                        <a:pt x="2655" y="651"/>
                      </a:cubicBezTo>
                      <a:lnTo>
                        <a:pt x="2655" y="651"/>
                      </a:lnTo>
                      <a:cubicBezTo>
                        <a:pt x="2633" y="651"/>
                        <a:pt x="2616" y="669"/>
                        <a:pt x="2605" y="708"/>
                      </a:cubicBezTo>
                      <a:lnTo>
                        <a:pt x="2605" y="708"/>
                      </a:lnTo>
                      <a:cubicBezTo>
                        <a:pt x="2600" y="726"/>
                        <a:pt x="2591" y="740"/>
                        <a:pt x="2578" y="749"/>
                      </a:cubicBezTo>
                      <a:lnTo>
                        <a:pt x="2577" y="750"/>
                      </a:lnTo>
                      <a:lnTo>
                        <a:pt x="2578" y="750"/>
                      </a:lnTo>
                      <a:lnTo>
                        <a:pt x="2578" y="750"/>
                      </a:lnTo>
                      <a:cubicBezTo>
                        <a:pt x="2578" y="750"/>
                        <a:pt x="2577" y="750"/>
                        <a:pt x="2577" y="751"/>
                      </a:cubicBezTo>
                      <a:lnTo>
                        <a:pt x="2582" y="765"/>
                      </a:lnTo>
                      <a:lnTo>
                        <a:pt x="2599" y="816"/>
                      </a:lnTo>
                      <a:lnTo>
                        <a:pt x="2599" y="816"/>
                      </a:lnTo>
                      <a:cubicBezTo>
                        <a:pt x="2615" y="859"/>
                        <a:pt x="2638" y="887"/>
                        <a:pt x="2671" y="900"/>
                      </a:cubicBezTo>
                      <a:lnTo>
                        <a:pt x="2770" y="937"/>
                      </a:lnTo>
                      <a:lnTo>
                        <a:pt x="2770" y="937"/>
                      </a:lnTo>
                      <a:cubicBezTo>
                        <a:pt x="2802" y="950"/>
                        <a:pt x="2830" y="969"/>
                        <a:pt x="2851" y="995"/>
                      </a:cubicBezTo>
                      <a:lnTo>
                        <a:pt x="2851" y="995"/>
                      </a:lnTo>
                      <a:cubicBezTo>
                        <a:pt x="2873" y="1020"/>
                        <a:pt x="2902" y="1037"/>
                        <a:pt x="2940" y="1045"/>
                      </a:cubicBezTo>
                      <a:lnTo>
                        <a:pt x="2995" y="1057"/>
                      </a:lnTo>
                      <a:lnTo>
                        <a:pt x="2995" y="1057"/>
                      </a:lnTo>
                      <a:cubicBezTo>
                        <a:pt x="3008" y="1067"/>
                        <a:pt x="3026" y="1071"/>
                        <a:pt x="3048" y="1071"/>
                      </a:cubicBezTo>
                      <a:lnTo>
                        <a:pt x="3048" y="1071"/>
                      </a:lnTo>
                      <a:cubicBezTo>
                        <a:pt x="3070" y="1071"/>
                        <a:pt x="3087" y="1067"/>
                        <a:pt x="3101" y="1057"/>
                      </a:cubicBezTo>
                      <a:lnTo>
                        <a:pt x="3106" y="1071"/>
                      </a:lnTo>
                      <a:lnTo>
                        <a:pt x="3124" y="1121"/>
                      </a:lnTo>
                      <a:lnTo>
                        <a:pt x="3124" y="1121"/>
                      </a:lnTo>
                      <a:cubicBezTo>
                        <a:pt x="3139" y="1164"/>
                        <a:pt x="3163" y="1192"/>
                        <a:pt x="3196" y="1204"/>
                      </a:cubicBezTo>
                      <a:lnTo>
                        <a:pt x="3294" y="1243"/>
                      </a:lnTo>
                      <a:lnTo>
                        <a:pt x="3294" y="1243"/>
                      </a:lnTo>
                      <a:cubicBezTo>
                        <a:pt x="3326" y="1255"/>
                        <a:pt x="3343" y="1275"/>
                        <a:pt x="3343" y="1300"/>
                      </a:cubicBezTo>
                      <a:lnTo>
                        <a:pt x="3343" y="1300"/>
                      </a:lnTo>
                      <a:cubicBezTo>
                        <a:pt x="3343" y="1326"/>
                        <a:pt x="3326" y="1345"/>
                        <a:pt x="3294" y="1358"/>
                      </a:cubicBezTo>
                      <a:lnTo>
                        <a:pt x="3196" y="1396"/>
                      </a:lnTo>
                      <a:lnTo>
                        <a:pt x="3196" y="1396"/>
                      </a:lnTo>
                      <a:cubicBezTo>
                        <a:pt x="3163" y="1409"/>
                        <a:pt x="3139" y="1437"/>
                        <a:pt x="3124" y="1480"/>
                      </a:cubicBezTo>
                      <a:lnTo>
                        <a:pt x="3106" y="1530"/>
                      </a:lnTo>
                      <a:lnTo>
                        <a:pt x="3101" y="1544"/>
                      </a:lnTo>
                      <a:lnTo>
                        <a:pt x="3101" y="1544"/>
                      </a:lnTo>
                      <a:cubicBezTo>
                        <a:pt x="3102" y="1545"/>
                        <a:pt x="3103" y="1546"/>
                        <a:pt x="3104" y="1547"/>
                      </a:cubicBezTo>
                      <a:lnTo>
                        <a:pt x="3101" y="1545"/>
                      </a:lnTo>
                      <a:lnTo>
                        <a:pt x="3106" y="1548"/>
                      </a:lnTo>
                      <a:lnTo>
                        <a:pt x="3106" y="1548"/>
                      </a:lnTo>
                      <a:cubicBezTo>
                        <a:pt x="3117" y="1557"/>
                        <a:pt x="3125" y="1570"/>
                        <a:pt x="3130" y="1587"/>
                      </a:cubicBezTo>
                      <a:lnTo>
                        <a:pt x="3130" y="1587"/>
                      </a:lnTo>
                      <a:cubicBezTo>
                        <a:pt x="3141" y="1625"/>
                        <a:pt x="3157" y="1645"/>
                        <a:pt x="3179" y="1645"/>
                      </a:cubicBezTo>
                      <a:lnTo>
                        <a:pt x="3179" y="1645"/>
                      </a:lnTo>
                      <a:cubicBezTo>
                        <a:pt x="3201" y="1645"/>
                        <a:pt x="3223" y="1632"/>
                        <a:pt x="3244" y="1607"/>
                      </a:cubicBezTo>
                      <a:lnTo>
                        <a:pt x="3376" y="1454"/>
                      </a:lnTo>
                      <a:lnTo>
                        <a:pt x="3441" y="1377"/>
                      </a:lnTo>
                      <a:lnTo>
                        <a:pt x="3441" y="1377"/>
                      </a:lnTo>
                      <a:cubicBezTo>
                        <a:pt x="3463" y="1351"/>
                        <a:pt x="3474" y="1326"/>
                        <a:pt x="3474" y="1300"/>
                      </a:cubicBezTo>
                      <a:close/>
                      <a:moveTo>
                        <a:pt x="2819" y="1300"/>
                      </a:moveTo>
                      <a:lnTo>
                        <a:pt x="2819" y="1300"/>
                      </a:lnTo>
                      <a:cubicBezTo>
                        <a:pt x="2819" y="1275"/>
                        <a:pt x="2802" y="1255"/>
                        <a:pt x="2770" y="1243"/>
                      </a:cubicBezTo>
                      <a:lnTo>
                        <a:pt x="2671" y="1204"/>
                      </a:lnTo>
                      <a:lnTo>
                        <a:pt x="2671" y="1204"/>
                      </a:lnTo>
                      <a:cubicBezTo>
                        <a:pt x="2638" y="1192"/>
                        <a:pt x="2611" y="1173"/>
                        <a:pt x="2589" y="1147"/>
                      </a:cubicBezTo>
                      <a:lnTo>
                        <a:pt x="2589" y="1147"/>
                      </a:lnTo>
                      <a:cubicBezTo>
                        <a:pt x="2567" y="1122"/>
                        <a:pt x="2540" y="1103"/>
                        <a:pt x="2507" y="1091"/>
                      </a:cubicBezTo>
                      <a:lnTo>
                        <a:pt x="2409" y="1052"/>
                      </a:lnTo>
                      <a:lnTo>
                        <a:pt x="2409" y="1052"/>
                      </a:lnTo>
                      <a:cubicBezTo>
                        <a:pt x="2376" y="1039"/>
                        <a:pt x="2348" y="1020"/>
                        <a:pt x="2327" y="995"/>
                      </a:cubicBezTo>
                      <a:lnTo>
                        <a:pt x="2327" y="995"/>
                      </a:lnTo>
                      <a:cubicBezTo>
                        <a:pt x="2305" y="969"/>
                        <a:pt x="2277" y="950"/>
                        <a:pt x="2245" y="937"/>
                      </a:cubicBezTo>
                      <a:lnTo>
                        <a:pt x="2146" y="900"/>
                      </a:lnTo>
                      <a:lnTo>
                        <a:pt x="2146" y="900"/>
                      </a:lnTo>
                      <a:cubicBezTo>
                        <a:pt x="2114" y="887"/>
                        <a:pt x="2086" y="867"/>
                        <a:pt x="2064" y="842"/>
                      </a:cubicBezTo>
                      <a:lnTo>
                        <a:pt x="2064" y="842"/>
                      </a:lnTo>
                      <a:cubicBezTo>
                        <a:pt x="2043" y="816"/>
                        <a:pt x="2015" y="797"/>
                        <a:pt x="1983" y="785"/>
                      </a:cubicBezTo>
                      <a:lnTo>
                        <a:pt x="1983" y="785"/>
                      </a:lnTo>
                      <a:cubicBezTo>
                        <a:pt x="1950" y="772"/>
                        <a:pt x="1918" y="772"/>
                        <a:pt x="1885" y="785"/>
                      </a:cubicBezTo>
                      <a:lnTo>
                        <a:pt x="1885" y="785"/>
                      </a:lnTo>
                      <a:cubicBezTo>
                        <a:pt x="1851" y="797"/>
                        <a:pt x="1825" y="816"/>
                        <a:pt x="1803" y="842"/>
                      </a:cubicBezTo>
                      <a:lnTo>
                        <a:pt x="1803" y="842"/>
                      </a:lnTo>
                      <a:cubicBezTo>
                        <a:pt x="1780" y="867"/>
                        <a:pt x="1754" y="887"/>
                        <a:pt x="1721" y="900"/>
                      </a:cubicBezTo>
                      <a:lnTo>
                        <a:pt x="1622" y="937"/>
                      </a:lnTo>
                      <a:lnTo>
                        <a:pt x="1622" y="937"/>
                      </a:lnTo>
                      <a:cubicBezTo>
                        <a:pt x="1590" y="950"/>
                        <a:pt x="1562" y="969"/>
                        <a:pt x="1540" y="995"/>
                      </a:cubicBezTo>
                      <a:lnTo>
                        <a:pt x="1540" y="995"/>
                      </a:lnTo>
                      <a:cubicBezTo>
                        <a:pt x="1519" y="1020"/>
                        <a:pt x="1491" y="1039"/>
                        <a:pt x="1458" y="1052"/>
                      </a:cubicBezTo>
                      <a:lnTo>
                        <a:pt x="1360" y="1091"/>
                      </a:lnTo>
                      <a:lnTo>
                        <a:pt x="1360" y="1091"/>
                      </a:lnTo>
                      <a:cubicBezTo>
                        <a:pt x="1327" y="1103"/>
                        <a:pt x="1300" y="1122"/>
                        <a:pt x="1278" y="1147"/>
                      </a:cubicBezTo>
                      <a:lnTo>
                        <a:pt x="1278" y="1147"/>
                      </a:lnTo>
                      <a:cubicBezTo>
                        <a:pt x="1256" y="1173"/>
                        <a:pt x="1229" y="1192"/>
                        <a:pt x="1196" y="1204"/>
                      </a:cubicBezTo>
                      <a:lnTo>
                        <a:pt x="1098" y="1243"/>
                      </a:lnTo>
                      <a:lnTo>
                        <a:pt x="1098" y="1243"/>
                      </a:lnTo>
                      <a:cubicBezTo>
                        <a:pt x="1065" y="1255"/>
                        <a:pt x="1048" y="1275"/>
                        <a:pt x="1048" y="1300"/>
                      </a:cubicBezTo>
                      <a:lnTo>
                        <a:pt x="1048" y="1300"/>
                      </a:lnTo>
                      <a:cubicBezTo>
                        <a:pt x="1048" y="1326"/>
                        <a:pt x="1065" y="1345"/>
                        <a:pt x="1098" y="1358"/>
                      </a:cubicBezTo>
                      <a:lnTo>
                        <a:pt x="1196" y="1396"/>
                      </a:lnTo>
                      <a:lnTo>
                        <a:pt x="1196" y="1396"/>
                      </a:lnTo>
                      <a:cubicBezTo>
                        <a:pt x="1229" y="1409"/>
                        <a:pt x="1256" y="1428"/>
                        <a:pt x="1278" y="1454"/>
                      </a:cubicBezTo>
                      <a:lnTo>
                        <a:pt x="1278" y="1454"/>
                      </a:lnTo>
                      <a:cubicBezTo>
                        <a:pt x="1300" y="1479"/>
                        <a:pt x="1327" y="1498"/>
                        <a:pt x="1360" y="1511"/>
                      </a:cubicBezTo>
                      <a:lnTo>
                        <a:pt x="1458" y="1549"/>
                      </a:lnTo>
                      <a:lnTo>
                        <a:pt x="1458" y="1549"/>
                      </a:lnTo>
                      <a:cubicBezTo>
                        <a:pt x="1491" y="1562"/>
                        <a:pt x="1519" y="1582"/>
                        <a:pt x="1540" y="1607"/>
                      </a:cubicBezTo>
                      <a:lnTo>
                        <a:pt x="1540" y="1607"/>
                      </a:lnTo>
                      <a:cubicBezTo>
                        <a:pt x="1562" y="1632"/>
                        <a:pt x="1590" y="1651"/>
                        <a:pt x="1622" y="1664"/>
                      </a:cubicBezTo>
                      <a:lnTo>
                        <a:pt x="1721" y="1702"/>
                      </a:lnTo>
                      <a:lnTo>
                        <a:pt x="1721" y="1702"/>
                      </a:lnTo>
                      <a:cubicBezTo>
                        <a:pt x="1754" y="1715"/>
                        <a:pt x="1780" y="1734"/>
                        <a:pt x="1803" y="1760"/>
                      </a:cubicBezTo>
                      <a:lnTo>
                        <a:pt x="1803" y="1760"/>
                      </a:lnTo>
                      <a:cubicBezTo>
                        <a:pt x="1825" y="1785"/>
                        <a:pt x="1851" y="1804"/>
                        <a:pt x="1885" y="1817"/>
                      </a:cubicBezTo>
                      <a:lnTo>
                        <a:pt x="1885" y="1817"/>
                      </a:lnTo>
                      <a:cubicBezTo>
                        <a:pt x="1918" y="1829"/>
                        <a:pt x="1950" y="1829"/>
                        <a:pt x="1983" y="1817"/>
                      </a:cubicBezTo>
                      <a:lnTo>
                        <a:pt x="1983" y="1817"/>
                      </a:lnTo>
                      <a:cubicBezTo>
                        <a:pt x="2015" y="1804"/>
                        <a:pt x="2043" y="1785"/>
                        <a:pt x="2064" y="1760"/>
                      </a:cubicBezTo>
                      <a:lnTo>
                        <a:pt x="2064" y="1760"/>
                      </a:lnTo>
                      <a:cubicBezTo>
                        <a:pt x="2086" y="1734"/>
                        <a:pt x="2114" y="1715"/>
                        <a:pt x="2146" y="1702"/>
                      </a:cubicBezTo>
                      <a:lnTo>
                        <a:pt x="2245" y="1664"/>
                      </a:lnTo>
                      <a:lnTo>
                        <a:pt x="2245" y="1664"/>
                      </a:lnTo>
                      <a:cubicBezTo>
                        <a:pt x="2277" y="1651"/>
                        <a:pt x="2305" y="1632"/>
                        <a:pt x="2327" y="1607"/>
                      </a:cubicBezTo>
                      <a:lnTo>
                        <a:pt x="2327" y="1607"/>
                      </a:lnTo>
                      <a:cubicBezTo>
                        <a:pt x="2348" y="1582"/>
                        <a:pt x="2376" y="1562"/>
                        <a:pt x="2409" y="1549"/>
                      </a:cubicBezTo>
                      <a:lnTo>
                        <a:pt x="2507" y="1511"/>
                      </a:lnTo>
                      <a:lnTo>
                        <a:pt x="2507" y="1511"/>
                      </a:lnTo>
                      <a:cubicBezTo>
                        <a:pt x="2540" y="1498"/>
                        <a:pt x="2567" y="1479"/>
                        <a:pt x="2589" y="1454"/>
                      </a:cubicBezTo>
                      <a:lnTo>
                        <a:pt x="2589" y="1454"/>
                      </a:lnTo>
                      <a:cubicBezTo>
                        <a:pt x="2611" y="1428"/>
                        <a:pt x="2638" y="1409"/>
                        <a:pt x="2671" y="1396"/>
                      </a:cubicBezTo>
                      <a:lnTo>
                        <a:pt x="2770" y="1358"/>
                      </a:lnTo>
                      <a:lnTo>
                        <a:pt x="2770" y="1358"/>
                      </a:lnTo>
                      <a:cubicBezTo>
                        <a:pt x="2802" y="1345"/>
                        <a:pt x="2819" y="1326"/>
                        <a:pt x="2819" y="1300"/>
                      </a:cubicBezTo>
                      <a:close/>
                      <a:moveTo>
                        <a:pt x="2046" y="2153"/>
                      </a:moveTo>
                      <a:lnTo>
                        <a:pt x="2046" y="2153"/>
                      </a:lnTo>
                      <a:cubicBezTo>
                        <a:pt x="2033" y="2146"/>
                        <a:pt x="2018" y="2143"/>
                        <a:pt x="1999" y="2143"/>
                      </a:cubicBezTo>
                      <a:lnTo>
                        <a:pt x="1999" y="2143"/>
                      </a:lnTo>
                      <a:cubicBezTo>
                        <a:pt x="2018" y="2143"/>
                        <a:pt x="2033" y="2146"/>
                        <a:pt x="2046" y="2153"/>
                      </a:cubicBezTo>
                      <a:close/>
                      <a:moveTo>
                        <a:pt x="1868" y="2143"/>
                      </a:moveTo>
                      <a:lnTo>
                        <a:pt x="1868" y="2143"/>
                      </a:lnTo>
                      <a:cubicBezTo>
                        <a:pt x="1851" y="2143"/>
                        <a:pt x="1837" y="2145"/>
                        <a:pt x="1824" y="2151"/>
                      </a:cubicBezTo>
                      <a:lnTo>
                        <a:pt x="1824" y="2151"/>
                      </a:lnTo>
                      <a:cubicBezTo>
                        <a:pt x="1837" y="2145"/>
                        <a:pt x="1851" y="2143"/>
                        <a:pt x="1868" y="2143"/>
                      </a:cubicBezTo>
                      <a:close/>
                      <a:moveTo>
                        <a:pt x="1016" y="995"/>
                      </a:moveTo>
                      <a:lnTo>
                        <a:pt x="1016" y="995"/>
                      </a:lnTo>
                      <a:cubicBezTo>
                        <a:pt x="1038" y="969"/>
                        <a:pt x="1065" y="950"/>
                        <a:pt x="1098" y="937"/>
                      </a:cubicBezTo>
                      <a:lnTo>
                        <a:pt x="1196" y="900"/>
                      </a:lnTo>
                      <a:lnTo>
                        <a:pt x="1196" y="900"/>
                      </a:lnTo>
                      <a:cubicBezTo>
                        <a:pt x="1229" y="887"/>
                        <a:pt x="1253" y="859"/>
                        <a:pt x="1267" y="816"/>
                      </a:cubicBezTo>
                      <a:lnTo>
                        <a:pt x="1285" y="765"/>
                      </a:lnTo>
                      <a:lnTo>
                        <a:pt x="1291" y="751"/>
                      </a:lnTo>
                      <a:lnTo>
                        <a:pt x="1291" y="751"/>
                      </a:lnTo>
                      <a:cubicBezTo>
                        <a:pt x="1290" y="750"/>
                        <a:pt x="1290" y="750"/>
                        <a:pt x="1289" y="750"/>
                      </a:cubicBezTo>
                      <a:lnTo>
                        <a:pt x="1291" y="750"/>
                      </a:lnTo>
                      <a:lnTo>
                        <a:pt x="1289" y="749"/>
                      </a:lnTo>
                      <a:lnTo>
                        <a:pt x="1289" y="749"/>
                      </a:lnTo>
                      <a:cubicBezTo>
                        <a:pt x="1276" y="740"/>
                        <a:pt x="1267" y="726"/>
                        <a:pt x="1262" y="708"/>
                      </a:cubicBezTo>
                      <a:lnTo>
                        <a:pt x="1262" y="708"/>
                      </a:lnTo>
                      <a:cubicBezTo>
                        <a:pt x="1251" y="669"/>
                        <a:pt x="1234" y="651"/>
                        <a:pt x="1213" y="651"/>
                      </a:cubicBezTo>
                      <a:lnTo>
                        <a:pt x="1213" y="651"/>
                      </a:lnTo>
                      <a:cubicBezTo>
                        <a:pt x="1190" y="651"/>
                        <a:pt x="1169" y="663"/>
                        <a:pt x="1147" y="689"/>
                      </a:cubicBezTo>
                      <a:lnTo>
                        <a:pt x="1081" y="765"/>
                      </a:lnTo>
                      <a:lnTo>
                        <a:pt x="1016" y="842"/>
                      </a:lnTo>
                      <a:lnTo>
                        <a:pt x="950" y="918"/>
                      </a:lnTo>
                      <a:lnTo>
                        <a:pt x="950" y="918"/>
                      </a:lnTo>
                      <a:cubicBezTo>
                        <a:pt x="928" y="943"/>
                        <a:pt x="912" y="975"/>
                        <a:pt x="901" y="1014"/>
                      </a:cubicBezTo>
                      <a:lnTo>
                        <a:pt x="901" y="1014"/>
                      </a:lnTo>
                      <a:cubicBezTo>
                        <a:pt x="890" y="1052"/>
                        <a:pt x="863" y="1071"/>
                        <a:pt x="819" y="1071"/>
                      </a:cubicBezTo>
                      <a:lnTo>
                        <a:pt x="819" y="1071"/>
                      </a:lnTo>
                      <a:cubicBezTo>
                        <a:pt x="775" y="1071"/>
                        <a:pt x="748" y="1052"/>
                        <a:pt x="737" y="1014"/>
                      </a:cubicBezTo>
                      <a:lnTo>
                        <a:pt x="737" y="1014"/>
                      </a:lnTo>
                      <a:cubicBezTo>
                        <a:pt x="726" y="975"/>
                        <a:pt x="710" y="956"/>
                        <a:pt x="688" y="956"/>
                      </a:cubicBezTo>
                      <a:lnTo>
                        <a:pt x="688" y="956"/>
                      </a:lnTo>
                      <a:cubicBezTo>
                        <a:pt x="666" y="956"/>
                        <a:pt x="645" y="969"/>
                        <a:pt x="622" y="995"/>
                      </a:cubicBezTo>
                      <a:lnTo>
                        <a:pt x="426" y="1224"/>
                      </a:lnTo>
                      <a:lnTo>
                        <a:pt x="426" y="1224"/>
                      </a:lnTo>
                      <a:cubicBezTo>
                        <a:pt x="404" y="1250"/>
                        <a:pt x="393" y="1275"/>
                        <a:pt x="393" y="1300"/>
                      </a:cubicBezTo>
                      <a:lnTo>
                        <a:pt x="393" y="1300"/>
                      </a:lnTo>
                      <a:cubicBezTo>
                        <a:pt x="393" y="1326"/>
                        <a:pt x="404" y="1351"/>
                        <a:pt x="426" y="1377"/>
                      </a:cubicBezTo>
                      <a:lnTo>
                        <a:pt x="492" y="1454"/>
                      </a:lnTo>
                      <a:lnTo>
                        <a:pt x="557" y="1530"/>
                      </a:lnTo>
                      <a:lnTo>
                        <a:pt x="622" y="1607"/>
                      </a:lnTo>
                      <a:lnTo>
                        <a:pt x="622" y="1607"/>
                      </a:lnTo>
                      <a:cubicBezTo>
                        <a:pt x="645" y="1632"/>
                        <a:pt x="666" y="1645"/>
                        <a:pt x="688" y="1645"/>
                      </a:cubicBezTo>
                      <a:lnTo>
                        <a:pt x="688" y="1645"/>
                      </a:lnTo>
                      <a:cubicBezTo>
                        <a:pt x="710" y="1645"/>
                        <a:pt x="726" y="1625"/>
                        <a:pt x="737" y="1587"/>
                      </a:cubicBezTo>
                      <a:lnTo>
                        <a:pt x="737" y="1587"/>
                      </a:lnTo>
                      <a:cubicBezTo>
                        <a:pt x="743" y="1569"/>
                        <a:pt x="752" y="1555"/>
                        <a:pt x="764" y="1546"/>
                      </a:cubicBezTo>
                      <a:lnTo>
                        <a:pt x="766" y="1545"/>
                      </a:lnTo>
                      <a:lnTo>
                        <a:pt x="764" y="1546"/>
                      </a:lnTo>
                      <a:lnTo>
                        <a:pt x="764" y="1546"/>
                      </a:lnTo>
                      <a:cubicBezTo>
                        <a:pt x="765" y="1545"/>
                        <a:pt x="765" y="1545"/>
                        <a:pt x="765" y="1545"/>
                      </a:cubicBezTo>
                      <a:lnTo>
                        <a:pt x="760" y="1530"/>
                      </a:lnTo>
                      <a:lnTo>
                        <a:pt x="744" y="1480"/>
                      </a:lnTo>
                      <a:lnTo>
                        <a:pt x="744" y="1480"/>
                      </a:lnTo>
                      <a:cubicBezTo>
                        <a:pt x="728" y="1437"/>
                        <a:pt x="704" y="1409"/>
                        <a:pt x="671" y="1396"/>
                      </a:cubicBezTo>
                      <a:lnTo>
                        <a:pt x="574" y="1358"/>
                      </a:lnTo>
                      <a:lnTo>
                        <a:pt x="574" y="1358"/>
                      </a:lnTo>
                      <a:cubicBezTo>
                        <a:pt x="540" y="1345"/>
                        <a:pt x="524" y="1326"/>
                        <a:pt x="524" y="1300"/>
                      </a:cubicBezTo>
                      <a:lnTo>
                        <a:pt x="524" y="1300"/>
                      </a:lnTo>
                      <a:cubicBezTo>
                        <a:pt x="524" y="1275"/>
                        <a:pt x="540" y="1255"/>
                        <a:pt x="574" y="1243"/>
                      </a:cubicBezTo>
                      <a:lnTo>
                        <a:pt x="671" y="1204"/>
                      </a:lnTo>
                      <a:lnTo>
                        <a:pt x="671" y="1204"/>
                      </a:lnTo>
                      <a:cubicBezTo>
                        <a:pt x="704" y="1192"/>
                        <a:pt x="728" y="1164"/>
                        <a:pt x="744" y="1121"/>
                      </a:cubicBezTo>
                      <a:lnTo>
                        <a:pt x="760" y="1071"/>
                      </a:lnTo>
                      <a:lnTo>
                        <a:pt x="766" y="1057"/>
                      </a:lnTo>
                      <a:lnTo>
                        <a:pt x="766" y="1057"/>
                      </a:lnTo>
                      <a:cubicBezTo>
                        <a:pt x="780" y="1067"/>
                        <a:pt x="797" y="1071"/>
                        <a:pt x="819" y="1071"/>
                      </a:cubicBezTo>
                      <a:lnTo>
                        <a:pt x="819" y="1071"/>
                      </a:lnTo>
                      <a:cubicBezTo>
                        <a:pt x="841" y="1071"/>
                        <a:pt x="858" y="1067"/>
                        <a:pt x="873" y="1057"/>
                      </a:cubicBezTo>
                      <a:lnTo>
                        <a:pt x="928" y="1045"/>
                      </a:lnTo>
                      <a:lnTo>
                        <a:pt x="928" y="1045"/>
                      </a:lnTo>
                      <a:cubicBezTo>
                        <a:pt x="965" y="1037"/>
                        <a:pt x="994" y="1020"/>
                        <a:pt x="1016" y="995"/>
                      </a:cubicBezTo>
                      <a:lnTo>
                        <a:pt x="1300" y="756"/>
                      </a:lnTo>
                      <a:lnTo>
                        <a:pt x="1300" y="756"/>
                      </a:lnTo>
                      <a:cubicBezTo>
                        <a:pt x="1312" y="762"/>
                        <a:pt x="1327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62" y="765"/>
                        <a:pt x="1378" y="762"/>
                        <a:pt x="1390" y="755"/>
                      </a:cubicBezTo>
                      <a:lnTo>
                        <a:pt x="1390" y="755"/>
                      </a:lnTo>
                      <a:cubicBezTo>
                        <a:pt x="1378" y="761"/>
                        <a:pt x="1362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27" y="765"/>
                        <a:pt x="1312" y="762"/>
                        <a:pt x="1300" y="756"/>
                      </a:cubicBezTo>
                      <a:lnTo>
                        <a:pt x="1016" y="995"/>
                      </a:lnTo>
                      <a:close/>
                      <a:moveTo>
                        <a:pt x="2480" y="756"/>
                      </a:moveTo>
                      <a:lnTo>
                        <a:pt x="2480" y="756"/>
                      </a:lnTo>
                      <a:cubicBezTo>
                        <a:pt x="2492" y="762"/>
                        <a:pt x="2507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40" y="765"/>
                        <a:pt x="2555" y="762"/>
                        <a:pt x="2567" y="756"/>
                      </a:cubicBezTo>
                      <a:lnTo>
                        <a:pt x="2567" y="756"/>
                      </a:lnTo>
                      <a:cubicBezTo>
                        <a:pt x="2555" y="762"/>
                        <a:pt x="2540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07" y="765"/>
                        <a:pt x="2492" y="762"/>
                        <a:pt x="2480" y="756"/>
                      </a:cubicBezTo>
                      <a:close/>
                      <a:moveTo>
                        <a:pt x="3441" y="918"/>
                      </a:moveTo>
                      <a:lnTo>
                        <a:pt x="3703" y="918"/>
                      </a:lnTo>
                      <a:lnTo>
                        <a:pt x="3703" y="1224"/>
                      </a:lnTo>
                      <a:lnTo>
                        <a:pt x="3703" y="1224"/>
                      </a:lnTo>
                      <a:cubicBezTo>
                        <a:pt x="3682" y="1250"/>
                        <a:pt x="3671" y="1275"/>
                        <a:pt x="3671" y="1300"/>
                      </a:cubicBezTo>
                      <a:lnTo>
                        <a:pt x="3671" y="1300"/>
                      </a:lnTo>
                      <a:cubicBezTo>
                        <a:pt x="3671" y="1326"/>
                        <a:pt x="3682" y="1351"/>
                        <a:pt x="3703" y="1377"/>
                      </a:cubicBezTo>
                      <a:lnTo>
                        <a:pt x="3703" y="1683"/>
                      </a:lnTo>
                      <a:lnTo>
                        <a:pt x="3441" y="1683"/>
                      </a:lnTo>
                      <a:lnTo>
                        <a:pt x="3441" y="1683"/>
                      </a:lnTo>
                      <a:cubicBezTo>
                        <a:pt x="3398" y="1683"/>
                        <a:pt x="3360" y="1690"/>
                        <a:pt x="3326" y="1702"/>
                      </a:cubicBezTo>
                      <a:lnTo>
                        <a:pt x="3326" y="1702"/>
                      </a:lnTo>
                      <a:cubicBezTo>
                        <a:pt x="3294" y="1715"/>
                        <a:pt x="3278" y="1734"/>
                        <a:pt x="3278" y="1760"/>
                      </a:cubicBezTo>
                      <a:lnTo>
                        <a:pt x="3278" y="1760"/>
                      </a:lnTo>
                      <a:cubicBezTo>
                        <a:pt x="3278" y="1785"/>
                        <a:pt x="3289" y="1811"/>
                        <a:pt x="3310" y="1836"/>
                      </a:cubicBezTo>
                      <a:lnTo>
                        <a:pt x="3310" y="1836"/>
                      </a:lnTo>
                      <a:cubicBezTo>
                        <a:pt x="3332" y="1861"/>
                        <a:pt x="3343" y="1887"/>
                        <a:pt x="3343" y="1912"/>
                      </a:cubicBezTo>
                      <a:lnTo>
                        <a:pt x="3343" y="1912"/>
                      </a:lnTo>
                      <a:cubicBezTo>
                        <a:pt x="3343" y="1938"/>
                        <a:pt x="3326" y="1957"/>
                        <a:pt x="3294" y="1970"/>
                      </a:cubicBezTo>
                      <a:lnTo>
                        <a:pt x="3294" y="1970"/>
                      </a:lnTo>
                      <a:cubicBezTo>
                        <a:pt x="3261" y="1983"/>
                        <a:pt x="3223" y="1989"/>
                        <a:pt x="3179" y="1989"/>
                      </a:cubicBezTo>
                      <a:lnTo>
                        <a:pt x="2916" y="1989"/>
                      </a:lnTo>
                      <a:lnTo>
                        <a:pt x="2916" y="1989"/>
                      </a:lnTo>
                      <a:cubicBezTo>
                        <a:pt x="2873" y="1989"/>
                        <a:pt x="2835" y="1995"/>
                        <a:pt x="2802" y="2008"/>
                      </a:cubicBezTo>
                      <a:lnTo>
                        <a:pt x="2802" y="2008"/>
                      </a:lnTo>
                      <a:cubicBezTo>
                        <a:pt x="2770" y="2020"/>
                        <a:pt x="2753" y="2040"/>
                        <a:pt x="2753" y="2065"/>
                      </a:cubicBezTo>
                      <a:lnTo>
                        <a:pt x="2753" y="2065"/>
                      </a:lnTo>
                      <a:cubicBezTo>
                        <a:pt x="2753" y="2091"/>
                        <a:pt x="2764" y="2116"/>
                        <a:pt x="2786" y="2143"/>
                      </a:cubicBezTo>
                      <a:lnTo>
                        <a:pt x="2786" y="2143"/>
                      </a:lnTo>
                      <a:cubicBezTo>
                        <a:pt x="2808" y="2168"/>
                        <a:pt x="2819" y="2193"/>
                        <a:pt x="2819" y="2218"/>
                      </a:cubicBezTo>
                      <a:lnTo>
                        <a:pt x="2819" y="2218"/>
                      </a:lnTo>
                      <a:cubicBezTo>
                        <a:pt x="2819" y="2244"/>
                        <a:pt x="2802" y="2264"/>
                        <a:pt x="2770" y="2276"/>
                      </a:cubicBezTo>
                      <a:lnTo>
                        <a:pt x="2770" y="2276"/>
                      </a:lnTo>
                      <a:cubicBezTo>
                        <a:pt x="2737" y="2289"/>
                        <a:pt x="2698" y="2295"/>
                        <a:pt x="2655" y="2295"/>
                      </a:cubicBezTo>
                      <a:lnTo>
                        <a:pt x="2392" y="2295"/>
                      </a:lnTo>
                      <a:lnTo>
                        <a:pt x="2392" y="2295"/>
                      </a:lnTo>
                      <a:cubicBezTo>
                        <a:pt x="2348" y="2295"/>
                        <a:pt x="2310" y="2289"/>
                        <a:pt x="2277" y="2276"/>
                      </a:cubicBezTo>
                      <a:lnTo>
                        <a:pt x="2277" y="2276"/>
                      </a:lnTo>
                      <a:cubicBezTo>
                        <a:pt x="2245" y="2264"/>
                        <a:pt x="2228" y="2244"/>
                        <a:pt x="2228" y="2218"/>
                      </a:cubicBezTo>
                      <a:lnTo>
                        <a:pt x="2228" y="2218"/>
                      </a:lnTo>
                      <a:cubicBezTo>
                        <a:pt x="2228" y="2193"/>
                        <a:pt x="2239" y="2168"/>
                        <a:pt x="2261" y="2143"/>
                      </a:cubicBezTo>
                      <a:lnTo>
                        <a:pt x="2392" y="1989"/>
                      </a:lnTo>
                      <a:lnTo>
                        <a:pt x="2392" y="1989"/>
                      </a:lnTo>
                      <a:cubicBezTo>
                        <a:pt x="2414" y="1964"/>
                        <a:pt x="2431" y="1932"/>
                        <a:pt x="2441" y="1893"/>
                      </a:cubicBezTo>
                      <a:lnTo>
                        <a:pt x="2441" y="1893"/>
                      </a:lnTo>
                      <a:cubicBezTo>
                        <a:pt x="2453" y="1855"/>
                        <a:pt x="2480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67" y="1836"/>
                        <a:pt x="2595" y="1855"/>
                        <a:pt x="2605" y="1893"/>
                      </a:cubicBezTo>
                      <a:lnTo>
                        <a:pt x="2605" y="1893"/>
                      </a:lnTo>
                      <a:cubicBezTo>
                        <a:pt x="2616" y="1932"/>
                        <a:pt x="2633" y="1951"/>
                        <a:pt x="2655" y="1951"/>
                      </a:cubicBezTo>
                      <a:lnTo>
                        <a:pt x="2655" y="1951"/>
                      </a:lnTo>
                      <a:cubicBezTo>
                        <a:pt x="2677" y="1951"/>
                        <a:pt x="2698" y="1938"/>
                        <a:pt x="2720" y="1912"/>
                      </a:cubicBezTo>
                      <a:lnTo>
                        <a:pt x="2786" y="1836"/>
                      </a:lnTo>
                      <a:lnTo>
                        <a:pt x="2851" y="1760"/>
                      </a:lnTo>
                      <a:lnTo>
                        <a:pt x="2916" y="1683"/>
                      </a:lnTo>
                      <a:lnTo>
                        <a:pt x="2916" y="1683"/>
                      </a:lnTo>
                      <a:cubicBezTo>
                        <a:pt x="2939" y="1657"/>
                        <a:pt x="2955" y="1625"/>
                        <a:pt x="2966" y="1587"/>
                      </a:cubicBezTo>
                      <a:lnTo>
                        <a:pt x="2966" y="1587"/>
                      </a:lnTo>
                      <a:cubicBezTo>
                        <a:pt x="2971" y="1570"/>
                        <a:pt x="2979" y="1557"/>
                        <a:pt x="2991" y="1547"/>
                      </a:cubicBezTo>
                      <a:lnTo>
                        <a:pt x="2995" y="1545"/>
                      </a:lnTo>
                      <a:lnTo>
                        <a:pt x="2992" y="1547"/>
                      </a:lnTo>
                      <a:lnTo>
                        <a:pt x="2992" y="1547"/>
                      </a:lnTo>
                      <a:cubicBezTo>
                        <a:pt x="2992" y="1546"/>
                        <a:pt x="2993" y="1546"/>
                        <a:pt x="2994" y="1545"/>
                      </a:cubicBezTo>
                      <a:lnTo>
                        <a:pt x="2940" y="1557"/>
                      </a:lnTo>
                      <a:lnTo>
                        <a:pt x="2940" y="1557"/>
                      </a:lnTo>
                      <a:cubicBezTo>
                        <a:pt x="2902" y="1564"/>
                        <a:pt x="2873" y="1582"/>
                        <a:pt x="2851" y="1607"/>
                      </a:cubicBezTo>
                      <a:lnTo>
                        <a:pt x="2851" y="1607"/>
                      </a:lnTo>
                      <a:cubicBezTo>
                        <a:pt x="2830" y="1632"/>
                        <a:pt x="2802" y="1651"/>
                        <a:pt x="2770" y="1664"/>
                      </a:cubicBezTo>
                      <a:lnTo>
                        <a:pt x="2671" y="1702"/>
                      </a:lnTo>
                      <a:lnTo>
                        <a:pt x="2671" y="1702"/>
                      </a:lnTo>
                      <a:cubicBezTo>
                        <a:pt x="2638" y="1715"/>
                        <a:pt x="2615" y="1742"/>
                        <a:pt x="2599" y="1786"/>
                      </a:cubicBezTo>
                      <a:lnTo>
                        <a:pt x="2582" y="1836"/>
                      </a:lnTo>
                      <a:lnTo>
                        <a:pt x="2577" y="1850"/>
                      </a:lnTo>
                      <a:lnTo>
                        <a:pt x="2577" y="1850"/>
                      </a:lnTo>
                      <a:cubicBezTo>
                        <a:pt x="2563" y="1841"/>
                        <a:pt x="2545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02" y="1836"/>
                        <a:pt x="2484" y="1841"/>
                        <a:pt x="2471" y="1850"/>
                      </a:cubicBezTo>
                      <a:lnTo>
                        <a:pt x="2415" y="1862"/>
                      </a:lnTo>
                      <a:lnTo>
                        <a:pt x="2415" y="1862"/>
                      </a:lnTo>
                      <a:cubicBezTo>
                        <a:pt x="2378" y="1871"/>
                        <a:pt x="2348" y="1887"/>
                        <a:pt x="2327" y="1912"/>
                      </a:cubicBezTo>
                      <a:lnTo>
                        <a:pt x="2327" y="1912"/>
                      </a:lnTo>
                      <a:cubicBezTo>
                        <a:pt x="2305" y="1938"/>
                        <a:pt x="2277" y="1957"/>
                        <a:pt x="2245" y="1970"/>
                      </a:cubicBezTo>
                      <a:lnTo>
                        <a:pt x="2146" y="2008"/>
                      </a:lnTo>
                      <a:lnTo>
                        <a:pt x="2146" y="2008"/>
                      </a:lnTo>
                      <a:cubicBezTo>
                        <a:pt x="2114" y="2020"/>
                        <a:pt x="2090" y="2049"/>
                        <a:pt x="2075" y="2092"/>
                      </a:cubicBezTo>
                      <a:lnTo>
                        <a:pt x="2057" y="2143"/>
                      </a:lnTo>
                      <a:lnTo>
                        <a:pt x="2053" y="2156"/>
                      </a:lnTo>
                      <a:lnTo>
                        <a:pt x="2053" y="2156"/>
                      </a:lnTo>
                      <a:cubicBezTo>
                        <a:pt x="2053" y="2156"/>
                        <a:pt x="2053" y="2156"/>
                        <a:pt x="2053" y="2157"/>
                      </a:cubicBezTo>
                      <a:lnTo>
                        <a:pt x="2053" y="2156"/>
                      </a:lnTo>
                      <a:lnTo>
                        <a:pt x="2053" y="2157"/>
                      </a:lnTo>
                      <a:lnTo>
                        <a:pt x="2053" y="2157"/>
                      </a:lnTo>
                      <a:cubicBezTo>
                        <a:pt x="2067" y="2166"/>
                        <a:pt x="2076" y="2181"/>
                        <a:pt x="2081" y="2199"/>
                      </a:cubicBezTo>
                      <a:lnTo>
                        <a:pt x="2081" y="2199"/>
                      </a:lnTo>
                      <a:cubicBezTo>
                        <a:pt x="2092" y="2238"/>
                        <a:pt x="2108" y="2269"/>
                        <a:pt x="2131" y="2295"/>
                      </a:cubicBezTo>
                      <a:lnTo>
                        <a:pt x="2196" y="2371"/>
                      </a:lnTo>
                      <a:lnTo>
                        <a:pt x="2261" y="2448"/>
                      </a:lnTo>
                      <a:lnTo>
                        <a:pt x="2261" y="2448"/>
                      </a:lnTo>
                      <a:cubicBezTo>
                        <a:pt x="2283" y="2473"/>
                        <a:pt x="2299" y="2506"/>
                        <a:pt x="2310" y="2543"/>
                      </a:cubicBezTo>
                      <a:lnTo>
                        <a:pt x="2310" y="2543"/>
                      </a:lnTo>
                      <a:cubicBezTo>
                        <a:pt x="2322" y="2581"/>
                        <a:pt x="2305" y="2601"/>
                        <a:pt x="2261" y="2601"/>
                      </a:cubicBezTo>
                      <a:lnTo>
                        <a:pt x="1606" y="2601"/>
                      </a:lnTo>
                      <a:lnTo>
                        <a:pt x="1606" y="2601"/>
                      </a:lnTo>
                      <a:cubicBezTo>
                        <a:pt x="1562" y="2601"/>
                        <a:pt x="1546" y="2581"/>
                        <a:pt x="1557" y="2543"/>
                      </a:cubicBezTo>
                      <a:lnTo>
                        <a:pt x="1557" y="2543"/>
                      </a:lnTo>
                      <a:cubicBezTo>
                        <a:pt x="1568" y="2506"/>
                        <a:pt x="1584" y="2473"/>
                        <a:pt x="1606" y="2448"/>
                      </a:cubicBezTo>
                      <a:lnTo>
                        <a:pt x="1671" y="2371"/>
                      </a:lnTo>
                      <a:lnTo>
                        <a:pt x="1737" y="2295"/>
                      </a:lnTo>
                      <a:lnTo>
                        <a:pt x="1737" y="2295"/>
                      </a:lnTo>
                      <a:cubicBezTo>
                        <a:pt x="1758" y="2269"/>
                        <a:pt x="1775" y="2238"/>
                        <a:pt x="1786" y="2199"/>
                      </a:cubicBezTo>
                      <a:lnTo>
                        <a:pt x="1786" y="2199"/>
                      </a:lnTo>
                      <a:cubicBezTo>
                        <a:pt x="1791" y="2181"/>
                        <a:pt x="1800" y="2167"/>
                        <a:pt x="1813" y="2158"/>
                      </a:cubicBezTo>
                      <a:lnTo>
                        <a:pt x="1815" y="2156"/>
                      </a:lnTo>
                      <a:lnTo>
                        <a:pt x="1813" y="2157"/>
                      </a:lnTo>
                      <a:lnTo>
                        <a:pt x="1813" y="2157"/>
                      </a:lnTo>
                      <a:cubicBezTo>
                        <a:pt x="1814" y="2157"/>
                        <a:pt x="1814" y="2156"/>
                        <a:pt x="1815" y="2156"/>
                      </a:cubicBezTo>
                      <a:lnTo>
                        <a:pt x="1810" y="2143"/>
                      </a:lnTo>
                      <a:lnTo>
                        <a:pt x="1792" y="2092"/>
                      </a:lnTo>
                      <a:lnTo>
                        <a:pt x="1792" y="2092"/>
                      </a:lnTo>
                      <a:cubicBezTo>
                        <a:pt x="1777" y="2049"/>
                        <a:pt x="1754" y="2020"/>
                        <a:pt x="1721" y="2008"/>
                      </a:cubicBezTo>
                      <a:lnTo>
                        <a:pt x="1622" y="1970"/>
                      </a:lnTo>
                      <a:lnTo>
                        <a:pt x="1622" y="1970"/>
                      </a:lnTo>
                      <a:cubicBezTo>
                        <a:pt x="1590" y="1957"/>
                        <a:pt x="1562" y="1938"/>
                        <a:pt x="1540" y="1912"/>
                      </a:cubicBezTo>
                      <a:lnTo>
                        <a:pt x="1540" y="1912"/>
                      </a:lnTo>
                      <a:cubicBezTo>
                        <a:pt x="1519" y="1887"/>
                        <a:pt x="1489" y="1871"/>
                        <a:pt x="1452" y="1862"/>
                      </a:cubicBezTo>
                      <a:lnTo>
                        <a:pt x="1396" y="1850"/>
                      </a:lnTo>
                      <a:lnTo>
                        <a:pt x="1396" y="1850"/>
                      </a:lnTo>
                      <a:cubicBezTo>
                        <a:pt x="1384" y="1841"/>
                        <a:pt x="1365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22" y="1836"/>
                        <a:pt x="1304" y="1841"/>
                        <a:pt x="1291" y="1850"/>
                      </a:cubicBezTo>
                      <a:lnTo>
                        <a:pt x="1285" y="1836"/>
                      </a:lnTo>
                      <a:lnTo>
                        <a:pt x="1267" y="1786"/>
                      </a:lnTo>
                      <a:lnTo>
                        <a:pt x="1267" y="1786"/>
                      </a:lnTo>
                      <a:cubicBezTo>
                        <a:pt x="1253" y="1742"/>
                        <a:pt x="1229" y="1715"/>
                        <a:pt x="1196" y="1702"/>
                      </a:cubicBezTo>
                      <a:lnTo>
                        <a:pt x="1098" y="1664"/>
                      </a:lnTo>
                      <a:lnTo>
                        <a:pt x="1098" y="1664"/>
                      </a:lnTo>
                      <a:cubicBezTo>
                        <a:pt x="1065" y="1651"/>
                        <a:pt x="1038" y="1632"/>
                        <a:pt x="1016" y="1607"/>
                      </a:cubicBezTo>
                      <a:lnTo>
                        <a:pt x="1016" y="1607"/>
                      </a:lnTo>
                      <a:cubicBezTo>
                        <a:pt x="994" y="1582"/>
                        <a:pt x="965" y="1564"/>
                        <a:pt x="928" y="1557"/>
                      </a:cubicBezTo>
                      <a:lnTo>
                        <a:pt x="873" y="1545"/>
                      </a:lnTo>
                      <a:lnTo>
                        <a:pt x="873" y="1545"/>
                      </a:lnTo>
                      <a:cubicBezTo>
                        <a:pt x="875" y="1546"/>
                        <a:pt x="875" y="1546"/>
                        <a:pt x="876" y="1547"/>
                      </a:cubicBezTo>
                      <a:lnTo>
                        <a:pt x="873" y="1545"/>
                      </a:lnTo>
                      <a:lnTo>
                        <a:pt x="876" y="1547"/>
                      </a:lnTo>
                      <a:lnTo>
                        <a:pt x="876" y="1547"/>
                      </a:lnTo>
                      <a:cubicBezTo>
                        <a:pt x="888" y="1557"/>
                        <a:pt x="896" y="1570"/>
                        <a:pt x="901" y="1587"/>
                      </a:cubicBezTo>
                      <a:lnTo>
                        <a:pt x="901" y="1587"/>
                      </a:lnTo>
                      <a:cubicBezTo>
                        <a:pt x="912" y="1625"/>
                        <a:pt x="928" y="1657"/>
                        <a:pt x="950" y="1683"/>
                      </a:cubicBezTo>
                      <a:lnTo>
                        <a:pt x="1081" y="1836"/>
                      </a:lnTo>
                      <a:lnTo>
                        <a:pt x="1147" y="1912"/>
                      </a:lnTo>
                      <a:lnTo>
                        <a:pt x="1147" y="1912"/>
                      </a:lnTo>
                      <a:cubicBezTo>
                        <a:pt x="1169" y="1938"/>
                        <a:pt x="1190" y="1951"/>
                        <a:pt x="1213" y="1951"/>
                      </a:cubicBezTo>
                      <a:lnTo>
                        <a:pt x="1213" y="1951"/>
                      </a:lnTo>
                      <a:cubicBezTo>
                        <a:pt x="1234" y="1951"/>
                        <a:pt x="1251" y="1932"/>
                        <a:pt x="1262" y="1893"/>
                      </a:cubicBezTo>
                      <a:lnTo>
                        <a:pt x="1262" y="1893"/>
                      </a:lnTo>
                      <a:cubicBezTo>
                        <a:pt x="1273" y="1855"/>
                        <a:pt x="1300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87" y="1836"/>
                        <a:pt x="1415" y="1855"/>
                        <a:pt x="1426" y="1893"/>
                      </a:cubicBezTo>
                      <a:lnTo>
                        <a:pt x="1426" y="1893"/>
                      </a:lnTo>
                      <a:cubicBezTo>
                        <a:pt x="1436" y="1932"/>
                        <a:pt x="1452" y="1964"/>
                        <a:pt x="1475" y="1989"/>
                      </a:cubicBezTo>
                      <a:lnTo>
                        <a:pt x="1540" y="2065"/>
                      </a:lnTo>
                      <a:lnTo>
                        <a:pt x="1606" y="2143"/>
                      </a:lnTo>
                      <a:lnTo>
                        <a:pt x="1606" y="2143"/>
                      </a:lnTo>
                      <a:cubicBezTo>
                        <a:pt x="1628" y="2168"/>
                        <a:pt x="1639" y="2193"/>
                        <a:pt x="1639" y="2218"/>
                      </a:cubicBezTo>
                      <a:lnTo>
                        <a:pt x="1639" y="2218"/>
                      </a:lnTo>
                      <a:cubicBezTo>
                        <a:pt x="1639" y="2244"/>
                        <a:pt x="1622" y="2264"/>
                        <a:pt x="1590" y="2276"/>
                      </a:cubicBezTo>
                      <a:lnTo>
                        <a:pt x="1590" y="2276"/>
                      </a:lnTo>
                      <a:cubicBezTo>
                        <a:pt x="1557" y="2289"/>
                        <a:pt x="1519" y="2295"/>
                        <a:pt x="1475" y="2295"/>
                      </a:cubicBezTo>
                      <a:lnTo>
                        <a:pt x="1213" y="2295"/>
                      </a:lnTo>
                      <a:lnTo>
                        <a:pt x="1213" y="2295"/>
                      </a:lnTo>
                      <a:cubicBezTo>
                        <a:pt x="1169" y="2295"/>
                        <a:pt x="1130" y="2289"/>
                        <a:pt x="1098" y="2276"/>
                      </a:cubicBezTo>
                      <a:lnTo>
                        <a:pt x="1098" y="2276"/>
                      </a:lnTo>
                      <a:cubicBezTo>
                        <a:pt x="1065" y="2264"/>
                        <a:pt x="1048" y="2244"/>
                        <a:pt x="1048" y="2218"/>
                      </a:cubicBezTo>
                      <a:lnTo>
                        <a:pt x="1048" y="2218"/>
                      </a:lnTo>
                      <a:cubicBezTo>
                        <a:pt x="1048" y="2193"/>
                        <a:pt x="1059" y="2168"/>
                        <a:pt x="1081" y="2143"/>
                      </a:cubicBezTo>
                      <a:lnTo>
                        <a:pt x="1081" y="2143"/>
                      </a:lnTo>
                      <a:cubicBezTo>
                        <a:pt x="1103" y="2116"/>
                        <a:pt x="1114" y="2091"/>
                        <a:pt x="1114" y="2065"/>
                      </a:cubicBezTo>
                      <a:lnTo>
                        <a:pt x="1114" y="2065"/>
                      </a:lnTo>
                      <a:cubicBezTo>
                        <a:pt x="1114" y="2040"/>
                        <a:pt x="1098" y="2020"/>
                        <a:pt x="1065" y="2008"/>
                      </a:cubicBezTo>
                      <a:lnTo>
                        <a:pt x="1065" y="2008"/>
                      </a:lnTo>
                      <a:cubicBezTo>
                        <a:pt x="1032" y="1995"/>
                        <a:pt x="994" y="1989"/>
                        <a:pt x="950" y="1989"/>
                      </a:cubicBezTo>
                      <a:lnTo>
                        <a:pt x="688" y="1989"/>
                      </a:lnTo>
                      <a:lnTo>
                        <a:pt x="688" y="1989"/>
                      </a:lnTo>
                      <a:cubicBezTo>
                        <a:pt x="645" y="1989"/>
                        <a:pt x="606" y="1983"/>
                        <a:pt x="574" y="1970"/>
                      </a:cubicBezTo>
                      <a:lnTo>
                        <a:pt x="574" y="1970"/>
                      </a:lnTo>
                      <a:cubicBezTo>
                        <a:pt x="540" y="1957"/>
                        <a:pt x="524" y="1938"/>
                        <a:pt x="524" y="1912"/>
                      </a:cubicBezTo>
                      <a:lnTo>
                        <a:pt x="524" y="1912"/>
                      </a:lnTo>
                      <a:cubicBezTo>
                        <a:pt x="524" y="1887"/>
                        <a:pt x="535" y="1861"/>
                        <a:pt x="557" y="1836"/>
                      </a:cubicBezTo>
                      <a:lnTo>
                        <a:pt x="557" y="1836"/>
                      </a:lnTo>
                      <a:cubicBezTo>
                        <a:pt x="578" y="1811"/>
                        <a:pt x="590" y="1785"/>
                        <a:pt x="590" y="1760"/>
                      </a:cubicBezTo>
                      <a:lnTo>
                        <a:pt x="590" y="1760"/>
                      </a:lnTo>
                      <a:cubicBezTo>
                        <a:pt x="590" y="1734"/>
                        <a:pt x="574" y="1715"/>
                        <a:pt x="540" y="1702"/>
                      </a:cubicBezTo>
                      <a:lnTo>
                        <a:pt x="540" y="1702"/>
                      </a:lnTo>
                      <a:cubicBezTo>
                        <a:pt x="507" y="1690"/>
                        <a:pt x="469" y="1683"/>
                        <a:pt x="426" y="1683"/>
                      </a:cubicBezTo>
                      <a:lnTo>
                        <a:pt x="164" y="1683"/>
                      </a:lnTo>
                      <a:lnTo>
                        <a:pt x="164" y="1683"/>
                      </a:lnTo>
                      <a:cubicBezTo>
                        <a:pt x="120" y="1683"/>
                        <a:pt x="82" y="1677"/>
                        <a:pt x="49" y="1664"/>
                      </a:cubicBezTo>
                      <a:lnTo>
                        <a:pt x="49" y="1664"/>
                      </a:lnTo>
                      <a:cubicBezTo>
                        <a:pt x="16" y="1651"/>
                        <a:pt x="0" y="1632"/>
                        <a:pt x="0" y="1607"/>
                      </a:cubicBezTo>
                      <a:lnTo>
                        <a:pt x="0" y="1607"/>
                      </a:lnTo>
                      <a:cubicBezTo>
                        <a:pt x="0" y="1582"/>
                        <a:pt x="11" y="1556"/>
                        <a:pt x="33" y="1530"/>
                      </a:cubicBezTo>
                      <a:lnTo>
                        <a:pt x="98" y="1454"/>
                      </a:lnTo>
                      <a:lnTo>
                        <a:pt x="164" y="1377"/>
                      </a:lnTo>
                      <a:lnTo>
                        <a:pt x="164" y="1377"/>
                      </a:lnTo>
                      <a:cubicBezTo>
                        <a:pt x="186" y="1351"/>
                        <a:pt x="197" y="1326"/>
                        <a:pt x="197" y="1300"/>
                      </a:cubicBezTo>
                      <a:lnTo>
                        <a:pt x="197" y="1300"/>
                      </a:lnTo>
                      <a:cubicBezTo>
                        <a:pt x="197" y="1275"/>
                        <a:pt x="186" y="1250"/>
                        <a:pt x="164" y="1224"/>
                      </a:cubicBezTo>
                      <a:lnTo>
                        <a:pt x="33" y="1071"/>
                      </a:lnTo>
                      <a:lnTo>
                        <a:pt x="33" y="1071"/>
                      </a:lnTo>
                      <a:cubicBezTo>
                        <a:pt x="11" y="1046"/>
                        <a:pt x="0" y="1020"/>
                        <a:pt x="0" y="995"/>
                      </a:cubicBezTo>
                      <a:lnTo>
                        <a:pt x="0" y="995"/>
                      </a:lnTo>
                      <a:cubicBezTo>
                        <a:pt x="0" y="969"/>
                        <a:pt x="16" y="950"/>
                        <a:pt x="49" y="937"/>
                      </a:cubicBezTo>
                      <a:lnTo>
                        <a:pt x="49" y="937"/>
                      </a:lnTo>
                      <a:cubicBezTo>
                        <a:pt x="82" y="924"/>
                        <a:pt x="120" y="918"/>
                        <a:pt x="164" y="918"/>
                      </a:cubicBezTo>
                      <a:lnTo>
                        <a:pt x="426" y="918"/>
                      </a:lnTo>
                      <a:lnTo>
                        <a:pt x="426" y="918"/>
                      </a:lnTo>
                      <a:cubicBezTo>
                        <a:pt x="469" y="918"/>
                        <a:pt x="507" y="912"/>
                        <a:pt x="540" y="900"/>
                      </a:cubicBezTo>
                      <a:lnTo>
                        <a:pt x="540" y="900"/>
                      </a:lnTo>
                      <a:cubicBezTo>
                        <a:pt x="574" y="887"/>
                        <a:pt x="590" y="867"/>
                        <a:pt x="590" y="842"/>
                      </a:cubicBezTo>
                      <a:lnTo>
                        <a:pt x="590" y="842"/>
                      </a:lnTo>
                      <a:cubicBezTo>
                        <a:pt x="590" y="816"/>
                        <a:pt x="578" y="791"/>
                        <a:pt x="557" y="765"/>
                      </a:cubicBezTo>
                      <a:lnTo>
                        <a:pt x="557" y="765"/>
                      </a:lnTo>
                      <a:cubicBezTo>
                        <a:pt x="535" y="739"/>
                        <a:pt x="524" y="714"/>
                        <a:pt x="524" y="689"/>
                      </a:cubicBezTo>
                      <a:lnTo>
                        <a:pt x="524" y="689"/>
                      </a:lnTo>
                      <a:cubicBezTo>
                        <a:pt x="524" y="663"/>
                        <a:pt x="540" y="644"/>
                        <a:pt x="574" y="631"/>
                      </a:cubicBezTo>
                      <a:lnTo>
                        <a:pt x="574" y="631"/>
                      </a:lnTo>
                      <a:cubicBezTo>
                        <a:pt x="606" y="618"/>
                        <a:pt x="645" y="613"/>
                        <a:pt x="688" y="613"/>
                      </a:cubicBezTo>
                      <a:lnTo>
                        <a:pt x="950" y="613"/>
                      </a:lnTo>
                      <a:lnTo>
                        <a:pt x="950" y="613"/>
                      </a:lnTo>
                      <a:cubicBezTo>
                        <a:pt x="994" y="613"/>
                        <a:pt x="1032" y="605"/>
                        <a:pt x="1065" y="593"/>
                      </a:cubicBezTo>
                      <a:lnTo>
                        <a:pt x="1065" y="593"/>
                      </a:lnTo>
                      <a:cubicBezTo>
                        <a:pt x="1098" y="580"/>
                        <a:pt x="1114" y="561"/>
                        <a:pt x="1114" y="535"/>
                      </a:cubicBezTo>
                      <a:lnTo>
                        <a:pt x="1114" y="535"/>
                      </a:lnTo>
                      <a:cubicBezTo>
                        <a:pt x="1114" y="510"/>
                        <a:pt x="1103" y="485"/>
                        <a:pt x="1081" y="459"/>
                      </a:cubicBezTo>
                      <a:lnTo>
                        <a:pt x="1081" y="459"/>
                      </a:lnTo>
                      <a:cubicBezTo>
                        <a:pt x="1059" y="434"/>
                        <a:pt x="1048" y="409"/>
                        <a:pt x="1048" y="382"/>
                      </a:cubicBezTo>
                      <a:lnTo>
                        <a:pt x="1048" y="382"/>
                      </a:lnTo>
                      <a:cubicBezTo>
                        <a:pt x="1048" y="357"/>
                        <a:pt x="1065" y="338"/>
                        <a:pt x="1098" y="326"/>
                      </a:cubicBezTo>
                      <a:lnTo>
                        <a:pt x="1098" y="326"/>
                      </a:lnTo>
                      <a:cubicBezTo>
                        <a:pt x="1130" y="313"/>
                        <a:pt x="1169" y="306"/>
                        <a:pt x="1213" y="306"/>
                      </a:cubicBezTo>
                      <a:lnTo>
                        <a:pt x="1475" y="306"/>
                      </a:lnTo>
                      <a:lnTo>
                        <a:pt x="1475" y="306"/>
                      </a:lnTo>
                      <a:cubicBezTo>
                        <a:pt x="1519" y="306"/>
                        <a:pt x="1557" y="313"/>
                        <a:pt x="1590" y="326"/>
                      </a:cubicBezTo>
                      <a:lnTo>
                        <a:pt x="1590" y="326"/>
                      </a:lnTo>
                      <a:cubicBezTo>
                        <a:pt x="1622" y="338"/>
                        <a:pt x="1639" y="357"/>
                        <a:pt x="1639" y="382"/>
                      </a:cubicBezTo>
                      <a:lnTo>
                        <a:pt x="1639" y="382"/>
                      </a:lnTo>
                      <a:cubicBezTo>
                        <a:pt x="1639" y="409"/>
                        <a:pt x="1628" y="434"/>
                        <a:pt x="1606" y="459"/>
                      </a:cubicBezTo>
                      <a:lnTo>
                        <a:pt x="1540" y="535"/>
                      </a:lnTo>
                      <a:lnTo>
                        <a:pt x="1475" y="613"/>
                      </a:lnTo>
                      <a:lnTo>
                        <a:pt x="1475" y="613"/>
                      </a:lnTo>
                      <a:cubicBezTo>
                        <a:pt x="1452" y="638"/>
                        <a:pt x="1436" y="669"/>
                        <a:pt x="1426" y="708"/>
                      </a:cubicBezTo>
                      <a:lnTo>
                        <a:pt x="1426" y="708"/>
                      </a:lnTo>
                      <a:cubicBezTo>
                        <a:pt x="1420" y="726"/>
                        <a:pt x="1411" y="740"/>
                        <a:pt x="1398" y="750"/>
                      </a:cubicBezTo>
                      <a:lnTo>
                        <a:pt x="1396" y="750"/>
                      </a:lnTo>
                      <a:lnTo>
                        <a:pt x="1398" y="750"/>
                      </a:lnTo>
                      <a:lnTo>
                        <a:pt x="1398" y="750"/>
                      </a:lnTo>
                      <a:lnTo>
                        <a:pt x="1397" y="750"/>
                      </a:lnTo>
                      <a:lnTo>
                        <a:pt x="1452" y="739"/>
                      </a:lnTo>
                      <a:lnTo>
                        <a:pt x="1452" y="739"/>
                      </a:lnTo>
                      <a:cubicBezTo>
                        <a:pt x="1489" y="731"/>
                        <a:pt x="1519" y="714"/>
                        <a:pt x="1540" y="689"/>
                      </a:cubicBezTo>
                      <a:lnTo>
                        <a:pt x="1540" y="689"/>
                      </a:lnTo>
                      <a:cubicBezTo>
                        <a:pt x="1562" y="663"/>
                        <a:pt x="1590" y="644"/>
                        <a:pt x="1622" y="631"/>
                      </a:cubicBezTo>
                      <a:lnTo>
                        <a:pt x="1721" y="593"/>
                      </a:lnTo>
                      <a:lnTo>
                        <a:pt x="1721" y="593"/>
                      </a:lnTo>
                      <a:cubicBezTo>
                        <a:pt x="1754" y="580"/>
                        <a:pt x="1777" y="553"/>
                        <a:pt x="1792" y="510"/>
                      </a:cubicBezTo>
                      <a:lnTo>
                        <a:pt x="1810" y="459"/>
                      </a:lnTo>
                      <a:lnTo>
                        <a:pt x="1815" y="445"/>
                      </a:lnTo>
                      <a:lnTo>
                        <a:pt x="1815" y="445"/>
                      </a:lnTo>
                      <a:cubicBezTo>
                        <a:pt x="1818" y="447"/>
                        <a:pt x="1820" y="449"/>
                        <a:pt x="1823" y="450"/>
                      </a:cubicBezTo>
                      <a:lnTo>
                        <a:pt x="1823" y="450"/>
                      </a:lnTo>
                      <a:cubicBezTo>
                        <a:pt x="1805" y="441"/>
                        <a:pt x="1792" y="424"/>
                        <a:pt x="1786" y="402"/>
                      </a:cubicBezTo>
                      <a:lnTo>
                        <a:pt x="1786" y="402"/>
                      </a:lnTo>
                      <a:cubicBezTo>
                        <a:pt x="1775" y="364"/>
                        <a:pt x="1758" y="332"/>
                        <a:pt x="1737" y="306"/>
                      </a:cubicBezTo>
                      <a:lnTo>
                        <a:pt x="1606" y="153"/>
                      </a:lnTo>
                      <a:lnTo>
                        <a:pt x="1606" y="153"/>
                      </a:lnTo>
                      <a:cubicBezTo>
                        <a:pt x="1584" y="127"/>
                        <a:pt x="1568" y="96"/>
                        <a:pt x="1557" y="57"/>
                      </a:cubicBezTo>
                      <a:lnTo>
                        <a:pt x="1557" y="57"/>
                      </a:lnTo>
                      <a:cubicBezTo>
                        <a:pt x="1546" y="19"/>
                        <a:pt x="1562" y="0"/>
                        <a:pt x="1606" y="0"/>
                      </a:cubicBezTo>
                      <a:lnTo>
                        <a:pt x="2261" y="0"/>
                      </a:lnTo>
                      <a:lnTo>
                        <a:pt x="2261" y="0"/>
                      </a:lnTo>
                      <a:cubicBezTo>
                        <a:pt x="2305" y="0"/>
                        <a:pt x="2322" y="19"/>
                        <a:pt x="2310" y="57"/>
                      </a:cubicBezTo>
                      <a:lnTo>
                        <a:pt x="2310" y="57"/>
                      </a:lnTo>
                      <a:cubicBezTo>
                        <a:pt x="2299" y="96"/>
                        <a:pt x="2283" y="127"/>
                        <a:pt x="2261" y="153"/>
                      </a:cubicBezTo>
                      <a:lnTo>
                        <a:pt x="2196" y="230"/>
                      </a:lnTo>
                      <a:lnTo>
                        <a:pt x="2131" y="306"/>
                      </a:lnTo>
                      <a:lnTo>
                        <a:pt x="2131" y="306"/>
                      </a:lnTo>
                      <a:cubicBezTo>
                        <a:pt x="2108" y="332"/>
                        <a:pt x="2092" y="364"/>
                        <a:pt x="2081" y="402"/>
                      </a:cubicBezTo>
                      <a:lnTo>
                        <a:pt x="2081" y="402"/>
                      </a:lnTo>
                      <a:cubicBezTo>
                        <a:pt x="2075" y="422"/>
                        <a:pt x="2064" y="437"/>
                        <a:pt x="2049" y="447"/>
                      </a:cubicBezTo>
                      <a:lnTo>
                        <a:pt x="2049" y="447"/>
                      </a:lnTo>
                      <a:cubicBezTo>
                        <a:pt x="2050" y="446"/>
                        <a:pt x="2051" y="446"/>
                        <a:pt x="2053" y="445"/>
                      </a:cubicBezTo>
                      <a:lnTo>
                        <a:pt x="2057" y="459"/>
                      </a:lnTo>
                      <a:lnTo>
                        <a:pt x="2075" y="510"/>
                      </a:lnTo>
                      <a:lnTo>
                        <a:pt x="2075" y="510"/>
                      </a:lnTo>
                      <a:cubicBezTo>
                        <a:pt x="2090" y="553"/>
                        <a:pt x="2114" y="580"/>
                        <a:pt x="2146" y="593"/>
                      </a:cubicBezTo>
                      <a:lnTo>
                        <a:pt x="2245" y="631"/>
                      </a:lnTo>
                      <a:lnTo>
                        <a:pt x="2245" y="631"/>
                      </a:lnTo>
                      <a:cubicBezTo>
                        <a:pt x="2277" y="644"/>
                        <a:pt x="2305" y="663"/>
                        <a:pt x="2327" y="689"/>
                      </a:cubicBezTo>
                      <a:lnTo>
                        <a:pt x="2327" y="689"/>
                      </a:lnTo>
                      <a:cubicBezTo>
                        <a:pt x="2348" y="714"/>
                        <a:pt x="2378" y="731"/>
                        <a:pt x="2415" y="739"/>
                      </a:cubicBezTo>
                      <a:lnTo>
                        <a:pt x="2470" y="750"/>
                      </a:lnTo>
                      <a:lnTo>
                        <a:pt x="2470" y="750"/>
                      </a:lnTo>
                      <a:cubicBezTo>
                        <a:pt x="2469" y="750"/>
                        <a:pt x="2469" y="750"/>
                        <a:pt x="2469" y="750"/>
                      </a:cubicBezTo>
                      <a:lnTo>
                        <a:pt x="2471" y="750"/>
                      </a:lnTo>
                      <a:lnTo>
                        <a:pt x="2469" y="749"/>
                      </a:lnTo>
                      <a:lnTo>
                        <a:pt x="2469" y="749"/>
                      </a:lnTo>
                      <a:cubicBezTo>
                        <a:pt x="2456" y="740"/>
                        <a:pt x="2447" y="726"/>
                        <a:pt x="2441" y="708"/>
                      </a:cubicBezTo>
                      <a:lnTo>
                        <a:pt x="2441" y="708"/>
                      </a:lnTo>
                      <a:cubicBezTo>
                        <a:pt x="2431" y="669"/>
                        <a:pt x="2414" y="638"/>
                        <a:pt x="2392" y="613"/>
                      </a:cubicBezTo>
                      <a:lnTo>
                        <a:pt x="2327" y="535"/>
                      </a:lnTo>
                      <a:lnTo>
                        <a:pt x="2261" y="459"/>
                      </a:lnTo>
                      <a:lnTo>
                        <a:pt x="2261" y="459"/>
                      </a:lnTo>
                      <a:cubicBezTo>
                        <a:pt x="2239" y="434"/>
                        <a:pt x="2228" y="409"/>
                        <a:pt x="2228" y="382"/>
                      </a:cubicBezTo>
                      <a:lnTo>
                        <a:pt x="2228" y="382"/>
                      </a:lnTo>
                      <a:cubicBezTo>
                        <a:pt x="2228" y="357"/>
                        <a:pt x="2245" y="338"/>
                        <a:pt x="2277" y="326"/>
                      </a:cubicBezTo>
                      <a:lnTo>
                        <a:pt x="2277" y="326"/>
                      </a:lnTo>
                      <a:cubicBezTo>
                        <a:pt x="2310" y="313"/>
                        <a:pt x="2348" y="306"/>
                        <a:pt x="2392" y="306"/>
                      </a:cubicBezTo>
                      <a:lnTo>
                        <a:pt x="2655" y="306"/>
                      </a:lnTo>
                      <a:lnTo>
                        <a:pt x="2655" y="306"/>
                      </a:lnTo>
                      <a:cubicBezTo>
                        <a:pt x="2698" y="306"/>
                        <a:pt x="2737" y="313"/>
                        <a:pt x="2770" y="326"/>
                      </a:cubicBezTo>
                      <a:lnTo>
                        <a:pt x="2770" y="326"/>
                      </a:lnTo>
                      <a:cubicBezTo>
                        <a:pt x="2802" y="338"/>
                        <a:pt x="2819" y="357"/>
                        <a:pt x="2819" y="382"/>
                      </a:cubicBezTo>
                      <a:lnTo>
                        <a:pt x="2819" y="382"/>
                      </a:lnTo>
                      <a:cubicBezTo>
                        <a:pt x="2819" y="409"/>
                        <a:pt x="2808" y="434"/>
                        <a:pt x="2786" y="459"/>
                      </a:cubicBezTo>
                      <a:lnTo>
                        <a:pt x="2786" y="459"/>
                      </a:lnTo>
                      <a:cubicBezTo>
                        <a:pt x="2764" y="485"/>
                        <a:pt x="2753" y="510"/>
                        <a:pt x="2753" y="535"/>
                      </a:cubicBezTo>
                      <a:lnTo>
                        <a:pt x="2753" y="535"/>
                      </a:lnTo>
                      <a:cubicBezTo>
                        <a:pt x="2753" y="561"/>
                        <a:pt x="2770" y="580"/>
                        <a:pt x="2802" y="593"/>
                      </a:cubicBezTo>
                      <a:lnTo>
                        <a:pt x="2802" y="593"/>
                      </a:lnTo>
                      <a:cubicBezTo>
                        <a:pt x="2835" y="605"/>
                        <a:pt x="2873" y="613"/>
                        <a:pt x="2916" y="613"/>
                      </a:cubicBezTo>
                      <a:lnTo>
                        <a:pt x="3179" y="613"/>
                      </a:lnTo>
                      <a:lnTo>
                        <a:pt x="3179" y="613"/>
                      </a:lnTo>
                      <a:cubicBezTo>
                        <a:pt x="3223" y="613"/>
                        <a:pt x="3261" y="618"/>
                        <a:pt x="3294" y="631"/>
                      </a:cubicBezTo>
                      <a:lnTo>
                        <a:pt x="3294" y="631"/>
                      </a:lnTo>
                      <a:cubicBezTo>
                        <a:pt x="3326" y="644"/>
                        <a:pt x="3343" y="663"/>
                        <a:pt x="3343" y="689"/>
                      </a:cubicBezTo>
                      <a:lnTo>
                        <a:pt x="3343" y="689"/>
                      </a:lnTo>
                      <a:cubicBezTo>
                        <a:pt x="3343" y="714"/>
                        <a:pt x="3332" y="739"/>
                        <a:pt x="3310" y="765"/>
                      </a:cubicBezTo>
                      <a:lnTo>
                        <a:pt x="3310" y="765"/>
                      </a:lnTo>
                      <a:cubicBezTo>
                        <a:pt x="3289" y="791"/>
                        <a:pt x="3278" y="816"/>
                        <a:pt x="3278" y="842"/>
                      </a:cubicBezTo>
                      <a:lnTo>
                        <a:pt x="3278" y="842"/>
                      </a:lnTo>
                      <a:cubicBezTo>
                        <a:pt x="3278" y="867"/>
                        <a:pt x="3294" y="887"/>
                        <a:pt x="3326" y="900"/>
                      </a:cubicBezTo>
                      <a:lnTo>
                        <a:pt x="3326" y="900"/>
                      </a:lnTo>
                      <a:cubicBezTo>
                        <a:pt x="3360" y="912"/>
                        <a:pt x="3398" y="918"/>
                        <a:pt x="3441" y="9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2" name="Freeform 5">
                  <a:extLst>
                    <a:ext uri="{FF2B5EF4-FFF2-40B4-BE49-F238E27FC236}">
                      <a16:creationId xmlns:a16="http://schemas.microsoft.com/office/drawing/2014/main" id="{844CCE4D-3D00-7443-BC18-59C428E1B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6223" y="5868988"/>
                  <a:ext cx="814387" cy="487362"/>
                </a:xfrm>
                <a:custGeom>
                  <a:avLst/>
                  <a:gdLst>
                    <a:gd name="T0" fmla="*/ 2261 w 2262"/>
                    <a:gd name="T1" fmla="*/ 675 h 1352"/>
                    <a:gd name="T2" fmla="*/ 2072 w 2262"/>
                    <a:gd name="T3" fmla="*/ 553 h 1352"/>
                    <a:gd name="T4" fmla="*/ 1967 w 2262"/>
                    <a:gd name="T5" fmla="*/ 480 h 1352"/>
                    <a:gd name="T6" fmla="*/ 1863 w 2262"/>
                    <a:gd name="T7" fmla="*/ 407 h 1352"/>
                    <a:gd name="T8" fmla="*/ 1737 w 2262"/>
                    <a:gd name="T9" fmla="*/ 357 h 1352"/>
                    <a:gd name="T10" fmla="*/ 1633 w 2262"/>
                    <a:gd name="T11" fmla="*/ 285 h 1352"/>
                    <a:gd name="T12" fmla="*/ 1402 w 2262"/>
                    <a:gd name="T13" fmla="*/ 163 h 1352"/>
                    <a:gd name="T14" fmla="*/ 1298 w 2262"/>
                    <a:gd name="T15" fmla="*/ 90 h 1352"/>
                    <a:gd name="T16" fmla="*/ 1193 w 2262"/>
                    <a:gd name="T17" fmla="*/ 16 h 1352"/>
                    <a:gd name="T18" fmla="*/ 1068 w 2262"/>
                    <a:gd name="T19" fmla="*/ 16 h 1352"/>
                    <a:gd name="T20" fmla="*/ 964 w 2262"/>
                    <a:gd name="T21" fmla="*/ 90 h 1352"/>
                    <a:gd name="T22" fmla="*/ 859 w 2262"/>
                    <a:gd name="T23" fmla="*/ 163 h 1352"/>
                    <a:gd name="T24" fmla="*/ 733 w 2262"/>
                    <a:gd name="T25" fmla="*/ 212 h 1352"/>
                    <a:gd name="T26" fmla="*/ 628 w 2262"/>
                    <a:gd name="T27" fmla="*/ 285 h 1352"/>
                    <a:gd name="T28" fmla="*/ 397 w 2262"/>
                    <a:gd name="T29" fmla="*/ 407 h 1352"/>
                    <a:gd name="T30" fmla="*/ 293 w 2262"/>
                    <a:gd name="T31" fmla="*/ 480 h 1352"/>
                    <a:gd name="T32" fmla="*/ 188 w 2262"/>
                    <a:gd name="T33" fmla="*/ 553 h 1352"/>
                    <a:gd name="T34" fmla="*/ 63 w 2262"/>
                    <a:gd name="T35" fmla="*/ 602 h 1352"/>
                    <a:gd name="T36" fmla="*/ 0 w 2262"/>
                    <a:gd name="T37" fmla="*/ 675 h 1352"/>
                    <a:gd name="T38" fmla="*/ 188 w 2262"/>
                    <a:gd name="T39" fmla="*/ 798 h 1352"/>
                    <a:gd name="T40" fmla="*/ 293 w 2262"/>
                    <a:gd name="T41" fmla="*/ 871 h 1352"/>
                    <a:gd name="T42" fmla="*/ 397 w 2262"/>
                    <a:gd name="T43" fmla="*/ 944 h 1352"/>
                    <a:gd name="T44" fmla="*/ 524 w 2262"/>
                    <a:gd name="T45" fmla="*/ 993 h 1352"/>
                    <a:gd name="T46" fmla="*/ 628 w 2262"/>
                    <a:gd name="T47" fmla="*/ 1066 h 1352"/>
                    <a:gd name="T48" fmla="*/ 859 w 2262"/>
                    <a:gd name="T49" fmla="*/ 1188 h 1352"/>
                    <a:gd name="T50" fmla="*/ 964 w 2262"/>
                    <a:gd name="T51" fmla="*/ 1262 h 1352"/>
                    <a:gd name="T52" fmla="*/ 1068 w 2262"/>
                    <a:gd name="T53" fmla="*/ 1334 h 1352"/>
                    <a:gd name="T54" fmla="*/ 1193 w 2262"/>
                    <a:gd name="T55" fmla="*/ 1334 h 1352"/>
                    <a:gd name="T56" fmla="*/ 1298 w 2262"/>
                    <a:gd name="T57" fmla="*/ 1262 h 1352"/>
                    <a:gd name="T58" fmla="*/ 1402 w 2262"/>
                    <a:gd name="T59" fmla="*/ 1188 h 1352"/>
                    <a:gd name="T60" fmla="*/ 1529 w 2262"/>
                    <a:gd name="T61" fmla="*/ 1140 h 1352"/>
                    <a:gd name="T62" fmla="*/ 1633 w 2262"/>
                    <a:gd name="T63" fmla="*/ 1066 h 1352"/>
                    <a:gd name="T64" fmla="*/ 1863 w 2262"/>
                    <a:gd name="T65" fmla="*/ 944 h 1352"/>
                    <a:gd name="T66" fmla="*/ 1967 w 2262"/>
                    <a:gd name="T67" fmla="*/ 871 h 1352"/>
                    <a:gd name="T68" fmla="*/ 2072 w 2262"/>
                    <a:gd name="T69" fmla="*/ 798 h 1352"/>
                    <a:gd name="T70" fmla="*/ 2198 w 2262"/>
                    <a:gd name="T71" fmla="*/ 749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262" h="1352">
                      <a:moveTo>
                        <a:pt x="2261" y="675"/>
                      </a:moveTo>
                      <a:lnTo>
                        <a:pt x="2261" y="675"/>
                      </a:lnTo>
                      <a:cubicBezTo>
                        <a:pt x="2261" y="643"/>
                        <a:pt x="2240" y="618"/>
                        <a:pt x="2198" y="602"/>
                      </a:cubicBezTo>
                      <a:lnTo>
                        <a:pt x="2072" y="553"/>
                      </a:lnTo>
                      <a:lnTo>
                        <a:pt x="2072" y="553"/>
                      </a:lnTo>
                      <a:cubicBezTo>
                        <a:pt x="2030" y="537"/>
                        <a:pt x="1996" y="513"/>
                        <a:pt x="1967" y="480"/>
                      </a:cubicBezTo>
                      <a:lnTo>
                        <a:pt x="1967" y="480"/>
                      </a:lnTo>
                      <a:cubicBezTo>
                        <a:pt x="1940" y="447"/>
                        <a:pt x="1906" y="424"/>
                        <a:pt x="1863" y="407"/>
                      </a:cubicBezTo>
                      <a:lnTo>
                        <a:pt x="1737" y="357"/>
                      </a:lnTo>
                      <a:lnTo>
                        <a:pt x="1737" y="357"/>
                      </a:lnTo>
                      <a:cubicBezTo>
                        <a:pt x="1696" y="342"/>
                        <a:pt x="1661" y="317"/>
                        <a:pt x="1633" y="285"/>
                      </a:cubicBezTo>
                      <a:lnTo>
                        <a:pt x="1633" y="285"/>
                      </a:lnTo>
                      <a:cubicBezTo>
                        <a:pt x="1605" y="252"/>
                        <a:pt x="1570" y="228"/>
                        <a:pt x="1529" y="212"/>
                      </a:cubicBezTo>
                      <a:lnTo>
                        <a:pt x="1402" y="163"/>
                      </a:lnTo>
                      <a:lnTo>
                        <a:pt x="1402" y="163"/>
                      </a:lnTo>
                      <a:cubicBezTo>
                        <a:pt x="1361" y="147"/>
                        <a:pt x="1325" y="123"/>
                        <a:pt x="1298" y="90"/>
                      </a:cubicBezTo>
                      <a:lnTo>
                        <a:pt x="1298" y="90"/>
                      </a:lnTo>
                      <a:cubicBezTo>
                        <a:pt x="1270" y="57"/>
                        <a:pt x="1235" y="33"/>
                        <a:pt x="1193" y="16"/>
                      </a:cubicBezTo>
                      <a:lnTo>
                        <a:pt x="1193" y="16"/>
                      </a:lnTo>
                      <a:cubicBezTo>
                        <a:pt x="1151" y="0"/>
                        <a:pt x="1110" y="0"/>
                        <a:pt x="1068" y="16"/>
                      </a:cubicBezTo>
                      <a:lnTo>
                        <a:pt x="1068" y="16"/>
                      </a:lnTo>
                      <a:cubicBezTo>
                        <a:pt x="1025" y="33"/>
                        <a:pt x="991" y="57"/>
                        <a:pt x="964" y="90"/>
                      </a:cubicBezTo>
                      <a:lnTo>
                        <a:pt x="964" y="90"/>
                      </a:lnTo>
                      <a:cubicBezTo>
                        <a:pt x="935" y="123"/>
                        <a:pt x="901" y="147"/>
                        <a:pt x="859" y="163"/>
                      </a:cubicBezTo>
                      <a:lnTo>
                        <a:pt x="733" y="212"/>
                      </a:lnTo>
                      <a:lnTo>
                        <a:pt x="733" y="212"/>
                      </a:lnTo>
                      <a:cubicBezTo>
                        <a:pt x="691" y="228"/>
                        <a:pt x="656" y="252"/>
                        <a:pt x="628" y="285"/>
                      </a:cubicBezTo>
                      <a:lnTo>
                        <a:pt x="628" y="285"/>
                      </a:lnTo>
                      <a:cubicBezTo>
                        <a:pt x="601" y="317"/>
                        <a:pt x="565" y="342"/>
                        <a:pt x="524" y="357"/>
                      </a:cubicBezTo>
                      <a:lnTo>
                        <a:pt x="397" y="407"/>
                      </a:lnTo>
                      <a:lnTo>
                        <a:pt x="397" y="407"/>
                      </a:lnTo>
                      <a:cubicBezTo>
                        <a:pt x="356" y="424"/>
                        <a:pt x="322" y="447"/>
                        <a:pt x="293" y="480"/>
                      </a:cubicBezTo>
                      <a:lnTo>
                        <a:pt x="293" y="480"/>
                      </a:lnTo>
                      <a:cubicBezTo>
                        <a:pt x="265" y="513"/>
                        <a:pt x="231" y="537"/>
                        <a:pt x="188" y="553"/>
                      </a:cubicBezTo>
                      <a:lnTo>
                        <a:pt x="63" y="602"/>
                      </a:lnTo>
                      <a:lnTo>
                        <a:pt x="63" y="602"/>
                      </a:lnTo>
                      <a:cubicBezTo>
                        <a:pt x="22" y="618"/>
                        <a:pt x="0" y="643"/>
                        <a:pt x="0" y="675"/>
                      </a:cubicBezTo>
                      <a:lnTo>
                        <a:pt x="0" y="675"/>
                      </a:lnTo>
                      <a:cubicBezTo>
                        <a:pt x="0" y="708"/>
                        <a:pt x="22" y="733"/>
                        <a:pt x="63" y="749"/>
                      </a:cubicBezTo>
                      <a:lnTo>
                        <a:pt x="188" y="798"/>
                      </a:lnTo>
                      <a:lnTo>
                        <a:pt x="188" y="798"/>
                      </a:lnTo>
                      <a:cubicBezTo>
                        <a:pt x="231" y="814"/>
                        <a:pt x="265" y="839"/>
                        <a:pt x="293" y="871"/>
                      </a:cubicBezTo>
                      <a:lnTo>
                        <a:pt x="293" y="871"/>
                      </a:lnTo>
                      <a:cubicBezTo>
                        <a:pt x="322" y="904"/>
                        <a:pt x="356" y="928"/>
                        <a:pt x="397" y="944"/>
                      </a:cubicBezTo>
                      <a:lnTo>
                        <a:pt x="524" y="993"/>
                      </a:lnTo>
                      <a:lnTo>
                        <a:pt x="524" y="993"/>
                      </a:lnTo>
                      <a:cubicBezTo>
                        <a:pt x="565" y="1009"/>
                        <a:pt x="601" y="1034"/>
                        <a:pt x="628" y="1066"/>
                      </a:cubicBezTo>
                      <a:lnTo>
                        <a:pt x="628" y="1066"/>
                      </a:lnTo>
                      <a:cubicBezTo>
                        <a:pt x="656" y="1099"/>
                        <a:pt x="691" y="1124"/>
                        <a:pt x="733" y="1140"/>
                      </a:cubicBezTo>
                      <a:lnTo>
                        <a:pt x="859" y="1188"/>
                      </a:lnTo>
                      <a:lnTo>
                        <a:pt x="859" y="1188"/>
                      </a:lnTo>
                      <a:cubicBezTo>
                        <a:pt x="901" y="1205"/>
                        <a:pt x="935" y="1228"/>
                        <a:pt x="964" y="1262"/>
                      </a:cubicBezTo>
                      <a:lnTo>
                        <a:pt x="964" y="1262"/>
                      </a:lnTo>
                      <a:cubicBezTo>
                        <a:pt x="991" y="1294"/>
                        <a:pt x="1025" y="1318"/>
                        <a:pt x="1068" y="1334"/>
                      </a:cubicBezTo>
                      <a:lnTo>
                        <a:pt x="1068" y="1334"/>
                      </a:lnTo>
                      <a:cubicBezTo>
                        <a:pt x="1110" y="1351"/>
                        <a:pt x="1151" y="1351"/>
                        <a:pt x="1193" y="1334"/>
                      </a:cubicBezTo>
                      <a:lnTo>
                        <a:pt x="1193" y="1334"/>
                      </a:lnTo>
                      <a:cubicBezTo>
                        <a:pt x="1235" y="1318"/>
                        <a:pt x="1270" y="1294"/>
                        <a:pt x="1298" y="1262"/>
                      </a:cubicBezTo>
                      <a:lnTo>
                        <a:pt x="1298" y="1262"/>
                      </a:lnTo>
                      <a:cubicBezTo>
                        <a:pt x="1325" y="1228"/>
                        <a:pt x="1361" y="1205"/>
                        <a:pt x="1402" y="1188"/>
                      </a:cubicBezTo>
                      <a:lnTo>
                        <a:pt x="1529" y="1140"/>
                      </a:lnTo>
                      <a:lnTo>
                        <a:pt x="1529" y="1140"/>
                      </a:lnTo>
                      <a:cubicBezTo>
                        <a:pt x="1570" y="1124"/>
                        <a:pt x="1605" y="1099"/>
                        <a:pt x="1633" y="1066"/>
                      </a:cubicBezTo>
                      <a:lnTo>
                        <a:pt x="1633" y="1066"/>
                      </a:lnTo>
                      <a:cubicBezTo>
                        <a:pt x="1661" y="1034"/>
                        <a:pt x="1696" y="1009"/>
                        <a:pt x="1737" y="993"/>
                      </a:cubicBezTo>
                      <a:lnTo>
                        <a:pt x="1863" y="944"/>
                      </a:lnTo>
                      <a:lnTo>
                        <a:pt x="1863" y="944"/>
                      </a:lnTo>
                      <a:cubicBezTo>
                        <a:pt x="1906" y="928"/>
                        <a:pt x="1940" y="904"/>
                        <a:pt x="1967" y="871"/>
                      </a:cubicBezTo>
                      <a:lnTo>
                        <a:pt x="1967" y="871"/>
                      </a:lnTo>
                      <a:cubicBezTo>
                        <a:pt x="1996" y="839"/>
                        <a:pt x="2030" y="814"/>
                        <a:pt x="2072" y="798"/>
                      </a:cubicBezTo>
                      <a:lnTo>
                        <a:pt x="2198" y="749"/>
                      </a:lnTo>
                      <a:lnTo>
                        <a:pt x="2198" y="749"/>
                      </a:lnTo>
                      <a:cubicBezTo>
                        <a:pt x="2240" y="733"/>
                        <a:pt x="2261" y="708"/>
                        <a:pt x="2261" y="67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3" name="Freeform 6">
                  <a:extLst>
                    <a:ext uri="{FF2B5EF4-FFF2-40B4-BE49-F238E27FC236}">
                      <a16:creationId xmlns:a16="http://schemas.microsoft.com/office/drawing/2014/main" id="{1FBE721B-DA26-AD4C-BEFD-F74096DB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3535" y="5921375"/>
                  <a:ext cx="641350" cy="382588"/>
                </a:xfrm>
                <a:custGeom>
                  <a:avLst/>
                  <a:gdLst>
                    <a:gd name="T0" fmla="*/ 1779 w 1780"/>
                    <a:gd name="T1" fmla="*/ 531 h 1064"/>
                    <a:gd name="T2" fmla="*/ 1631 w 1780"/>
                    <a:gd name="T3" fmla="*/ 435 h 1064"/>
                    <a:gd name="T4" fmla="*/ 1548 w 1780"/>
                    <a:gd name="T5" fmla="*/ 377 h 1064"/>
                    <a:gd name="T6" fmla="*/ 1465 w 1780"/>
                    <a:gd name="T7" fmla="*/ 320 h 1064"/>
                    <a:gd name="T8" fmla="*/ 1367 w 1780"/>
                    <a:gd name="T9" fmla="*/ 282 h 1064"/>
                    <a:gd name="T10" fmla="*/ 1285 w 1780"/>
                    <a:gd name="T11" fmla="*/ 225 h 1064"/>
                    <a:gd name="T12" fmla="*/ 1104 w 1780"/>
                    <a:gd name="T13" fmla="*/ 128 h 1064"/>
                    <a:gd name="T14" fmla="*/ 1021 w 1780"/>
                    <a:gd name="T15" fmla="*/ 71 h 1064"/>
                    <a:gd name="T16" fmla="*/ 939 w 1780"/>
                    <a:gd name="T17" fmla="*/ 13 h 1064"/>
                    <a:gd name="T18" fmla="*/ 841 w 1780"/>
                    <a:gd name="T19" fmla="*/ 13 h 1064"/>
                    <a:gd name="T20" fmla="*/ 758 w 1780"/>
                    <a:gd name="T21" fmla="*/ 71 h 1064"/>
                    <a:gd name="T22" fmla="*/ 675 w 1780"/>
                    <a:gd name="T23" fmla="*/ 128 h 1064"/>
                    <a:gd name="T24" fmla="*/ 577 w 1780"/>
                    <a:gd name="T25" fmla="*/ 167 h 1064"/>
                    <a:gd name="T26" fmla="*/ 494 w 1780"/>
                    <a:gd name="T27" fmla="*/ 225 h 1064"/>
                    <a:gd name="T28" fmla="*/ 312 w 1780"/>
                    <a:gd name="T29" fmla="*/ 320 h 1064"/>
                    <a:gd name="T30" fmla="*/ 230 w 1780"/>
                    <a:gd name="T31" fmla="*/ 377 h 1064"/>
                    <a:gd name="T32" fmla="*/ 148 w 1780"/>
                    <a:gd name="T33" fmla="*/ 435 h 1064"/>
                    <a:gd name="T34" fmla="*/ 49 w 1780"/>
                    <a:gd name="T35" fmla="*/ 474 h 1064"/>
                    <a:gd name="T36" fmla="*/ 0 w 1780"/>
                    <a:gd name="T37" fmla="*/ 531 h 1064"/>
                    <a:gd name="T38" fmla="*/ 148 w 1780"/>
                    <a:gd name="T39" fmla="*/ 627 h 1064"/>
                    <a:gd name="T40" fmla="*/ 230 w 1780"/>
                    <a:gd name="T41" fmla="*/ 685 h 1064"/>
                    <a:gd name="T42" fmla="*/ 312 w 1780"/>
                    <a:gd name="T43" fmla="*/ 743 h 1064"/>
                    <a:gd name="T44" fmla="*/ 412 w 1780"/>
                    <a:gd name="T45" fmla="*/ 781 h 1064"/>
                    <a:gd name="T46" fmla="*/ 494 w 1780"/>
                    <a:gd name="T47" fmla="*/ 839 h 1064"/>
                    <a:gd name="T48" fmla="*/ 675 w 1780"/>
                    <a:gd name="T49" fmla="*/ 935 h 1064"/>
                    <a:gd name="T50" fmla="*/ 758 w 1780"/>
                    <a:gd name="T51" fmla="*/ 993 h 1064"/>
                    <a:gd name="T52" fmla="*/ 841 w 1780"/>
                    <a:gd name="T53" fmla="*/ 1050 h 1064"/>
                    <a:gd name="T54" fmla="*/ 939 w 1780"/>
                    <a:gd name="T55" fmla="*/ 1050 h 1064"/>
                    <a:gd name="T56" fmla="*/ 1021 w 1780"/>
                    <a:gd name="T57" fmla="*/ 993 h 1064"/>
                    <a:gd name="T58" fmla="*/ 1104 w 1780"/>
                    <a:gd name="T59" fmla="*/ 935 h 1064"/>
                    <a:gd name="T60" fmla="*/ 1202 w 1780"/>
                    <a:gd name="T61" fmla="*/ 897 h 1064"/>
                    <a:gd name="T62" fmla="*/ 1285 w 1780"/>
                    <a:gd name="T63" fmla="*/ 839 h 1064"/>
                    <a:gd name="T64" fmla="*/ 1465 w 1780"/>
                    <a:gd name="T65" fmla="*/ 743 h 1064"/>
                    <a:gd name="T66" fmla="*/ 1548 w 1780"/>
                    <a:gd name="T67" fmla="*/ 685 h 1064"/>
                    <a:gd name="T68" fmla="*/ 1631 w 1780"/>
                    <a:gd name="T69" fmla="*/ 627 h 1064"/>
                    <a:gd name="T70" fmla="*/ 1730 w 1780"/>
                    <a:gd name="T71" fmla="*/ 589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80" h="1064">
                      <a:moveTo>
                        <a:pt x="1779" y="531"/>
                      </a:moveTo>
                      <a:lnTo>
                        <a:pt x="1779" y="531"/>
                      </a:lnTo>
                      <a:cubicBezTo>
                        <a:pt x="1779" y="506"/>
                        <a:pt x="1762" y="486"/>
                        <a:pt x="1730" y="474"/>
                      </a:cubicBezTo>
                      <a:lnTo>
                        <a:pt x="1631" y="435"/>
                      </a:lnTo>
                      <a:lnTo>
                        <a:pt x="1631" y="435"/>
                      </a:lnTo>
                      <a:cubicBezTo>
                        <a:pt x="1597" y="423"/>
                        <a:pt x="1571" y="404"/>
                        <a:pt x="1548" y="377"/>
                      </a:cubicBezTo>
                      <a:lnTo>
                        <a:pt x="1548" y="377"/>
                      </a:lnTo>
                      <a:cubicBezTo>
                        <a:pt x="1526" y="352"/>
                        <a:pt x="1500" y="333"/>
                        <a:pt x="1465" y="320"/>
                      </a:cubicBezTo>
                      <a:lnTo>
                        <a:pt x="1367" y="282"/>
                      </a:lnTo>
                      <a:lnTo>
                        <a:pt x="1367" y="282"/>
                      </a:lnTo>
                      <a:cubicBezTo>
                        <a:pt x="1334" y="269"/>
                        <a:pt x="1307" y="250"/>
                        <a:pt x="1285" y="225"/>
                      </a:cubicBezTo>
                      <a:lnTo>
                        <a:pt x="1285" y="225"/>
                      </a:lnTo>
                      <a:cubicBezTo>
                        <a:pt x="1263" y="198"/>
                        <a:pt x="1235" y="179"/>
                        <a:pt x="1202" y="167"/>
                      </a:cubicBezTo>
                      <a:lnTo>
                        <a:pt x="1104" y="128"/>
                      </a:lnTo>
                      <a:lnTo>
                        <a:pt x="1104" y="128"/>
                      </a:lnTo>
                      <a:cubicBezTo>
                        <a:pt x="1071" y="115"/>
                        <a:pt x="1043" y="96"/>
                        <a:pt x="1021" y="71"/>
                      </a:cubicBezTo>
                      <a:lnTo>
                        <a:pt x="1021" y="71"/>
                      </a:lnTo>
                      <a:cubicBezTo>
                        <a:pt x="999" y="45"/>
                        <a:pt x="972" y="26"/>
                        <a:pt x="939" y="13"/>
                      </a:cubicBezTo>
                      <a:lnTo>
                        <a:pt x="939" y="13"/>
                      </a:lnTo>
                      <a:cubicBezTo>
                        <a:pt x="906" y="0"/>
                        <a:pt x="874" y="0"/>
                        <a:pt x="841" y="13"/>
                      </a:cubicBezTo>
                      <a:lnTo>
                        <a:pt x="841" y="13"/>
                      </a:lnTo>
                      <a:cubicBezTo>
                        <a:pt x="807" y="26"/>
                        <a:pt x="780" y="45"/>
                        <a:pt x="758" y="71"/>
                      </a:cubicBezTo>
                      <a:lnTo>
                        <a:pt x="758" y="71"/>
                      </a:lnTo>
                      <a:cubicBezTo>
                        <a:pt x="735" y="96"/>
                        <a:pt x="708" y="115"/>
                        <a:pt x="675" y="128"/>
                      </a:cubicBezTo>
                      <a:lnTo>
                        <a:pt x="577" y="167"/>
                      </a:lnTo>
                      <a:lnTo>
                        <a:pt x="577" y="167"/>
                      </a:lnTo>
                      <a:cubicBezTo>
                        <a:pt x="544" y="179"/>
                        <a:pt x="516" y="198"/>
                        <a:pt x="494" y="225"/>
                      </a:cubicBezTo>
                      <a:lnTo>
                        <a:pt x="494" y="225"/>
                      </a:lnTo>
                      <a:cubicBezTo>
                        <a:pt x="472" y="250"/>
                        <a:pt x="445" y="269"/>
                        <a:pt x="412" y="282"/>
                      </a:cubicBezTo>
                      <a:lnTo>
                        <a:pt x="312" y="320"/>
                      </a:lnTo>
                      <a:lnTo>
                        <a:pt x="312" y="320"/>
                      </a:lnTo>
                      <a:cubicBezTo>
                        <a:pt x="280" y="333"/>
                        <a:pt x="253" y="352"/>
                        <a:pt x="230" y="377"/>
                      </a:cubicBezTo>
                      <a:lnTo>
                        <a:pt x="230" y="377"/>
                      </a:lnTo>
                      <a:cubicBezTo>
                        <a:pt x="209" y="404"/>
                        <a:pt x="182" y="423"/>
                        <a:pt x="148" y="435"/>
                      </a:cubicBezTo>
                      <a:lnTo>
                        <a:pt x="49" y="474"/>
                      </a:lnTo>
                      <a:lnTo>
                        <a:pt x="49" y="474"/>
                      </a:lnTo>
                      <a:cubicBezTo>
                        <a:pt x="17" y="486"/>
                        <a:pt x="0" y="506"/>
                        <a:pt x="0" y="531"/>
                      </a:cubicBezTo>
                      <a:lnTo>
                        <a:pt x="0" y="531"/>
                      </a:lnTo>
                      <a:cubicBezTo>
                        <a:pt x="0" y="557"/>
                        <a:pt x="17" y="576"/>
                        <a:pt x="49" y="589"/>
                      </a:cubicBezTo>
                      <a:lnTo>
                        <a:pt x="148" y="627"/>
                      </a:lnTo>
                      <a:lnTo>
                        <a:pt x="148" y="627"/>
                      </a:lnTo>
                      <a:cubicBezTo>
                        <a:pt x="182" y="640"/>
                        <a:pt x="209" y="660"/>
                        <a:pt x="230" y="685"/>
                      </a:cubicBezTo>
                      <a:lnTo>
                        <a:pt x="230" y="685"/>
                      </a:lnTo>
                      <a:cubicBezTo>
                        <a:pt x="253" y="711"/>
                        <a:pt x="280" y="730"/>
                        <a:pt x="312" y="743"/>
                      </a:cubicBezTo>
                      <a:lnTo>
                        <a:pt x="412" y="781"/>
                      </a:lnTo>
                      <a:lnTo>
                        <a:pt x="412" y="781"/>
                      </a:lnTo>
                      <a:cubicBezTo>
                        <a:pt x="445" y="794"/>
                        <a:pt x="472" y="814"/>
                        <a:pt x="494" y="839"/>
                      </a:cubicBezTo>
                      <a:lnTo>
                        <a:pt x="494" y="839"/>
                      </a:lnTo>
                      <a:cubicBezTo>
                        <a:pt x="516" y="865"/>
                        <a:pt x="544" y="884"/>
                        <a:pt x="577" y="897"/>
                      </a:cubicBezTo>
                      <a:lnTo>
                        <a:pt x="675" y="935"/>
                      </a:lnTo>
                      <a:lnTo>
                        <a:pt x="675" y="935"/>
                      </a:lnTo>
                      <a:cubicBezTo>
                        <a:pt x="708" y="948"/>
                        <a:pt x="735" y="967"/>
                        <a:pt x="758" y="993"/>
                      </a:cubicBezTo>
                      <a:lnTo>
                        <a:pt x="758" y="993"/>
                      </a:lnTo>
                      <a:cubicBezTo>
                        <a:pt x="780" y="1019"/>
                        <a:pt x="807" y="1038"/>
                        <a:pt x="841" y="1050"/>
                      </a:cubicBezTo>
                      <a:lnTo>
                        <a:pt x="841" y="1050"/>
                      </a:lnTo>
                      <a:cubicBezTo>
                        <a:pt x="874" y="1063"/>
                        <a:pt x="906" y="1063"/>
                        <a:pt x="939" y="1050"/>
                      </a:cubicBezTo>
                      <a:lnTo>
                        <a:pt x="939" y="1050"/>
                      </a:lnTo>
                      <a:cubicBezTo>
                        <a:pt x="972" y="1038"/>
                        <a:pt x="999" y="1019"/>
                        <a:pt x="1021" y="993"/>
                      </a:cubicBezTo>
                      <a:lnTo>
                        <a:pt x="1021" y="993"/>
                      </a:lnTo>
                      <a:cubicBezTo>
                        <a:pt x="1043" y="967"/>
                        <a:pt x="1071" y="948"/>
                        <a:pt x="1104" y="935"/>
                      </a:cubicBezTo>
                      <a:lnTo>
                        <a:pt x="1202" y="897"/>
                      </a:lnTo>
                      <a:lnTo>
                        <a:pt x="1202" y="897"/>
                      </a:lnTo>
                      <a:cubicBezTo>
                        <a:pt x="1235" y="884"/>
                        <a:pt x="1263" y="865"/>
                        <a:pt x="1285" y="839"/>
                      </a:cubicBezTo>
                      <a:lnTo>
                        <a:pt x="1285" y="839"/>
                      </a:lnTo>
                      <a:cubicBezTo>
                        <a:pt x="1307" y="814"/>
                        <a:pt x="1334" y="794"/>
                        <a:pt x="1367" y="781"/>
                      </a:cubicBezTo>
                      <a:lnTo>
                        <a:pt x="1465" y="743"/>
                      </a:lnTo>
                      <a:lnTo>
                        <a:pt x="1465" y="743"/>
                      </a:lnTo>
                      <a:cubicBezTo>
                        <a:pt x="1500" y="730"/>
                        <a:pt x="1526" y="711"/>
                        <a:pt x="1548" y="685"/>
                      </a:cubicBezTo>
                      <a:lnTo>
                        <a:pt x="1548" y="685"/>
                      </a:lnTo>
                      <a:cubicBezTo>
                        <a:pt x="1571" y="660"/>
                        <a:pt x="1597" y="640"/>
                        <a:pt x="1631" y="627"/>
                      </a:cubicBezTo>
                      <a:lnTo>
                        <a:pt x="1730" y="589"/>
                      </a:lnTo>
                      <a:lnTo>
                        <a:pt x="1730" y="589"/>
                      </a:lnTo>
                      <a:cubicBezTo>
                        <a:pt x="1762" y="576"/>
                        <a:pt x="1779" y="557"/>
                        <a:pt x="1779" y="53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4" name="Freeform 7">
                  <a:extLst>
                    <a:ext uri="{FF2B5EF4-FFF2-40B4-BE49-F238E27FC236}">
                      <a16:creationId xmlns:a16="http://schemas.microsoft.com/office/drawing/2014/main" id="{A270E25A-AEA2-D648-B8C9-DF8A63429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585" y="5975350"/>
                  <a:ext cx="58738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131 w 165"/>
                    <a:gd name="T3" fmla="*/ 153 h 307"/>
                    <a:gd name="T4" fmla="*/ 131 w 165"/>
                    <a:gd name="T5" fmla="*/ 153 h 307"/>
                    <a:gd name="T6" fmla="*/ 164 w 165"/>
                    <a:gd name="T7" fmla="*/ 77 h 307"/>
                    <a:gd name="T8" fmla="*/ 164 w 165"/>
                    <a:gd name="T9" fmla="*/ 77 h 307"/>
                    <a:gd name="T10" fmla="*/ 115 w 165"/>
                    <a:gd name="T11" fmla="*/ 19 h 307"/>
                    <a:gd name="T12" fmla="*/ 115 w 165"/>
                    <a:gd name="T13" fmla="*/ 19 h 307"/>
                    <a:gd name="T14" fmla="*/ 0 w 165"/>
                    <a:gd name="T15" fmla="*/ 0 h 307"/>
                    <a:gd name="T16" fmla="*/ 0 w 165"/>
                    <a:gd name="T17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131" y="153"/>
                      </a:lnTo>
                      <a:lnTo>
                        <a:pt x="131" y="153"/>
                      </a:lnTo>
                      <a:cubicBezTo>
                        <a:pt x="154" y="128"/>
                        <a:pt x="164" y="102"/>
                        <a:pt x="164" y="77"/>
                      </a:cubicBezTo>
                      <a:lnTo>
                        <a:pt x="164" y="77"/>
                      </a:lnTo>
                      <a:cubicBezTo>
                        <a:pt x="164" y="51"/>
                        <a:pt x="148" y="32"/>
                        <a:pt x="115" y="19"/>
                      </a:cubicBezTo>
                      <a:lnTo>
                        <a:pt x="115" y="19"/>
                      </a:lnTo>
                      <a:cubicBezTo>
                        <a:pt x="82" y="7"/>
                        <a:pt x="44" y="0"/>
                        <a:pt x="0" y="0"/>
                      </a:cubicBez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5" name="Freeform 8">
                  <a:extLst>
                    <a:ext uri="{FF2B5EF4-FFF2-40B4-BE49-F238E27FC236}">
                      <a16:creationId xmlns:a16="http://schemas.microsoft.com/office/drawing/2014/main" id="{E04A1274-C9F2-0444-A1B3-7DC4A5695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585" y="6140450"/>
                  <a:ext cx="58738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0 w 165"/>
                    <a:gd name="T3" fmla="*/ 306 h 307"/>
                    <a:gd name="T4" fmla="*/ 115 w 165"/>
                    <a:gd name="T5" fmla="*/ 287 h 307"/>
                    <a:gd name="T6" fmla="*/ 115 w 165"/>
                    <a:gd name="T7" fmla="*/ 287 h 307"/>
                    <a:gd name="T8" fmla="*/ 164 w 165"/>
                    <a:gd name="T9" fmla="*/ 230 h 307"/>
                    <a:gd name="T10" fmla="*/ 164 w 165"/>
                    <a:gd name="T11" fmla="*/ 230 h 307"/>
                    <a:gd name="T12" fmla="*/ 131 w 165"/>
                    <a:gd name="T13" fmla="*/ 153 h 307"/>
                    <a:gd name="T14" fmla="*/ 66 w 165"/>
                    <a:gd name="T15" fmla="*/ 77 h 307"/>
                    <a:gd name="T16" fmla="*/ 0 w 165"/>
                    <a:gd name="T17" fmla="*/ 0 h 307"/>
                    <a:gd name="T18" fmla="*/ 0 w 165"/>
                    <a:gd name="T19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0" y="306"/>
                      </a:lnTo>
                      <a:cubicBezTo>
                        <a:pt x="44" y="306"/>
                        <a:pt x="82" y="300"/>
                        <a:pt x="115" y="287"/>
                      </a:cubicBezTo>
                      <a:lnTo>
                        <a:pt x="115" y="287"/>
                      </a:lnTo>
                      <a:cubicBezTo>
                        <a:pt x="148" y="274"/>
                        <a:pt x="164" y="255"/>
                        <a:pt x="164" y="230"/>
                      </a:cubicBezTo>
                      <a:lnTo>
                        <a:pt x="164" y="230"/>
                      </a:lnTo>
                      <a:cubicBezTo>
                        <a:pt x="164" y="205"/>
                        <a:pt x="154" y="179"/>
                        <a:pt x="131" y="153"/>
                      </a:cubicBezTo>
                      <a:lnTo>
                        <a:pt x="66" y="77"/>
                      </a:lnTo>
                      <a:lnTo>
                        <a:pt x="0" y="0"/>
                      </a:ln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6" name="Freeform 9">
                  <a:extLst>
                    <a:ext uri="{FF2B5EF4-FFF2-40B4-BE49-F238E27FC236}">
                      <a16:creationId xmlns:a16="http://schemas.microsoft.com/office/drawing/2014/main" id="{525FD75A-F9FD-3A49-A27F-AF486A837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4035" y="6032500"/>
                  <a:ext cx="260350" cy="160338"/>
                </a:xfrm>
                <a:custGeom>
                  <a:avLst/>
                  <a:gdLst>
                    <a:gd name="T0" fmla="*/ 49 w 723"/>
                    <a:gd name="T1" fmla="*/ 280 h 447"/>
                    <a:gd name="T2" fmla="*/ 148 w 723"/>
                    <a:gd name="T3" fmla="*/ 318 h 447"/>
                    <a:gd name="T4" fmla="*/ 148 w 723"/>
                    <a:gd name="T5" fmla="*/ 318 h 447"/>
                    <a:gd name="T6" fmla="*/ 230 w 723"/>
                    <a:gd name="T7" fmla="*/ 376 h 447"/>
                    <a:gd name="T8" fmla="*/ 230 w 723"/>
                    <a:gd name="T9" fmla="*/ 376 h 447"/>
                    <a:gd name="T10" fmla="*/ 312 w 723"/>
                    <a:gd name="T11" fmla="*/ 433 h 447"/>
                    <a:gd name="T12" fmla="*/ 312 w 723"/>
                    <a:gd name="T13" fmla="*/ 433 h 447"/>
                    <a:gd name="T14" fmla="*/ 410 w 723"/>
                    <a:gd name="T15" fmla="*/ 433 h 447"/>
                    <a:gd name="T16" fmla="*/ 410 w 723"/>
                    <a:gd name="T17" fmla="*/ 433 h 447"/>
                    <a:gd name="T18" fmla="*/ 491 w 723"/>
                    <a:gd name="T19" fmla="*/ 376 h 447"/>
                    <a:gd name="T20" fmla="*/ 491 w 723"/>
                    <a:gd name="T21" fmla="*/ 376 h 447"/>
                    <a:gd name="T22" fmla="*/ 573 w 723"/>
                    <a:gd name="T23" fmla="*/ 318 h 447"/>
                    <a:gd name="T24" fmla="*/ 672 w 723"/>
                    <a:gd name="T25" fmla="*/ 280 h 447"/>
                    <a:gd name="T26" fmla="*/ 672 w 723"/>
                    <a:gd name="T27" fmla="*/ 280 h 447"/>
                    <a:gd name="T28" fmla="*/ 722 w 723"/>
                    <a:gd name="T29" fmla="*/ 222 h 447"/>
                    <a:gd name="T30" fmla="*/ 722 w 723"/>
                    <a:gd name="T31" fmla="*/ 222 h 447"/>
                    <a:gd name="T32" fmla="*/ 672 w 723"/>
                    <a:gd name="T33" fmla="*/ 165 h 447"/>
                    <a:gd name="T34" fmla="*/ 573 w 723"/>
                    <a:gd name="T35" fmla="*/ 126 h 447"/>
                    <a:gd name="T36" fmla="*/ 573 w 723"/>
                    <a:gd name="T37" fmla="*/ 126 h 447"/>
                    <a:gd name="T38" fmla="*/ 491 w 723"/>
                    <a:gd name="T39" fmla="*/ 69 h 447"/>
                    <a:gd name="T40" fmla="*/ 491 w 723"/>
                    <a:gd name="T41" fmla="*/ 69 h 447"/>
                    <a:gd name="T42" fmla="*/ 410 w 723"/>
                    <a:gd name="T43" fmla="*/ 13 h 447"/>
                    <a:gd name="T44" fmla="*/ 410 w 723"/>
                    <a:gd name="T45" fmla="*/ 13 h 447"/>
                    <a:gd name="T46" fmla="*/ 312 w 723"/>
                    <a:gd name="T47" fmla="*/ 13 h 447"/>
                    <a:gd name="T48" fmla="*/ 312 w 723"/>
                    <a:gd name="T49" fmla="*/ 13 h 447"/>
                    <a:gd name="T50" fmla="*/ 230 w 723"/>
                    <a:gd name="T51" fmla="*/ 69 h 447"/>
                    <a:gd name="T52" fmla="*/ 230 w 723"/>
                    <a:gd name="T53" fmla="*/ 69 h 447"/>
                    <a:gd name="T54" fmla="*/ 148 w 723"/>
                    <a:gd name="T55" fmla="*/ 126 h 447"/>
                    <a:gd name="T56" fmla="*/ 49 w 723"/>
                    <a:gd name="T57" fmla="*/ 165 h 447"/>
                    <a:gd name="T58" fmla="*/ 49 w 723"/>
                    <a:gd name="T59" fmla="*/ 165 h 447"/>
                    <a:gd name="T60" fmla="*/ 0 w 723"/>
                    <a:gd name="T61" fmla="*/ 222 h 447"/>
                    <a:gd name="T62" fmla="*/ 0 w 723"/>
                    <a:gd name="T63" fmla="*/ 222 h 447"/>
                    <a:gd name="T64" fmla="*/ 49 w 723"/>
                    <a:gd name="T65" fmla="*/ 280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23" h="447">
                      <a:moveTo>
                        <a:pt x="49" y="280"/>
                      </a:moveTo>
                      <a:lnTo>
                        <a:pt x="148" y="318"/>
                      </a:lnTo>
                      <a:lnTo>
                        <a:pt x="148" y="318"/>
                      </a:lnTo>
                      <a:cubicBezTo>
                        <a:pt x="181" y="331"/>
                        <a:pt x="207" y="350"/>
                        <a:pt x="230" y="376"/>
                      </a:cubicBezTo>
                      <a:lnTo>
                        <a:pt x="230" y="376"/>
                      </a:lnTo>
                      <a:cubicBezTo>
                        <a:pt x="252" y="401"/>
                        <a:pt x="278" y="420"/>
                        <a:pt x="312" y="433"/>
                      </a:cubicBezTo>
                      <a:lnTo>
                        <a:pt x="312" y="433"/>
                      </a:lnTo>
                      <a:cubicBezTo>
                        <a:pt x="345" y="446"/>
                        <a:pt x="377" y="446"/>
                        <a:pt x="410" y="433"/>
                      </a:cubicBezTo>
                      <a:lnTo>
                        <a:pt x="410" y="433"/>
                      </a:lnTo>
                      <a:cubicBezTo>
                        <a:pt x="442" y="420"/>
                        <a:pt x="470" y="401"/>
                        <a:pt x="491" y="376"/>
                      </a:cubicBezTo>
                      <a:lnTo>
                        <a:pt x="491" y="376"/>
                      </a:lnTo>
                      <a:cubicBezTo>
                        <a:pt x="513" y="350"/>
                        <a:pt x="541" y="331"/>
                        <a:pt x="573" y="318"/>
                      </a:cubicBezTo>
                      <a:lnTo>
                        <a:pt x="672" y="280"/>
                      </a:lnTo>
                      <a:lnTo>
                        <a:pt x="672" y="280"/>
                      </a:lnTo>
                      <a:cubicBezTo>
                        <a:pt x="704" y="267"/>
                        <a:pt x="722" y="248"/>
                        <a:pt x="722" y="222"/>
                      </a:cubicBezTo>
                      <a:lnTo>
                        <a:pt x="722" y="222"/>
                      </a:lnTo>
                      <a:cubicBezTo>
                        <a:pt x="722" y="197"/>
                        <a:pt x="704" y="177"/>
                        <a:pt x="672" y="165"/>
                      </a:cubicBezTo>
                      <a:lnTo>
                        <a:pt x="573" y="126"/>
                      </a:lnTo>
                      <a:lnTo>
                        <a:pt x="573" y="126"/>
                      </a:lnTo>
                      <a:cubicBezTo>
                        <a:pt x="541" y="114"/>
                        <a:pt x="513" y="95"/>
                        <a:pt x="491" y="69"/>
                      </a:cubicBezTo>
                      <a:lnTo>
                        <a:pt x="491" y="69"/>
                      </a:lnTo>
                      <a:cubicBezTo>
                        <a:pt x="470" y="44"/>
                        <a:pt x="442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5" y="0"/>
                        <a:pt x="312" y="13"/>
                      </a:cubicBezTo>
                      <a:lnTo>
                        <a:pt x="312" y="13"/>
                      </a:lnTo>
                      <a:cubicBezTo>
                        <a:pt x="278" y="25"/>
                        <a:pt x="252" y="44"/>
                        <a:pt x="230" y="69"/>
                      </a:cubicBezTo>
                      <a:lnTo>
                        <a:pt x="230" y="69"/>
                      </a:lnTo>
                      <a:cubicBezTo>
                        <a:pt x="207" y="95"/>
                        <a:pt x="181" y="114"/>
                        <a:pt x="148" y="126"/>
                      </a:cubicBezTo>
                      <a:lnTo>
                        <a:pt x="49" y="165"/>
                      </a:lnTo>
                      <a:lnTo>
                        <a:pt x="49" y="165"/>
                      </a:lnTo>
                      <a:cubicBezTo>
                        <a:pt x="17" y="177"/>
                        <a:pt x="0" y="197"/>
                        <a:pt x="0" y="222"/>
                      </a:cubicBezTo>
                      <a:lnTo>
                        <a:pt x="0" y="222"/>
                      </a:lnTo>
                      <a:cubicBezTo>
                        <a:pt x="0" y="248"/>
                        <a:pt x="17" y="267"/>
                        <a:pt x="49" y="28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7" name="Freeform 10">
                  <a:extLst>
                    <a:ext uri="{FF2B5EF4-FFF2-40B4-BE49-F238E27FC236}">
                      <a16:creationId xmlns:a16="http://schemas.microsoft.com/office/drawing/2014/main" id="{805F4E2B-B6F0-7145-BD42-82E64ABB6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760" y="6032500"/>
                  <a:ext cx="165100" cy="160338"/>
                </a:xfrm>
                <a:custGeom>
                  <a:avLst/>
                  <a:gdLst>
                    <a:gd name="T0" fmla="*/ 328 w 460"/>
                    <a:gd name="T1" fmla="*/ 222 h 447"/>
                    <a:gd name="T2" fmla="*/ 328 w 460"/>
                    <a:gd name="T3" fmla="*/ 222 h 447"/>
                    <a:gd name="T4" fmla="*/ 279 w 460"/>
                    <a:gd name="T5" fmla="*/ 165 h 447"/>
                    <a:gd name="T6" fmla="*/ 279 w 460"/>
                    <a:gd name="T7" fmla="*/ 165 h 447"/>
                    <a:gd name="T8" fmla="*/ 180 w 460"/>
                    <a:gd name="T9" fmla="*/ 165 h 447"/>
                    <a:gd name="T10" fmla="*/ 180 w 460"/>
                    <a:gd name="T11" fmla="*/ 165 h 447"/>
                    <a:gd name="T12" fmla="*/ 131 w 460"/>
                    <a:gd name="T13" fmla="*/ 222 h 447"/>
                    <a:gd name="T14" fmla="*/ 131 w 460"/>
                    <a:gd name="T15" fmla="*/ 222 h 447"/>
                    <a:gd name="T16" fmla="*/ 180 w 460"/>
                    <a:gd name="T17" fmla="*/ 280 h 447"/>
                    <a:gd name="T18" fmla="*/ 180 w 460"/>
                    <a:gd name="T19" fmla="*/ 280 h 447"/>
                    <a:gd name="T20" fmla="*/ 279 w 460"/>
                    <a:gd name="T21" fmla="*/ 280 h 447"/>
                    <a:gd name="T22" fmla="*/ 279 w 460"/>
                    <a:gd name="T23" fmla="*/ 280 h 447"/>
                    <a:gd name="T24" fmla="*/ 328 w 460"/>
                    <a:gd name="T25" fmla="*/ 222 h 447"/>
                    <a:gd name="T26" fmla="*/ 426 w 460"/>
                    <a:gd name="T27" fmla="*/ 146 h 447"/>
                    <a:gd name="T28" fmla="*/ 426 w 460"/>
                    <a:gd name="T29" fmla="*/ 146 h 447"/>
                    <a:gd name="T30" fmla="*/ 459 w 460"/>
                    <a:gd name="T31" fmla="*/ 222 h 447"/>
                    <a:gd name="T32" fmla="*/ 459 w 460"/>
                    <a:gd name="T33" fmla="*/ 222 h 447"/>
                    <a:gd name="T34" fmla="*/ 426 w 460"/>
                    <a:gd name="T35" fmla="*/ 299 h 447"/>
                    <a:gd name="T36" fmla="*/ 361 w 460"/>
                    <a:gd name="T37" fmla="*/ 376 h 447"/>
                    <a:gd name="T38" fmla="*/ 361 w 460"/>
                    <a:gd name="T39" fmla="*/ 376 h 447"/>
                    <a:gd name="T40" fmla="*/ 279 w 460"/>
                    <a:gd name="T41" fmla="*/ 433 h 447"/>
                    <a:gd name="T42" fmla="*/ 279 w 460"/>
                    <a:gd name="T43" fmla="*/ 433 h 447"/>
                    <a:gd name="T44" fmla="*/ 180 w 460"/>
                    <a:gd name="T45" fmla="*/ 433 h 447"/>
                    <a:gd name="T46" fmla="*/ 180 w 460"/>
                    <a:gd name="T47" fmla="*/ 433 h 447"/>
                    <a:gd name="T48" fmla="*/ 98 w 460"/>
                    <a:gd name="T49" fmla="*/ 376 h 447"/>
                    <a:gd name="T50" fmla="*/ 33 w 460"/>
                    <a:gd name="T51" fmla="*/ 299 h 447"/>
                    <a:gd name="T52" fmla="*/ 33 w 460"/>
                    <a:gd name="T53" fmla="*/ 299 h 447"/>
                    <a:gd name="T54" fmla="*/ 0 w 460"/>
                    <a:gd name="T55" fmla="*/ 222 h 447"/>
                    <a:gd name="T56" fmla="*/ 0 w 460"/>
                    <a:gd name="T57" fmla="*/ 222 h 447"/>
                    <a:gd name="T58" fmla="*/ 33 w 460"/>
                    <a:gd name="T59" fmla="*/ 146 h 447"/>
                    <a:gd name="T60" fmla="*/ 98 w 460"/>
                    <a:gd name="T61" fmla="*/ 69 h 447"/>
                    <a:gd name="T62" fmla="*/ 98 w 460"/>
                    <a:gd name="T63" fmla="*/ 69 h 447"/>
                    <a:gd name="T64" fmla="*/ 180 w 460"/>
                    <a:gd name="T65" fmla="*/ 13 h 447"/>
                    <a:gd name="T66" fmla="*/ 180 w 460"/>
                    <a:gd name="T67" fmla="*/ 13 h 447"/>
                    <a:gd name="T68" fmla="*/ 279 w 460"/>
                    <a:gd name="T69" fmla="*/ 13 h 447"/>
                    <a:gd name="T70" fmla="*/ 279 w 460"/>
                    <a:gd name="T71" fmla="*/ 13 h 447"/>
                    <a:gd name="T72" fmla="*/ 361 w 460"/>
                    <a:gd name="T73" fmla="*/ 69 h 447"/>
                    <a:gd name="T74" fmla="*/ 426 w 460"/>
                    <a:gd name="T75" fmla="*/ 146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60" h="447">
                      <a:moveTo>
                        <a:pt x="328" y="222"/>
                      </a:moveTo>
                      <a:lnTo>
                        <a:pt x="328" y="222"/>
                      </a:lnTo>
                      <a:cubicBezTo>
                        <a:pt x="328" y="197"/>
                        <a:pt x="312" y="177"/>
                        <a:pt x="279" y="165"/>
                      </a:cubicBezTo>
                      <a:lnTo>
                        <a:pt x="279" y="165"/>
                      </a:lnTo>
                      <a:cubicBezTo>
                        <a:pt x="246" y="152"/>
                        <a:pt x="213" y="152"/>
                        <a:pt x="180" y="165"/>
                      </a:cubicBezTo>
                      <a:lnTo>
                        <a:pt x="180" y="165"/>
                      </a:lnTo>
                      <a:cubicBezTo>
                        <a:pt x="147" y="177"/>
                        <a:pt x="131" y="197"/>
                        <a:pt x="131" y="222"/>
                      </a:cubicBezTo>
                      <a:lnTo>
                        <a:pt x="131" y="222"/>
                      </a:lnTo>
                      <a:cubicBezTo>
                        <a:pt x="131" y="248"/>
                        <a:pt x="147" y="267"/>
                        <a:pt x="180" y="280"/>
                      </a:cubicBezTo>
                      <a:lnTo>
                        <a:pt x="180" y="280"/>
                      </a:lnTo>
                      <a:cubicBezTo>
                        <a:pt x="213" y="293"/>
                        <a:pt x="246" y="293"/>
                        <a:pt x="279" y="280"/>
                      </a:cubicBezTo>
                      <a:lnTo>
                        <a:pt x="279" y="280"/>
                      </a:lnTo>
                      <a:cubicBezTo>
                        <a:pt x="312" y="267"/>
                        <a:pt x="328" y="248"/>
                        <a:pt x="328" y="222"/>
                      </a:cubicBezTo>
                      <a:close/>
                      <a:moveTo>
                        <a:pt x="426" y="146"/>
                      </a:moveTo>
                      <a:lnTo>
                        <a:pt x="426" y="146"/>
                      </a:lnTo>
                      <a:cubicBezTo>
                        <a:pt x="448" y="172"/>
                        <a:pt x="459" y="197"/>
                        <a:pt x="459" y="222"/>
                      </a:cubicBezTo>
                      <a:lnTo>
                        <a:pt x="459" y="222"/>
                      </a:lnTo>
                      <a:cubicBezTo>
                        <a:pt x="459" y="248"/>
                        <a:pt x="448" y="273"/>
                        <a:pt x="426" y="299"/>
                      </a:cubicBezTo>
                      <a:lnTo>
                        <a:pt x="361" y="376"/>
                      </a:lnTo>
                      <a:lnTo>
                        <a:pt x="361" y="376"/>
                      </a:lnTo>
                      <a:cubicBezTo>
                        <a:pt x="339" y="401"/>
                        <a:pt x="312" y="420"/>
                        <a:pt x="279" y="433"/>
                      </a:cubicBezTo>
                      <a:lnTo>
                        <a:pt x="279" y="433"/>
                      </a:lnTo>
                      <a:cubicBezTo>
                        <a:pt x="246" y="446"/>
                        <a:pt x="213" y="446"/>
                        <a:pt x="180" y="433"/>
                      </a:cubicBezTo>
                      <a:lnTo>
                        <a:pt x="180" y="433"/>
                      </a:lnTo>
                      <a:cubicBezTo>
                        <a:pt x="147" y="420"/>
                        <a:pt x="120" y="401"/>
                        <a:pt x="98" y="376"/>
                      </a:cubicBezTo>
                      <a:lnTo>
                        <a:pt x="33" y="299"/>
                      </a:lnTo>
                      <a:lnTo>
                        <a:pt x="33" y="299"/>
                      </a:lnTo>
                      <a:cubicBezTo>
                        <a:pt x="11" y="273"/>
                        <a:pt x="0" y="248"/>
                        <a:pt x="0" y="222"/>
                      </a:cubicBezTo>
                      <a:lnTo>
                        <a:pt x="0" y="222"/>
                      </a:lnTo>
                      <a:cubicBezTo>
                        <a:pt x="0" y="197"/>
                        <a:pt x="11" y="172"/>
                        <a:pt x="33" y="146"/>
                      </a:cubicBezTo>
                      <a:lnTo>
                        <a:pt x="98" y="69"/>
                      </a:lnTo>
                      <a:lnTo>
                        <a:pt x="98" y="69"/>
                      </a:lnTo>
                      <a:cubicBezTo>
                        <a:pt x="120" y="44"/>
                        <a:pt x="147" y="25"/>
                        <a:pt x="180" y="13"/>
                      </a:cubicBezTo>
                      <a:lnTo>
                        <a:pt x="180" y="13"/>
                      </a:lnTo>
                      <a:cubicBezTo>
                        <a:pt x="213" y="0"/>
                        <a:pt x="246" y="0"/>
                        <a:pt x="279" y="13"/>
                      </a:cubicBezTo>
                      <a:lnTo>
                        <a:pt x="279" y="13"/>
                      </a:lnTo>
                      <a:cubicBezTo>
                        <a:pt x="312" y="25"/>
                        <a:pt x="339" y="44"/>
                        <a:pt x="361" y="69"/>
                      </a:cubicBezTo>
                      <a:lnTo>
                        <a:pt x="426" y="1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8" name="Freeform 11">
                  <a:extLst>
                    <a:ext uri="{FF2B5EF4-FFF2-40B4-BE49-F238E27FC236}">
                      <a16:creationId xmlns:a16="http://schemas.microsoft.com/office/drawing/2014/main" id="{6F4613DD-114B-8042-94EC-8385544E59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48" y="5645150"/>
                  <a:ext cx="68262" cy="111125"/>
                </a:xfrm>
                <a:custGeom>
                  <a:avLst/>
                  <a:gdLst>
                    <a:gd name="T0" fmla="*/ 11 w 191"/>
                    <a:gd name="T1" fmla="*/ 57 h 307"/>
                    <a:gd name="T2" fmla="*/ 11 w 191"/>
                    <a:gd name="T3" fmla="*/ 57 h 307"/>
                    <a:gd name="T4" fmla="*/ 59 w 191"/>
                    <a:gd name="T5" fmla="*/ 153 h 307"/>
                    <a:gd name="T6" fmla="*/ 190 w 191"/>
                    <a:gd name="T7" fmla="*/ 306 h 307"/>
                    <a:gd name="T8" fmla="*/ 190 w 191"/>
                    <a:gd name="T9" fmla="*/ 0 h 307"/>
                    <a:gd name="T10" fmla="*/ 59 w 191"/>
                    <a:gd name="T11" fmla="*/ 0 h 307"/>
                    <a:gd name="T12" fmla="*/ 59 w 191"/>
                    <a:gd name="T13" fmla="*/ 0 h 307"/>
                    <a:gd name="T14" fmla="*/ 11 w 191"/>
                    <a:gd name="T15" fmla="*/ 5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1" h="307">
                      <a:moveTo>
                        <a:pt x="11" y="57"/>
                      </a:moveTo>
                      <a:lnTo>
                        <a:pt x="11" y="57"/>
                      </a:lnTo>
                      <a:cubicBezTo>
                        <a:pt x="21" y="96"/>
                        <a:pt x="37" y="127"/>
                        <a:pt x="59" y="153"/>
                      </a:cubicBezTo>
                      <a:lnTo>
                        <a:pt x="190" y="306"/>
                      </a:lnTo>
                      <a:lnTo>
                        <a:pt x="190" y="0"/>
                      </a:lnTo>
                      <a:lnTo>
                        <a:pt x="59" y="0"/>
                      </a:lnTo>
                      <a:lnTo>
                        <a:pt x="59" y="0"/>
                      </a:lnTo>
                      <a:cubicBezTo>
                        <a:pt x="16" y="0"/>
                        <a:pt x="0" y="19"/>
                        <a:pt x="11" y="57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69" name="Freeform 12">
                  <a:extLst>
                    <a:ext uri="{FF2B5EF4-FFF2-40B4-BE49-F238E27FC236}">
                      <a16:creationId xmlns:a16="http://schemas.microsoft.com/office/drawing/2014/main" id="{17BCAC2C-47CA-2646-87DD-120C1CA26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585" y="5645150"/>
                  <a:ext cx="493713" cy="328613"/>
                </a:xfrm>
                <a:custGeom>
                  <a:avLst/>
                  <a:gdLst>
                    <a:gd name="T0" fmla="*/ 0 w 1373"/>
                    <a:gd name="T1" fmla="*/ 0 h 913"/>
                    <a:gd name="T2" fmla="*/ 1311 w 1373"/>
                    <a:gd name="T3" fmla="*/ 0 h 913"/>
                    <a:gd name="T4" fmla="*/ 1311 w 1373"/>
                    <a:gd name="T5" fmla="*/ 0 h 913"/>
                    <a:gd name="T6" fmla="*/ 1360 w 1373"/>
                    <a:gd name="T7" fmla="*/ 57 h 913"/>
                    <a:gd name="T8" fmla="*/ 1360 w 1373"/>
                    <a:gd name="T9" fmla="*/ 57 h 913"/>
                    <a:gd name="T10" fmla="*/ 1311 w 1373"/>
                    <a:gd name="T11" fmla="*/ 153 h 913"/>
                    <a:gd name="T12" fmla="*/ 1246 w 1373"/>
                    <a:gd name="T13" fmla="*/ 230 h 913"/>
                    <a:gd name="T14" fmla="*/ 1181 w 1373"/>
                    <a:gd name="T15" fmla="*/ 306 h 913"/>
                    <a:gd name="T16" fmla="*/ 1115 w 1373"/>
                    <a:gd name="T17" fmla="*/ 382 h 913"/>
                    <a:gd name="T18" fmla="*/ 1050 w 1373"/>
                    <a:gd name="T19" fmla="*/ 459 h 913"/>
                    <a:gd name="T20" fmla="*/ 983 w 1373"/>
                    <a:gd name="T21" fmla="*/ 535 h 913"/>
                    <a:gd name="T22" fmla="*/ 918 w 1373"/>
                    <a:gd name="T23" fmla="*/ 613 h 913"/>
                    <a:gd name="T24" fmla="*/ 853 w 1373"/>
                    <a:gd name="T25" fmla="*/ 689 h 913"/>
                    <a:gd name="T26" fmla="*/ 787 w 1373"/>
                    <a:gd name="T27" fmla="*/ 765 h 913"/>
                    <a:gd name="T28" fmla="*/ 722 w 1373"/>
                    <a:gd name="T29" fmla="*/ 842 h 913"/>
                    <a:gd name="T30" fmla="*/ 722 w 1373"/>
                    <a:gd name="T31" fmla="*/ 842 h 913"/>
                    <a:gd name="T32" fmla="*/ 640 w 1373"/>
                    <a:gd name="T33" fmla="*/ 900 h 913"/>
                    <a:gd name="T34" fmla="*/ 640 w 1373"/>
                    <a:gd name="T35" fmla="*/ 900 h 913"/>
                    <a:gd name="T36" fmla="*/ 541 w 1373"/>
                    <a:gd name="T37" fmla="*/ 900 h 913"/>
                    <a:gd name="T38" fmla="*/ 541 w 1373"/>
                    <a:gd name="T39" fmla="*/ 900 h 913"/>
                    <a:gd name="T40" fmla="*/ 459 w 1373"/>
                    <a:gd name="T41" fmla="*/ 842 h 913"/>
                    <a:gd name="T42" fmla="*/ 394 w 1373"/>
                    <a:gd name="T43" fmla="*/ 765 h 913"/>
                    <a:gd name="T44" fmla="*/ 328 w 1373"/>
                    <a:gd name="T45" fmla="*/ 689 h 913"/>
                    <a:gd name="T46" fmla="*/ 263 w 1373"/>
                    <a:gd name="T47" fmla="*/ 613 h 913"/>
                    <a:gd name="T48" fmla="*/ 198 w 1373"/>
                    <a:gd name="T49" fmla="*/ 535 h 913"/>
                    <a:gd name="T50" fmla="*/ 131 w 1373"/>
                    <a:gd name="T51" fmla="*/ 459 h 913"/>
                    <a:gd name="T52" fmla="*/ 66 w 1373"/>
                    <a:gd name="T53" fmla="*/ 382 h 913"/>
                    <a:gd name="T54" fmla="*/ 0 w 1373"/>
                    <a:gd name="T55" fmla="*/ 306 h 913"/>
                    <a:gd name="T56" fmla="*/ 0 w 1373"/>
                    <a:gd name="T57" fmla="*/ 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73" h="913">
                      <a:moveTo>
                        <a:pt x="0" y="0"/>
                      </a:moveTo>
                      <a:lnTo>
                        <a:pt x="1311" y="0"/>
                      </a:lnTo>
                      <a:lnTo>
                        <a:pt x="1311" y="0"/>
                      </a:lnTo>
                      <a:cubicBezTo>
                        <a:pt x="1356" y="0"/>
                        <a:pt x="1372" y="19"/>
                        <a:pt x="1360" y="57"/>
                      </a:cubicBezTo>
                      <a:lnTo>
                        <a:pt x="1360" y="57"/>
                      </a:lnTo>
                      <a:cubicBezTo>
                        <a:pt x="1350" y="96"/>
                        <a:pt x="1334" y="127"/>
                        <a:pt x="1311" y="153"/>
                      </a:cubicBezTo>
                      <a:lnTo>
                        <a:pt x="1246" y="230"/>
                      </a:lnTo>
                      <a:lnTo>
                        <a:pt x="1181" y="306"/>
                      </a:lnTo>
                      <a:lnTo>
                        <a:pt x="1115" y="382"/>
                      </a:lnTo>
                      <a:lnTo>
                        <a:pt x="1050" y="459"/>
                      </a:lnTo>
                      <a:lnTo>
                        <a:pt x="983" y="535"/>
                      </a:lnTo>
                      <a:lnTo>
                        <a:pt x="918" y="613"/>
                      </a:lnTo>
                      <a:lnTo>
                        <a:pt x="853" y="689"/>
                      </a:lnTo>
                      <a:lnTo>
                        <a:pt x="787" y="765"/>
                      </a:lnTo>
                      <a:lnTo>
                        <a:pt x="722" y="842"/>
                      </a:lnTo>
                      <a:lnTo>
                        <a:pt x="722" y="842"/>
                      </a:lnTo>
                      <a:cubicBezTo>
                        <a:pt x="700" y="867"/>
                        <a:pt x="673" y="887"/>
                        <a:pt x="640" y="900"/>
                      </a:cubicBezTo>
                      <a:lnTo>
                        <a:pt x="640" y="900"/>
                      </a:lnTo>
                      <a:cubicBezTo>
                        <a:pt x="607" y="912"/>
                        <a:pt x="574" y="912"/>
                        <a:pt x="541" y="900"/>
                      </a:cubicBezTo>
                      <a:lnTo>
                        <a:pt x="541" y="900"/>
                      </a:lnTo>
                      <a:cubicBezTo>
                        <a:pt x="508" y="887"/>
                        <a:pt x="481" y="867"/>
                        <a:pt x="459" y="842"/>
                      </a:cubicBezTo>
                      <a:lnTo>
                        <a:pt x="394" y="765"/>
                      </a:lnTo>
                      <a:lnTo>
                        <a:pt x="328" y="689"/>
                      </a:lnTo>
                      <a:lnTo>
                        <a:pt x="263" y="613"/>
                      </a:lnTo>
                      <a:lnTo>
                        <a:pt x="198" y="535"/>
                      </a:lnTo>
                      <a:lnTo>
                        <a:pt x="131" y="459"/>
                      </a:lnTo>
                      <a:lnTo>
                        <a:pt x="66" y="382"/>
                      </a:lnTo>
                      <a:lnTo>
                        <a:pt x="0" y="30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0" name="Freeform 13">
                  <a:extLst>
                    <a:ext uri="{FF2B5EF4-FFF2-40B4-BE49-F238E27FC236}">
                      <a16:creationId xmlns:a16="http://schemas.microsoft.com/office/drawing/2014/main" id="{5C1F03F2-AF57-2049-B2D2-8B84D739B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135" y="5699125"/>
                  <a:ext cx="260350" cy="163513"/>
                </a:xfrm>
                <a:custGeom>
                  <a:avLst/>
                  <a:gdLst>
                    <a:gd name="T0" fmla="*/ 0 w 722"/>
                    <a:gd name="T1" fmla="*/ 77 h 453"/>
                    <a:gd name="T2" fmla="*/ 0 w 722"/>
                    <a:gd name="T3" fmla="*/ 77 h 453"/>
                    <a:gd name="T4" fmla="*/ 33 w 722"/>
                    <a:gd name="T5" fmla="*/ 153 h 453"/>
                    <a:gd name="T6" fmla="*/ 229 w 722"/>
                    <a:gd name="T7" fmla="*/ 382 h 453"/>
                    <a:gd name="T8" fmla="*/ 229 w 722"/>
                    <a:gd name="T9" fmla="*/ 382 h 453"/>
                    <a:gd name="T10" fmla="*/ 311 w 722"/>
                    <a:gd name="T11" fmla="*/ 440 h 453"/>
                    <a:gd name="T12" fmla="*/ 311 w 722"/>
                    <a:gd name="T13" fmla="*/ 440 h 453"/>
                    <a:gd name="T14" fmla="*/ 410 w 722"/>
                    <a:gd name="T15" fmla="*/ 440 h 453"/>
                    <a:gd name="T16" fmla="*/ 410 w 722"/>
                    <a:gd name="T17" fmla="*/ 440 h 453"/>
                    <a:gd name="T18" fmla="*/ 492 w 722"/>
                    <a:gd name="T19" fmla="*/ 382 h 453"/>
                    <a:gd name="T20" fmla="*/ 688 w 722"/>
                    <a:gd name="T21" fmla="*/ 153 h 453"/>
                    <a:gd name="T22" fmla="*/ 688 w 722"/>
                    <a:gd name="T23" fmla="*/ 153 h 453"/>
                    <a:gd name="T24" fmla="*/ 721 w 722"/>
                    <a:gd name="T25" fmla="*/ 77 h 453"/>
                    <a:gd name="T26" fmla="*/ 721 w 722"/>
                    <a:gd name="T27" fmla="*/ 77 h 453"/>
                    <a:gd name="T28" fmla="*/ 672 w 722"/>
                    <a:gd name="T29" fmla="*/ 19 h 453"/>
                    <a:gd name="T30" fmla="*/ 672 w 722"/>
                    <a:gd name="T31" fmla="*/ 19 h 453"/>
                    <a:gd name="T32" fmla="*/ 557 w 722"/>
                    <a:gd name="T33" fmla="*/ 0 h 453"/>
                    <a:gd name="T34" fmla="*/ 164 w 722"/>
                    <a:gd name="T35" fmla="*/ 0 h 453"/>
                    <a:gd name="T36" fmla="*/ 164 w 722"/>
                    <a:gd name="T37" fmla="*/ 0 h 453"/>
                    <a:gd name="T38" fmla="*/ 49 w 722"/>
                    <a:gd name="T39" fmla="*/ 19 h 453"/>
                    <a:gd name="T40" fmla="*/ 49 w 722"/>
                    <a:gd name="T41" fmla="*/ 19 h 453"/>
                    <a:gd name="T42" fmla="*/ 0 w 722"/>
                    <a:gd name="T43" fmla="*/ 77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22" h="453">
                      <a:moveTo>
                        <a:pt x="0" y="77"/>
                      </a:moveTo>
                      <a:lnTo>
                        <a:pt x="0" y="77"/>
                      </a:lnTo>
                      <a:cubicBezTo>
                        <a:pt x="0" y="102"/>
                        <a:pt x="11" y="128"/>
                        <a:pt x="33" y="153"/>
                      </a:cubicBezTo>
                      <a:lnTo>
                        <a:pt x="229" y="382"/>
                      </a:lnTo>
                      <a:lnTo>
                        <a:pt x="229" y="382"/>
                      </a:lnTo>
                      <a:cubicBezTo>
                        <a:pt x="251" y="408"/>
                        <a:pt x="278" y="427"/>
                        <a:pt x="311" y="440"/>
                      </a:cubicBezTo>
                      <a:lnTo>
                        <a:pt x="311" y="440"/>
                      </a:lnTo>
                      <a:cubicBezTo>
                        <a:pt x="344" y="452"/>
                        <a:pt x="377" y="452"/>
                        <a:pt x="410" y="440"/>
                      </a:cubicBezTo>
                      <a:lnTo>
                        <a:pt x="410" y="440"/>
                      </a:lnTo>
                      <a:cubicBezTo>
                        <a:pt x="443" y="427"/>
                        <a:pt x="470" y="408"/>
                        <a:pt x="492" y="382"/>
                      </a:cubicBezTo>
                      <a:lnTo>
                        <a:pt x="688" y="153"/>
                      </a:lnTo>
                      <a:lnTo>
                        <a:pt x="688" y="153"/>
                      </a:lnTo>
                      <a:cubicBezTo>
                        <a:pt x="710" y="128"/>
                        <a:pt x="721" y="102"/>
                        <a:pt x="721" y="77"/>
                      </a:cubicBezTo>
                      <a:lnTo>
                        <a:pt x="721" y="77"/>
                      </a:lnTo>
                      <a:cubicBezTo>
                        <a:pt x="721" y="51"/>
                        <a:pt x="705" y="32"/>
                        <a:pt x="672" y="19"/>
                      </a:cubicBezTo>
                      <a:lnTo>
                        <a:pt x="672" y="19"/>
                      </a:lnTo>
                      <a:cubicBezTo>
                        <a:pt x="639" y="7"/>
                        <a:pt x="601" y="0"/>
                        <a:pt x="557" y="0"/>
                      </a:cubicBezTo>
                      <a:lnTo>
                        <a:pt x="164" y="0"/>
                      </a:lnTo>
                      <a:lnTo>
                        <a:pt x="164" y="0"/>
                      </a:lnTo>
                      <a:cubicBezTo>
                        <a:pt x="120" y="0"/>
                        <a:pt x="82" y="7"/>
                        <a:pt x="49" y="19"/>
                      </a:cubicBezTo>
                      <a:lnTo>
                        <a:pt x="49" y="19"/>
                      </a:lnTo>
                      <a:cubicBezTo>
                        <a:pt x="16" y="32"/>
                        <a:pt x="0" y="51"/>
                        <a:pt x="0" y="7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1" name="Freeform 14">
                  <a:extLst>
                    <a:ext uri="{FF2B5EF4-FFF2-40B4-BE49-F238E27FC236}">
                      <a16:creationId xmlns:a16="http://schemas.microsoft.com/office/drawing/2014/main" id="{FA9B1F05-C778-6540-B9B9-09A240E0A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1735" y="6619875"/>
                  <a:ext cx="117475" cy="130175"/>
                </a:xfrm>
                <a:custGeom>
                  <a:avLst/>
                  <a:gdLst>
                    <a:gd name="T0" fmla="*/ 196 w 328"/>
                    <a:gd name="T1" fmla="*/ 98 h 361"/>
                    <a:gd name="T2" fmla="*/ 131 w 328"/>
                    <a:gd name="T3" fmla="*/ 164 h 361"/>
                    <a:gd name="T4" fmla="*/ 65 w 328"/>
                    <a:gd name="T5" fmla="*/ 229 h 361"/>
                    <a:gd name="T6" fmla="*/ 65 w 328"/>
                    <a:gd name="T7" fmla="*/ 229 h 361"/>
                    <a:gd name="T8" fmla="*/ 16 w 328"/>
                    <a:gd name="T9" fmla="*/ 311 h 361"/>
                    <a:gd name="T10" fmla="*/ 0 w 328"/>
                    <a:gd name="T11" fmla="*/ 360 h 361"/>
                    <a:gd name="T12" fmla="*/ 262 w 328"/>
                    <a:gd name="T13" fmla="*/ 360 h 361"/>
                    <a:gd name="T14" fmla="*/ 278 w 328"/>
                    <a:gd name="T15" fmla="*/ 311 h 361"/>
                    <a:gd name="T16" fmla="*/ 278 w 328"/>
                    <a:gd name="T17" fmla="*/ 311 h 361"/>
                    <a:gd name="T18" fmla="*/ 327 w 328"/>
                    <a:gd name="T19" fmla="*/ 262 h 361"/>
                    <a:gd name="T20" fmla="*/ 327 w 328"/>
                    <a:gd name="T21" fmla="*/ 0 h 361"/>
                    <a:gd name="T22" fmla="*/ 327 w 328"/>
                    <a:gd name="T23" fmla="*/ 0 h 361"/>
                    <a:gd name="T24" fmla="*/ 262 w 328"/>
                    <a:gd name="T25" fmla="*/ 33 h 361"/>
                    <a:gd name="T26" fmla="*/ 196 w 328"/>
                    <a:gd name="T27" fmla="*/ 9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8" h="361">
                      <a:moveTo>
                        <a:pt x="196" y="98"/>
                      </a:moveTo>
                      <a:lnTo>
                        <a:pt x="131" y="164"/>
                      </a:ln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3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89" y="279"/>
                        <a:pt x="306" y="262"/>
                        <a:pt x="327" y="262"/>
                      </a:cubicBezTo>
                      <a:lnTo>
                        <a:pt x="327" y="0"/>
                      </a:lnTo>
                      <a:lnTo>
                        <a:pt x="327" y="0"/>
                      </a:lnTo>
                      <a:cubicBezTo>
                        <a:pt x="306" y="0"/>
                        <a:pt x="284" y="11"/>
                        <a:pt x="262" y="33"/>
                      </a:cubicBezTo>
                      <a:lnTo>
                        <a:pt x="196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2" name="Freeform 15">
                  <a:extLst>
                    <a:ext uri="{FF2B5EF4-FFF2-40B4-BE49-F238E27FC236}">
                      <a16:creationId xmlns:a16="http://schemas.microsoft.com/office/drawing/2014/main" id="{83375024-9286-5843-BDD7-B0C1180C7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60" y="6619875"/>
                  <a:ext cx="236538" cy="130175"/>
                </a:xfrm>
                <a:custGeom>
                  <a:avLst/>
                  <a:gdLst>
                    <a:gd name="T0" fmla="*/ 590 w 656"/>
                    <a:gd name="T1" fmla="*/ 229 h 361"/>
                    <a:gd name="T2" fmla="*/ 394 w 656"/>
                    <a:gd name="T3" fmla="*/ 33 h 361"/>
                    <a:gd name="T4" fmla="*/ 394 w 656"/>
                    <a:gd name="T5" fmla="*/ 33 h 361"/>
                    <a:gd name="T6" fmla="*/ 327 w 656"/>
                    <a:gd name="T7" fmla="*/ 0 h 361"/>
                    <a:gd name="T8" fmla="*/ 327 w 656"/>
                    <a:gd name="T9" fmla="*/ 0 h 361"/>
                    <a:gd name="T10" fmla="*/ 262 w 656"/>
                    <a:gd name="T11" fmla="*/ 33 h 361"/>
                    <a:gd name="T12" fmla="*/ 66 w 656"/>
                    <a:gd name="T13" fmla="*/ 229 h 361"/>
                    <a:gd name="T14" fmla="*/ 66 w 656"/>
                    <a:gd name="T15" fmla="*/ 229 h 361"/>
                    <a:gd name="T16" fmla="*/ 16 w 656"/>
                    <a:gd name="T17" fmla="*/ 311 h 361"/>
                    <a:gd name="T18" fmla="*/ 0 w 656"/>
                    <a:gd name="T19" fmla="*/ 360 h 361"/>
                    <a:gd name="T20" fmla="*/ 262 w 656"/>
                    <a:gd name="T21" fmla="*/ 360 h 361"/>
                    <a:gd name="T22" fmla="*/ 279 w 656"/>
                    <a:gd name="T23" fmla="*/ 311 h 361"/>
                    <a:gd name="T24" fmla="*/ 279 w 656"/>
                    <a:gd name="T25" fmla="*/ 311 h 361"/>
                    <a:gd name="T26" fmla="*/ 327 w 656"/>
                    <a:gd name="T27" fmla="*/ 262 h 361"/>
                    <a:gd name="T28" fmla="*/ 327 w 656"/>
                    <a:gd name="T29" fmla="*/ 262 h 361"/>
                    <a:gd name="T30" fmla="*/ 377 w 656"/>
                    <a:gd name="T31" fmla="*/ 311 h 361"/>
                    <a:gd name="T32" fmla="*/ 394 w 656"/>
                    <a:gd name="T33" fmla="*/ 360 h 361"/>
                    <a:gd name="T34" fmla="*/ 655 w 656"/>
                    <a:gd name="T35" fmla="*/ 360 h 361"/>
                    <a:gd name="T36" fmla="*/ 639 w 656"/>
                    <a:gd name="T37" fmla="*/ 311 h 361"/>
                    <a:gd name="T38" fmla="*/ 639 w 656"/>
                    <a:gd name="T39" fmla="*/ 311 h 361"/>
                    <a:gd name="T40" fmla="*/ 590 w 656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6" h="361">
                      <a:moveTo>
                        <a:pt x="590" y="229"/>
                      </a:move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2" y="11"/>
                        <a:pt x="350" y="0"/>
                        <a:pt x="327" y="0"/>
                      </a:cubicBezTo>
                      <a:lnTo>
                        <a:pt x="327" y="0"/>
                      </a:lnTo>
                      <a:cubicBezTo>
                        <a:pt x="306" y="0"/>
                        <a:pt x="284" y="11"/>
                        <a:pt x="262" y="33"/>
                      </a:cubicBez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7" y="262"/>
                      </a:cubicBezTo>
                      <a:lnTo>
                        <a:pt x="327" y="262"/>
                      </a:lnTo>
                      <a:cubicBezTo>
                        <a:pt x="350" y="262"/>
                        <a:pt x="366" y="279"/>
                        <a:pt x="377" y="311"/>
                      </a:cubicBezTo>
                      <a:lnTo>
                        <a:pt x="394" y="360"/>
                      </a:lnTo>
                      <a:lnTo>
                        <a:pt x="655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3" name="Freeform 16">
                  <a:extLst>
                    <a:ext uri="{FF2B5EF4-FFF2-40B4-BE49-F238E27FC236}">
                      <a16:creationId xmlns:a16="http://schemas.microsoft.com/office/drawing/2014/main" id="{35B0A28B-EAB0-5C48-B403-13F9A1C6C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585" y="6619875"/>
                  <a:ext cx="236538" cy="130175"/>
                </a:xfrm>
                <a:custGeom>
                  <a:avLst/>
                  <a:gdLst>
                    <a:gd name="T0" fmla="*/ 589 w 656"/>
                    <a:gd name="T1" fmla="*/ 229 h 361"/>
                    <a:gd name="T2" fmla="*/ 393 w 656"/>
                    <a:gd name="T3" fmla="*/ 33 h 361"/>
                    <a:gd name="T4" fmla="*/ 393 w 656"/>
                    <a:gd name="T5" fmla="*/ 33 h 361"/>
                    <a:gd name="T6" fmla="*/ 328 w 656"/>
                    <a:gd name="T7" fmla="*/ 0 h 361"/>
                    <a:gd name="T8" fmla="*/ 328 w 656"/>
                    <a:gd name="T9" fmla="*/ 0 h 361"/>
                    <a:gd name="T10" fmla="*/ 261 w 656"/>
                    <a:gd name="T11" fmla="*/ 33 h 361"/>
                    <a:gd name="T12" fmla="*/ 65 w 656"/>
                    <a:gd name="T13" fmla="*/ 229 h 361"/>
                    <a:gd name="T14" fmla="*/ 65 w 656"/>
                    <a:gd name="T15" fmla="*/ 229 h 361"/>
                    <a:gd name="T16" fmla="*/ 16 w 656"/>
                    <a:gd name="T17" fmla="*/ 311 h 361"/>
                    <a:gd name="T18" fmla="*/ 0 w 656"/>
                    <a:gd name="T19" fmla="*/ 360 h 361"/>
                    <a:gd name="T20" fmla="*/ 261 w 656"/>
                    <a:gd name="T21" fmla="*/ 360 h 361"/>
                    <a:gd name="T22" fmla="*/ 278 w 656"/>
                    <a:gd name="T23" fmla="*/ 311 h 361"/>
                    <a:gd name="T24" fmla="*/ 278 w 656"/>
                    <a:gd name="T25" fmla="*/ 311 h 361"/>
                    <a:gd name="T26" fmla="*/ 328 w 656"/>
                    <a:gd name="T27" fmla="*/ 262 h 361"/>
                    <a:gd name="T28" fmla="*/ 328 w 656"/>
                    <a:gd name="T29" fmla="*/ 262 h 361"/>
                    <a:gd name="T30" fmla="*/ 376 w 656"/>
                    <a:gd name="T31" fmla="*/ 311 h 361"/>
                    <a:gd name="T32" fmla="*/ 393 w 656"/>
                    <a:gd name="T33" fmla="*/ 360 h 361"/>
                    <a:gd name="T34" fmla="*/ 655 w 656"/>
                    <a:gd name="T35" fmla="*/ 360 h 361"/>
                    <a:gd name="T36" fmla="*/ 638 w 656"/>
                    <a:gd name="T37" fmla="*/ 311 h 361"/>
                    <a:gd name="T38" fmla="*/ 638 w 656"/>
                    <a:gd name="T39" fmla="*/ 311 h 361"/>
                    <a:gd name="T40" fmla="*/ 589 w 656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6" h="361">
                      <a:moveTo>
                        <a:pt x="589" y="229"/>
                      </a:move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1" y="11"/>
                        <a:pt x="349" y="0"/>
                        <a:pt x="328" y="0"/>
                      </a:cubicBezTo>
                      <a:lnTo>
                        <a:pt x="328" y="0"/>
                      </a:lnTo>
                      <a:cubicBezTo>
                        <a:pt x="305" y="0"/>
                        <a:pt x="283" y="11"/>
                        <a:pt x="261" y="33"/>
                      </a:cubicBez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4" y="251"/>
                        <a:pt x="26" y="279"/>
                        <a:pt x="16" y="311"/>
                      </a:cubicBezTo>
                      <a:lnTo>
                        <a:pt x="0" y="360"/>
                      </a:lnTo>
                      <a:lnTo>
                        <a:pt x="261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89" y="279"/>
                        <a:pt x="305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49" y="262"/>
                        <a:pt x="365" y="279"/>
                        <a:pt x="376" y="311"/>
                      </a:cubicBezTo>
                      <a:lnTo>
                        <a:pt x="393" y="360"/>
                      </a:lnTo>
                      <a:lnTo>
                        <a:pt x="655" y="360"/>
                      </a:lnTo>
                      <a:lnTo>
                        <a:pt x="638" y="311"/>
                      </a:lnTo>
                      <a:lnTo>
                        <a:pt x="638" y="311"/>
                      </a:lnTo>
                      <a:cubicBezTo>
                        <a:pt x="628" y="279"/>
                        <a:pt x="611" y="251"/>
                        <a:pt x="589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4" name="Freeform 17">
                  <a:extLst>
                    <a:ext uri="{FF2B5EF4-FFF2-40B4-BE49-F238E27FC236}">
                      <a16:creationId xmlns:a16="http://schemas.microsoft.com/office/drawing/2014/main" id="{3BADB693-ECD9-074F-910B-AC9712631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423" y="6619875"/>
                  <a:ext cx="236537" cy="130175"/>
                </a:xfrm>
                <a:custGeom>
                  <a:avLst/>
                  <a:gdLst>
                    <a:gd name="T0" fmla="*/ 590 w 656"/>
                    <a:gd name="T1" fmla="*/ 229 h 361"/>
                    <a:gd name="T2" fmla="*/ 524 w 656"/>
                    <a:gd name="T3" fmla="*/ 164 h 361"/>
                    <a:gd name="T4" fmla="*/ 459 w 656"/>
                    <a:gd name="T5" fmla="*/ 98 h 361"/>
                    <a:gd name="T6" fmla="*/ 393 w 656"/>
                    <a:gd name="T7" fmla="*/ 33 h 361"/>
                    <a:gd name="T8" fmla="*/ 393 w 656"/>
                    <a:gd name="T9" fmla="*/ 33 h 361"/>
                    <a:gd name="T10" fmla="*/ 328 w 656"/>
                    <a:gd name="T11" fmla="*/ 0 h 361"/>
                    <a:gd name="T12" fmla="*/ 328 w 656"/>
                    <a:gd name="T13" fmla="*/ 0 h 361"/>
                    <a:gd name="T14" fmla="*/ 262 w 656"/>
                    <a:gd name="T15" fmla="*/ 33 h 361"/>
                    <a:gd name="T16" fmla="*/ 197 w 656"/>
                    <a:gd name="T17" fmla="*/ 98 h 361"/>
                    <a:gd name="T18" fmla="*/ 131 w 656"/>
                    <a:gd name="T19" fmla="*/ 164 h 361"/>
                    <a:gd name="T20" fmla="*/ 65 w 656"/>
                    <a:gd name="T21" fmla="*/ 229 h 361"/>
                    <a:gd name="T22" fmla="*/ 65 w 656"/>
                    <a:gd name="T23" fmla="*/ 229 h 361"/>
                    <a:gd name="T24" fmla="*/ 16 w 656"/>
                    <a:gd name="T25" fmla="*/ 311 h 361"/>
                    <a:gd name="T26" fmla="*/ 0 w 656"/>
                    <a:gd name="T27" fmla="*/ 360 h 361"/>
                    <a:gd name="T28" fmla="*/ 262 w 656"/>
                    <a:gd name="T29" fmla="*/ 360 h 361"/>
                    <a:gd name="T30" fmla="*/ 278 w 656"/>
                    <a:gd name="T31" fmla="*/ 311 h 361"/>
                    <a:gd name="T32" fmla="*/ 278 w 656"/>
                    <a:gd name="T33" fmla="*/ 311 h 361"/>
                    <a:gd name="T34" fmla="*/ 328 w 656"/>
                    <a:gd name="T35" fmla="*/ 262 h 361"/>
                    <a:gd name="T36" fmla="*/ 328 w 656"/>
                    <a:gd name="T37" fmla="*/ 262 h 361"/>
                    <a:gd name="T38" fmla="*/ 377 w 656"/>
                    <a:gd name="T39" fmla="*/ 311 h 361"/>
                    <a:gd name="T40" fmla="*/ 393 w 656"/>
                    <a:gd name="T41" fmla="*/ 360 h 361"/>
                    <a:gd name="T42" fmla="*/ 655 w 656"/>
                    <a:gd name="T43" fmla="*/ 360 h 361"/>
                    <a:gd name="T44" fmla="*/ 639 w 656"/>
                    <a:gd name="T45" fmla="*/ 311 h 361"/>
                    <a:gd name="T46" fmla="*/ 639 w 656"/>
                    <a:gd name="T47" fmla="*/ 311 h 361"/>
                    <a:gd name="T48" fmla="*/ 590 w 656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6" h="361">
                      <a:moveTo>
                        <a:pt x="590" y="229"/>
                      </a:moveTo>
                      <a:lnTo>
                        <a:pt x="524" y="164"/>
                      </a:lnTo>
                      <a:lnTo>
                        <a:pt x="459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1" y="11"/>
                        <a:pt x="349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4" y="11"/>
                        <a:pt x="262" y="33"/>
                      </a:cubicBezTo>
                      <a:lnTo>
                        <a:pt x="197" y="98"/>
                      </a:lnTo>
                      <a:lnTo>
                        <a:pt x="131" y="164"/>
                      </a:ln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3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89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49" y="262"/>
                        <a:pt x="366" y="279"/>
                        <a:pt x="377" y="311"/>
                      </a:cubicBezTo>
                      <a:lnTo>
                        <a:pt x="393" y="360"/>
                      </a:lnTo>
                      <a:lnTo>
                        <a:pt x="655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5" name="Freeform 18">
                  <a:extLst>
                    <a:ext uri="{FF2B5EF4-FFF2-40B4-BE49-F238E27FC236}">
                      <a16:creationId xmlns:a16="http://schemas.microsoft.com/office/drawing/2014/main" id="{3AC4D865-A4F5-F94B-8903-457C842DD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9848" y="6619875"/>
                  <a:ext cx="236537" cy="130175"/>
                </a:xfrm>
                <a:custGeom>
                  <a:avLst/>
                  <a:gdLst>
                    <a:gd name="T0" fmla="*/ 590 w 656"/>
                    <a:gd name="T1" fmla="*/ 229 h 361"/>
                    <a:gd name="T2" fmla="*/ 525 w 656"/>
                    <a:gd name="T3" fmla="*/ 164 h 361"/>
                    <a:gd name="T4" fmla="*/ 459 w 656"/>
                    <a:gd name="T5" fmla="*/ 98 h 361"/>
                    <a:gd name="T6" fmla="*/ 393 w 656"/>
                    <a:gd name="T7" fmla="*/ 33 h 361"/>
                    <a:gd name="T8" fmla="*/ 393 w 656"/>
                    <a:gd name="T9" fmla="*/ 33 h 361"/>
                    <a:gd name="T10" fmla="*/ 328 w 656"/>
                    <a:gd name="T11" fmla="*/ 0 h 361"/>
                    <a:gd name="T12" fmla="*/ 328 w 656"/>
                    <a:gd name="T13" fmla="*/ 0 h 361"/>
                    <a:gd name="T14" fmla="*/ 263 w 656"/>
                    <a:gd name="T15" fmla="*/ 33 h 361"/>
                    <a:gd name="T16" fmla="*/ 197 w 656"/>
                    <a:gd name="T17" fmla="*/ 98 h 361"/>
                    <a:gd name="T18" fmla="*/ 132 w 656"/>
                    <a:gd name="T19" fmla="*/ 164 h 361"/>
                    <a:gd name="T20" fmla="*/ 65 w 656"/>
                    <a:gd name="T21" fmla="*/ 229 h 361"/>
                    <a:gd name="T22" fmla="*/ 65 w 656"/>
                    <a:gd name="T23" fmla="*/ 229 h 361"/>
                    <a:gd name="T24" fmla="*/ 17 w 656"/>
                    <a:gd name="T25" fmla="*/ 311 h 361"/>
                    <a:gd name="T26" fmla="*/ 0 w 656"/>
                    <a:gd name="T27" fmla="*/ 360 h 361"/>
                    <a:gd name="T28" fmla="*/ 263 w 656"/>
                    <a:gd name="T29" fmla="*/ 360 h 361"/>
                    <a:gd name="T30" fmla="*/ 278 w 656"/>
                    <a:gd name="T31" fmla="*/ 311 h 361"/>
                    <a:gd name="T32" fmla="*/ 278 w 656"/>
                    <a:gd name="T33" fmla="*/ 311 h 361"/>
                    <a:gd name="T34" fmla="*/ 328 w 656"/>
                    <a:gd name="T35" fmla="*/ 262 h 361"/>
                    <a:gd name="T36" fmla="*/ 328 w 656"/>
                    <a:gd name="T37" fmla="*/ 262 h 361"/>
                    <a:gd name="T38" fmla="*/ 377 w 656"/>
                    <a:gd name="T39" fmla="*/ 311 h 361"/>
                    <a:gd name="T40" fmla="*/ 393 w 656"/>
                    <a:gd name="T41" fmla="*/ 360 h 361"/>
                    <a:gd name="T42" fmla="*/ 655 w 656"/>
                    <a:gd name="T43" fmla="*/ 360 h 361"/>
                    <a:gd name="T44" fmla="*/ 639 w 656"/>
                    <a:gd name="T45" fmla="*/ 311 h 361"/>
                    <a:gd name="T46" fmla="*/ 639 w 656"/>
                    <a:gd name="T47" fmla="*/ 311 h 361"/>
                    <a:gd name="T48" fmla="*/ 590 w 656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6" h="361">
                      <a:moveTo>
                        <a:pt x="590" y="229"/>
                      </a:moveTo>
                      <a:lnTo>
                        <a:pt x="525" y="164"/>
                      </a:lnTo>
                      <a:lnTo>
                        <a:pt x="459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2" y="11"/>
                        <a:pt x="349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4" y="11"/>
                        <a:pt x="263" y="33"/>
                      </a:cubicBezTo>
                      <a:lnTo>
                        <a:pt x="197" y="98"/>
                      </a:lnTo>
                      <a:lnTo>
                        <a:pt x="132" y="164"/>
                      </a:ln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3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90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49" y="262"/>
                        <a:pt x="366" y="279"/>
                        <a:pt x="377" y="311"/>
                      </a:cubicBezTo>
                      <a:lnTo>
                        <a:pt x="393" y="360"/>
                      </a:lnTo>
                      <a:lnTo>
                        <a:pt x="655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6" name="Freeform 19">
                  <a:extLst>
                    <a:ext uri="{FF2B5EF4-FFF2-40B4-BE49-F238E27FC236}">
                      <a16:creationId xmlns:a16="http://schemas.microsoft.com/office/drawing/2014/main" id="{20F96603-10D8-E64F-8F1D-065207531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5685" y="6619875"/>
                  <a:ext cx="236538" cy="130175"/>
                </a:xfrm>
                <a:custGeom>
                  <a:avLst/>
                  <a:gdLst>
                    <a:gd name="T0" fmla="*/ 591 w 657"/>
                    <a:gd name="T1" fmla="*/ 229 h 361"/>
                    <a:gd name="T2" fmla="*/ 524 w 657"/>
                    <a:gd name="T3" fmla="*/ 164 h 361"/>
                    <a:gd name="T4" fmla="*/ 459 w 657"/>
                    <a:gd name="T5" fmla="*/ 98 h 361"/>
                    <a:gd name="T6" fmla="*/ 394 w 657"/>
                    <a:gd name="T7" fmla="*/ 33 h 361"/>
                    <a:gd name="T8" fmla="*/ 394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3 w 657"/>
                    <a:gd name="T15" fmla="*/ 33 h 361"/>
                    <a:gd name="T16" fmla="*/ 197 w 657"/>
                    <a:gd name="T17" fmla="*/ 98 h 361"/>
                    <a:gd name="T18" fmla="*/ 131 w 657"/>
                    <a:gd name="T19" fmla="*/ 164 h 361"/>
                    <a:gd name="T20" fmla="*/ 66 w 657"/>
                    <a:gd name="T21" fmla="*/ 229 h 361"/>
                    <a:gd name="T22" fmla="*/ 66 w 657"/>
                    <a:gd name="T23" fmla="*/ 229 h 361"/>
                    <a:gd name="T24" fmla="*/ 17 w 657"/>
                    <a:gd name="T25" fmla="*/ 311 h 361"/>
                    <a:gd name="T26" fmla="*/ 0 w 657"/>
                    <a:gd name="T27" fmla="*/ 360 h 361"/>
                    <a:gd name="T28" fmla="*/ 263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8 w 657"/>
                    <a:gd name="T39" fmla="*/ 311 h 361"/>
                    <a:gd name="T40" fmla="*/ 394 w 657"/>
                    <a:gd name="T41" fmla="*/ 360 h 361"/>
                    <a:gd name="T42" fmla="*/ 656 w 657"/>
                    <a:gd name="T43" fmla="*/ 360 h 361"/>
                    <a:gd name="T44" fmla="*/ 640 w 657"/>
                    <a:gd name="T45" fmla="*/ 311 h 361"/>
                    <a:gd name="T46" fmla="*/ 640 w 657"/>
                    <a:gd name="T47" fmla="*/ 311 h 361"/>
                    <a:gd name="T48" fmla="*/ 591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1" y="229"/>
                      </a:moveTo>
                      <a:lnTo>
                        <a:pt x="524" y="164"/>
                      </a:lnTo>
                      <a:lnTo>
                        <a:pt x="459" y="98"/>
                      </a:ln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5" y="11"/>
                        <a:pt x="263" y="33"/>
                      </a:cubicBezTo>
                      <a:lnTo>
                        <a:pt x="197" y="98"/>
                      </a:lnTo>
                      <a:lnTo>
                        <a:pt x="131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6" y="279"/>
                        <a:pt x="378" y="311"/>
                      </a:cubicBezTo>
                      <a:lnTo>
                        <a:pt x="394" y="360"/>
                      </a:lnTo>
                      <a:lnTo>
                        <a:pt x="656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9" y="279"/>
                        <a:pt x="613" y="251"/>
                        <a:pt x="591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7" name="Freeform 20">
                  <a:extLst>
                    <a:ext uri="{FF2B5EF4-FFF2-40B4-BE49-F238E27FC236}">
                      <a16:creationId xmlns:a16="http://schemas.microsoft.com/office/drawing/2014/main" id="{51FEE8BA-1A22-C74F-A218-96DE57769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585" y="6619875"/>
                  <a:ext cx="119063" cy="130175"/>
                </a:xfrm>
                <a:custGeom>
                  <a:avLst/>
                  <a:gdLst>
                    <a:gd name="T0" fmla="*/ 263 w 329"/>
                    <a:gd name="T1" fmla="*/ 229 h 361"/>
                    <a:gd name="T2" fmla="*/ 66 w 329"/>
                    <a:gd name="T3" fmla="*/ 33 h 361"/>
                    <a:gd name="T4" fmla="*/ 66 w 329"/>
                    <a:gd name="T5" fmla="*/ 33 h 361"/>
                    <a:gd name="T6" fmla="*/ 0 w 329"/>
                    <a:gd name="T7" fmla="*/ 0 h 361"/>
                    <a:gd name="T8" fmla="*/ 0 w 329"/>
                    <a:gd name="T9" fmla="*/ 262 h 361"/>
                    <a:gd name="T10" fmla="*/ 0 w 329"/>
                    <a:gd name="T11" fmla="*/ 262 h 361"/>
                    <a:gd name="T12" fmla="*/ 50 w 329"/>
                    <a:gd name="T13" fmla="*/ 311 h 361"/>
                    <a:gd name="T14" fmla="*/ 66 w 329"/>
                    <a:gd name="T15" fmla="*/ 360 h 361"/>
                    <a:gd name="T16" fmla="*/ 328 w 329"/>
                    <a:gd name="T17" fmla="*/ 360 h 361"/>
                    <a:gd name="T18" fmla="*/ 312 w 329"/>
                    <a:gd name="T19" fmla="*/ 311 h 361"/>
                    <a:gd name="T20" fmla="*/ 312 w 329"/>
                    <a:gd name="T21" fmla="*/ 311 h 361"/>
                    <a:gd name="T22" fmla="*/ 263 w 329"/>
                    <a:gd name="T23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9" h="361">
                      <a:moveTo>
                        <a:pt x="263" y="229"/>
                      </a:moveTo>
                      <a:lnTo>
                        <a:pt x="66" y="33"/>
                      </a:lnTo>
                      <a:lnTo>
                        <a:pt x="66" y="33"/>
                      </a:lnTo>
                      <a:cubicBezTo>
                        <a:pt x="44" y="11"/>
                        <a:pt x="23" y="0"/>
                        <a:pt x="0" y="0"/>
                      </a:cubicBez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3" y="262"/>
                        <a:pt x="39" y="279"/>
                        <a:pt x="50" y="311"/>
                      </a:cubicBezTo>
                      <a:lnTo>
                        <a:pt x="66" y="360"/>
                      </a:lnTo>
                      <a:lnTo>
                        <a:pt x="328" y="360"/>
                      </a:lnTo>
                      <a:lnTo>
                        <a:pt x="312" y="311"/>
                      </a:lnTo>
                      <a:lnTo>
                        <a:pt x="312" y="311"/>
                      </a:lnTo>
                      <a:cubicBezTo>
                        <a:pt x="301" y="279"/>
                        <a:pt x="285" y="251"/>
                        <a:pt x="263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8" name="Freeform 21">
                  <a:extLst>
                    <a:ext uri="{FF2B5EF4-FFF2-40B4-BE49-F238E27FC236}">
                      <a16:creationId xmlns:a16="http://schemas.microsoft.com/office/drawing/2014/main" id="{D489BBA3-45F8-D642-A6BC-ED3E9696A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6810" y="6619875"/>
                  <a:ext cx="23813" cy="23813"/>
                </a:xfrm>
                <a:custGeom>
                  <a:avLst/>
                  <a:gdLst>
                    <a:gd name="T0" fmla="*/ 32 w 66"/>
                    <a:gd name="T1" fmla="*/ 0 h 66"/>
                    <a:gd name="T2" fmla="*/ 32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2 w 66"/>
                    <a:gd name="T9" fmla="*/ 65 h 66"/>
                    <a:gd name="T10" fmla="*/ 32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2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2" y="65"/>
                      </a:cubicBezTo>
                      <a:lnTo>
                        <a:pt x="32" y="65"/>
                      </a:lnTo>
                      <a:cubicBezTo>
                        <a:pt x="54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4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79" name="Freeform 22">
                  <a:extLst>
                    <a:ext uri="{FF2B5EF4-FFF2-40B4-BE49-F238E27FC236}">
                      <a16:creationId xmlns:a16="http://schemas.microsoft.com/office/drawing/2014/main" id="{48BFCC43-F1BB-D747-88AD-91BAE3352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235" y="6619875"/>
                  <a:ext cx="23813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4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4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0" name="Freeform 23">
                  <a:extLst>
                    <a:ext uri="{FF2B5EF4-FFF2-40B4-BE49-F238E27FC236}">
                      <a16:creationId xmlns:a16="http://schemas.microsoft.com/office/drawing/2014/main" id="{F624AD95-C86A-D748-804C-CE5320C77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0073" y="6619875"/>
                  <a:ext cx="23812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4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4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1" name="Freeform 24">
                  <a:extLst>
                    <a:ext uri="{FF2B5EF4-FFF2-40B4-BE49-F238E27FC236}">
                      <a16:creationId xmlns:a16="http://schemas.microsoft.com/office/drawing/2014/main" id="{BF46AEA8-4EDB-1F4D-897F-1383D5CE0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7498" y="6619875"/>
                  <a:ext cx="23812" cy="23813"/>
                </a:xfrm>
                <a:custGeom>
                  <a:avLst/>
                  <a:gdLst>
                    <a:gd name="T0" fmla="*/ 33 w 67"/>
                    <a:gd name="T1" fmla="*/ 0 h 66"/>
                    <a:gd name="T2" fmla="*/ 33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3 w 67"/>
                    <a:gd name="T9" fmla="*/ 65 h 66"/>
                    <a:gd name="T10" fmla="*/ 33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3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2" name="Freeform 25">
                  <a:extLst>
                    <a:ext uri="{FF2B5EF4-FFF2-40B4-BE49-F238E27FC236}">
                      <a16:creationId xmlns:a16="http://schemas.microsoft.com/office/drawing/2014/main" id="{D3E76AEB-809B-0F49-9EFE-E4B33D602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335" y="6619875"/>
                  <a:ext cx="23813" cy="23813"/>
                </a:xfrm>
                <a:custGeom>
                  <a:avLst/>
                  <a:gdLst>
                    <a:gd name="T0" fmla="*/ 34 w 68"/>
                    <a:gd name="T1" fmla="*/ 0 h 66"/>
                    <a:gd name="T2" fmla="*/ 34 w 68"/>
                    <a:gd name="T3" fmla="*/ 0 h 66"/>
                    <a:gd name="T4" fmla="*/ 0 w 68"/>
                    <a:gd name="T5" fmla="*/ 33 h 66"/>
                    <a:gd name="T6" fmla="*/ 0 w 68"/>
                    <a:gd name="T7" fmla="*/ 33 h 66"/>
                    <a:gd name="T8" fmla="*/ 34 w 68"/>
                    <a:gd name="T9" fmla="*/ 65 h 66"/>
                    <a:gd name="T10" fmla="*/ 34 w 68"/>
                    <a:gd name="T11" fmla="*/ 65 h 66"/>
                    <a:gd name="T12" fmla="*/ 67 w 68"/>
                    <a:gd name="T13" fmla="*/ 33 h 66"/>
                    <a:gd name="T14" fmla="*/ 67 w 68"/>
                    <a:gd name="T15" fmla="*/ 33 h 66"/>
                    <a:gd name="T16" fmla="*/ 34 w 68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66">
                      <a:moveTo>
                        <a:pt x="34" y="0"/>
                      </a:moveTo>
                      <a:lnTo>
                        <a:pt x="34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4" y="65"/>
                      </a:cubicBezTo>
                      <a:lnTo>
                        <a:pt x="34" y="65"/>
                      </a:lnTo>
                      <a:cubicBezTo>
                        <a:pt x="56" y="65"/>
                        <a:pt x="67" y="54"/>
                        <a:pt x="67" y="33"/>
                      </a:cubicBezTo>
                      <a:lnTo>
                        <a:pt x="67" y="33"/>
                      </a:lnTo>
                      <a:cubicBezTo>
                        <a:pt x="67" y="11"/>
                        <a:pt x="56" y="0"/>
                        <a:pt x="34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3" name="Freeform 26">
                  <a:extLst>
                    <a:ext uri="{FF2B5EF4-FFF2-40B4-BE49-F238E27FC236}">
                      <a16:creationId xmlns:a16="http://schemas.microsoft.com/office/drawing/2014/main" id="{1DB689AC-B61E-2B41-9CF4-62029FE78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760" y="6619875"/>
                  <a:ext cx="23813" cy="23813"/>
                </a:xfrm>
                <a:custGeom>
                  <a:avLst/>
                  <a:gdLst>
                    <a:gd name="T0" fmla="*/ 33 w 67"/>
                    <a:gd name="T1" fmla="*/ 0 h 66"/>
                    <a:gd name="T2" fmla="*/ 33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3 w 67"/>
                    <a:gd name="T9" fmla="*/ 65 h 66"/>
                    <a:gd name="T10" fmla="*/ 33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3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830F491-52E4-0747-94FB-5C264BB5017A}"/>
                  </a:ext>
                </a:extLst>
              </p:cNvPr>
              <p:cNvGrpSpPr/>
              <p:nvPr/>
            </p:nvGrpSpPr>
            <p:grpSpPr>
              <a:xfrm rot="5400000">
                <a:off x="-490391" y="1445196"/>
                <a:ext cx="2805983" cy="1825200"/>
                <a:chOff x="2754313" y="5645150"/>
                <a:chExt cx="1698625" cy="1104900"/>
              </a:xfrm>
            </p:grpSpPr>
            <p:sp>
              <p:nvSpPr>
                <p:cNvPr id="285" name="Freeform 146">
                  <a:extLst>
                    <a:ext uri="{FF2B5EF4-FFF2-40B4-BE49-F238E27FC236}">
                      <a16:creationId xmlns:a16="http://schemas.microsoft.com/office/drawing/2014/main" id="{98BB660D-6454-3E48-9EA0-7EA1214E3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4675" y="6470650"/>
                  <a:ext cx="68263" cy="111125"/>
                </a:xfrm>
                <a:custGeom>
                  <a:avLst/>
                  <a:gdLst>
                    <a:gd name="T0" fmla="*/ 59 w 191"/>
                    <a:gd name="T1" fmla="*/ 153 h 307"/>
                    <a:gd name="T2" fmla="*/ 59 w 191"/>
                    <a:gd name="T3" fmla="*/ 153 h 307"/>
                    <a:gd name="T4" fmla="*/ 11 w 191"/>
                    <a:gd name="T5" fmla="*/ 248 h 307"/>
                    <a:gd name="T6" fmla="*/ 11 w 191"/>
                    <a:gd name="T7" fmla="*/ 248 h 307"/>
                    <a:gd name="T8" fmla="*/ 59 w 191"/>
                    <a:gd name="T9" fmla="*/ 306 h 307"/>
                    <a:gd name="T10" fmla="*/ 190 w 191"/>
                    <a:gd name="T11" fmla="*/ 306 h 307"/>
                    <a:gd name="T12" fmla="*/ 190 w 191"/>
                    <a:gd name="T13" fmla="*/ 0 h 307"/>
                    <a:gd name="T14" fmla="*/ 126 w 191"/>
                    <a:gd name="T15" fmla="*/ 76 h 307"/>
                    <a:gd name="T16" fmla="*/ 59 w 191"/>
                    <a:gd name="T17" fmla="*/ 153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1" h="307">
                      <a:moveTo>
                        <a:pt x="59" y="153"/>
                      </a:moveTo>
                      <a:lnTo>
                        <a:pt x="59" y="153"/>
                      </a:lnTo>
                      <a:cubicBezTo>
                        <a:pt x="37" y="178"/>
                        <a:pt x="22" y="211"/>
                        <a:pt x="11" y="248"/>
                      </a:cubicBezTo>
                      <a:lnTo>
                        <a:pt x="11" y="248"/>
                      </a:lnTo>
                      <a:cubicBezTo>
                        <a:pt x="0" y="286"/>
                        <a:pt x="16" y="306"/>
                        <a:pt x="59" y="306"/>
                      </a:cubicBezTo>
                      <a:lnTo>
                        <a:pt x="190" y="306"/>
                      </a:lnTo>
                      <a:lnTo>
                        <a:pt x="190" y="0"/>
                      </a:lnTo>
                      <a:lnTo>
                        <a:pt x="126" y="76"/>
                      </a:lnTo>
                      <a:lnTo>
                        <a:pt x="59" y="153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6" name="Freeform 147">
                  <a:extLst>
                    <a:ext uri="{FF2B5EF4-FFF2-40B4-BE49-F238E27FC236}">
                      <a16:creationId xmlns:a16="http://schemas.microsoft.com/office/drawing/2014/main" id="{5D41452D-723B-D84B-A703-27E4945FF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6253163"/>
                  <a:ext cx="493712" cy="328612"/>
                </a:xfrm>
                <a:custGeom>
                  <a:avLst/>
                  <a:gdLst>
                    <a:gd name="T0" fmla="*/ 0 w 1373"/>
                    <a:gd name="T1" fmla="*/ 605 h 912"/>
                    <a:gd name="T2" fmla="*/ 66 w 1373"/>
                    <a:gd name="T3" fmla="*/ 528 h 912"/>
                    <a:gd name="T4" fmla="*/ 263 w 1373"/>
                    <a:gd name="T5" fmla="*/ 299 h 912"/>
                    <a:gd name="T6" fmla="*/ 328 w 1373"/>
                    <a:gd name="T7" fmla="*/ 222 h 912"/>
                    <a:gd name="T8" fmla="*/ 394 w 1373"/>
                    <a:gd name="T9" fmla="*/ 146 h 912"/>
                    <a:gd name="T10" fmla="*/ 459 w 1373"/>
                    <a:gd name="T11" fmla="*/ 70 h 912"/>
                    <a:gd name="T12" fmla="*/ 459 w 1373"/>
                    <a:gd name="T13" fmla="*/ 70 h 912"/>
                    <a:gd name="T14" fmla="*/ 541 w 1373"/>
                    <a:gd name="T15" fmla="*/ 12 h 912"/>
                    <a:gd name="T16" fmla="*/ 541 w 1373"/>
                    <a:gd name="T17" fmla="*/ 12 h 912"/>
                    <a:gd name="T18" fmla="*/ 640 w 1373"/>
                    <a:gd name="T19" fmla="*/ 12 h 912"/>
                    <a:gd name="T20" fmla="*/ 640 w 1373"/>
                    <a:gd name="T21" fmla="*/ 12 h 912"/>
                    <a:gd name="T22" fmla="*/ 722 w 1373"/>
                    <a:gd name="T23" fmla="*/ 70 h 912"/>
                    <a:gd name="T24" fmla="*/ 788 w 1373"/>
                    <a:gd name="T25" fmla="*/ 146 h 912"/>
                    <a:gd name="T26" fmla="*/ 853 w 1373"/>
                    <a:gd name="T27" fmla="*/ 222 h 912"/>
                    <a:gd name="T28" fmla="*/ 919 w 1373"/>
                    <a:gd name="T29" fmla="*/ 299 h 912"/>
                    <a:gd name="T30" fmla="*/ 1115 w 1373"/>
                    <a:gd name="T31" fmla="*/ 528 h 912"/>
                    <a:gd name="T32" fmla="*/ 1181 w 1373"/>
                    <a:gd name="T33" fmla="*/ 605 h 912"/>
                    <a:gd name="T34" fmla="*/ 1246 w 1373"/>
                    <a:gd name="T35" fmla="*/ 681 h 912"/>
                    <a:gd name="T36" fmla="*/ 1311 w 1373"/>
                    <a:gd name="T37" fmla="*/ 758 h 912"/>
                    <a:gd name="T38" fmla="*/ 1311 w 1373"/>
                    <a:gd name="T39" fmla="*/ 758 h 912"/>
                    <a:gd name="T40" fmla="*/ 1361 w 1373"/>
                    <a:gd name="T41" fmla="*/ 853 h 912"/>
                    <a:gd name="T42" fmla="*/ 1361 w 1373"/>
                    <a:gd name="T43" fmla="*/ 853 h 912"/>
                    <a:gd name="T44" fmla="*/ 1311 w 1373"/>
                    <a:gd name="T45" fmla="*/ 911 h 912"/>
                    <a:gd name="T46" fmla="*/ 0 w 1373"/>
                    <a:gd name="T47" fmla="*/ 911 h 912"/>
                    <a:gd name="T48" fmla="*/ 0 w 1373"/>
                    <a:gd name="T49" fmla="*/ 60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73" h="912">
                      <a:moveTo>
                        <a:pt x="0" y="605"/>
                      </a:moveTo>
                      <a:lnTo>
                        <a:pt x="66" y="528"/>
                      </a:lnTo>
                      <a:lnTo>
                        <a:pt x="263" y="299"/>
                      </a:lnTo>
                      <a:lnTo>
                        <a:pt x="328" y="222"/>
                      </a:lnTo>
                      <a:lnTo>
                        <a:pt x="394" y="146"/>
                      </a:lnTo>
                      <a:lnTo>
                        <a:pt x="459" y="70"/>
                      </a:lnTo>
                      <a:lnTo>
                        <a:pt x="459" y="70"/>
                      </a:lnTo>
                      <a:cubicBezTo>
                        <a:pt x="482" y="44"/>
                        <a:pt x="508" y="25"/>
                        <a:pt x="541" y="12"/>
                      </a:cubicBezTo>
                      <a:lnTo>
                        <a:pt x="541" y="12"/>
                      </a:lnTo>
                      <a:cubicBezTo>
                        <a:pt x="574" y="0"/>
                        <a:pt x="607" y="0"/>
                        <a:pt x="640" y="12"/>
                      </a:cubicBezTo>
                      <a:lnTo>
                        <a:pt x="640" y="12"/>
                      </a:lnTo>
                      <a:cubicBezTo>
                        <a:pt x="673" y="25"/>
                        <a:pt x="700" y="44"/>
                        <a:pt x="722" y="70"/>
                      </a:cubicBezTo>
                      <a:lnTo>
                        <a:pt x="788" y="146"/>
                      </a:lnTo>
                      <a:lnTo>
                        <a:pt x="853" y="222"/>
                      </a:lnTo>
                      <a:lnTo>
                        <a:pt x="919" y="299"/>
                      </a:lnTo>
                      <a:lnTo>
                        <a:pt x="1115" y="528"/>
                      </a:lnTo>
                      <a:lnTo>
                        <a:pt x="1181" y="605"/>
                      </a:lnTo>
                      <a:lnTo>
                        <a:pt x="1246" y="681"/>
                      </a:lnTo>
                      <a:lnTo>
                        <a:pt x="1311" y="758"/>
                      </a:lnTo>
                      <a:lnTo>
                        <a:pt x="1311" y="758"/>
                      </a:lnTo>
                      <a:cubicBezTo>
                        <a:pt x="1334" y="783"/>
                        <a:pt x="1350" y="816"/>
                        <a:pt x="1361" y="853"/>
                      </a:cubicBezTo>
                      <a:lnTo>
                        <a:pt x="1361" y="853"/>
                      </a:lnTo>
                      <a:cubicBezTo>
                        <a:pt x="1372" y="891"/>
                        <a:pt x="1356" y="911"/>
                        <a:pt x="1311" y="911"/>
                      </a:cubicBezTo>
                      <a:lnTo>
                        <a:pt x="0" y="911"/>
                      </a:lnTo>
                      <a:lnTo>
                        <a:pt x="0" y="605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7" name="Freeform 148">
                  <a:extLst>
                    <a:ext uri="{FF2B5EF4-FFF2-40B4-BE49-F238E27FC236}">
                      <a16:creationId xmlns:a16="http://schemas.microsoft.com/office/drawing/2014/main" id="{DC227F8A-341F-CC4A-A1C2-D21A486E7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6863" y="6362700"/>
                  <a:ext cx="260350" cy="163513"/>
                </a:xfrm>
                <a:custGeom>
                  <a:avLst/>
                  <a:gdLst>
                    <a:gd name="T0" fmla="*/ 0 w 722"/>
                    <a:gd name="T1" fmla="*/ 376 h 454"/>
                    <a:gd name="T2" fmla="*/ 0 w 722"/>
                    <a:gd name="T3" fmla="*/ 376 h 454"/>
                    <a:gd name="T4" fmla="*/ 50 w 722"/>
                    <a:gd name="T5" fmla="*/ 434 h 454"/>
                    <a:gd name="T6" fmla="*/ 50 w 722"/>
                    <a:gd name="T7" fmla="*/ 434 h 454"/>
                    <a:gd name="T8" fmla="*/ 164 w 722"/>
                    <a:gd name="T9" fmla="*/ 453 h 454"/>
                    <a:gd name="T10" fmla="*/ 558 w 722"/>
                    <a:gd name="T11" fmla="*/ 453 h 454"/>
                    <a:gd name="T12" fmla="*/ 558 w 722"/>
                    <a:gd name="T13" fmla="*/ 453 h 454"/>
                    <a:gd name="T14" fmla="*/ 672 w 722"/>
                    <a:gd name="T15" fmla="*/ 434 h 454"/>
                    <a:gd name="T16" fmla="*/ 672 w 722"/>
                    <a:gd name="T17" fmla="*/ 434 h 454"/>
                    <a:gd name="T18" fmla="*/ 721 w 722"/>
                    <a:gd name="T19" fmla="*/ 376 h 454"/>
                    <a:gd name="T20" fmla="*/ 721 w 722"/>
                    <a:gd name="T21" fmla="*/ 376 h 454"/>
                    <a:gd name="T22" fmla="*/ 689 w 722"/>
                    <a:gd name="T23" fmla="*/ 300 h 454"/>
                    <a:gd name="T24" fmla="*/ 623 w 722"/>
                    <a:gd name="T25" fmla="*/ 223 h 454"/>
                    <a:gd name="T26" fmla="*/ 558 w 722"/>
                    <a:gd name="T27" fmla="*/ 148 h 454"/>
                    <a:gd name="T28" fmla="*/ 492 w 722"/>
                    <a:gd name="T29" fmla="*/ 70 h 454"/>
                    <a:gd name="T30" fmla="*/ 492 w 722"/>
                    <a:gd name="T31" fmla="*/ 70 h 454"/>
                    <a:gd name="T32" fmla="*/ 410 w 722"/>
                    <a:gd name="T33" fmla="*/ 13 h 454"/>
                    <a:gd name="T34" fmla="*/ 410 w 722"/>
                    <a:gd name="T35" fmla="*/ 13 h 454"/>
                    <a:gd name="T36" fmla="*/ 311 w 722"/>
                    <a:gd name="T37" fmla="*/ 13 h 454"/>
                    <a:gd name="T38" fmla="*/ 311 w 722"/>
                    <a:gd name="T39" fmla="*/ 13 h 454"/>
                    <a:gd name="T40" fmla="*/ 229 w 722"/>
                    <a:gd name="T41" fmla="*/ 70 h 454"/>
                    <a:gd name="T42" fmla="*/ 164 w 722"/>
                    <a:gd name="T43" fmla="*/ 148 h 454"/>
                    <a:gd name="T44" fmla="*/ 98 w 722"/>
                    <a:gd name="T45" fmla="*/ 223 h 454"/>
                    <a:gd name="T46" fmla="*/ 33 w 722"/>
                    <a:gd name="T47" fmla="*/ 300 h 454"/>
                    <a:gd name="T48" fmla="*/ 33 w 722"/>
                    <a:gd name="T49" fmla="*/ 300 h 454"/>
                    <a:gd name="T50" fmla="*/ 0 w 722"/>
                    <a:gd name="T51" fmla="*/ 376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2" h="454">
                      <a:moveTo>
                        <a:pt x="0" y="376"/>
                      </a:moveTo>
                      <a:lnTo>
                        <a:pt x="0" y="376"/>
                      </a:lnTo>
                      <a:cubicBezTo>
                        <a:pt x="0" y="402"/>
                        <a:pt x="16" y="421"/>
                        <a:pt x="50" y="434"/>
                      </a:cubicBezTo>
                      <a:lnTo>
                        <a:pt x="50" y="434"/>
                      </a:lnTo>
                      <a:cubicBezTo>
                        <a:pt x="82" y="447"/>
                        <a:pt x="121" y="453"/>
                        <a:pt x="164" y="453"/>
                      </a:cubicBezTo>
                      <a:lnTo>
                        <a:pt x="558" y="453"/>
                      </a:lnTo>
                      <a:lnTo>
                        <a:pt x="558" y="453"/>
                      </a:lnTo>
                      <a:cubicBezTo>
                        <a:pt x="601" y="453"/>
                        <a:pt x="639" y="447"/>
                        <a:pt x="672" y="434"/>
                      </a:cubicBezTo>
                      <a:lnTo>
                        <a:pt x="672" y="434"/>
                      </a:lnTo>
                      <a:cubicBezTo>
                        <a:pt x="706" y="421"/>
                        <a:pt x="721" y="402"/>
                        <a:pt x="721" y="376"/>
                      </a:cubicBezTo>
                      <a:lnTo>
                        <a:pt x="721" y="376"/>
                      </a:lnTo>
                      <a:cubicBezTo>
                        <a:pt x="721" y="351"/>
                        <a:pt x="710" y="326"/>
                        <a:pt x="689" y="300"/>
                      </a:cubicBezTo>
                      <a:lnTo>
                        <a:pt x="623" y="223"/>
                      </a:lnTo>
                      <a:lnTo>
                        <a:pt x="558" y="148"/>
                      </a:lnTo>
                      <a:lnTo>
                        <a:pt x="492" y="70"/>
                      </a:lnTo>
                      <a:lnTo>
                        <a:pt x="492" y="70"/>
                      </a:lnTo>
                      <a:cubicBezTo>
                        <a:pt x="470" y="45"/>
                        <a:pt x="443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4" y="0"/>
                        <a:pt x="311" y="13"/>
                      </a:cubicBezTo>
                      <a:lnTo>
                        <a:pt x="311" y="13"/>
                      </a:lnTo>
                      <a:cubicBezTo>
                        <a:pt x="278" y="25"/>
                        <a:pt x="252" y="45"/>
                        <a:pt x="229" y="70"/>
                      </a:cubicBezTo>
                      <a:lnTo>
                        <a:pt x="164" y="148"/>
                      </a:lnTo>
                      <a:lnTo>
                        <a:pt x="98" y="223"/>
                      </a:lnTo>
                      <a:lnTo>
                        <a:pt x="33" y="300"/>
                      </a:lnTo>
                      <a:lnTo>
                        <a:pt x="33" y="300"/>
                      </a:lnTo>
                      <a:cubicBezTo>
                        <a:pt x="11" y="326"/>
                        <a:pt x="0" y="351"/>
                        <a:pt x="0" y="376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8" name="Freeform 149">
                  <a:extLst>
                    <a:ext uri="{FF2B5EF4-FFF2-40B4-BE49-F238E27FC236}">
                      <a16:creationId xmlns:a16="http://schemas.microsoft.com/office/drawing/2014/main" id="{CCBC1F48-AF75-4B4F-9746-AE9D1AEDB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9438" y="5645150"/>
                  <a:ext cx="1333500" cy="936625"/>
                </a:xfrm>
                <a:custGeom>
                  <a:avLst/>
                  <a:gdLst>
                    <a:gd name="T0" fmla="*/ 3130 w 3704"/>
                    <a:gd name="T1" fmla="*/ 1014 h 2602"/>
                    <a:gd name="T2" fmla="*/ 2655 w 3704"/>
                    <a:gd name="T3" fmla="*/ 651 h 2602"/>
                    <a:gd name="T4" fmla="*/ 2600 w 3704"/>
                    <a:gd name="T5" fmla="*/ 816 h 2602"/>
                    <a:gd name="T6" fmla="*/ 3048 w 3704"/>
                    <a:gd name="T7" fmla="*/ 1071 h 2602"/>
                    <a:gd name="T8" fmla="*/ 3343 w 3704"/>
                    <a:gd name="T9" fmla="*/ 1300 h 2602"/>
                    <a:gd name="T10" fmla="*/ 3106 w 3704"/>
                    <a:gd name="T11" fmla="*/ 1548 h 2602"/>
                    <a:gd name="T12" fmla="*/ 3475 w 3704"/>
                    <a:gd name="T13" fmla="*/ 1300 h 2602"/>
                    <a:gd name="T14" fmla="*/ 2409 w 3704"/>
                    <a:gd name="T15" fmla="*/ 1052 h 2602"/>
                    <a:gd name="T16" fmla="*/ 1885 w 3704"/>
                    <a:gd name="T17" fmla="*/ 785 h 2602"/>
                    <a:gd name="T18" fmla="*/ 1360 w 3704"/>
                    <a:gd name="T19" fmla="*/ 1091 h 2602"/>
                    <a:gd name="T20" fmla="*/ 1196 w 3704"/>
                    <a:gd name="T21" fmla="*/ 1396 h 2602"/>
                    <a:gd name="T22" fmla="*/ 1721 w 3704"/>
                    <a:gd name="T23" fmla="*/ 1702 h 2602"/>
                    <a:gd name="T24" fmla="*/ 2147 w 3704"/>
                    <a:gd name="T25" fmla="*/ 1702 h 2602"/>
                    <a:gd name="T26" fmla="*/ 2671 w 3704"/>
                    <a:gd name="T27" fmla="*/ 1396 h 2602"/>
                    <a:gd name="T28" fmla="*/ 1868 w 3704"/>
                    <a:gd name="T29" fmla="*/ 2143 h 2602"/>
                    <a:gd name="T30" fmla="*/ 1286 w 3704"/>
                    <a:gd name="T31" fmla="*/ 765 h 2602"/>
                    <a:gd name="T32" fmla="*/ 1213 w 3704"/>
                    <a:gd name="T33" fmla="*/ 651 h 2602"/>
                    <a:gd name="T34" fmla="*/ 738 w 3704"/>
                    <a:gd name="T35" fmla="*/ 1014 h 2602"/>
                    <a:gd name="T36" fmla="*/ 492 w 3704"/>
                    <a:gd name="T37" fmla="*/ 1454 h 2602"/>
                    <a:gd name="T38" fmla="*/ 764 w 3704"/>
                    <a:gd name="T39" fmla="*/ 1546 h 2602"/>
                    <a:gd name="T40" fmla="*/ 525 w 3704"/>
                    <a:gd name="T41" fmla="*/ 1300 h 2602"/>
                    <a:gd name="T42" fmla="*/ 873 w 3704"/>
                    <a:gd name="T43" fmla="*/ 1057 h 2602"/>
                    <a:gd name="T44" fmla="*/ 1344 w 3704"/>
                    <a:gd name="T45" fmla="*/ 765 h 2602"/>
                    <a:gd name="T46" fmla="*/ 2524 w 3704"/>
                    <a:gd name="T47" fmla="*/ 765 h 2602"/>
                    <a:gd name="T48" fmla="*/ 3703 w 3704"/>
                    <a:gd name="T49" fmla="*/ 1683 h 2602"/>
                    <a:gd name="T50" fmla="*/ 3343 w 3704"/>
                    <a:gd name="T51" fmla="*/ 1912 h 2602"/>
                    <a:gd name="T52" fmla="*/ 2786 w 3704"/>
                    <a:gd name="T53" fmla="*/ 2143 h 2602"/>
                    <a:gd name="T54" fmla="*/ 2278 w 3704"/>
                    <a:gd name="T55" fmla="*/ 2276 h 2602"/>
                    <a:gd name="T56" fmla="*/ 2605 w 3704"/>
                    <a:gd name="T57" fmla="*/ 1893 h 2602"/>
                    <a:gd name="T58" fmla="*/ 2966 w 3704"/>
                    <a:gd name="T59" fmla="*/ 1587 h 2602"/>
                    <a:gd name="T60" fmla="*/ 2770 w 3704"/>
                    <a:gd name="T61" fmla="*/ 1664 h 2602"/>
                    <a:gd name="T62" fmla="*/ 2415 w 3704"/>
                    <a:gd name="T63" fmla="*/ 1862 h 2602"/>
                    <a:gd name="T64" fmla="*/ 2053 w 3704"/>
                    <a:gd name="T65" fmla="*/ 2156 h 2602"/>
                    <a:gd name="T66" fmla="*/ 2261 w 3704"/>
                    <a:gd name="T67" fmla="*/ 2448 h 2602"/>
                    <a:gd name="T68" fmla="*/ 1737 w 3704"/>
                    <a:gd name="T69" fmla="*/ 2295 h 2602"/>
                    <a:gd name="T70" fmla="*/ 1793 w 3704"/>
                    <a:gd name="T71" fmla="*/ 2092 h 2602"/>
                    <a:gd name="T72" fmla="*/ 1344 w 3704"/>
                    <a:gd name="T73" fmla="*/ 1836 h 2602"/>
                    <a:gd name="T74" fmla="*/ 1016 w 3704"/>
                    <a:gd name="T75" fmla="*/ 1607 h 2602"/>
                    <a:gd name="T76" fmla="*/ 950 w 3704"/>
                    <a:gd name="T77" fmla="*/ 1683 h 2602"/>
                    <a:gd name="T78" fmla="*/ 1426 w 3704"/>
                    <a:gd name="T79" fmla="*/ 1893 h 2602"/>
                    <a:gd name="T80" fmla="*/ 1475 w 3704"/>
                    <a:gd name="T81" fmla="*/ 2295 h 2602"/>
                    <a:gd name="T82" fmla="*/ 1114 w 3704"/>
                    <a:gd name="T83" fmla="*/ 2065 h 2602"/>
                    <a:gd name="T84" fmla="*/ 557 w 3704"/>
                    <a:gd name="T85" fmla="*/ 1836 h 2602"/>
                    <a:gd name="T86" fmla="*/ 49 w 3704"/>
                    <a:gd name="T87" fmla="*/ 1664 h 2602"/>
                    <a:gd name="T88" fmla="*/ 33 w 3704"/>
                    <a:gd name="T89" fmla="*/ 1071 h 2602"/>
                    <a:gd name="T90" fmla="*/ 540 w 3704"/>
                    <a:gd name="T91" fmla="*/ 900 h 2602"/>
                    <a:gd name="T92" fmla="*/ 950 w 3704"/>
                    <a:gd name="T93" fmla="*/ 613 h 2602"/>
                    <a:gd name="T94" fmla="*/ 1098 w 3704"/>
                    <a:gd name="T95" fmla="*/ 326 h 2602"/>
                    <a:gd name="T96" fmla="*/ 1541 w 3704"/>
                    <a:gd name="T97" fmla="*/ 535 h 2602"/>
                    <a:gd name="T98" fmla="*/ 1452 w 3704"/>
                    <a:gd name="T99" fmla="*/ 739 h 2602"/>
                    <a:gd name="T100" fmla="*/ 1815 w 3704"/>
                    <a:gd name="T101" fmla="*/ 445 h 2602"/>
                    <a:gd name="T102" fmla="*/ 1606 w 3704"/>
                    <a:gd name="T103" fmla="*/ 0 h 2602"/>
                    <a:gd name="T104" fmla="*/ 2081 w 3704"/>
                    <a:gd name="T105" fmla="*/ 402 h 2602"/>
                    <a:gd name="T106" fmla="*/ 2327 w 3704"/>
                    <a:gd name="T107" fmla="*/ 689 h 2602"/>
                    <a:gd name="T108" fmla="*/ 2442 w 3704"/>
                    <a:gd name="T109" fmla="*/ 708 h 2602"/>
                    <a:gd name="T110" fmla="*/ 2655 w 3704"/>
                    <a:gd name="T111" fmla="*/ 306 h 2602"/>
                    <a:gd name="T112" fmla="*/ 2802 w 3704"/>
                    <a:gd name="T113" fmla="*/ 593 h 2602"/>
                    <a:gd name="T114" fmla="*/ 3311 w 3704"/>
                    <a:gd name="T115" fmla="*/ 765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04" h="2602">
                      <a:moveTo>
                        <a:pt x="3475" y="1300"/>
                      </a:moveTo>
                      <a:lnTo>
                        <a:pt x="3475" y="1300"/>
                      </a:lnTo>
                      <a:cubicBezTo>
                        <a:pt x="3475" y="1275"/>
                        <a:pt x="3464" y="1250"/>
                        <a:pt x="3442" y="1224"/>
                      </a:cubicBezTo>
                      <a:lnTo>
                        <a:pt x="3311" y="1071"/>
                      </a:lnTo>
                      <a:lnTo>
                        <a:pt x="3244" y="995"/>
                      </a:lnTo>
                      <a:lnTo>
                        <a:pt x="3244" y="995"/>
                      </a:lnTo>
                      <a:cubicBezTo>
                        <a:pt x="3223" y="969"/>
                        <a:pt x="3201" y="956"/>
                        <a:pt x="3179" y="956"/>
                      </a:cubicBezTo>
                      <a:lnTo>
                        <a:pt x="3179" y="956"/>
                      </a:lnTo>
                      <a:cubicBezTo>
                        <a:pt x="3158" y="956"/>
                        <a:pt x="3141" y="975"/>
                        <a:pt x="3130" y="1014"/>
                      </a:cubicBezTo>
                      <a:lnTo>
                        <a:pt x="3130" y="1014"/>
                      </a:lnTo>
                      <a:cubicBezTo>
                        <a:pt x="3119" y="1052"/>
                        <a:pt x="3092" y="1071"/>
                        <a:pt x="3048" y="1071"/>
                      </a:cubicBezTo>
                      <a:lnTo>
                        <a:pt x="3048" y="1071"/>
                      </a:lnTo>
                      <a:cubicBezTo>
                        <a:pt x="3005" y="1071"/>
                        <a:pt x="2977" y="1052"/>
                        <a:pt x="2966" y="1014"/>
                      </a:cubicBezTo>
                      <a:lnTo>
                        <a:pt x="2966" y="1014"/>
                      </a:lnTo>
                      <a:cubicBezTo>
                        <a:pt x="2956" y="975"/>
                        <a:pt x="2939" y="943"/>
                        <a:pt x="2917" y="918"/>
                      </a:cubicBezTo>
                      <a:lnTo>
                        <a:pt x="2851" y="842"/>
                      </a:lnTo>
                      <a:lnTo>
                        <a:pt x="2786" y="765"/>
                      </a:lnTo>
                      <a:lnTo>
                        <a:pt x="2720" y="689"/>
                      </a:lnTo>
                      <a:lnTo>
                        <a:pt x="2720" y="689"/>
                      </a:lnTo>
                      <a:cubicBezTo>
                        <a:pt x="2698" y="663"/>
                        <a:pt x="2677" y="651"/>
                        <a:pt x="2655" y="651"/>
                      </a:cubicBezTo>
                      <a:lnTo>
                        <a:pt x="2655" y="651"/>
                      </a:lnTo>
                      <a:cubicBezTo>
                        <a:pt x="2633" y="651"/>
                        <a:pt x="2617" y="669"/>
                        <a:pt x="2605" y="708"/>
                      </a:cubicBezTo>
                      <a:lnTo>
                        <a:pt x="2605" y="708"/>
                      </a:lnTo>
                      <a:cubicBezTo>
                        <a:pt x="2601" y="726"/>
                        <a:pt x="2591" y="740"/>
                        <a:pt x="2578" y="749"/>
                      </a:cubicBezTo>
                      <a:lnTo>
                        <a:pt x="2577" y="750"/>
                      </a:lnTo>
                      <a:lnTo>
                        <a:pt x="2578" y="750"/>
                      </a:lnTo>
                      <a:lnTo>
                        <a:pt x="2578" y="750"/>
                      </a:lnTo>
                      <a:cubicBezTo>
                        <a:pt x="2578" y="750"/>
                        <a:pt x="2577" y="750"/>
                        <a:pt x="2577" y="751"/>
                      </a:cubicBezTo>
                      <a:lnTo>
                        <a:pt x="2582" y="765"/>
                      </a:lnTo>
                      <a:lnTo>
                        <a:pt x="2600" y="816"/>
                      </a:lnTo>
                      <a:lnTo>
                        <a:pt x="2600" y="816"/>
                      </a:lnTo>
                      <a:cubicBezTo>
                        <a:pt x="2615" y="859"/>
                        <a:pt x="2638" y="887"/>
                        <a:pt x="2671" y="900"/>
                      </a:cubicBezTo>
                      <a:lnTo>
                        <a:pt x="2770" y="937"/>
                      </a:lnTo>
                      <a:lnTo>
                        <a:pt x="2770" y="937"/>
                      </a:lnTo>
                      <a:cubicBezTo>
                        <a:pt x="2802" y="950"/>
                        <a:pt x="2830" y="969"/>
                        <a:pt x="2851" y="995"/>
                      </a:cubicBezTo>
                      <a:lnTo>
                        <a:pt x="2851" y="995"/>
                      </a:lnTo>
                      <a:cubicBezTo>
                        <a:pt x="2873" y="1020"/>
                        <a:pt x="2903" y="1037"/>
                        <a:pt x="2940" y="1045"/>
                      </a:cubicBezTo>
                      <a:lnTo>
                        <a:pt x="2995" y="1057"/>
                      </a:lnTo>
                      <a:lnTo>
                        <a:pt x="2995" y="1057"/>
                      </a:lnTo>
                      <a:cubicBezTo>
                        <a:pt x="3008" y="1067"/>
                        <a:pt x="3027" y="1071"/>
                        <a:pt x="3048" y="1071"/>
                      </a:cubicBezTo>
                      <a:lnTo>
                        <a:pt x="3048" y="1071"/>
                      </a:lnTo>
                      <a:cubicBezTo>
                        <a:pt x="3070" y="1071"/>
                        <a:pt x="3088" y="1067"/>
                        <a:pt x="3101" y="1057"/>
                      </a:cubicBezTo>
                      <a:lnTo>
                        <a:pt x="3106" y="1071"/>
                      </a:lnTo>
                      <a:lnTo>
                        <a:pt x="3124" y="1121"/>
                      </a:lnTo>
                      <a:lnTo>
                        <a:pt x="3124" y="1121"/>
                      </a:lnTo>
                      <a:cubicBezTo>
                        <a:pt x="3139" y="1164"/>
                        <a:pt x="3163" y="1192"/>
                        <a:pt x="3196" y="1204"/>
                      </a:cubicBezTo>
                      <a:lnTo>
                        <a:pt x="3294" y="1243"/>
                      </a:lnTo>
                      <a:lnTo>
                        <a:pt x="3294" y="1243"/>
                      </a:lnTo>
                      <a:cubicBezTo>
                        <a:pt x="3327" y="1255"/>
                        <a:pt x="3343" y="1275"/>
                        <a:pt x="3343" y="1300"/>
                      </a:cubicBezTo>
                      <a:lnTo>
                        <a:pt x="3343" y="1300"/>
                      </a:lnTo>
                      <a:cubicBezTo>
                        <a:pt x="3343" y="1326"/>
                        <a:pt x="3327" y="1345"/>
                        <a:pt x="3294" y="1358"/>
                      </a:cubicBezTo>
                      <a:lnTo>
                        <a:pt x="3196" y="1396"/>
                      </a:lnTo>
                      <a:lnTo>
                        <a:pt x="3196" y="1396"/>
                      </a:lnTo>
                      <a:cubicBezTo>
                        <a:pt x="3163" y="1409"/>
                        <a:pt x="3139" y="1437"/>
                        <a:pt x="3124" y="1480"/>
                      </a:cubicBezTo>
                      <a:lnTo>
                        <a:pt x="3106" y="1530"/>
                      </a:lnTo>
                      <a:lnTo>
                        <a:pt x="3101" y="1544"/>
                      </a:lnTo>
                      <a:lnTo>
                        <a:pt x="3101" y="1544"/>
                      </a:lnTo>
                      <a:cubicBezTo>
                        <a:pt x="3102" y="1545"/>
                        <a:pt x="3103" y="1546"/>
                        <a:pt x="3105" y="1547"/>
                      </a:cubicBezTo>
                      <a:lnTo>
                        <a:pt x="3101" y="1545"/>
                      </a:lnTo>
                      <a:lnTo>
                        <a:pt x="3106" y="1548"/>
                      </a:lnTo>
                      <a:lnTo>
                        <a:pt x="3106" y="1548"/>
                      </a:lnTo>
                      <a:cubicBezTo>
                        <a:pt x="3117" y="1557"/>
                        <a:pt x="3125" y="1570"/>
                        <a:pt x="3130" y="1587"/>
                      </a:cubicBezTo>
                      <a:lnTo>
                        <a:pt x="3130" y="1587"/>
                      </a:lnTo>
                      <a:cubicBezTo>
                        <a:pt x="3141" y="1625"/>
                        <a:pt x="3158" y="1645"/>
                        <a:pt x="3179" y="1645"/>
                      </a:cubicBezTo>
                      <a:lnTo>
                        <a:pt x="3179" y="1645"/>
                      </a:lnTo>
                      <a:cubicBezTo>
                        <a:pt x="3201" y="1645"/>
                        <a:pt x="3223" y="1632"/>
                        <a:pt x="3244" y="1607"/>
                      </a:cubicBezTo>
                      <a:lnTo>
                        <a:pt x="3376" y="1454"/>
                      </a:lnTo>
                      <a:lnTo>
                        <a:pt x="3442" y="1377"/>
                      </a:lnTo>
                      <a:lnTo>
                        <a:pt x="3442" y="1377"/>
                      </a:lnTo>
                      <a:cubicBezTo>
                        <a:pt x="3464" y="1351"/>
                        <a:pt x="3475" y="1326"/>
                        <a:pt x="3475" y="1300"/>
                      </a:cubicBezTo>
                      <a:close/>
                      <a:moveTo>
                        <a:pt x="2819" y="1300"/>
                      </a:moveTo>
                      <a:lnTo>
                        <a:pt x="2819" y="1300"/>
                      </a:lnTo>
                      <a:cubicBezTo>
                        <a:pt x="2819" y="1275"/>
                        <a:pt x="2802" y="1255"/>
                        <a:pt x="2770" y="1243"/>
                      </a:cubicBezTo>
                      <a:lnTo>
                        <a:pt x="2671" y="1204"/>
                      </a:lnTo>
                      <a:lnTo>
                        <a:pt x="2671" y="1204"/>
                      </a:lnTo>
                      <a:cubicBezTo>
                        <a:pt x="2638" y="1192"/>
                        <a:pt x="2611" y="1173"/>
                        <a:pt x="2589" y="1147"/>
                      </a:cubicBezTo>
                      <a:lnTo>
                        <a:pt x="2589" y="1147"/>
                      </a:lnTo>
                      <a:cubicBezTo>
                        <a:pt x="2567" y="1122"/>
                        <a:pt x="2540" y="1103"/>
                        <a:pt x="2507" y="1091"/>
                      </a:cubicBezTo>
                      <a:lnTo>
                        <a:pt x="2409" y="1052"/>
                      </a:lnTo>
                      <a:lnTo>
                        <a:pt x="2409" y="1052"/>
                      </a:lnTo>
                      <a:cubicBezTo>
                        <a:pt x="2376" y="1039"/>
                        <a:pt x="2349" y="1020"/>
                        <a:pt x="2327" y="995"/>
                      </a:cubicBezTo>
                      <a:lnTo>
                        <a:pt x="2327" y="995"/>
                      </a:lnTo>
                      <a:cubicBezTo>
                        <a:pt x="2305" y="969"/>
                        <a:pt x="2278" y="950"/>
                        <a:pt x="2245" y="937"/>
                      </a:cubicBezTo>
                      <a:lnTo>
                        <a:pt x="2147" y="900"/>
                      </a:lnTo>
                      <a:lnTo>
                        <a:pt x="2147" y="900"/>
                      </a:lnTo>
                      <a:cubicBezTo>
                        <a:pt x="2114" y="887"/>
                        <a:pt x="2086" y="867"/>
                        <a:pt x="2065" y="842"/>
                      </a:cubicBezTo>
                      <a:lnTo>
                        <a:pt x="2065" y="842"/>
                      </a:lnTo>
                      <a:cubicBezTo>
                        <a:pt x="2043" y="816"/>
                        <a:pt x="2015" y="797"/>
                        <a:pt x="1983" y="785"/>
                      </a:cubicBezTo>
                      <a:lnTo>
                        <a:pt x="1983" y="785"/>
                      </a:lnTo>
                      <a:cubicBezTo>
                        <a:pt x="1950" y="772"/>
                        <a:pt x="1918" y="772"/>
                        <a:pt x="1885" y="785"/>
                      </a:cubicBezTo>
                      <a:lnTo>
                        <a:pt x="1885" y="785"/>
                      </a:lnTo>
                      <a:cubicBezTo>
                        <a:pt x="1851" y="797"/>
                        <a:pt x="1824" y="816"/>
                        <a:pt x="1803" y="842"/>
                      </a:cubicBezTo>
                      <a:lnTo>
                        <a:pt x="1803" y="842"/>
                      </a:lnTo>
                      <a:cubicBezTo>
                        <a:pt x="1780" y="867"/>
                        <a:pt x="1754" y="887"/>
                        <a:pt x="1721" y="900"/>
                      </a:cubicBezTo>
                      <a:lnTo>
                        <a:pt x="1622" y="937"/>
                      </a:lnTo>
                      <a:lnTo>
                        <a:pt x="1622" y="937"/>
                      </a:lnTo>
                      <a:cubicBezTo>
                        <a:pt x="1590" y="950"/>
                        <a:pt x="1562" y="969"/>
                        <a:pt x="1541" y="995"/>
                      </a:cubicBezTo>
                      <a:lnTo>
                        <a:pt x="1541" y="995"/>
                      </a:lnTo>
                      <a:cubicBezTo>
                        <a:pt x="1519" y="1020"/>
                        <a:pt x="1491" y="1039"/>
                        <a:pt x="1459" y="1052"/>
                      </a:cubicBezTo>
                      <a:lnTo>
                        <a:pt x="1360" y="1091"/>
                      </a:lnTo>
                      <a:lnTo>
                        <a:pt x="1360" y="1091"/>
                      </a:lnTo>
                      <a:cubicBezTo>
                        <a:pt x="1328" y="1103"/>
                        <a:pt x="1300" y="1122"/>
                        <a:pt x="1278" y="1147"/>
                      </a:cubicBezTo>
                      <a:lnTo>
                        <a:pt x="1278" y="1147"/>
                      </a:lnTo>
                      <a:cubicBezTo>
                        <a:pt x="1257" y="1173"/>
                        <a:pt x="1229" y="1192"/>
                        <a:pt x="1196" y="1204"/>
                      </a:cubicBezTo>
                      <a:lnTo>
                        <a:pt x="1098" y="1243"/>
                      </a:lnTo>
                      <a:lnTo>
                        <a:pt x="1098" y="1243"/>
                      </a:lnTo>
                      <a:cubicBezTo>
                        <a:pt x="1066" y="1255"/>
                        <a:pt x="1048" y="1275"/>
                        <a:pt x="1048" y="1300"/>
                      </a:cubicBezTo>
                      <a:lnTo>
                        <a:pt x="1048" y="1300"/>
                      </a:lnTo>
                      <a:cubicBezTo>
                        <a:pt x="1048" y="1326"/>
                        <a:pt x="1066" y="1345"/>
                        <a:pt x="1098" y="1358"/>
                      </a:cubicBezTo>
                      <a:lnTo>
                        <a:pt x="1196" y="1396"/>
                      </a:lnTo>
                      <a:lnTo>
                        <a:pt x="1196" y="1396"/>
                      </a:lnTo>
                      <a:cubicBezTo>
                        <a:pt x="1229" y="1409"/>
                        <a:pt x="1257" y="1428"/>
                        <a:pt x="1278" y="1454"/>
                      </a:cubicBezTo>
                      <a:lnTo>
                        <a:pt x="1278" y="1454"/>
                      </a:lnTo>
                      <a:cubicBezTo>
                        <a:pt x="1300" y="1479"/>
                        <a:pt x="1328" y="1498"/>
                        <a:pt x="1360" y="1511"/>
                      </a:cubicBezTo>
                      <a:lnTo>
                        <a:pt x="1459" y="1549"/>
                      </a:lnTo>
                      <a:lnTo>
                        <a:pt x="1459" y="1549"/>
                      </a:lnTo>
                      <a:cubicBezTo>
                        <a:pt x="1491" y="1562"/>
                        <a:pt x="1519" y="1582"/>
                        <a:pt x="1541" y="1607"/>
                      </a:cubicBezTo>
                      <a:lnTo>
                        <a:pt x="1541" y="1607"/>
                      </a:lnTo>
                      <a:cubicBezTo>
                        <a:pt x="1562" y="1632"/>
                        <a:pt x="1590" y="1651"/>
                        <a:pt x="1622" y="1664"/>
                      </a:cubicBezTo>
                      <a:lnTo>
                        <a:pt x="1721" y="1702"/>
                      </a:lnTo>
                      <a:lnTo>
                        <a:pt x="1721" y="1702"/>
                      </a:lnTo>
                      <a:cubicBezTo>
                        <a:pt x="1754" y="1715"/>
                        <a:pt x="1780" y="1734"/>
                        <a:pt x="1803" y="1760"/>
                      </a:cubicBezTo>
                      <a:lnTo>
                        <a:pt x="1803" y="1760"/>
                      </a:lnTo>
                      <a:cubicBezTo>
                        <a:pt x="1824" y="1785"/>
                        <a:pt x="1851" y="1804"/>
                        <a:pt x="1885" y="1817"/>
                      </a:cubicBezTo>
                      <a:lnTo>
                        <a:pt x="1885" y="1817"/>
                      </a:lnTo>
                      <a:cubicBezTo>
                        <a:pt x="1918" y="1829"/>
                        <a:pt x="1950" y="1829"/>
                        <a:pt x="1983" y="1817"/>
                      </a:cubicBezTo>
                      <a:lnTo>
                        <a:pt x="1983" y="1817"/>
                      </a:lnTo>
                      <a:cubicBezTo>
                        <a:pt x="2015" y="1804"/>
                        <a:pt x="2043" y="1785"/>
                        <a:pt x="2065" y="1760"/>
                      </a:cubicBezTo>
                      <a:lnTo>
                        <a:pt x="2065" y="1760"/>
                      </a:lnTo>
                      <a:cubicBezTo>
                        <a:pt x="2086" y="1734"/>
                        <a:pt x="2114" y="1715"/>
                        <a:pt x="2147" y="1702"/>
                      </a:cubicBezTo>
                      <a:lnTo>
                        <a:pt x="2245" y="1664"/>
                      </a:lnTo>
                      <a:lnTo>
                        <a:pt x="2245" y="1664"/>
                      </a:lnTo>
                      <a:cubicBezTo>
                        <a:pt x="2278" y="1651"/>
                        <a:pt x="2305" y="1632"/>
                        <a:pt x="2327" y="1607"/>
                      </a:cubicBezTo>
                      <a:lnTo>
                        <a:pt x="2327" y="1607"/>
                      </a:lnTo>
                      <a:cubicBezTo>
                        <a:pt x="2349" y="1582"/>
                        <a:pt x="2376" y="1562"/>
                        <a:pt x="2409" y="1549"/>
                      </a:cubicBezTo>
                      <a:lnTo>
                        <a:pt x="2507" y="1511"/>
                      </a:lnTo>
                      <a:lnTo>
                        <a:pt x="2507" y="1511"/>
                      </a:lnTo>
                      <a:cubicBezTo>
                        <a:pt x="2540" y="1498"/>
                        <a:pt x="2567" y="1479"/>
                        <a:pt x="2589" y="1454"/>
                      </a:cubicBezTo>
                      <a:lnTo>
                        <a:pt x="2589" y="1454"/>
                      </a:lnTo>
                      <a:cubicBezTo>
                        <a:pt x="2611" y="1428"/>
                        <a:pt x="2638" y="1409"/>
                        <a:pt x="2671" y="1396"/>
                      </a:cubicBezTo>
                      <a:lnTo>
                        <a:pt x="2770" y="1358"/>
                      </a:lnTo>
                      <a:lnTo>
                        <a:pt x="2770" y="1358"/>
                      </a:lnTo>
                      <a:cubicBezTo>
                        <a:pt x="2802" y="1345"/>
                        <a:pt x="2819" y="1326"/>
                        <a:pt x="2819" y="1300"/>
                      </a:cubicBezTo>
                      <a:close/>
                      <a:moveTo>
                        <a:pt x="2046" y="2153"/>
                      </a:moveTo>
                      <a:lnTo>
                        <a:pt x="2046" y="2153"/>
                      </a:lnTo>
                      <a:cubicBezTo>
                        <a:pt x="2033" y="2146"/>
                        <a:pt x="2018" y="2143"/>
                        <a:pt x="1999" y="2143"/>
                      </a:cubicBezTo>
                      <a:lnTo>
                        <a:pt x="1999" y="2143"/>
                      </a:lnTo>
                      <a:cubicBezTo>
                        <a:pt x="2018" y="2143"/>
                        <a:pt x="2033" y="2146"/>
                        <a:pt x="2046" y="2153"/>
                      </a:cubicBezTo>
                      <a:close/>
                      <a:moveTo>
                        <a:pt x="1868" y="2143"/>
                      </a:moveTo>
                      <a:lnTo>
                        <a:pt x="1868" y="2143"/>
                      </a:lnTo>
                      <a:cubicBezTo>
                        <a:pt x="1851" y="2143"/>
                        <a:pt x="1837" y="2145"/>
                        <a:pt x="1824" y="2151"/>
                      </a:cubicBezTo>
                      <a:lnTo>
                        <a:pt x="1824" y="2151"/>
                      </a:lnTo>
                      <a:cubicBezTo>
                        <a:pt x="1837" y="2145"/>
                        <a:pt x="1851" y="2143"/>
                        <a:pt x="1868" y="2143"/>
                      </a:cubicBezTo>
                      <a:close/>
                      <a:moveTo>
                        <a:pt x="1016" y="995"/>
                      </a:moveTo>
                      <a:lnTo>
                        <a:pt x="1016" y="995"/>
                      </a:lnTo>
                      <a:cubicBezTo>
                        <a:pt x="1038" y="969"/>
                        <a:pt x="1066" y="950"/>
                        <a:pt x="1098" y="937"/>
                      </a:cubicBezTo>
                      <a:lnTo>
                        <a:pt x="1196" y="900"/>
                      </a:lnTo>
                      <a:lnTo>
                        <a:pt x="1196" y="900"/>
                      </a:lnTo>
                      <a:cubicBezTo>
                        <a:pt x="1229" y="887"/>
                        <a:pt x="1253" y="859"/>
                        <a:pt x="1268" y="816"/>
                      </a:cubicBezTo>
                      <a:lnTo>
                        <a:pt x="1286" y="765"/>
                      </a:lnTo>
                      <a:lnTo>
                        <a:pt x="1291" y="751"/>
                      </a:lnTo>
                      <a:lnTo>
                        <a:pt x="1291" y="751"/>
                      </a:lnTo>
                      <a:cubicBezTo>
                        <a:pt x="1290" y="750"/>
                        <a:pt x="1290" y="750"/>
                        <a:pt x="1289" y="750"/>
                      </a:cubicBezTo>
                      <a:lnTo>
                        <a:pt x="1291" y="750"/>
                      </a:lnTo>
                      <a:lnTo>
                        <a:pt x="1289" y="749"/>
                      </a:lnTo>
                      <a:lnTo>
                        <a:pt x="1289" y="749"/>
                      </a:lnTo>
                      <a:cubicBezTo>
                        <a:pt x="1276" y="740"/>
                        <a:pt x="1267" y="726"/>
                        <a:pt x="1262" y="708"/>
                      </a:cubicBezTo>
                      <a:lnTo>
                        <a:pt x="1262" y="708"/>
                      </a:lnTo>
                      <a:cubicBezTo>
                        <a:pt x="1251" y="669"/>
                        <a:pt x="1235" y="651"/>
                        <a:pt x="1213" y="651"/>
                      </a:cubicBezTo>
                      <a:lnTo>
                        <a:pt x="1213" y="651"/>
                      </a:lnTo>
                      <a:cubicBezTo>
                        <a:pt x="1191" y="651"/>
                        <a:pt x="1169" y="663"/>
                        <a:pt x="1147" y="689"/>
                      </a:cubicBezTo>
                      <a:lnTo>
                        <a:pt x="1081" y="765"/>
                      </a:lnTo>
                      <a:lnTo>
                        <a:pt x="1016" y="842"/>
                      </a:lnTo>
                      <a:lnTo>
                        <a:pt x="950" y="918"/>
                      </a:lnTo>
                      <a:lnTo>
                        <a:pt x="950" y="918"/>
                      </a:lnTo>
                      <a:cubicBezTo>
                        <a:pt x="929" y="943"/>
                        <a:pt x="912" y="975"/>
                        <a:pt x="902" y="1014"/>
                      </a:cubicBezTo>
                      <a:lnTo>
                        <a:pt x="902" y="1014"/>
                      </a:lnTo>
                      <a:cubicBezTo>
                        <a:pt x="891" y="1052"/>
                        <a:pt x="863" y="1071"/>
                        <a:pt x="819" y="1071"/>
                      </a:cubicBezTo>
                      <a:lnTo>
                        <a:pt x="819" y="1071"/>
                      </a:lnTo>
                      <a:cubicBezTo>
                        <a:pt x="775" y="1071"/>
                        <a:pt x="748" y="1052"/>
                        <a:pt x="738" y="1014"/>
                      </a:cubicBezTo>
                      <a:lnTo>
                        <a:pt x="738" y="1014"/>
                      </a:lnTo>
                      <a:cubicBezTo>
                        <a:pt x="727" y="975"/>
                        <a:pt x="710" y="956"/>
                        <a:pt x="689" y="956"/>
                      </a:cubicBezTo>
                      <a:lnTo>
                        <a:pt x="689" y="956"/>
                      </a:lnTo>
                      <a:cubicBezTo>
                        <a:pt x="667" y="956"/>
                        <a:pt x="645" y="969"/>
                        <a:pt x="622" y="995"/>
                      </a:cubicBezTo>
                      <a:lnTo>
                        <a:pt x="426" y="1224"/>
                      </a:lnTo>
                      <a:lnTo>
                        <a:pt x="426" y="1224"/>
                      </a:lnTo>
                      <a:cubicBezTo>
                        <a:pt x="404" y="1250"/>
                        <a:pt x="393" y="1275"/>
                        <a:pt x="393" y="1300"/>
                      </a:cubicBezTo>
                      <a:lnTo>
                        <a:pt x="393" y="1300"/>
                      </a:lnTo>
                      <a:cubicBezTo>
                        <a:pt x="393" y="1326"/>
                        <a:pt x="404" y="1351"/>
                        <a:pt x="426" y="1377"/>
                      </a:cubicBezTo>
                      <a:lnTo>
                        <a:pt x="492" y="1454"/>
                      </a:lnTo>
                      <a:lnTo>
                        <a:pt x="557" y="1530"/>
                      </a:lnTo>
                      <a:lnTo>
                        <a:pt x="622" y="1607"/>
                      </a:lnTo>
                      <a:lnTo>
                        <a:pt x="622" y="1607"/>
                      </a:lnTo>
                      <a:cubicBezTo>
                        <a:pt x="645" y="1632"/>
                        <a:pt x="667" y="1645"/>
                        <a:pt x="689" y="1645"/>
                      </a:cubicBezTo>
                      <a:lnTo>
                        <a:pt x="689" y="1645"/>
                      </a:lnTo>
                      <a:cubicBezTo>
                        <a:pt x="710" y="1645"/>
                        <a:pt x="727" y="1625"/>
                        <a:pt x="738" y="1587"/>
                      </a:cubicBezTo>
                      <a:lnTo>
                        <a:pt x="738" y="1587"/>
                      </a:lnTo>
                      <a:cubicBezTo>
                        <a:pt x="743" y="1569"/>
                        <a:pt x="752" y="1555"/>
                        <a:pt x="764" y="1546"/>
                      </a:cubicBezTo>
                      <a:lnTo>
                        <a:pt x="766" y="1545"/>
                      </a:lnTo>
                      <a:lnTo>
                        <a:pt x="764" y="1546"/>
                      </a:lnTo>
                      <a:lnTo>
                        <a:pt x="764" y="1546"/>
                      </a:lnTo>
                      <a:cubicBezTo>
                        <a:pt x="765" y="1545"/>
                        <a:pt x="765" y="1545"/>
                        <a:pt x="765" y="1545"/>
                      </a:cubicBezTo>
                      <a:lnTo>
                        <a:pt x="761" y="1530"/>
                      </a:lnTo>
                      <a:lnTo>
                        <a:pt x="744" y="1480"/>
                      </a:lnTo>
                      <a:lnTo>
                        <a:pt x="744" y="1480"/>
                      </a:lnTo>
                      <a:cubicBezTo>
                        <a:pt x="728" y="1437"/>
                        <a:pt x="704" y="1409"/>
                        <a:pt x="671" y="1396"/>
                      </a:cubicBezTo>
                      <a:lnTo>
                        <a:pt x="574" y="1358"/>
                      </a:lnTo>
                      <a:lnTo>
                        <a:pt x="574" y="1358"/>
                      </a:lnTo>
                      <a:cubicBezTo>
                        <a:pt x="540" y="1345"/>
                        <a:pt x="525" y="1326"/>
                        <a:pt x="525" y="1300"/>
                      </a:cubicBezTo>
                      <a:lnTo>
                        <a:pt x="525" y="1300"/>
                      </a:lnTo>
                      <a:cubicBezTo>
                        <a:pt x="525" y="1275"/>
                        <a:pt x="540" y="1255"/>
                        <a:pt x="574" y="1243"/>
                      </a:cubicBezTo>
                      <a:lnTo>
                        <a:pt x="671" y="1204"/>
                      </a:lnTo>
                      <a:lnTo>
                        <a:pt x="671" y="1204"/>
                      </a:lnTo>
                      <a:cubicBezTo>
                        <a:pt x="704" y="1192"/>
                        <a:pt x="728" y="1164"/>
                        <a:pt x="744" y="1121"/>
                      </a:cubicBezTo>
                      <a:lnTo>
                        <a:pt x="761" y="1071"/>
                      </a:lnTo>
                      <a:lnTo>
                        <a:pt x="766" y="1057"/>
                      </a:lnTo>
                      <a:lnTo>
                        <a:pt x="766" y="1057"/>
                      </a:lnTo>
                      <a:cubicBezTo>
                        <a:pt x="780" y="1067"/>
                        <a:pt x="797" y="1071"/>
                        <a:pt x="819" y="1071"/>
                      </a:cubicBezTo>
                      <a:lnTo>
                        <a:pt x="819" y="1071"/>
                      </a:lnTo>
                      <a:cubicBezTo>
                        <a:pt x="841" y="1071"/>
                        <a:pt x="859" y="1067"/>
                        <a:pt x="873" y="1057"/>
                      </a:cubicBezTo>
                      <a:lnTo>
                        <a:pt x="928" y="1045"/>
                      </a:lnTo>
                      <a:lnTo>
                        <a:pt x="928" y="1045"/>
                      </a:lnTo>
                      <a:cubicBezTo>
                        <a:pt x="965" y="1037"/>
                        <a:pt x="995" y="1020"/>
                        <a:pt x="1016" y="995"/>
                      </a:cubicBezTo>
                      <a:lnTo>
                        <a:pt x="1300" y="756"/>
                      </a:lnTo>
                      <a:lnTo>
                        <a:pt x="1300" y="756"/>
                      </a:lnTo>
                      <a:cubicBezTo>
                        <a:pt x="1312" y="762"/>
                        <a:pt x="1327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63" y="765"/>
                        <a:pt x="1378" y="762"/>
                        <a:pt x="1390" y="755"/>
                      </a:cubicBezTo>
                      <a:lnTo>
                        <a:pt x="1390" y="755"/>
                      </a:lnTo>
                      <a:cubicBezTo>
                        <a:pt x="1378" y="761"/>
                        <a:pt x="1362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27" y="765"/>
                        <a:pt x="1312" y="762"/>
                        <a:pt x="1300" y="756"/>
                      </a:cubicBezTo>
                      <a:lnTo>
                        <a:pt x="1016" y="995"/>
                      </a:lnTo>
                      <a:close/>
                      <a:moveTo>
                        <a:pt x="2480" y="756"/>
                      </a:moveTo>
                      <a:lnTo>
                        <a:pt x="2480" y="756"/>
                      </a:lnTo>
                      <a:cubicBezTo>
                        <a:pt x="2492" y="762"/>
                        <a:pt x="2507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41" y="765"/>
                        <a:pt x="2556" y="762"/>
                        <a:pt x="2567" y="756"/>
                      </a:cubicBezTo>
                      <a:lnTo>
                        <a:pt x="2567" y="756"/>
                      </a:lnTo>
                      <a:cubicBezTo>
                        <a:pt x="2555" y="762"/>
                        <a:pt x="2541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07" y="765"/>
                        <a:pt x="2492" y="762"/>
                        <a:pt x="2480" y="756"/>
                      </a:cubicBezTo>
                      <a:close/>
                      <a:moveTo>
                        <a:pt x="3442" y="918"/>
                      </a:moveTo>
                      <a:lnTo>
                        <a:pt x="3703" y="918"/>
                      </a:lnTo>
                      <a:lnTo>
                        <a:pt x="3703" y="1224"/>
                      </a:lnTo>
                      <a:lnTo>
                        <a:pt x="3703" y="1224"/>
                      </a:lnTo>
                      <a:cubicBezTo>
                        <a:pt x="3682" y="1250"/>
                        <a:pt x="3671" y="1275"/>
                        <a:pt x="3671" y="1300"/>
                      </a:cubicBezTo>
                      <a:lnTo>
                        <a:pt x="3671" y="1300"/>
                      </a:lnTo>
                      <a:cubicBezTo>
                        <a:pt x="3671" y="1326"/>
                        <a:pt x="3682" y="1351"/>
                        <a:pt x="3703" y="1377"/>
                      </a:cubicBezTo>
                      <a:lnTo>
                        <a:pt x="3703" y="1683"/>
                      </a:lnTo>
                      <a:lnTo>
                        <a:pt x="3442" y="1683"/>
                      </a:lnTo>
                      <a:lnTo>
                        <a:pt x="3442" y="1683"/>
                      </a:lnTo>
                      <a:cubicBezTo>
                        <a:pt x="3398" y="1683"/>
                        <a:pt x="3360" y="1690"/>
                        <a:pt x="3327" y="1702"/>
                      </a:cubicBezTo>
                      <a:lnTo>
                        <a:pt x="3327" y="1702"/>
                      </a:lnTo>
                      <a:cubicBezTo>
                        <a:pt x="3294" y="1715"/>
                        <a:pt x="3278" y="1734"/>
                        <a:pt x="3278" y="1760"/>
                      </a:cubicBezTo>
                      <a:lnTo>
                        <a:pt x="3278" y="1760"/>
                      </a:lnTo>
                      <a:cubicBezTo>
                        <a:pt x="3278" y="1785"/>
                        <a:pt x="3289" y="1811"/>
                        <a:pt x="3311" y="1836"/>
                      </a:cubicBezTo>
                      <a:lnTo>
                        <a:pt x="3311" y="1836"/>
                      </a:lnTo>
                      <a:cubicBezTo>
                        <a:pt x="3333" y="1861"/>
                        <a:pt x="3343" y="1887"/>
                        <a:pt x="3343" y="1912"/>
                      </a:cubicBezTo>
                      <a:lnTo>
                        <a:pt x="3343" y="1912"/>
                      </a:lnTo>
                      <a:cubicBezTo>
                        <a:pt x="3343" y="1938"/>
                        <a:pt x="3327" y="1957"/>
                        <a:pt x="3294" y="1970"/>
                      </a:cubicBezTo>
                      <a:lnTo>
                        <a:pt x="3294" y="1970"/>
                      </a:lnTo>
                      <a:cubicBezTo>
                        <a:pt x="3262" y="1983"/>
                        <a:pt x="3223" y="1989"/>
                        <a:pt x="3179" y="1989"/>
                      </a:cubicBezTo>
                      <a:lnTo>
                        <a:pt x="2917" y="1989"/>
                      </a:lnTo>
                      <a:lnTo>
                        <a:pt x="2917" y="1989"/>
                      </a:lnTo>
                      <a:cubicBezTo>
                        <a:pt x="2873" y="1989"/>
                        <a:pt x="2835" y="1995"/>
                        <a:pt x="2802" y="2008"/>
                      </a:cubicBezTo>
                      <a:lnTo>
                        <a:pt x="2802" y="2008"/>
                      </a:lnTo>
                      <a:cubicBezTo>
                        <a:pt x="2770" y="2020"/>
                        <a:pt x="2753" y="2040"/>
                        <a:pt x="2753" y="2065"/>
                      </a:cubicBezTo>
                      <a:lnTo>
                        <a:pt x="2753" y="2065"/>
                      </a:lnTo>
                      <a:cubicBezTo>
                        <a:pt x="2753" y="2091"/>
                        <a:pt x="2764" y="2116"/>
                        <a:pt x="2786" y="2143"/>
                      </a:cubicBezTo>
                      <a:lnTo>
                        <a:pt x="2786" y="2143"/>
                      </a:lnTo>
                      <a:cubicBezTo>
                        <a:pt x="2808" y="2168"/>
                        <a:pt x="2819" y="2193"/>
                        <a:pt x="2819" y="2218"/>
                      </a:cubicBezTo>
                      <a:lnTo>
                        <a:pt x="2819" y="2218"/>
                      </a:lnTo>
                      <a:cubicBezTo>
                        <a:pt x="2819" y="2244"/>
                        <a:pt x="2802" y="2264"/>
                        <a:pt x="2770" y="2276"/>
                      </a:cubicBezTo>
                      <a:lnTo>
                        <a:pt x="2770" y="2276"/>
                      </a:lnTo>
                      <a:cubicBezTo>
                        <a:pt x="2737" y="2289"/>
                        <a:pt x="2698" y="2295"/>
                        <a:pt x="2655" y="2295"/>
                      </a:cubicBezTo>
                      <a:lnTo>
                        <a:pt x="2392" y="2295"/>
                      </a:lnTo>
                      <a:lnTo>
                        <a:pt x="2392" y="2295"/>
                      </a:lnTo>
                      <a:cubicBezTo>
                        <a:pt x="2349" y="2295"/>
                        <a:pt x="2311" y="2289"/>
                        <a:pt x="2278" y="2276"/>
                      </a:cubicBezTo>
                      <a:lnTo>
                        <a:pt x="2278" y="2276"/>
                      </a:lnTo>
                      <a:cubicBezTo>
                        <a:pt x="2245" y="2264"/>
                        <a:pt x="2229" y="2244"/>
                        <a:pt x="2229" y="2218"/>
                      </a:cubicBezTo>
                      <a:lnTo>
                        <a:pt x="2229" y="2218"/>
                      </a:lnTo>
                      <a:cubicBezTo>
                        <a:pt x="2229" y="2193"/>
                        <a:pt x="2240" y="2168"/>
                        <a:pt x="2261" y="2143"/>
                      </a:cubicBezTo>
                      <a:lnTo>
                        <a:pt x="2392" y="1989"/>
                      </a:lnTo>
                      <a:lnTo>
                        <a:pt x="2392" y="1989"/>
                      </a:lnTo>
                      <a:cubicBezTo>
                        <a:pt x="2415" y="1964"/>
                        <a:pt x="2431" y="1932"/>
                        <a:pt x="2442" y="1893"/>
                      </a:cubicBezTo>
                      <a:lnTo>
                        <a:pt x="2442" y="1893"/>
                      </a:lnTo>
                      <a:cubicBezTo>
                        <a:pt x="2453" y="1855"/>
                        <a:pt x="2480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67" y="1836"/>
                        <a:pt x="2595" y="1855"/>
                        <a:pt x="2605" y="1893"/>
                      </a:cubicBezTo>
                      <a:lnTo>
                        <a:pt x="2605" y="1893"/>
                      </a:lnTo>
                      <a:cubicBezTo>
                        <a:pt x="2617" y="1932"/>
                        <a:pt x="2633" y="1951"/>
                        <a:pt x="2655" y="1951"/>
                      </a:cubicBezTo>
                      <a:lnTo>
                        <a:pt x="2655" y="1951"/>
                      </a:lnTo>
                      <a:cubicBezTo>
                        <a:pt x="2677" y="1951"/>
                        <a:pt x="2698" y="1938"/>
                        <a:pt x="2720" y="1912"/>
                      </a:cubicBezTo>
                      <a:lnTo>
                        <a:pt x="2786" y="1836"/>
                      </a:lnTo>
                      <a:lnTo>
                        <a:pt x="2851" y="1760"/>
                      </a:lnTo>
                      <a:lnTo>
                        <a:pt x="2917" y="1683"/>
                      </a:lnTo>
                      <a:lnTo>
                        <a:pt x="2917" y="1683"/>
                      </a:lnTo>
                      <a:cubicBezTo>
                        <a:pt x="2939" y="1657"/>
                        <a:pt x="2956" y="1625"/>
                        <a:pt x="2966" y="1587"/>
                      </a:cubicBezTo>
                      <a:lnTo>
                        <a:pt x="2966" y="1587"/>
                      </a:lnTo>
                      <a:cubicBezTo>
                        <a:pt x="2971" y="1570"/>
                        <a:pt x="2980" y="1557"/>
                        <a:pt x="2991" y="1547"/>
                      </a:cubicBezTo>
                      <a:lnTo>
                        <a:pt x="2995" y="1545"/>
                      </a:lnTo>
                      <a:lnTo>
                        <a:pt x="2992" y="1547"/>
                      </a:lnTo>
                      <a:lnTo>
                        <a:pt x="2992" y="1547"/>
                      </a:lnTo>
                      <a:cubicBezTo>
                        <a:pt x="2992" y="1546"/>
                        <a:pt x="2993" y="1546"/>
                        <a:pt x="2994" y="1545"/>
                      </a:cubicBezTo>
                      <a:lnTo>
                        <a:pt x="2940" y="1557"/>
                      </a:lnTo>
                      <a:lnTo>
                        <a:pt x="2940" y="1557"/>
                      </a:lnTo>
                      <a:cubicBezTo>
                        <a:pt x="2903" y="1564"/>
                        <a:pt x="2873" y="1582"/>
                        <a:pt x="2851" y="1607"/>
                      </a:cubicBezTo>
                      <a:lnTo>
                        <a:pt x="2851" y="1607"/>
                      </a:lnTo>
                      <a:cubicBezTo>
                        <a:pt x="2830" y="1632"/>
                        <a:pt x="2802" y="1651"/>
                        <a:pt x="2770" y="1664"/>
                      </a:cubicBezTo>
                      <a:lnTo>
                        <a:pt x="2671" y="1702"/>
                      </a:lnTo>
                      <a:lnTo>
                        <a:pt x="2671" y="1702"/>
                      </a:lnTo>
                      <a:cubicBezTo>
                        <a:pt x="2638" y="1715"/>
                        <a:pt x="2615" y="1742"/>
                        <a:pt x="2600" y="1786"/>
                      </a:cubicBezTo>
                      <a:lnTo>
                        <a:pt x="2582" y="1836"/>
                      </a:lnTo>
                      <a:lnTo>
                        <a:pt x="2577" y="1850"/>
                      </a:lnTo>
                      <a:lnTo>
                        <a:pt x="2577" y="1850"/>
                      </a:lnTo>
                      <a:cubicBezTo>
                        <a:pt x="2563" y="1841"/>
                        <a:pt x="2546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02" y="1836"/>
                        <a:pt x="2484" y="1841"/>
                        <a:pt x="2471" y="1850"/>
                      </a:cubicBezTo>
                      <a:lnTo>
                        <a:pt x="2415" y="1862"/>
                      </a:lnTo>
                      <a:lnTo>
                        <a:pt x="2415" y="1862"/>
                      </a:lnTo>
                      <a:cubicBezTo>
                        <a:pt x="2378" y="1871"/>
                        <a:pt x="2349" y="1887"/>
                        <a:pt x="2327" y="1912"/>
                      </a:cubicBezTo>
                      <a:lnTo>
                        <a:pt x="2327" y="1912"/>
                      </a:lnTo>
                      <a:cubicBezTo>
                        <a:pt x="2305" y="1938"/>
                        <a:pt x="2278" y="1957"/>
                        <a:pt x="2245" y="1970"/>
                      </a:cubicBezTo>
                      <a:lnTo>
                        <a:pt x="2147" y="2008"/>
                      </a:lnTo>
                      <a:lnTo>
                        <a:pt x="2147" y="2008"/>
                      </a:lnTo>
                      <a:cubicBezTo>
                        <a:pt x="2114" y="2020"/>
                        <a:pt x="2090" y="2049"/>
                        <a:pt x="2075" y="2092"/>
                      </a:cubicBezTo>
                      <a:lnTo>
                        <a:pt x="2058" y="2143"/>
                      </a:lnTo>
                      <a:lnTo>
                        <a:pt x="2053" y="2156"/>
                      </a:lnTo>
                      <a:lnTo>
                        <a:pt x="2053" y="2156"/>
                      </a:lnTo>
                      <a:cubicBezTo>
                        <a:pt x="2053" y="2156"/>
                        <a:pt x="2053" y="2156"/>
                        <a:pt x="2053" y="2157"/>
                      </a:cubicBezTo>
                      <a:lnTo>
                        <a:pt x="2053" y="2156"/>
                      </a:lnTo>
                      <a:lnTo>
                        <a:pt x="2053" y="2157"/>
                      </a:lnTo>
                      <a:lnTo>
                        <a:pt x="2053" y="2157"/>
                      </a:lnTo>
                      <a:cubicBezTo>
                        <a:pt x="2067" y="2166"/>
                        <a:pt x="2076" y="2181"/>
                        <a:pt x="2081" y="2199"/>
                      </a:cubicBezTo>
                      <a:lnTo>
                        <a:pt x="2081" y="2199"/>
                      </a:lnTo>
                      <a:cubicBezTo>
                        <a:pt x="2092" y="2238"/>
                        <a:pt x="2109" y="2269"/>
                        <a:pt x="2131" y="2295"/>
                      </a:cubicBezTo>
                      <a:lnTo>
                        <a:pt x="2196" y="2371"/>
                      </a:lnTo>
                      <a:lnTo>
                        <a:pt x="2261" y="2448"/>
                      </a:lnTo>
                      <a:lnTo>
                        <a:pt x="2261" y="2448"/>
                      </a:lnTo>
                      <a:cubicBezTo>
                        <a:pt x="2284" y="2473"/>
                        <a:pt x="2300" y="2506"/>
                        <a:pt x="2311" y="2543"/>
                      </a:cubicBezTo>
                      <a:lnTo>
                        <a:pt x="2311" y="2543"/>
                      </a:lnTo>
                      <a:cubicBezTo>
                        <a:pt x="2322" y="2581"/>
                        <a:pt x="2305" y="2601"/>
                        <a:pt x="2261" y="2601"/>
                      </a:cubicBezTo>
                      <a:lnTo>
                        <a:pt x="1606" y="2601"/>
                      </a:lnTo>
                      <a:lnTo>
                        <a:pt x="1606" y="2601"/>
                      </a:lnTo>
                      <a:cubicBezTo>
                        <a:pt x="1562" y="2601"/>
                        <a:pt x="1546" y="2581"/>
                        <a:pt x="1557" y="2543"/>
                      </a:cubicBezTo>
                      <a:lnTo>
                        <a:pt x="1557" y="2543"/>
                      </a:lnTo>
                      <a:cubicBezTo>
                        <a:pt x="1568" y="2506"/>
                        <a:pt x="1584" y="2473"/>
                        <a:pt x="1606" y="2448"/>
                      </a:cubicBezTo>
                      <a:lnTo>
                        <a:pt x="1672" y="2371"/>
                      </a:lnTo>
                      <a:lnTo>
                        <a:pt x="1737" y="2295"/>
                      </a:lnTo>
                      <a:lnTo>
                        <a:pt x="1737" y="2295"/>
                      </a:lnTo>
                      <a:cubicBezTo>
                        <a:pt x="1758" y="2269"/>
                        <a:pt x="1776" y="2238"/>
                        <a:pt x="1786" y="2199"/>
                      </a:cubicBezTo>
                      <a:lnTo>
                        <a:pt x="1786" y="2199"/>
                      </a:lnTo>
                      <a:cubicBezTo>
                        <a:pt x="1791" y="2181"/>
                        <a:pt x="1801" y="2167"/>
                        <a:pt x="1813" y="2158"/>
                      </a:cubicBezTo>
                      <a:lnTo>
                        <a:pt x="1815" y="2156"/>
                      </a:lnTo>
                      <a:lnTo>
                        <a:pt x="1814" y="2157"/>
                      </a:lnTo>
                      <a:lnTo>
                        <a:pt x="1814" y="2157"/>
                      </a:lnTo>
                      <a:cubicBezTo>
                        <a:pt x="1814" y="2157"/>
                        <a:pt x="1814" y="2156"/>
                        <a:pt x="1815" y="2156"/>
                      </a:cubicBezTo>
                      <a:lnTo>
                        <a:pt x="1810" y="2143"/>
                      </a:lnTo>
                      <a:lnTo>
                        <a:pt x="1793" y="2092"/>
                      </a:lnTo>
                      <a:lnTo>
                        <a:pt x="1793" y="2092"/>
                      </a:lnTo>
                      <a:cubicBezTo>
                        <a:pt x="1777" y="2049"/>
                        <a:pt x="1754" y="2020"/>
                        <a:pt x="1721" y="2008"/>
                      </a:cubicBezTo>
                      <a:lnTo>
                        <a:pt x="1622" y="1970"/>
                      </a:lnTo>
                      <a:lnTo>
                        <a:pt x="1622" y="1970"/>
                      </a:lnTo>
                      <a:cubicBezTo>
                        <a:pt x="1590" y="1957"/>
                        <a:pt x="1562" y="1938"/>
                        <a:pt x="1541" y="1912"/>
                      </a:cubicBezTo>
                      <a:lnTo>
                        <a:pt x="1541" y="1912"/>
                      </a:lnTo>
                      <a:cubicBezTo>
                        <a:pt x="1519" y="1887"/>
                        <a:pt x="1489" y="1871"/>
                        <a:pt x="1452" y="1862"/>
                      </a:cubicBezTo>
                      <a:lnTo>
                        <a:pt x="1397" y="1850"/>
                      </a:lnTo>
                      <a:lnTo>
                        <a:pt x="1397" y="1850"/>
                      </a:lnTo>
                      <a:cubicBezTo>
                        <a:pt x="1384" y="1841"/>
                        <a:pt x="1366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22" y="1836"/>
                        <a:pt x="1305" y="1841"/>
                        <a:pt x="1291" y="1850"/>
                      </a:cubicBezTo>
                      <a:lnTo>
                        <a:pt x="1286" y="1836"/>
                      </a:lnTo>
                      <a:lnTo>
                        <a:pt x="1268" y="1786"/>
                      </a:lnTo>
                      <a:lnTo>
                        <a:pt x="1268" y="1786"/>
                      </a:lnTo>
                      <a:cubicBezTo>
                        <a:pt x="1253" y="1742"/>
                        <a:pt x="1229" y="1715"/>
                        <a:pt x="1196" y="1702"/>
                      </a:cubicBezTo>
                      <a:lnTo>
                        <a:pt x="1098" y="1664"/>
                      </a:lnTo>
                      <a:lnTo>
                        <a:pt x="1098" y="1664"/>
                      </a:lnTo>
                      <a:cubicBezTo>
                        <a:pt x="1066" y="1651"/>
                        <a:pt x="1038" y="1632"/>
                        <a:pt x="1016" y="1607"/>
                      </a:cubicBezTo>
                      <a:lnTo>
                        <a:pt x="1016" y="1607"/>
                      </a:lnTo>
                      <a:cubicBezTo>
                        <a:pt x="995" y="1582"/>
                        <a:pt x="965" y="1564"/>
                        <a:pt x="928" y="1557"/>
                      </a:cubicBezTo>
                      <a:lnTo>
                        <a:pt x="874" y="1545"/>
                      </a:lnTo>
                      <a:lnTo>
                        <a:pt x="874" y="1545"/>
                      </a:lnTo>
                      <a:cubicBezTo>
                        <a:pt x="875" y="1546"/>
                        <a:pt x="875" y="1546"/>
                        <a:pt x="876" y="1547"/>
                      </a:cubicBezTo>
                      <a:lnTo>
                        <a:pt x="873" y="1545"/>
                      </a:lnTo>
                      <a:lnTo>
                        <a:pt x="876" y="1547"/>
                      </a:lnTo>
                      <a:lnTo>
                        <a:pt x="876" y="1547"/>
                      </a:lnTo>
                      <a:cubicBezTo>
                        <a:pt x="888" y="1557"/>
                        <a:pt x="896" y="1570"/>
                        <a:pt x="902" y="1587"/>
                      </a:cubicBezTo>
                      <a:lnTo>
                        <a:pt x="902" y="1587"/>
                      </a:lnTo>
                      <a:cubicBezTo>
                        <a:pt x="912" y="1625"/>
                        <a:pt x="929" y="1657"/>
                        <a:pt x="950" y="1683"/>
                      </a:cubicBezTo>
                      <a:lnTo>
                        <a:pt x="1081" y="1836"/>
                      </a:lnTo>
                      <a:lnTo>
                        <a:pt x="1147" y="1912"/>
                      </a:lnTo>
                      <a:lnTo>
                        <a:pt x="1147" y="1912"/>
                      </a:lnTo>
                      <a:cubicBezTo>
                        <a:pt x="1169" y="1938"/>
                        <a:pt x="1191" y="1951"/>
                        <a:pt x="1213" y="1951"/>
                      </a:cubicBezTo>
                      <a:lnTo>
                        <a:pt x="1213" y="1951"/>
                      </a:lnTo>
                      <a:cubicBezTo>
                        <a:pt x="1235" y="1951"/>
                        <a:pt x="1251" y="1932"/>
                        <a:pt x="1262" y="1893"/>
                      </a:cubicBezTo>
                      <a:lnTo>
                        <a:pt x="1262" y="1893"/>
                      </a:lnTo>
                      <a:cubicBezTo>
                        <a:pt x="1273" y="1855"/>
                        <a:pt x="1300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87" y="1836"/>
                        <a:pt x="1415" y="1855"/>
                        <a:pt x="1426" y="1893"/>
                      </a:cubicBezTo>
                      <a:lnTo>
                        <a:pt x="1426" y="1893"/>
                      </a:lnTo>
                      <a:cubicBezTo>
                        <a:pt x="1437" y="1932"/>
                        <a:pt x="1453" y="1964"/>
                        <a:pt x="1475" y="1989"/>
                      </a:cubicBezTo>
                      <a:lnTo>
                        <a:pt x="1541" y="2065"/>
                      </a:lnTo>
                      <a:lnTo>
                        <a:pt x="1606" y="2143"/>
                      </a:lnTo>
                      <a:lnTo>
                        <a:pt x="1606" y="2143"/>
                      </a:lnTo>
                      <a:cubicBezTo>
                        <a:pt x="1628" y="2168"/>
                        <a:pt x="1639" y="2193"/>
                        <a:pt x="1639" y="2218"/>
                      </a:cubicBezTo>
                      <a:lnTo>
                        <a:pt x="1639" y="2218"/>
                      </a:lnTo>
                      <a:cubicBezTo>
                        <a:pt x="1639" y="2244"/>
                        <a:pt x="1622" y="2264"/>
                        <a:pt x="1590" y="2276"/>
                      </a:cubicBezTo>
                      <a:lnTo>
                        <a:pt x="1590" y="2276"/>
                      </a:lnTo>
                      <a:cubicBezTo>
                        <a:pt x="1557" y="2289"/>
                        <a:pt x="1519" y="2295"/>
                        <a:pt x="1475" y="2295"/>
                      </a:cubicBezTo>
                      <a:lnTo>
                        <a:pt x="1213" y="2295"/>
                      </a:lnTo>
                      <a:lnTo>
                        <a:pt x="1213" y="2295"/>
                      </a:lnTo>
                      <a:cubicBezTo>
                        <a:pt x="1169" y="2295"/>
                        <a:pt x="1131" y="2289"/>
                        <a:pt x="1098" y="2276"/>
                      </a:cubicBezTo>
                      <a:lnTo>
                        <a:pt x="1098" y="2276"/>
                      </a:lnTo>
                      <a:cubicBezTo>
                        <a:pt x="1066" y="2264"/>
                        <a:pt x="1048" y="2244"/>
                        <a:pt x="1048" y="2218"/>
                      </a:cubicBezTo>
                      <a:lnTo>
                        <a:pt x="1048" y="2218"/>
                      </a:lnTo>
                      <a:cubicBezTo>
                        <a:pt x="1048" y="2193"/>
                        <a:pt x="1060" y="2168"/>
                        <a:pt x="1081" y="2143"/>
                      </a:cubicBezTo>
                      <a:lnTo>
                        <a:pt x="1081" y="2143"/>
                      </a:lnTo>
                      <a:cubicBezTo>
                        <a:pt x="1103" y="2116"/>
                        <a:pt x="1114" y="2091"/>
                        <a:pt x="1114" y="2065"/>
                      </a:cubicBezTo>
                      <a:lnTo>
                        <a:pt x="1114" y="2065"/>
                      </a:lnTo>
                      <a:cubicBezTo>
                        <a:pt x="1114" y="2040"/>
                        <a:pt x="1098" y="2020"/>
                        <a:pt x="1066" y="2008"/>
                      </a:cubicBezTo>
                      <a:lnTo>
                        <a:pt x="1066" y="2008"/>
                      </a:lnTo>
                      <a:cubicBezTo>
                        <a:pt x="1032" y="1995"/>
                        <a:pt x="995" y="1989"/>
                        <a:pt x="950" y="1989"/>
                      </a:cubicBezTo>
                      <a:lnTo>
                        <a:pt x="689" y="1989"/>
                      </a:lnTo>
                      <a:lnTo>
                        <a:pt x="689" y="1989"/>
                      </a:lnTo>
                      <a:cubicBezTo>
                        <a:pt x="645" y="1989"/>
                        <a:pt x="606" y="1983"/>
                        <a:pt x="574" y="1970"/>
                      </a:cubicBezTo>
                      <a:lnTo>
                        <a:pt x="574" y="1970"/>
                      </a:lnTo>
                      <a:cubicBezTo>
                        <a:pt x="540" y="1957"/>
                        <a:pt x="525" y="1938"/>
                        <a:pt x="525" y="1912"/>
                      </a:cubicBezTo>
                      <a:lnTo>
                        <a:pt x="525" y="1912"/>
                      </a:lnTo>
                      <a:cubicBezTo>
                        <a:pt x="525" y="1887"/>
                        <a:pt x="535" y="1861"/>
                        <a:pt x="557" y="1836"/>
                      </a:cubicBezTo>
                      <a:lnTo>
                        <a:pt x="557" y="1836"/>
                      </a:lnTo>
                      <a:cubicBezTo>
                        <a:pt x="579" y="1811"/>
                        <a:pt x="590" y="1785"/>
                        <a:pt x="590" y="1760"/>
                      </a:cubicBezTo>
                      <a:lnTo>
                        <a:pt x="590" y="1760"/>
                      </a:lnTo>
                      <a:cubicBezTo>
                        <a:pt x="590" y="1734"/>
                        <a:pt x="574" y="1715"/>
                        <a:pt x="540" y="1702"/>
                      </a:cubicBezTo>
                      <a:lnTo>
                        <a:pt x="540" y="1702"/>
                      </a:lnTo>
                      <a:cubicBezTo>
                        <a:pt x="508" y="1690"/>
                        <a:pt x="469" y="1683"/>
                        <a:pt x="426" y="1683"/>
                      </a:cubicBezTo>
                      <a:lnTo>
                        <a:pt x="164" y="1683"/>
                      </a:lnTo>
                      <a:lnTo>
                        <a:pt x="164" y="1683"/>
                      </a:lnTo>
                      <a:cubicBezTo>
                        <a:pt x="120" y="1683"/>
                        <a:pt x="82" y="1677"/>
                        <a:pt x="49" y="1664"/>
                      </a:cubicBezTo>
                      <a:lnTo>
                        <a:pt x="49" y="1664"/>
                      </a:lnTo>
                      <a:cubicBezTo>
                        <a:pt x="16" y="1651"/>
                        <a:pt x="0" y="1632"/>
                        <a:pt x="0" y="1607"/>
                      </a:cubicBezTo>
                      <a:lnTo>
                        <a:pt x="0" y="1607"/>
                      </a:lnTo>
                      <a:cubicBezTo>
                        <a:pt x="0" y="1582"/>
                        <a:pt x="11" y="1556"/>
                        <a:pt x="33" y="1530"/>
                      </a:cubicBezTo>
                      <a:lnTo>
                        <a:pt x="98" y="1454"/>
                      </a:lnTo>
                      <a:lnTo>
                        <a:pt x="164" y="1377"/>
                      </a:lnTo>
                      <a:lnTo>
                        <a:pt x="164" y="1377"/>
                      </a:lnTo>
                      <a:cubicBezTo>
                        <a:pt x="186" y="1351"/>
                        <a:pt x="197" y="1326"/>
                        <a:pt x="197" y="1300"/>
                      </a:cubicBezTo>
                      <a:lnTo>
                        <a:pt x="197" y="1300"/>
                      </a:lnTo>
                      <a:cubicBezTo>
                        <a:pt x="197" y="1275"/>
                        <a:pt x="186" y="1250"/>
                        <a:pt x="164" y="1224"/>
                      </a:cubicBezTo>
                      <a:lnTo>
                        <a:pt x="33" y="1071"/>
                      </a:lnTo>
                      <a:lnTo>
                        <a:pt x="33" y="1071"/>
                      </a:lnTo>
                      <a:cubicBezTo>
                        <a:pt x="11" y="1046"/>
                        <a:pt x="0" y="1020"/>
                        <a:pt x="0" y="995"/>
                      </a:cubicBezTo>
                      <a:lnTo>
                        <a:pt x="0" y="995"/>
                      </a:lnTo>
                      <a:cubicBezTo>
                        <a:pt x="0" y="969"/>
                        <a:pt x="16" y="950"/>
                        <a:pt x="49" y="937"/>
                      </a:cubicBezTo>
                      <a:lnTo>
                        <a:pt x="49" y="937"/>
                      </a:lnTo>
                      <a:cubicBezTo>
                        <a:pt x="82" y="924"/>
                        <a:pt x="120" y="918"/>
                        <a:pt x="164" y="918"/>
                      </a:cubicBezTo>
                      <a:lnTo>
                        <a:pt x="426" y="918"/>
                      </a:lnTo>
                      <a:lnTo>
                        <a:pt x="426" y="918"/>
                      </a:lnTo>
                      <a:cubicBezTo>
                        <a:pt x="469" y="918"/>
                        <a:pt x="508" y="912"/>
                        <a:pt x="540" y="900"/>
                      </a:cubicBezTo>
                      <a:lnTo>
                        <a:pt x="540" y="900"/>
                      </a:lnTo>
                      <a:cubicBezTo>
                        <a:pt x="574" y="887"/>
                        <a:pt x="590" y="867"/>
                        <a:pt x="590" y="842"/>
                      </a:cubicBezTo>
                      <a:lnTo>
                        <a:pt x="590" y="842"/>
                      </a:lnTo>
                      <a:cubicBezTo>
                        <a:pt x="590" y="816"/>
                        <a:pt x="579" y="791"/>
                        <a:pt x="557" y="765"/>
                      </a:cubicBezTo>
                      <a:lnTo>
                        <a:pt x="557" y="765"/>
                      </a:lnTo>
                      <a:cubicBezTo>
                        <a:pt x="535" y="739"/>
                        <a:pt x="525" y="714"/>
                        <a:pt x="525" y="689"/>
                      </a:cubicBezTo>
                      <a:lnTo>
                        <a:pt x="525" y="689"/>
                      </a:lnTo>
                      <a:cubicBezTo>
                        <a:pt x="525" y="663"/>
                        <a:pt x="540" y="644"/>
                        <a:pt x="574" y="631"/>
                      </a:cubicBezTo>
                      <a:lnTo>
                        <a:pt x="574" y="631"/>
                      </a:lnTo>
                      <a:cubicBezTo>
                        <a:pt x="606" y="618"/>
                        <a:pt x="645" y="613"/>
                        <a:pt x="689" y="613"/>
                      </a:cubicBezTo>
                      <a:lnTo>
                        <a:pt x="950" y="613"/>
                      </a:lnTo>
                      <a:lnTo>
                        <a:pt x="950" y="613"/>
                      </a:lnTo>
                      <a:cubicBezTo>
                        <a:pt x="995" y="613"/>
                        <a:pt x="1032" y="605"/>
                        <a:pt x="1066" y="593"/>
                      </a:cubicBezTo>
                      <a:lnTo>
                        <a:pt x="1066" y="593"/>
                      </a:lnTo>
                      <a:cubicBezTo>
                        <a:pt x="1098" y="580"/>
                        <a:pt x="1114" y="561"/>
                        <a:pt x="1114" y="535"/>
                      </a:cubicBezTo>
                      <a:lnTo>
                        <a:pt x="1114" y="535"/>
                      </a:lnTo>
                      <a:cubicBezTo>
                        <a:pt x="1114" y="510"/>
                        <a:pt x="1103" y="485"/>
                        <a:pt x="1081" y="459"/>
                      </a:cubicBezTo>
                      <a:lnTo>
                        <a:pt x="1081" y="459"/>
                      </a:lnTo>
                      <a:cubicBezTo>
                        <a:pt x="1060" y="434"/>
                        <a:pt x="1048" y="409"/>
                        <a:pt x="1048" y="382"/>
                      </a:cubicBezTo>
                      <a:lnTo>
                        <a:pt x="1048" y="382"/>
                      </a:lnTo>
                      <a:cubicBezTo>
                        <a:pt x="1048" y="357"/>
                        <a:pt x="1066" y="338"/>
                        <a:pt x="1098" y="326"/>
                      </a:cubicBezTo>
                      <a:lnTo>
                        <a:pt x="1098" y="326"/>
                      </a:lnTo>
                      <a:cubicBezTo>
                        <a:pt x="1131" y="313"/>
                        <a:pt x="1169" y="306"/>
                        <a:pt x="1213" y="306"/>
                      </a:cubicBezTo>
                      <a:lnTo>
                        <a:pt x="1475" y="306"/>
                      </a:lnTo>
                      <a:lnTo>
                        <a:pt x="1475" y="306"/>
                      </a:lnTo>
                      <a:cubicBezTo>
                        <a:pt x="1519" y="306"/>
                        <a:pt x="1557" y="313"/>
                        <a:pt x="1590" y="326"/>
                      </a:cubicBezTo>
                      <a:lnTo>
                        <a:pt x="1590" y="326"/>
                      </a:lnTo>
                      <a:cubicBezTo>
                        <a:pt x="1622" y="338"/>
                        <a:pt x="1639" y="357"/>
                        <a:pt x="1639" y="382"/>
                      </a:cubicBezTo>
                      <a:lnTo>
                        <a:pt x="1639" y="382"/>
                      </a:lnTo>
                      <a:cubicBezTo>
                        <a:pt x="1639" y="409"/>
                        <a:pt x="1628" y="434"/>
                        <a:pt x="1606" y="459"/>
                      </a:cubicBezTo>
                      <a:lnTo>
                        <a:pt x="1541" y="535"/>
                      </a:lnTo>
                      <a:lnTo>
                        <a:pt x="1475" y="613"/>
                      </a:lnTo>
                      <a:lnTo>
                        <a:pt x="1475" y="613"/>
                      </a:lnTo>
                      <a:cubicBezTo>
                        <a:pt x="1453" y="638"/>
                        <a:pt x="1437" y="669"/>
                        <a:pt x="1426" y="708"/>
                      </a:cubicBezTo>
                      <a:lnTo>
                        <a:pt x="1426" y="708"/>
                      </a:lnTo>
                      <a:cubicBezTo>
                        <a:pt x="1420" y="726"/>
                        <a:pt x="1411" y="740"/>
                        <a:pt x="1398" y="750"/>
                      </a:cubicBezTo>
                      <a:lnTo>
                        <a:pt x="1397" y="750"/>
                      </a:lnTo>
                      <a:lnTo>
                        <a:pt x="1398" y="750"/>
                      </a:lnTo>
                      <a:lnTo>
                        <a:pt x="1398" y="750"/>
                      </a:lnTo>
                      <a:lnTo>
                        <a:pt x="1397" y="750"/>
                      </a:lnTo>
                      <a:lnTo>
                        <a:pt x="1452" y="739"/>
                      </a:lnTo>
                      <a:lnTo>
                        <a:pt x="1452" y="739"/>
                      </a:lnTo>
                      <a:cubicBezTo>
                        <a:pt x="1489" y="731"/>
                        <a:pt x="1519" y="714"/>
                        <a:pt x="1541" y="689"/>
                      </a:cubicBezTo>
                      <a:lnTo>
                        <a:pt x="1541" y="689"/>
                      </a:lnTo>
                      <a:cubicBezTo>
                        <a:pt x="1562" y="663"/>
                        <a:pt x="1590" y="644"/>
                        <a:pt x="1622" y="631"/>
                      </a:cubicBezTo>
                      <a:lnTo>
                        <a:pt x="1721" y="593"/>
                      </a:lnTo>
                      <a:lnTo>
                        <a:pt x="1721" y="593"/>
                      </a:lnTo>
                      <a:cubicBezTo>
                        <a:pt x="1754" y="580"/>
                        <a:pt x="1777" y="553"/>
                        <a:pt x="1793" y="510"/>
                      </a:cubicBezTo>
                      <a:lnTo>
                        <a:pt x="1810" y="459"/>
                      </a:lnTo>
                      <a:lnTo>
                        <a:pt x="1815" y="445"/>
                      </a:lnTo>
                      <a:lnTo>
                        <a:pt x="1815" y="445"/>
                      </a:lnTo>
                      <a:cubicBezTo>
                        <a:pt x="1818" y="447"/>
                        <a:pt x="1821" y="449"/>
                        <a:pt x="1824" y="450"/>
                      </a:cubicBezTo>
                      <a:lnTo>
                        <a:pt x="1824" y="450"/>
                      </a:lnTo>
                      <a:cubicBezTo>
                        <a:pt x="1806" y="441"/>
                        <a:pt x="1793" y="424"/>
                        <a:pt x="1786" y="402"/>
                      </a:cubicBezTo>
                      <a:lnTo>
                        <a:pt x="1786" y="402"/>
                      </a:lnTo>
                      <a:cubicBezTo>
                        <a:pt x="1776" y="364"/>
                        <a:pt x="1758" y="332"/>
                        <a:pt x="1737" y="306"/>
                      </a:cubicBezTo>
                      <a:lnTo>
                        <a:pt x="1606" y="153"/>
                      </a:lnTo>
                      <a:lnTo>
                        <a:pt x="1606" y="153"/>
                      </a:lnTo>
                      <a:cubicBezTo>
                        <a:pt x="1584" y="127"/>
                        <a:pt x="1568" y="96"/>
                        <a:pt x="1557" y="57"/>
                      </a:cubicBezTo>
                      <a:lnTo>
                        <a:pt x="1557" y="57"/>
                      </a:lnTo>
                      <a:cubicBezTo>
                        <a:pt x="1546" y="19"/>
                        <a:pt x="1562" y="0"/>
                        <a:pt x="1606" y="0"/>
                      </a:cubicBezTo>
                      <a:lnTo>
                        <a:pt x="2261" y="0"/>
                      </a:lnTo>
                      <a:lnTo>
                        <a:pt x="2261" y="0"/>
                      </a:lnTo>
                      <a:cubicBezTo>
                        <a:pt x="2305" y="0"/>
                        <a:pt x="2322" y="19"/>
                        <a:pt x="2311" y="57"/>
                      </a:cubicBezTo>
                      <a:lnTo>
                        <a:pt x="2311" y="57"/>
                      </a:lnTo>
                      <a:cubicBezTo>
                        <a:pt x="2300" y="96"/>
                        <a:pt x="2284" y="127"/>
                        <a:pt x="2261" y="153"/>
                      </a:cubicBezTo>
                      <a:lnTo>
                        <a:pt x="2196" y="230"/>
                      </a:lnTo>
                      <a:lnTo>
                        <a:pt x="2131" y="306"/>
                      </a:lnTo>
                      <a:lnTo>
                        <a:pt x="2131" y="306"/>
                      </a:lnTo>
                      <a:cubicBezTo>
                        <a:pt x="2109" y="332"/>
                        <a:pt x="2092" y="364"/>
                        <a:pt x="2081" y="402"/>
                      </a:cubicBezTo>
                      <a:lnTo>
                        <a:pt x="2081" y="402"/>
                      </a:lnTo>
                      <a:cubicBezTo>
                        <a:pt x="2076" y="422"/>
                        <a:pt x="2065" y="437"/>
                        <a:pt x="2049" y="447"/>
                      </a:cubicBezTo>
                      <a:lnTo>
                        <a:pt x="2049" y="447"/>
                      </a:lnTo>
                      <a:cubicBezTo>
                        <a:pt x="2050" y="446"/>
                        <a:pt x="2051" y="446"/>
                        <a:pt x="2053" y="445"/>
                      </a:cubicBezTo>
                      <a:lnTo>
                        <a:pt x="2058" y="459"/>
                      </a:lnTo>
                      <a:lnTo>
                        <a:pt x="2075" y="510"/>
                      </a:lnTo>
                      <a:lnTo>
                        <a:pt x="2075" y="510"/>
                      </a:lnTo>
                      <a:cubicBezTo>
                        <a:pt x="2090" y="553"/>
                        <a:pt x="2114" y="580"/>
                        <a:pt x="2147" y="593"/>
                      </a:cubicBezTo>
                      <a:lnTo>
                        <a:pt x="2245" y="631"/>
                      </a:lnTo>
                      <a:lnTo>
                        <a:pt x="2245" y="631"/>
                      </a:lnTo>
                      <a:cubicBezTo>
                        <a:pt x="2278" y="644"/>
                        <a:pt x="2305" y="663"/>
                        <a:pt x="2327" y="689"/>
                      </a:cubicBezTo>
                      <a:lnTo>
                        <a:pt x="2327" y="689"/>
                      </a:lnTo>
                      <a:cubicBezTo>
                        <a:pt x="2349" y="714"/>
                        <a:pt x="2378" y="731"/>
                        <a:pt x="2415" y="739"/>
                      </a:cubicBezTo>
                      <a:lnTo>
                        <a:pt x="2470" y="750"/>
                      </a:lnTo>
                      <a:lnTo>
                        <a:pt x="2470" y="750"/>
                      </a:lnTo>
                      <a:cubicBezTo>
                        <a:pt x="2470" y="750"/>
                        <a:pt x="2470" y="750"/>
                        <a:pt x="2469" y="750"/>
                      </a:cubicBezTo>
                      <a:lnTo>
                        <a:pt x="2471" y="750"/>
                      </a:lnTo>
                      <a:lnTo>
                        <a:pt x="2469" y="749"/>
                      </a:lnTo>
                      <a:lnTo>
                        <a:pt x="2469" y="749"/>
                      </a:lnTo>
                      <a:cubicBezTo>
                        <a:pt x="2456" y="740"/>
                        <a:pt x="2447" y="726"/>
                        <a:pt x="2442" y="708"/>
                      </a:cubicBezTo>
                      <a:lnTo>
                        <a:pt x="2442" y="708"/>
                      </a:lnTo>
                      <a:cubicBezTo>
                        <a:pt x="2431" y="669"/>
                        <a:pt x="2415" y="638"/>
                        <a:pt x="2392" y="613"/>
                      </a:cubicBezTo>
                      <a:lnTo>
                        <a:pt x="2327" y="535"/>
                      </a:lnTo>
                      <a:lnTo>
                        <a:pt x="2261" y="459"/>
                      </a:lnTo>
                      <a:lnTo>
                        <a:pt x="2261" y="459"/>
                      </a:lnTo>
                      <a:cubicBezTo>
                        <a:pt x="2240" y="434"/>
                        <a:pt x="2229" y="409"/>
                        <a:pt x="2229" y="382"/>
                      </a:cubicBezTo>
                      <a:lnTo>
                        <a:pt x="2229" y="382"/>
                      </a:lnTo>
                      <a:cubicBezTo>
                        <a:pt x="2229" y="357"/>
                        <a:pt x="2245" y="338"/>
                        <a:pt x="2278" y="326"/>
                      </a:cubicBezTo>
                      <a:lnTo>
                        <a:pt x="2278" y="326"/>
                      </a:lnTo>
                      <a:cubicBezTo>
                        <a:pt x="2311" y="313"/>
                        <a:pt x="2349" y="306"/>
                        <a:pt x="2392" y="306"/>
                      </a:cubicBezTo>
                      <a:lnTo>
                        <a:pt x="2655" y="306"/>
                      </a:lnTo>
                      <a:lnTo>
                        <a:pt x="2655" y="306"/>
                      </a:lnTo>
                      <a:cubicBezTo>
                        <a:pt x="2698" y="306"/>
                        <a:pt x="2737" y="313"/>
                        <a:pt x="2770" y="326"/>
                      </a:cubicBezTo>
                      <a:lnTo>
                        <a:pt x="2770" y="326"/>
                      </a:lnTo>
                      <a:cubicBezTo>
                        <a:pt x="2802" y="338"/>
                        <a:pt x="2819" y="357"/>
                        <a:pt x="2819" y="382"/>
                      </a:cubicBezTo>
                      <a:lnTo>
                        <a:pt x="2819" y="382"/>
                      </a:lnTo>
                      <a:cubicBezTo>
                        <a:pt x="2819" y="409"/>
                        <a:pt x="2808" y="434"/>
                        <a:pt x="2786" y="459"/>
                      </a:cubicBezTo>
                      <a:lnTo>
                        <a:pt x="2786" y="459"/>
                      </a:lnTo>
                      <a:cubicBezTo>
                        <a:pt x="2764" y="485"/>
                        <a:pt x="2753" y="510"/>
                        <a:pt x="2753" y="535"/>
                      </a:cubicBezTo>
                      <a:lnTo>
                        <a:pt x="2753" y="535"/>
                      </a:lnTo>
                      <a:cubicBezTo>
                        <a:pt x="2753" y="561"/>
                        <a:pt x="2770" y="580"/>
                        <a:pt x="2802" y="593"/>
                      </a:cubicBezTo>
                      <a:lnTo>
                        <a:pt x="2802" y="593"/>
                      </a:lnTo>
                      <a:cubicBezTo>
                        <a:pt x="2835" y="605"/>
                        <a:pt x="2873" y="613"/>
                        <a:pt x="2917" y="613"/>
                      </a:cubicBezTo>
                      <a:lnTo>
                        <a:pt x="3179" y="613"/>
                      </a:lnTo>
                      <a:lnTo>
                        <a:pt x="3179" y="613"/>
                      </a:lnTo>
                      <a:cubicBezTo>
                        <a:pt x="3223" y="613"/>
                        <a:pt x="3262" y="618"/>
                        <a:pt x="3294" y="631"/>
                      </a:cubicBezTo>
                      <a:lnTo>
                        <a:pt x="3294" y="631"/>
                      </a:lnTo>
                      <a:cubicBezTo>
                        <a:pt x="3327" y="644"/>
                        <a:pt x="3343" y="663"/>
                        <a:pt x="3343" y="689"/>
                      </a:cubicBezTo>
                      <a:lnTo>
                        <a:pt x="3343" y="689"/>
                      </a:lnTo>
                      <a:cubicBezTo>
                        <a:pt x="3343" y="714"/>
                        <a:pt x="3333" y="739"/>
                        <a:pt x="3311" y="765"/>
                      </a:cubicBezTo>
                      <a:lnTo>
                        <a:pt x="3311" y="765"/>
                      </a:lnTo>
                      <a:cubicBezTo>
                        <a:pt x="3289" y="791"/>
                        <a:pt x="3278" y="816"/>
                        <a:pt x="3278" y="842"/>
                      </a:cubicBezTo>
                      <a:lnTo>
                        <a:pt x="3278" y="842"/>
                      </a:lnTo>
                      <a:cubicBezTo>
                        <a:pt x="3278" y="867"/>
                        <a:pt x="3294" y="887"/>
                        <a:pt x="3327" y="900"/>
                      </a:cubicBezTo>
                      <a:lnTo>
                        <a:pt x="3327" y="900"/>
                      </a:lnTo>
                      <a:cubicBezTo>
                        <a:pt x="3360" y="912"/>
                        <a:pt x="3398" y="918"/>
                        <a:pt x="3442" y="9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9" name="Freeform 150">
                  <a:extLst>
                    <a:ext uri="{FF2B5EF4-FFF2-40B4-BE49-F238E27FC236}">
                      <a16:creationId xmlns:a16="http://schemas.microsoft.com/office/drawing/2014/main" id="{B4873030-3E37-0545-894B-AC7D28E5A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9950" y="5868988"/>
                  <a:ext cx="814388" cy="487362"/>
                </a:xfrm>
                <a:custGeom>
                  <a:avLst/>
                  <a:gdLst>
                    <a:gd name="T0" fmla="*/ 2260 w 2261"/>
                    <a:gd name="T1" fmla="*/ 675 h 1352"/>
                    <a:gd name="T2" fmla="*/ 2071 w 2261"/>
                    <a:gd name="T3" fmla="*/ 553 h 1352"/>
                    <a:gd name="T4" fmla="*/ 1966 w 2261"/>
                    <a:gd name="T5" fmla="*/ 480 h 1352"/>
                    <a:gd name="T6" fmla="*/ 1862 w 2261"/>
                    <a:gd name="T7" fmla="*/ 407 h 1352"/>
                    <a:gd name="T8" fmla="*/ 1737 w 2261"/>
                    <a:gd name="T9" fmla="*/ 357 h 1352"/>
                    <a:gd name="T10" fmla="*/ 1632 w 2261"/>
                    <a:gd name="T11" fmla="*/ 285 h 1352"/>
                    <a:gd name="T12" fmla="*/ 1401 w 2261"/>
                    <a:gd name="T13" fmla="*/ 163 h 1352"/>
                    <a:gd name="T14" fmla="*/ 1297 w 2261"/>
                    <a:gd name="T15" fmla="*/ 90 h 1352"/>
                    <a:gd name="T16" fmla="*/ 1193 w 2261"/>
                    <a:gd name="T17" fmla="*/ 16 h 1352"/>
                    <a:gd name="T18" fmla="*/ 1067 w 2261"/>
                    <a:gd name="T19" fmla="*/ 16 h 1352"/>
                    <a:gd name="T20" fmla="*/ 963 w 2261"/>
                    <a:gd name="T21" fmla="*/ 90 h 1352"/>
                    <a:gd name="T22" fmla="*/ 858 w 2261"/>
                    <a:gd name="T23" fmla="*/ 163 h 1352"/>
                    <a:gd name="T24" fmla="*/ 732 w 2261"/>
                    <a:gd name="T25" fmla="*/ 212 h 1352"/>
                    <a:gd name="T26" fmla="*/ 627 w 2261"/>
                    <a:gd name="T27" fmla="*/ 285 h 1352"/>
                    <a:gd name="T28" fmla="*/ 397 w 2261"/>
                    <a:gd name="T29" fmla="*/ 407 h 1352"/>
                    <a:gd name="T30" fmla="*/ 292 w 2261"/>
                    <a:gd name="T31" fmla="*/ 480 h 1352"/>
                    <a:gd name="T32" fmla="*/ 188 w 2261"/>
                    <a:gd name="T33" fmla="*/ 553 h 1352"/>
                    <a:gd name="T34" fmla="*/ 62 w 2261"/>
                    <a:gd name="T35" fmla="*/ 602 h 1352"/>
                    <a:gd name="T36" fmla="*/ 0 w 2261"/>
                    <a:gd name="T37" fmla="*/ 675 h 1352"/>
                    <a:gd name="T38" fmla="*/ 188 w 2261"/>
                    <a:gd name="T39" fmla="*/ 798 h 1352"/>
                    <a:gd name="T40" fmla="*/ 292 w 2261"/>
                    <a:gd name="T41" fmla="*/ 871 h 1352"/>
                    <a:gd name="T42" fmla="*/ 397 w 2261"/>
                    <a:gd name="T43" fmla="*/ 944 h 1352"/>
                    <a:gd name="T44" fmla="*/ 523 w 2261"/>
                    <a:gd name="T45" fmla="*/ 993 h 1352"/>
                    <a:gd name="T46" fmla="*/ 627 w 2261"/>
                    <a:gd name="T47" fmla="*/ 1066 h 1352"/>
                    <a:gd name="T48" fmla="*/ 858 w 2261"/>
                    <a:gd name="T49" fmla="*/ 1188 h 1352"/>
                    <a:gd name="T50" fmla="*/ 963 w 2261"/>
                    <a:gd name="T51" fmla="*/ 1262 h 1352"/>
                    <a:gd name="T52" fmla="*/ 1067 w 2261"/>
                    <a:gd name="T53" fmla="*/ 1334 h 1352"/>
                    <a:gd name="T54" fmla="*/ 1193 w 2261"/>
                    <a:gd name="T55" fmla="*/ 1334 h 1352"/>
                    <a:gd name="T56" fmla="*/ 1297 w 2261"/>
                    <a:gd name="T57" fmla="*/ 1262 h 1352"/>
                    <a:gd name="T58" fmla="*/ 1401 w 2261"/>
                    <a:gd name="T59" fmla="*/ 1188 h 1352"/>
                    <a:gd name="T60" fmla="*/ 1528 w 2261"/>
                    <a:gd name="T61" fmla="*/ 1140 h 1352"/>
                    <a:gd name="T62" fmla="*/ 1632 w 2261"/>
                    <a:gd name="T63" fmla="*/ 1066 h 1352"/>
                    <a:gd name="T64" fmla="*/ 1862 w 2261"/>
                    <a:gd name="T65" fmla="*/ 944 h 1352"/>
                    <a:gd name="T66" fmla="*/ 1966 w 2261"/>
                    <a:gd name="T67" fmla="*/ 871 h 1352"/>
                    <a:gd name="T68" fmla="*/ 2071 w 2261"/>
                    <a:gd name="T69" fmla="*/ 798 h 1352"/>
                    <a:gd name="T70" fmla="*/ 2197 w 2261"/>
                    <a:gd name="T71" fmla="*/ 749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261" h="1352">
                      <a:moveTo>
                        <a:pt x="2260" y="675"/>
                      </a:moveTo>
                      <a:lnTo>
                        <a:pt x="2260" y="675"/>
                      </a:lnTo>
                      <a:cubicBezTo>
                        <a:pt x="2260" y="643"/>
                        <a:pt x="2239" y="618"/>
                        <a:pt x="2197" y="602"/>
                      </a:cubicBezTo>
                      <a:lnTo>
                        <a:pt x="2071" y="553"/>
                      </a:lnTo>
                      <a:lnTo>
                        <a:pt x="2071" y="553"/>
                      </a:lnTo>
                      <a:cubicBezTo>
                        <a:pt x="2029" y="537"/>
                        <a:pt x="1995" y="513"/>
                        <a:pt x="1966" y="480"/>
                      </a:cubicBezTo>
                      <a:lnTo>
                        <a:pt x="1966" y="480"/>
                      </a:lnTo>
                      <a:cubicBezTo>
                        <a:pt x="1939" y="447"/>
                        <a:pt x="1904" y="424"/>
                        <a:pt x="1862" y="407"/>
                      </a:cubicBezTo>
                      <a:lnTo>
                        <a:pt x="1737" y="357"/>
                      </a:lnTo>
                      <a:lnTo>
                        <a:pt x="1737" y="357"/>
                      </a:lnTo>
                      <a:cubicBezTo>
                        <a:pt x="1695" y="342"/>
                        <a:pt x="1660" y="317"/>
                        <a:pt x="1632" y="285"/>
                      </a:cubicBezTo>
                      <a:lnTo>
                        <a:pt x="1632" y="285"/>
                      </a:lnTo>
                      <a:cubicBezTo>
                        <a:pt x="1604" y="252"/>
                        <a:pt x="1569" y="228"/>
                        <a:pt x="1528" y="212"/>
                      </a:cubicBezTo>
                      <a:lnTo>
                        <a:pt x="1401" y="163"/>
                      </a:lnTo>
                      <a:lnTo>
                        <a:pt x="1401" y="163"/>
                      </a:lnTo>
                      <a:cubicBezTo>
                        <a:pt x="1360" y="147"/>
                        <a:pt x="1325" y="123"/>
                        <a:pt x="1297" y="90"/>
                      </a:cubicBezTo>
                      <a:lnTo>
                        <a:pt x="1297" y="90"/>
                      </a:lnTo>
                      <a:cubicBezTo>
                        <a:pt x="1269" y="57"/>
                        <a:pt x="1234" y="33"/>
                        <a:pt x="1193" y="16"/>
                      </a:cubicBezTo>
                      <a:lnTo>
                        <a:pt x="1193" y="16"/>
                      </a:lnTo>
                      <a:cubicBezTo>
                        <a:pt x="1151" y="0"/>
                        <a:pt x="1109" y="0"/>
                        <a:pt x="1067" y="16"/>
                      </a:cubicBezTo>
                      <a:lnTo>
                        <a:pt x="1067" y="16"/>
                      </a:lnTo>
                      <a:cubicBezTo>
                        <a:pt x="1024" y="33"/>
                        <a:pt x="990" y="57"/>
                        <a:pt x="963" y="90"/>
                      </a:cubicBezTo>
                      <a:lnTo>
                        <a:pt x="963" y="90"/>
                      </a:lnTo>
                      <a:cubicBezTo>
                        <a:pt x="934" y="123"/>
                        <a:pt x="900" y="147"/>
                        <a:pt x="858" y="163"/>
                      </a:cubicBezTo>
                      <a:lnTo>
                        <a:pt x="732" y="212"/>
                      </a:lnTo>
                      <a:lnTo>
                        <a:pt x="732" y="212"/>
                      </a:lnTo>
                      <a:cubicBezTo>
                        <a:pt x="690" y="228"/>
                        <a:pt x="655" y="252"/>
                        <a:pt x="627" y="285"/>
                      </a:cubicBezTo>
                      <a:lnTo>
                        <a:pt x="627" y="285"/>
                      </a:lnTo>
                      <a:cubicBezTo>
                        <a:pt x="600" y="317"/>
                        <a:pt x="565" y="342"/>
                        <a:pt x="523" y="357"/>
                      </a:cubicBezTo>
                      <a:lnTo>
                        <a:pt x="397" y="407"/>
                      </a:lnTo>
                      <a:lnTo>
                        <a:pt x="397" y="407"/>
                      </a:lnTo>
                      <a:cubicBezTo>
                        <a:pt x="355" y="424"/>
                        <a:pt x="321" y="447"/>
                        <a:pt x="292" y="480"/>
                      </a:cubicBezTo>
                      <a:lnTo>
                        <a:pt x="292" y="480"/>
                      </a:lnTo>
                      <a:cubicBezTo>
                        <a:pt x="264" y="513"/>
                        <a:pt x="231" y="537"/>
                        <a:pt x="188" y="553"/>
                      </a:cubicBezTo>
                      <a:lnTo>
                        <a:pt x="62" y="602"/>
                      </a:lnTo>
                      <a:lnTo>
                        <a:pt x="62" y="602"/>
                      </a:lnTo>
                      <a:cubicBezTo>
                        <a:pt x="21" y="618"/>
                        <a:pt x="0" y="643"/>
                        <a:pt x="0" y="675"/>
                      </a:cubicBezTo>
                      <a:lnTo>
                        <a:pt x="0" y="675"/>
                      </a:lnTo>
                      <a:cubicBezTo>
                        <a:pt x="0" y="708"/>
                        <a:pt x="21" y="733"/>
                        <a:pt x="62" y="749"/>
                      </a:cubicBezTo>
                      <a:lnTo>
                        <a:pt x="188" y="798"/>
                      </a:lnTo>
                      <a:lnTo>
                        <a:pt x="188" y="798"/>
                      </a:lnTo>
                      <a:cubicBezTo>
                        <a:pt x="231" y="814"/>
                        <a:pt x="264" y="839"/>
                        <a:pt x="292" y="871"/>
                      </a:cubicBezTo>
                      <a:lnTo>
                        <a:pt x="292" y="871"/>
                      </a:lnTo>
                      <a:cubicBezTo>
                        <a:pt x="321" y="904"/>
                        <a:pt x="355" y="928"/>
                        <a:pt x="397" y="944"/>
                      </a:cubicBezTo>
                      <a:lnTo>
                        <a:pt x="523" y="993"/>
                      </a:lnTo>
                      <a:lnTo>
                        <a:pt x="523" y="993"/>
                      </a:lnTo>
                      <a:cubicBezTo>
                        <a:pt x="565" y="1009"/>
                        <a:pt x="600" y="1034"/>
                        <a:pt x="627" y="1066"/>
                      </a:cubicBezTo>
                      <a:lnTo>
                        <a:pt x="627" y="1066"/>
                      </a:lnTo>
                      <a:cubicBezTo>
                        <a:pt x="655" y="1099"/>
                        <a:pt x="690" y="1124"/>
                        <a:pt x="732" y="1140"/>
                      </a:cubicBezTo>
                      <a:lnTo>
                        <a:pt x="858" y="1188"/>
                      </a:lnTo>
                      <a:lnTo>
                        <a:pt x="858" y="1188"/>
                      </a:lnTo>
                      <a:cubicBezTo>
                        <a:pt x="900" y="1205"/>
                        <a:pt x="934" y="1228"/>
                        <a:pt x="963" y="1262"/>
                      </a:cubicBezTo>
                      <a:lnTo>
                        <a:pt x="963" y="1262"/>
                      </a:lnTo>
                      <a:cubicBezTo>
                        <a:pt x="990" y="1294"/>
                        <a:pt x="1024" y="1318"/>
                        <a:pt x="1067" y="1334"/>
                      </a:cubicBezTo>
                      <a:lnTo>
                        <a:pt x="1067" y="1334"/>
                      </a:lnTo>
                      <a:cubicBezTo>
                        <a:pt x="1109" y="1351"/>
                        <a:pt x="1151" y="1351"/>
                        <a:pt x="1193" y="1334"/>
                      </a:cubicBezTo>
                      <a:lnTo>
                        <a:pt x="1193" y="1334"/>
                      </a:lnTo>
                      <a:cubicBezTo>
                        <a:pt x="1234" y="1318"/>
                        <a:pt x="1269" y="1294"/>
                        <a:pt x="1297" y="1262"/>
                      </a:cubicBezTo>
                      <a:lnTo>
                        <a:pt x="1297" y="1262"/>
                      </a:lnTo>
                      <a:cubicBezTo>
                        <a:pt x="1325" y="1228"/>
                        <a:pt x="1360" y="1205"/>
                        <a:pt x="1401" y="1188"/>
                      </a:cubicBezTo>
                      <a:lnTo>
                        <a:pt x="1528" y="1140"/>
                      </a:lnTo>
                      <a:lnTo>
                        <a:pt x="1528" y="1140"/>
                      </a:lnTo>
                      <a:cubicBezTo>
                        <a:pt x="1569" y="1124"/>
                        <a:pt x="1604" y="1099"/>
                        <a:pt x="1632" y="1066"/>
                      </a:cubicBezTo>
                      <a:lnTo>
                        <a:pt x="1632" y="1066"/>
                      </a:lnTo>
                      <a:cubicBezTo>
                        <a:pt x="1660" y="1034"/>
                        <a:pt x="1695" y="1009"/>
                        <a:pt x="1737" y="993"/>
                      </a:cubicBezTo>
                      <a:lnTo>
                        <a:pt x="1862" y="944"/>
                      </a:lnTo>
                      <a:lnTo>
                        <a:pt x="1862" y="944"/>
                      </a:lnTo>
                      <a:cubicBezTo>
                        <a:pt x="1904" y="928"/>
                        <a:pt x="1939" y="904"/>
                        <a:pt x="1966" y="871"/>
                      </a:cubicBezTo>
                      <a:lnTo>
                        <a:pt x="1966" y="871"/>
                      </a:lnTo>
                      <a:cubicBezTo>
                        <a:pt x="1995" y="839"/>
                        <a:pt x="2029" y="814"/>
                        <a:pt x="2071" y="798"/>
                      </a:cubicBezTo>
                      <a:lnTo>
                        <a:pt x="2197" y="749"/>
                      </a:lnTo>
                      <a:lnTo>
                        <a:pt x="2197" y="749"/>
                      </a:lnTo>
                      <a:cubicBezTo>
                        <a:pt x="2239" y="733"/>
                        <a:pt x="2260" y="708"/>
                        <a:pt x="2260" y="67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0" name="Freeform 151">
                  <a:extLst>
                    <a:ext uri="{FF2B5EF4-FFF2-40B4-BE49-F238E27FC236}">
                      <a16:creationId xmlns:a16="http://schemas.microsoft.com/office/drawing/2014/main" id="{DDAF0AFA-2ADE-3A40-9957-206711004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5675" y="5921375"/>
                  <a:ext cx="641350" cy="382588"/>
                </a:xfrm>
                <a:custGeom>
                  <a:avLst/>
                  <a:gdLst>
                    <a:gd name="T0" fmla="*/ 1779 w 1780"/>
                    <a:gd name="T1" fmla="*/ 531 h 1064"/>
                    <a:gd name="T2" fmla="*/ 1631 w 1780"/>
                    <a:gd name="T3" fmla="*/ 435 h 1064"/>
                    <a:gd name="T4" fmla="*/ 1549 w 1780"/>
                    <a:gd name="T5" fmla="*/ 377 h 1064"/>
                    <a:gd name="T6" fmla="*/ 1466 w 1780"/>
                    <a:gd name="T7" fmla="*/ 320 h 1064"/>
                    <a:gd name="T8" fmla="*/ 1368 w 1780"/>
                    <a:gd name="T9" fmla="*/ 282 h 1064"/>
                    <a:gd name="T10" fmla="*/ 1286 w 1780"/>
                    <a:gd name="T11" fmla="*/ 225 h 1064"/>
                    <a:gd name="T12" fmla="*/ 1104 w 1780"/>
                    <a:gd name="T13" fmla="*/ 128 h 1064"/>
                    <a:gd name="T14" fmla="*/ 1021 w 1780"/>
                    <a:gd name="T15" fmla="*/ 71 h 1064"/>
                    <a:gd name="T16" fmla="*/ 939 w 1780"/>
                    <a:gd name="T17" fmla="*/ 13 h 1064"/>
                    <a:gd name="T18" fmla="*/ 841 w 1780"/>
                    <a:gd name="T19" fmla="*/ 13 h 1064"/>
                    <a:gd name="T20" fmla="*/ 759 w 1780"/>
                    <a:gd name="T21" fmla="*/ 71 h 1064"/>
                    <a:gd name="T22" fmla="*/ 676 w 1780"/>
                    <a:gd name="T23" fmla="*/ 128 h 1064"/>
                    <a:gd name="T24" fmla="*/ 577 w 1780"/>
                    <a:gd name="T25" fmla="*/ 167 h 1064"/>
                    <a:gd name="T26" fmla="*/ 494 w 1780"/>
                    <a:gd name="T27" fmla="*/ 225 h 1064"/>
                    <a:gd name="T28" fmla="*/ 313 w 1780"/>
                    <a:gd name="T29" fmla="*/ 320 h 1064"/>
                    <a:gd name="T30" fmla="*/ 231 w 1780"/>
                    <a:gd name="T31" fmla="*/ 377 h 1064"/>
                    <a:gd name="T32" fmla="*/ 148 w 1780"/>
                    <a:gd name="T33" fmla="*/ 435 h 1064"/>
                    <a:gd name="T34" fmla="*/ 50 w 1780"/>
                    <a:gd name="T35" fmla="*/ 474 h 1064"/>
                    <a:gd name="T36" fmla="*/ 0 w 1780"/>
                    <a:gd name="T37" fmla="*/ 531 h 1064"/>
                    <a:gd name="T38" fmla="*/ 148 w 1780"/>
                    <a:gd name="T39" fmla="*/ 627 h 1064"/>
                    <a:gd name="T40" fmla="*/ 231 w 1780"/>
                    <a:gd name="T41" fmla="*/ 685 h 1064"/>
                    <a:gd name="T42" fmla="*/ 313 w 1780"/>
                    <a:gd name="T43" fmla="*/ 743 h 1064"/>
                    <a:gd name="T44" fmla="*/ 412 w 1780"/>
                    <a:gd name="T45" fmla="*/ 781 h 1064"/>
                    <a:gd name="T46" fmla="*/ 494 w 1780"/>
                    <a:gd name="T47" fmla="*/ 839 h 1064"/>
                    <a:gd name="T48" fmla="*/ 676 w 1780"/>
                    <a:gd name="T49" fmla="*/ 935 h 1064"/>
                    <a:gd name="T50" fmla="*/ 759 w 1780"/>
                    <a:gd name="T51" fmla="*/ 993 h 1064"/>
                    <a:gd name="T52" fmla="*/ 841 w 1780"/>
                    <a:gd name="T53" fmla="*/ 1050 h 1064"/>
                    <a:gd name="T54" fmla="*/ 939 w 1780"/>
                    <a:gd name="T55" fmla="*/ 1050 h 1064"/>
                    <a:gd name="T56" fmla="*/ 1021 w 1780"/>
                    <a:gd name="T57" fmla="*/ 993 h 1064"/>
                    <a:gd name="T58" fmla="*/ 1104 w 1780"/>
                    <a:gd name="T59" fmla="*/ 935 h 1064"/>
                    <a:gd name="T60" fmla="*/ 1203 w 1780"/>
                    <a:gd name="T61" fmla="*/ 897 h 1064"/>
                    <a:gd name="T62" fmla="*/ 1286 w 1780"/>
                    <a:gd name="T63" fmla="*/ 839 h 1064"/>
                    <a:gd name="T64" fmla="*/ 1466 w 1780"/>
                    <a:gd name="T65" fmla="*/ 743 h 1064"/>
                    <a:gd name="T66" fmla="*/ 1549 w 1780"/>
                    <a:gd name="T67" fmla="*/ 685 h 1064"/>
                    <a:gd name="T68" fmla="*/ 1631 w 1780"/>
                    <a:gd name="T69" fmla="*/ 627 h 1064"/>
                    <a:gd name="T70" fmla="*/ 1730 w 1780"/>
                    <a:gd name="T71" fmla="*/ 589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80" h="1064">
                      <a:moveTo>
                        <a:pt x="1779" y="531"/>
                      </a:moveTo>
                      <a:lnTo>
                        <a:pt x="1779" y="531"/>
                      </a:lnTo>
                      <a:cubicBezTo>
                        <a:pt x="1779" y="506"/>
                        <a:pt x="1762" y="486"/>
                        <a:pt x="1730" y="474"/>
                      </a:cubicBezTo>
                      <a:lnTo>
                        <a:pt x="1631" y="435"/>
                      </a:lnTo>
                      <a:lnTo>
                        <a:pt x="1631" y="435"/>
                      </a:lnTo>
                      <a:cubicBezTo>
                        <a:pt x="1598" y="423"/>
                        <a:pt x="1571" y="404"/>
                        <a:pt x="1549" y="377"/>
                      </a:cubicBezTo>
                      <a:lnTo>
                        <a:pt x="1549" y="377"/>
                      </a:lnTo>
                      <a:cubicBezTo>
                        <a:pt x="1527" y="352"/>
                        <a:pt x="1500" y="333"/>
                        <a:pt x="1466" y="320"/>
                      </a:cubicBezTo>
                      <a:lnTo>
                        <a:pt x="1368" y="282"/>
                      </a:lnTo>
                      <a:lnTo>
                        <a:pt x="1368" y="282"/>
                      </a:lnTo>
                      <a:cubicBezTo>
                        <a:pt x="1335" y="269"/>
                        <a:pt x="1307" y="250"/>
                        <a:pt x="1286" y="225"/>
                      </a:cubicBezTo>
                      <a:lnTo>
                        <a:pt x="1286" y="225"/>
                      </a:lnTo>
                      <a:cubicBezTo>
                        <a:pt x="1263" y="198"/>
                        <a:pt x="1236" y="179"/>
                        <a:pt x="1203" y="167"/>
                      </a:cubicBezTo>
                      <a:lnTo>
                        <a:pt x="1104" y="128"/>
                      </a:lnTo>
                      <a:lnTo>
                        <a:pt x="1104" y="128"/>
                      </a:lnTo>
                      <a:cubicBezTo>
                        <a:pt x="1071" y="115"/>
                        <a:pt x="1044" y="96"/>
                        <a:pt x="1021" y="71"/>
                      </a:cubicBezTo>
                      <a:lnTo>
                        <a:pt x="1021" y="71"/>
                      </a:lnTo>
                      <a:cubicBezTo>
                        <a:pt x="999" y="45"/>
                        <a:pt x="972" y="26"/>
                        <a:pt x="939" y="13"/>
                      </a:cubicBezTo>
                      <a:lnTo>
                        <a:pt x="939" y="13"/>
                      </a:lnTo>
                      <a:cubicBezTo>
                        <a:pt x="906" y="0"/>
                        <a:pt x="874" y="0"/>
                        <a:pt x="841" y="13"/>
                      </a:cubicBezTo>
                      <a:lnTo>
                        <a:pt x="841" y="13"/>
                      </a:lnTo>
                      <a:cubicBezTo>
                        <a:pt x="807" y="26"/>
                        <a:pt x="780" y="45"/>
                        <a:pt x="759" y="71"/>
                      </a:cubicBezTo>
                      <a:lnTo>
                        <a:pt x="759" y="71"/>
                      </a:lnTo>
                      <a:cubicBezTo>
                        <a:pt x="736" y="96"/>
                        <a:pt x="709" y="115"/>
                        <a:pt x="676" y="128"/>
                      </a:cubicBezTo>
                      <a:lnTo>
                        <a:pt x="577" y="167"/>
                      </a:lnTo>
                      <a:lnTo>
                        <a:pt x="577" y="167"/>
                      </a:lnTo>
                      <a:cubicBezTo>
                        <a:pt x="544" y="179"/>
                        <a:pt x="517" y="198"/>
                        <a:pt x="494" y="225"/>
                      </a:cubicBezTo>
                      <a:lnTo>
                        <a:pt x="494" y="225"/>
                      </a:lnTo>
                      <a:cubicBezTo>
                        <a:pt x="473" y="250"/>
                        <a:pt x="445" y="269"/>
                        <a:pt x="412" y="282"/>
                      </a:cubicBezTo>
                      <a:lnTo>
                        <a:pt x="313" y="320"/>
                      </a:lnTo>
                      <a:lnTo>
                        <a:pt x="313" y="320"/>
                      </a:lnTo>
                      <a:cubicBezTo>
                        <a:pt x="280" y="333"/>
                        <a:pt x="253" y="352"/>
                        <a:pt x="231" y="377"/>
                      </a:cubicBezTo>
                      <a:lnTo>
                        <a:pt x="231" y="377"/>
                      </a:lnTo>
                      <a:cubicBezTo>
                        <a:pt x="209" y="404"/>
                        <a:pt x="182" y="423"/>
                        <a:pt x="148" y="435"/>
                      </a:cubicBezTo>
                      <a:lnTo>
                        <a:pt x="50" y="474"/>
                      </a:lnTo>
                      <a:lnTo>
                        <a:pt x="50" y="474"/>
                      </a:lnTo>
                      <a:cubicBezTo>
                        <a:pt x="17" y="486"/>
                        <a:pt x="0" y="506"/>
                        <a:pt x="0" y="531"/>
                      </a:cubicBezTo>
                      <a:lnTo>
                        <a:pt x="0" y="531"/>
                      </a:lnTo>
                      <a:cubicBezTo>
                        <a:pt x="0" y="557"/>
                        <a:pt x="17" y="576"/>
                        <a:pt x="50" y="589"/>
                      </a:cubicBezTo>
                      <a:lnTo>
                        <a:pt x="148" y="627"/>
                      </a:lnTo>
                      <a:lnTo>
                        <a:pt x="148" y="627"/>
                      </a:lnTo>
                      <a:cubicBezTo>
                        <a:pt x="182" y="640"/>
                        <a:pt x="209" y="660"/>
                        <a:pt x="231" y="685"/>
                      </a:cubicBezTo>
                      <a:lnTo>
                        <a:pt x="231" y="685"/>
                      </a:lnTo>
                      <a:cubicBezTo>
                        <a:pt x="253" y="711"/>
                        <a:pt x="280" y="730"/>
                        <a:pt x="313" y="743"/>
                      </a:cubicBezTo>
                      <a:lnTo>
                        <a:pt x="412" y="781"/>
                      </a:lnTo>
                      <a:lnTo>
                        <a:pt x="412" y="781"/>
                      </a:lnTo>
                      <a:cubicBezTo>
                        <a:pt x="445" y="794"/>
                        <a:pt x="473" y="814"/>
                        <a:pt x="494" y="839"/>
                      </a:cubicBezTo>
                      <a:lnTo>
                        <a:pt x="494" y="839"/>
                      </a:lnTo>
                      <a:cubicBezTo>
                        <a:pt x="517" y="865"/>
                        <a:pt x="544" y="884"/>
                        <a:pt x="577" y="897"/>
                      </a:cubicBezTo>
                      <a:lnTo>
                        <a:pt x="676" y="935"/>
                      </a:lnTo>
                      <a:lnTo>
                        <a:pt x="676" y="935"/>
                      </a:lnTo>
                      <a:cubicBezTo>
                        <a:pt x="709" y="948"/>
                        <a:pt x="736" y="967"/>
                        <a:pt x="759" y="993"/>
                      </a:cubicBezTo>
                      <a:lnTo>
                        <a:pt x="759" y="993"/>
                      </a:lnTo>
                      <a:cubicBezTo>
                        <a:pt x="780" y="1019"/>
                        <a:pt x="807" y="1038"/>
                        <a:pt x="841" y="1050"/>
                      </a:cubicBezTo>
                      <a:lnTo>
                        <a:pt x="841" y="1050"/>
                      </a:lnTo>
                      <a:cubicBezTo>
                        <a:pt x="874" y="1063"/>
                        <a:pt x="906" y="1063"/>
                        <a:pt x="939" y="1050"/>
                      </a:cubicBezTo>
                      <a:lnTo>
                        <a:pt x="939" y="1050"/>
                      </a:lnTo>
                      <a:cubicBezTo>
                        <a:pt x="972" y="1038"/>
                        <a:pt x="999" y="1019"/>
                        <a:pt x="1021" y="993"/>
                      </a:cubicBezTo>
                      <a:lnTo>
                        <a:pt x="1021" y="993"/>
                      </a:lnTo>
                      <a:cubicBezTo>
                        <a:pt x="1044" y="967"/>
                        <a:pt x="1071" y="948"/>
                        <a:pt x="1104" y="935"/>
                      </a:cubicBezTo>
                      <a:lnTo>
                        <a:pt x="1203" y="897"/>
                      </a:lnTo>
                      <a:lnTo>
                        <a:pt x="1203" y="897"/>
                      </a:lnTo>
                      <a:cubicBezTo>
                        <a:pt x="1236" y="884"/>
                        <a:pt x="1263" y="865"/>
                        <a:pt x="1286" y="839"/>
                      </a:cubicBezTo>
                      <a:lnTo>
                        <a:pt x="1286" y="839"/>
                      </a:lnTo>
                      <a:cubicBezTo>
                        <a:pt x="1307" y="814"/>
                        <a:pt x="1335" y="794"/>
                        <a:pt x="1368" y="781"/>
                      </a:cubicBezTo>
                      <a:lnTo>
                        <a:pt x="1466" y="743"/>
                      </a:lnTo>
                      <a:lnTo>
                        <a:pt x="1466" y="743"/>
                      </a:lnTo>
                      <a:cubicBezTo>
                        <a:pt x="1500" y="730"/>
                        <a:pt x="1527" y="711"/>
                        <a:pt x="1549" y="685"/>
                      </a:cubicBezTo>
                      <a:lnTo>
                        <a:pt x="1549" y="685"/>
                      </a:lnTo>
                      <a:cubicBezTo>
                        <a:pt x="1571" y="660"/>
                        <a:pt x="1598" y="640"/>
                        <a:pt x="1631" y="627"/>
                      </a:cubicBezTo>
                      <a:lnTo>
                        <a:pt x="1730" y="589"/>
                      </a:lnTo>
                      <a:lnTo>
                        <a:pt x="1730" y="589"/>
                      </a:lnTo>
                      <a:cubicBezTo>
                        <a:pt x="1762" y="576"/>
                        <a:pt x="1779" y="557"/>
                        <a:pt x="1779" y="53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1" name="Freeform 152">
                  <a:extLst>
                    <a:ext uri="{FF2B5EF4-FFF2-40B4-BE49-F238E27FC236}">
                      <a16:creationId xmlns:a16="http://schemas.microsoft.com/office/drawing/2014/main" id="{D303AAE8-C44D-7B42-B9C9-BFE63AA92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5975350"/>
                  <a:ext cx="58737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131 w 165"/>
                    <a:gd name="T3" fmla="*/ 153 h 307"/>
                    <a:gd name="T4" fmla="*/ 131 w 165"/>
                    <a:gd name="T5" fmla="*/ 153 h 307"/>
                    <a:gd name="T6" fmla="*/ 164 w 165"/>
                    <a:gd name="T7" fmla="*/ 77 h 307"/>
                    <a:gd name="T8" fmla="*/ 164 w 165"/>
                    <a:gd name="T9" fmla="*/ 77 h 307"/>
                    <a:gd name="T10" fmla="*/ 116 w 165"/>
                    <a:gd name="T11" fmla="*/ 19 h 307"/>
                    <a:gd name="T12" fmla="*/ 116 w 165"/>
                    <a:gd name="T13" fmla="*/ 19 h 307"/>
                    <a:gd name="T14" fmla="*/ 0 w 165"/>
                    <a:gd name="T15" fmla="*/ 0 h 307"/>
                    <a:gd name="T16" fmla="*/ 0 w 165"/>
                    <a:gd name="T17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131" y="153"/>
                      </a:lnTo>
                      <a:lnTo>
                        <a:pt x="131" y="153"/>
                      </a:lnTo>
                      <a:cubicBezTo>
                        <a:pt x="153" y="128"/>
                        <a:pt x="164" y="102"/>
                        <a:pt x="164" y="77"/>
                      </a:cubicBezTo>
                      <a:lnTo>
                        <a:pt x="164" y="77"/>
                      </a:lnTo>
                      <a:cubicBezTo>
                        <a:pt x="164" y="51"/>
                        <a:pt x="149" y="32"/>
                        <a:pt x="116" y="19"/>
                      </a:cubicBezTo>
                      <a:lnTo>
                        <a:pt x="116" y="19"/>
                      </a:lnTo>
                      <a:cubicBezTo>
                        <a:pt x="82" y="7"/>
                        <a:pt x="45" y="0"/>
                        <a:pt x="0" y="0"/>
                      </a:cubicBez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2" name="Freeform 153">
                  <a:extLst>
                    <a:ext uri="{FF2B5EF4-FFF2-40B4-BE49-F238E27FC236}">
                      <a16:creationId xmlns:a16="http://schemas.microsoft.com/office/drawing/2014/main" id="{7652A025-482D-D843-9A8C-3F5E32FD4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6140450"/>
                  <a:ext cx="58737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0 w 165"/>
                    <a:gd name="T3" fmla="*/ 306 h 307"/>
                    <a:gd name="T4" fmla="*/ 116 w 165"/>
                    <a:gd name="T5" fmla="*/ 287 h 307"/>
                    <a:gd name="T6" fmla="*/ 116 w 165"/>
                    <a:gd name="T7" fmla="*/ 287 h 307"/>
                    <a:gd name="T8" fmla="*/ 164 w 165"/>
                    <a:gd name="T9" fmla="*/ 230 h 307"/>
                    <a:gd name="T10" fmla="*/ 164 w 165"/>
                    <a:gd name="T11" fmla="*/ 230 h 307"/>
                    <a:gd name="T12" fmla="*/ 131 w 165"/>
                    <a:gd name="T13" fmla="*/ 153 h 307"/>
                    <a:gd name="T14" fmla="*/ 66 w 165"/>
                    <a:gd name="T15" fmla="*/ 77 h 307"/>
                    <a:gd name="T16" fmla="*/ 0 w 165"/>
                    <a:gd name="T17" fmla="*/ 0 h 307"/>
                    <a:gd name="T18" fmla="*/ 0 w 165"/>
                    <a:gd name="T19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0" y="306"/>
                      </a:lnTo>
                      <a:cubicBezTo>
                        <a:pt x="45" y="306"/>
                        <a:pt x="82" y="300"/>
                        <a:pt x="116" y="287"/>
                      </a:cubicBezTo>
                      <a:lnTo>
                        <a:pt x="116" y="287"/>
                      </a:lnTo>
                      <a:cubicBezTo>
                        <a:pt x="149" y="274"/>
                        <a:pt x="164" y="255"/>
                        <a:pt x="164" y="230"/>
                      </a:cubicBezTo>
                      <a:lnTo>
                        <a:pt x="164" y="230"/>
                      </a:lnTo>
                      <a:cubicBezTo>
                        <a:pt x="164" y="205"/>
                        <a:pt x="153" y="179"/>
                        <a:pt x="131" y="153"/>
                      </a:cubicBezTo>
                      <a:lnTo>
                        <a:pt x="66" y="77"/>
                      </a:lnTo>
                      <a:lnTo>
                        <a:pt x="0" y="0"/>
                      </a:ln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3" name="Freeform 154">
                  <a:extLst>
                    <a:ext uri="{FF2B5EF4-FFF2-40B4-BE49-F238E27FC236}">
                      <a16:creationId xmlns:a16="http://schemas.microsoft.com/office/drawing/2014/main" id="{9B44CBDF-671F-8B42-BEDD-5494A7282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175" y="6032500"/>
                  <a:ext cx="260350" cy="160338"/>
                </a:xfrm>
                <a:custGeom>
                  <a:avLst/>
                  <a:gdLst>
                    <a:gd name="T0" fmla="*/ 49 w 723"/>
                    <a:gd name="T1" fmla="*/ 280 h 447"/>
                    <a:gd name="T2" fmla="*/ 148 w 723"/>
                    <a:gd name="T3" fmla="*/ 318 h 447"/>
                    <a:gd name="T4" fmla="*/ 148 w 723"/>
                    <a:gd name="T5" fmla="*/ 318 h 447"/>
                    <a:gd name="T6" fmla="*/ 230 w 723"/>
                    <a:gd name="T7" fmla="*/ 376 h 447"/>
                    <a:gd name="T8" fmla="*/ 230 w 723"/>
                    <a:gd name="T9" fmla="*/ 376 h 447"/>
                    <a:gd name="T10" fmla="*/ 312 w 723"/>
                    <a:gd name="T11" fmla="*/ 433 h 447"/>
                    <a:gd name="T12" fmla="*/ 312 w 723"/>
                    <a:gd name="T13" fmla="*/ 433 h 447"/>
                    <a:gd name="T14" fmla="*/ 410 w 723"/>
                    <a:gd name="T15" fmla="*/ 433 h 447"/>
                    <a:gd name="T16" fmla="*/ 410 w 723"/>
                    <a:gd name="T17" fmla="*/ 433 h 447"/>
                    <a:gd name="T18" fmla="*/ 492 w 723"/>
                    <a:gd name="T19" fmla="*/ 376 h 447"/>
                    <a:gd name="T20" fmla="*/ 492 w 723"/>
                    <a:gd name="T21" fmla="*/ 376 h 447"/>
                    <a:gd name="T22" fmla="*/ 574 w 723"/>
                    <a:gd name="T23" fmla="*/ 318 h 447"/>
                    <a:gd name="T24" fmla="*/ 672 w 723"/>
                    <a:gd name="T25" fmla="*/ 280 h 447"/>
                    <a:gd name="T26" fmla="*/ 672 w 723"/>
                    <a:gd name="T27" fmla="*/ 280 h 447"/>
                    <a:gd name="T28" fmla="*/ 722 w 723"/>
                    <a:gd name="T29" fmla="*/ 222 h 447"/>
                    <a:gd name="T30" fmla="*/ 722 w 723"/>
                    <a:gd name="T31" fmla="*/ 222 h 447"/>
                    <a:gd name="T32" fmla="*/ 672 w 723"/>
                    <a:gd name="T33" fmla="*/ 165 h 447"/>
                    <a:gd name="T34" fmla="*/ 574 w 723"/>
                    <a:gd name="T35" fmla="*/ 126 h 447"/>
                    <a:gd name="T36" fmla="*/ 574 w 723"/>
                    <a:gd name="T37" fmla="*/ 126 h 447"/>
                    <a:gd name="T38" fmla="*/ 492 w 723"/>
                    <a:gd name="T39" fmla="*/ 69 h 447"/>
                    <a:gd name="T40" fmla="*/ 492 w 723"/>
                    <a:gd name="T41" fmla="*/ 69 h 447"/>
                    <a:gd name="T42" fmla="*/ 410 w 723"/>
                    <a:gd name="T43" fmla="*/ 13 h 447"/>
                    <a:gd name="T44" fmla="*/ 410 w 723"/>
                    <a:gd name="T45" fmla="*/ 13 h 447"/>
                    <a:gd name="T46" fmla="*/ 312 w 723"/>
                    <a:gd name="T47" fmla="*/ 13 h 447"/>
                    <a:gd name="T48" fmla="*/ 312 w 723"/>
                    <a:gd name="T49" fmla="*/ 13 h 447"/>
                    <a:gd name="T50" fmla="*/ 230 w 723"/>
                    <a:gd name="T51" fmla="*/ 69 h 447"/>
                    <a:gd name="T52" fmla="*/ 230 w 723"/>
                    <a:gd name="T53" fmla="*/ 69 h 447"/>
                    <a:gd name="T54" fmla="*/ 148 w 723"/>
                    <a:gd name="T55" fmla="*/ 126 h 447"/>
                    <a:gd name="T56" fmla="*/ 49 w 723"/>
                    <a:gd name="T57" fmla="*/ 165 h 447"/>
                    <a:gd name="T58" fmla="*/ 49 w 723"/>
                    <a:gd name="T59" fmla="*/ 165 h 447"/>
                    <a:gd name="T60" fmla="*/ 0 w 723"/>
                    <a:gd name="T61" fmla="*/ 222 h 447"/>
                    <a:gd name="T62" fmla="*/ 0 w 723"/>
                    <a:gd name="T63" fmla="*/ 222 h 447"/>
                    <a:gd name="T64" fmla="*/ 49 w 723"/>
                    <a:gd name="T65" fmla="*/ 280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23" h="447">
                      <a:moveTo>
                        <a:pt x="49" y="280"/>
                      </a:moveTo>
                      <a:lnTo>
                        <a:pt x="148" y="318"/>
                      </a:lnTo>
                      <a:lnTo>
                        <a:pt x="148" y="318"/>
                      </a:lnTo>
                      <a:cubicBezTo>
                        <a:pt x="181" y="331"/>
                        <a:pt x="207" y="350"/>
                        <a:pt x="230" y="376"/>
                      </a:cubicBezTo>
                      <a:lnTo>
                        <a:pt x="230" y="376"/>
                      </a:lnTo>
                      <a:cubicBezTo>
                        <a:pt x="251" y="401"/>
                        <a:pt x="278" y="420"/>
                        <a:pt x="312" y="433"/>
                      </a:cubicBezTo>
                      <a:lnTo>
                        <a:pt x="312" y="433"/>
                      </a:lnTo>
                      <a:cubicBezTo>
                        <a:pt x="345" y="446"/>
                        <a:pt x="377" y="446"/>
                        <a:pt x="410" y="433"/>
                      </a:cubicBezTo>
                      <a:lnTo>
                        <a:pt x="410" y="433"/>
                      </a:lnTo>
                      <a:cubicBezTo>
                        <a:pt x="442" y="420"/>
                        <a:pt x="470" y="401"/>
                        <a:pt x="492" y="376"/>
                      </a:cubicBezTo>
                      <a:lnTo>
                        <a:pt x="492" y="376"/>
                      </a:lnTo>
                      <a:cubicBezTo>
                        <a:pt x="513" y="350"/>
                        <a:pt x="541" y="331"/>
                        <a:pt x="574" y="318"/>
                      </a:cubicBezTo>
                      <a:lnTo>
                        <a:pt x="672" y="280"/>
                      </a:lnTo>
                      <a:lnTo>
                        <a:pt x="672" y="280"/>
                      </a:lnTo>
                      <a:cubicBezTo>
                        <a:pt x="705" y="267"/>
                        <a:pt x="722" y="248"/>
                        <a:pt x="722" y="222"/>
                      </a:cubicBezTo>
                      <a:lnTo>
                        <a:pt x="722" y="222"/>
                      </a:lnTo>
                      <a:cubicBezTo>
                        <a:pt x="722" y="197"/>
                        <a:pt x="705" y="177"/>
                        <a:pt x="672" y="165"/>
                      </a:cubicBezTo>
                      <a:lnTo>
                        <a:pt x="574" y="126"/>
                      </a:lnTo>
                      <a:lnTo>
                        <a:pt x="574" y="126"/>
                      </a:lnTo>
                      <a:cubicBezTo>
                        <a:pt x="541" y="114"/>
                        <a:pt x="513" y="95"/>
                        <a:pt x="492" y="69"/>
                      </a:cubicBezTo>
                      <a:lnTo>
                        <a:pt x="492" y="69"/>
                      </a:lnTo>
                      <a:cubicBezTo>
                        <a:pt x="470" y="44"/>
                        <a:pt x="442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5" y="0"/>
                        <a:pt x="312" y="13"/>
                      </a:cubicBezTo>
                      <a:lnTo>
                        <a:pt x="312" y="13"/>
                      </a:lnTo>
                      <a:cubicBezTo>
                        <a:pt x="278" y="25"/>
                        <a:pt x="251" y="44"/>
                        <a:pt x="230" y="69"/>
                      </a:cubicBezTo>
                      <a:lnTo>
                        <a:pt x="230" y="69"/>
                      </a:lnTo>
                      <a:cubicBezTo>
                        <a:pt x="207" y="95"/>
                        <a:pt x="181" y="114"/>
                        <a:pt x="148" y="126"/>
                      </a:cubicBezTo>
                      <a:lnTo>
                        <a:pt x="49" y="165"/>
                      </a:lnTo>
                      <a:lnTo>
                        <a:pt x="49" y="165"/>
                      </a:lnTo>
                      <a:cubicBezTo>
                        <a:pt x="17" y="177"/>
                        <a:pt x="0" y="197"/>
                        <a:pt x="0" y="222"/>
                      </a:cubicBezTo>
                      <a:lnTo>
                        <a:pt x="0" y="222"/>
                      </a:lnTo>
                      <a:cubicBezTo>
                        <a:pt x="0" y="248"/>
                        <a:pt x="17" y="267"/>
                        <a:pt x="49" y="28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4" name="Freeform 155">
                  <a:extLst>
                    <a:ext uri="{FF2B5EF4-FFF2-40B4-BE49-F238E27FC236}">
                      <a16:creationId xmlns:a16="http://schemas.microsoft.com/office/drawing/2014/main" id="{29842E48-4817-F348-9AD0-4B0C9976E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4488" y="6032500"/>
                  <a:ext cx="165100" cy="160338"/>
                </a:xfrm>
                <a:custGeom>
                  <a:avLst/>
                  <a:gdLst>
                    <a:gd name="T0" fmla="*/ 327 w 459"/>
                    <a:gd name="T1" fmla="*/ 222 h 447"/>
                    <a:gd name="T2" fmla="*/ 327 w 459"/>
                    <a:gd name="T3" fmla="*/ 222 h 447"/>
                    <a:gd name="T4" fmla="*/ 278 w 459"/>
                    <a:gd name="T5" fmla="*/ 165 h 447"/>
                    <a:gd name="T6" fmla="*/ 278 w 459"/>
                    <a:gd name="T7" fmla="*/ 165 h 447"/>
                    <a:gd name="T8" fmla="*/ 179 w 459"/>
                    <a:gd name="T9" fmla="*/ 165 h 447"/>
                    <a:gd name="T10" fmla="*/ 179 w 459"/>
                    <a:gd name="T11" fmla="*/ 165 h 447"/>
                    <a:gd name="T12" fmla="*/ 130 w 459"/>
                    <a:gd name="T13" fmla="*/ 222 h 447"/>
                    <a:gd name="T14" fmla="*/ 130 w 459"/>
                    <a:gd name="T15" fmla="*/ 222 h 447"/>
                    <a:gd name="T16" fmla="*/ 179 w 459"/>
                    <a:gd name="T17" fmla="*/ 280 h 447"/>
                    <a:gd name="T18" fmla="*/ 179 w 459"/>
                    <a:gd name="T19" fmla="*/ 280 h 447"/>
                    <a:gd name="T20" fmla="*/ 278 w 459"/>
                    <a:gd name="T21" fmla="*/ 280 h 447"/>
                    <a:gd name="T22" fmla="*/ 278 w 459"/>
                    <a:gd name="T23" fmla="*/ 280 h 447"/>
                    <a:gd name="T24" fmla="*/ 327 w 459"/>
                    <a:gd name="T25" fmla="*/ 222 h 447"/>
                    <a:gd name="T26" fmla="*/ 426 w 459"/>
                    <a:gd name="T27" fmla="*/ 146 h 447"/>
                    <a:gd name="T28" fmla="*/ 426 w 459"/>
                    <a:gd name="T29" fmla="*/ 146 h 447"/>
                    <a:gd name="T30" fmla="*/ 458 w 459"/>
                    <a:gd name="T31" fmla="*/ 222 h 447"/>
                    <a:gd name="T32" fmla="*/ 458 w 459"/>
                    <a:gd name="T33" fmla="*/ 222 h 447"/>
                    <a:gd name="T34" fmla="*/ 426 w 459"/>
                    <a:gd name="T35" fmla="*/ 299 h 447"/>
                    <a:gd name="T36" fmla="*/ 360 w 459"/>
                    <a:gd name="T37" fmla="*/ 376 h 447"/>
                    <a:gd name="T38" fmla="*/ 360 w 459"/>
                    <a:gd name="T39" fmla="*/ 376 h 447"/>
                    <a:gd name="T40" fmla="*/ 278 w 459"/>
                    <a:gd name="T41" fmla="*/ 433 h 447"/>
                    <a:gd name="T42" fmla="*/ 278 w 459"/>
                    <a:gd name="T43" fmla="*/ 433 h 447"/>
                    <a:gd name="T44" fmla="*/ 179 w 459"/>
                    <a:gd name="T45" fmla="*/ 433 h 447"/>
                    <a:gd name="T46" fmla="*/ 179 w 459"/>
                    <a:gd name="T47" fmla="*/ 433 h 447"/>
                    <a:gd name="T48" fmla="*/ 97 w 459"/>
                    <a:gd name="T49" fmla="*/ 376 h 447"/>
                    <a:gd name="T50" fmla="*/ 32 w 459"/>
                    <a:gd name="T51" fmla="*/ 299 h 447"/>
                    <a:gd name="T52" fmla="*/ 32 w 459"/>
                    <a:gd name="T53" fmla="*/ 299 h 447"/>
                    <a:gd name="T54" fmla="*/ 0 w 459"/>
                    <a:gd name="T55" fmla="*/ 222 h 447"/>
                    <a:gd name="T56" fmla="*/ 0 w 459"/>
                    <a:gd name="T57" fmla="*/ 222 h 447"/>
                    <a:gd name="T58" fmla="*/ 32 w 459"/>
                    <a:gd name="T59" fmla="*/ 146 h 447"/>
                    <a:gd name="T60" fmla="*/ 97 w 459"/>
                    <a:gd name="T61" fmla="*/ 69 h 447"/>
                    <a:gd name="T62" fmla="*/ 97 w 459"/>
                    <a:gd name="T63" fmla="*/ 69 h 447"/>
                    <a:gd name="T64" fmla="*/ 179 w 459"/>
                    <a:gd name="T65" fmla="*/ 13 h 447"/>
                    <a:gd name="T66" fmla="*/ 179 w 459"/>
                    <a:gd name="T67" fmla="*/ 13 h 447"/>
                    <a:gd name="T68" fmla="*/ 278 w 459"/>
                    <a:gd name="T69" fmla="*/ 13 h 447"/>
                    <a:gd name="T70" fmla="*/ 278 w 459"/>
                    <a:gd name="T71" fmla="*/ 13 h 447"/>
                    <a:gd name="T72" fmla="*/ 360 w 459"/>
                    <a:gd name="T73" fmla="*/ 69 h 447"/>
                    <a:gd name="T74" fmla="*/ 426 w 459"/>
                    <a:gd name="T75" fmla="*/ 146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9" h="447">
                      <a:moveTo>
                        <a:pt x="327" y="222"/>
                      </a:moveTo>
                      <a:lnTo>
                        <a:pt x="327" y="222"/>
                      </a:lnTo>
                      <a:cubicBezTo>
                        <a:pt x="327" y="197"/>
                        <a:pt x="311" y="177"/>
                        <a:pt x="278" y="165"/>
                      </a:cubicBezTo>
                      <a:lnTo>
                        <a:pt x="278" y="165"/>
                      </a:lnTo>
                      <a:cubicBezTo>
                        <a:pt x="245" y="152"/>
                        <a:pt x="212" y="152"/>
                        <a:pt x="179" y="165"/>
                      </a:cubicBezTo>
                      <a:lnTo>
                        <a:pt x="179" y="165"/>
                      </a:lnTo>
                      <a:cubicBezTo>
                        <a:pt x="146" y="177"/>
                        <a:pt x="130" y="197"/>
                        <a:pt x="130" y="222"/>
                      </a:cubicBezTo>
                      <a:lnTo>
                        <a:pt x="130" y="222"/>
                      </a:lnTo>
                      <a:cubicBezTo>
                        <a:pt x="130" y="248"/>
                        <a:pt x="146" y="267"/>
                        <a:pt x="179" y="280"/>
                      </a:cubicBezTo>
                      <a:lnTo>
                        <a:pt x="179" y="280"/>
                      </a:lnTo>
                      <a:cubicBezTo>
                        <a:pt x="212" y="293"/>
                        <a:pt x="245" y="293"/>
                        <a:pt x="278" y="280"/>
                      </a:cubicBezTo>
                      <a:lnTo>
                        <a:pt x="278" y="280"/>
                      </a:lnTo>
                      <a:cubicBezTo>
                        <a:pt x="311" y="267"/>
                        <a:pt x="327" y="248"/>
                        <a:pt x="327" y="222"/>
                      </a:cubicBezTo>
                      <a:close/>
                      <a:moveTo>
                        <a:pt x="426" y="146"/>
                      </a:moveTo>
                      <a:lnTo>
                        <a:pt x="426" y="146"/>
                      </a:lnTo>
                      <a:cubicBezTo>
                        <a:pt x="447" y="172"/>
                        <a:pt x="458" y="197"/>
                        <a:pt x="458" y="222"/>
                      </a:cubicBezTo>
                      <a:lnTo>
                        <a:pt x="458" y="222"/>
                      </a:lnTo>
                      <a:cubicBezTo>
                        <a:pt x="458" y="248"/>
                        <a:pt x="447" y="273"/>
                        <a:pt x="426" y="299"/>
                      </a:cubicBezTo>
                      <a:lnTo>
                        <a:pt x="360" y="376"/>
                      </a:lnTo>
                      <a:lnTo>
                        <a:pt x="360" y="376"/>
                      </a:lnTo>
                      <a:cubicBezTo>
                        <a:pt x="338" y="401"/>
                        <a:pt x="311" y="420"/>
                        <a:pt x="278" y="433"/>
                      </a:cubicBezTo>
                      <a:lnTo>
                        <a:pt x="278" y="433"/>
                      </a:lnTo>
                      <a:cubicBezTo>
                        <a:pt x="245" y="446"/>
                        <a:pt x="212" y="446"/>
                        <a:pt x="179" y="433"/>
                      </a:cubicBezTo>
                      <a:lnTo>
                        <a:pt x="179" y="433"/>
                      </a:lnTo>
                      <a:cubicBezTo>
                        <a:pt x="146" y="420"/>
                        <a:pt x="120" y="401"/>
                        <a:pt x="97" y="376"/>
                      </a:cubicBezTo>
                      <a:lnTo>
                        <a:pt x="32" y="299"/>
                      </a:lnTo>
                      <a:lnTo>
                        <a:pt x="32" y="299"/>
                      </a:lnTo>
                      <a:cubicBezTo>
                        <a:pt x="10" y="273"/>
                        <a:pt x="0" y="248"/>
                        <a:pt x="0" y="222"/>
                      </a:cubicBezTo>
                      <a:lnTo>
                        <a:pt x="0" y="222"/>
                      </a:lnTo>
                      <a:cubicBezTo>
                        <a:pt x="0" y="197"/>
                        <a:pt x="10" y="172"/>
                        <a:pt x="32" y="146"/>
                      </a:cubicBezTo>
                      <a:lnTo>
                        <a:pt x="97" y="69"/>
                      </a:lnTo>
                      <a:lnTo>
                        <a:pt x="97" y="69"/>
                      </a:lnTo>
                      <a:cubicBezTo>
                        <a:pt x="120" y="44"/>
                        <a:pt x="146" y="25"/>
                        <a:pt x="179" y="13"/>
                      </a:cubicBezTo>
                      <a:lnTo>
                        <a:pt x="179" y="13"/>
                      </a:lnTo>
                      <a:cubicBezTo>
                        <a:pt x="212" y="0"/>
                        <a:pt x="245" y="0"/>
                        <a:pt x="278" y="13"/>
                      </a:cubicBezTo>
                      <a:lnTo>
                        <a:pt x="278" y="13"/>
                      </a:lnTo>
                      <a:cubicBezTo>
                        <a:pt x="311" y="25"/>
                        <a:pt x="338" y="44"/>
                        <a:pt x="360" y="69"/>
                      </a:cubicBezTo>
                      <a:lnTo>
                        <a:pt x="426" y="1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5" name="Freeform 156">
                  <a:extLst>
                    <a:ext uri="{FF2B5EF4-FFF2-40B4-BE49-F238E27FC236}">
                      <a16:creationId xmlns:a16="http://schemas.microsoft.com/office/drawing/2014/main" id="{2F1224EF-AF86-2A4D-81E4-01900FB56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4675" y="5645150"/>
                  <a:ext cx="68263" cy="111125"/>
                </a:xfrm>
                <a:custGeom>
                  <a:avLst/>
                  <a:gdLst>
                    <a:gd name="T0" fmla="*/ 11 w 191"/>
                    <a:gd name="T1" fmla="*/ 57 h 307"/>
                    <a:gd name="T2" fmla="*/ 11 w 191"/>
                    <a:gd name="T3" fmla="*/ 57 h 307"/>
                    <a:gd name="T4" fmla="*/ 59 w 191"/>
                    <a:gd name="T5" fmla="*/ 153 h 307"/>
                    <a:gd name="T6" fmla="*/ 190 w 191"/>
                    <a:gd name="T7" fmla="*/ 306 h 307"/>
                    <a:gd name="T8" fmla="*/ 190 w 191"/>
                    <a:gd name="T9" fmla="*/ 0 h 307"/>
                    <a:gd name="T10" fmla="*/ 59 w 191"/>
                    <a:gd name="T11" fmla="*/ 0 h 307"/>
                    <a:gd name="T12" fmla="*/ 59 w 191"/>
                    <a:gd name="T13" fmla="*/ 0 h 307"/>
                    <a:gd name="T14" fmla="*/ 11 w 191"/>
                    <a:gd name="T15" fmla="*/ 5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1" h="307">
                      <a:moveTo>
                        <a:pt x="11" y="57"/>
                      </a:moveTo>
                      <a:lnTo>
                        <a:pt x="11" y="57"/>
                      </a:lnTo>
                      <a:cubicBezTo>
                        <a:pt x="22" y="96"/>
                        <a:pt x="37" y="127"/>
                        <a:pt x="59" y="153"/>
                      </a:cubicBezTo>
                      <a:lnTo>
                        <a:pt x="190" y="306"/>
                      </a:lnTo>
                      <a:lnTo>
                        <a:pt x="190" y="0"/>
                      </a:lnTo>
                      <a:lnTo>
                        <a:pt x="59" y="0"/>
                      </a:lnTo>
                      <a:lnTo>
                        <a:pt x="59" y="0"/>
                      </a:lnTo>
                      <a:cubicBezTo>
                        <a:pt x="16" y="0"/>
                        <a:pt x="0" y="19"/>
                        <a:pt x="11" y="57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6" name="Freeform 157">
                  <a:extLst>
                    <a:ext uri="{FF2B5EF4-FFF2-40B4-BE49-F238E27FC236}">
                      <a16:creationId xmlns:a16="http://schemas.microsoft.com/office/drawing/2014/main" id="{6A522A40-AF1B-3043-B31F-0B6FF9E59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5645150"/>
                  <a:ext cx="493712" cy="328613"/>
                </a:xfrm>
                <a:custGeom>
                  <a:avLst/>
                  <a:gdLst>
                    <a:gd name="T0" fmla="*/ 0 w 1373"/>
                    <a:gd name="T1" fmla="*/ 0 h 913"/>
                    <a:gd name="T2" fmla="*/ 1311 w 1373"/>
                    <a:gd name="T3" fmla="*/ 0 h 913"/>
                    <a:gd name="T4" fmla="*/ 1311 w 1373"/>
                    <a:gd name="T5" fmla="*/ 0 h 913"/>
                    <a:gd name="T6" fmla="*/ 1361 w 1373"/>
                    <a:gd name="T7" fmla="*/ 57 h 913"/>
                    <a:gd name="T8" fmla="*/ 1361 w 1373"/>
                    <a:gd name="T9" fmla="*/ 57 h 913"/>
                    <a:gd name="T10" fmla="*/ 1311 w 1373"/>
                    <a:gd name="T11" fmla="*/ 153 h 913"/>
                    <a:gd name="T12" fmla="*/ 1246 w 1373"/>
                    <a:gd name="T13" fmla="*/ 230 h 913"/>
                    <a:gd name="T14" fmla="*/ 1181 w 1373"/>
                    <a:gd name="T15" fmla="*/ 306 h 913"/>
                    <a:gd name="T16" fmla="*/ 1115 w 1373"/>
                    <a:gd name="T17" fmla="*/ 382 h 913"/>
                    <a:gd name="T18" fmla="*/ 1050 w 1373"/>
                    <a:gd name="T19" fmla="*/ 459 h 913"/>
                    <a:gd name="T20" fmla="*/ 984 w 1373"/>
                    <a:gd name="T21" fmla="*/ 535 h 913"/>
                    <a:gd name="T22" fmla="*/ 919 w 1373"/>
                    <a:gd name="T23" fmla="*/ 613 h 913"/>
                    <a:gd name="T24" fmla="*/ 853 w 1373"/>
                    <a:gd name="T25" fmla="*/ 689 h 913"/>
                    <a:gd name="T26" fmla="*/ 788 w 1373"/>
                    <a:gd name="T27" fmla="*/ 765 h 913"/>
                    <a:gd name="T28" fmla="*/ 722 w 1373"/>
                    <a:gd name="T29" fmla="*/ 842 h 913"/>
                    <a:gd name="T30" fmla="*/ 722 w 1373"/>
                    <a:gd name="T31" fmla="*/ 842 h 913"/>
                    <a:gd name="T32" fmla="*/ 640 w 1373"/>
                    <a:gd name="T33" fmla="*/ 900 h 913"/>
                    <a:gd name="T34" fmla="*/ 640 w 1373"/>
                    <a:gd name="T35" fmla="*/ 900 h 913"/>
                    <a:gd name="T36" fmla="*/ 541 w 1373"/>
                    <a:gd name="T37" fmla="*/ 900 h 913"/>
                    <a:gd name="T38" fmla="*/ 541 w 1373"/>
                    <a:gd name="T39" fmla="*/ 900 h 913"/>
                    <a:gd name="T40" fmla="*/ 459 w 1373"/>
                    <a:gd name="T41" fmla="*/ 842 h 913"/>
                    <a:gd name="T42" fmla="*/ 394 w 1373"/>
                    <a:gd name="T43" fmla="*/ 765 h 913"/>
                    <a:gd name="T44" fmla="*/ 328 w 1373"/>
                    <a:gd name="T45" fmla="*/ 689 h 913"/>
                    <a:gd name="T46" fmla="*/ 263 w 1373"/>
                    <a:gd name="T47" fmla="*/ 613 h 913"/>
                    <a:gd name="T48" fmla="*/ 198 w 1373"/>
                    <a:gd name="T49" fmla="*/ 535 h 913"/>
                    <a:gd name="T50" fmla="*/ 131 w 1373"/>
                    <a:gd name="T51" fmla="*/ 459 h 913"/>
                    <a:gd name="T52" fmla="*/ 66 w 1373"/>
                    <a:gd name="T53" fmla="*/ 382 h 913"/>
                    <a:gd name="T54" fmla="*/ 0 w 1373"/>
                    <a:gd name="T55" fmla="*/ 306 h 913"/>
                    <a:gd name="T56" fmla="*/ 0 w 1373"/>
                    <a:gd name="T57" fmla="*/ 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73" h="913">
                      <a:moveTo>
                        <a:pt x="0" y="0"/>
                      </a:moveTo>
                      <a:lnTo>
                        <a:pt x="1311" y="0"/>
                      </a:lnTo>
                      <a:lnTo>
                        <a:pt x="1311" y="0"/>
                      </a:lnTo>
                      <a:cubicBezTo>
                        <a:pt x="1356" y="0"/>
                        <a:pt x="1372" y="19"/>
                        <a:pt x="1361" y="57"/>
                      </a:cubicBezTo>
                      <a:lnTo>
                        <a:pt x="1361" y="57"/>
                      </a:lnTo>
                      <a:cubicBezTo>
                        <a:pt x="1350" y="96"/>
                        <a:pt x="1334" y="127"/>
                        <a:pt x="1311" y="153"/>
                      </a:cubicBezTo>
                      <a:lnTo>
                        <a:pt x="1246" y="230"/>
                      </a:lnTo>
                      <a:lnTo>
                        <a:pt x="1181" y="306"/>
                      </a:lnTo>
                      <a:lnTo>
                        <a:pt x="1115" y="382"/>
                      </a:lnTo>
                      <a:lnTo>
                        <a:pt x="1050" y="459"/>
                      </a:lnTo>
                      <a:lnTo>
                        <a:pt x="984" y="535"/>
                      </a:lnTo>
                      <a:lnTo>
                        <a:pt x="919" y="613"/>
                      </a:lnTo>
                      <a:lnTo>
                        <a:pt x="853" y="689"/>
                      </a:lnTo>
                      <a:lnTo>
                        <a:pt x="788" y="765"/>
                      </a:lnTo>
                      <a:lnTo>
                        <a:pt x="722" y="842"/>
                      </a:lnTo>
                      <a:lnTo>
                        <a:pt x="722" y="842"/>
                      </a:lnTo>
                      <a:cubicBezTo>
                        <a:pt x="700" y="867"/>
                        <a:pt x="673" y="887"/>
                        <a:pt x="640" y="900"/>
                      </a:cubicBezTo>
                      <a:lnTo>
                        <a:pt x="640" y="900"/>
                      </a:lnTo>
                      <a:cubicBezTo>
                        <a:pt x="607" y="912"/>
                        <a:pt x="574" y="912"/>
                        <a:pt x="541" y="900"/>
                      </a:cubicBezTo>
                      <a:lnTo>
                        <a:pt x="541" y="900"/>
                      </a:lnTo>
                      <a:cubicBezTo>
                        <a:pt x="508" y="887"/>
                        <a:pt x="482" y="867"/>
                        <a:pt x="459" y="842"/>
                      </a:cubicBezTo>
                      <a:lnTo>
                        <a:pt x="394" y="765"/>
                      </a:lnTo>
                      <a:lnTo>
                        <a:pt x="328" y="689"/>
                      </a:lnTo>
                      <a:lnTo>
                        <a:pt x="263" y="613"/>
                      </a:lnTo>
                      <a:lnTo>
                        <a:pt x="198" y="535"/>
                      </a:lnTo>
                      <a:lnTo>
                        <a:pt x="131" y="459"/>
                      </a:lnTo>
                      <a:lnTo>
                        <a:pt x="66" y="382"/>
                      </a:lnTo>
                      <a:lnTo>
                        <a:pt x="0" y="30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7" name="Freeform 158">
                  <a:extLst>
                    <a:ext uri="{FF2B5EF4-FFF2-40B4-BE49-F238E27FC236}">
                      <a16:creationId xmlns:a16="http://schemas.microsoft.com/office/drawing/2014/main" id="{32198624-D1B8-114F-819E-89D1033B7E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6863" y="5699125"/>
                  <a:ext cx="260350" cy="163513"/>
                </a:xfrm>
                <a:custGeom>
                  <a:avLst/>
                  <a:gdLst>
                    <a:gd name="T0" fmla="*/ 0 w 722"/>
                    <a:gd name="T1" fmla="*/ 77 h 453"/>
                    <a:gd name="T2" fmla="*/ 0 w 722"/>
                    <a:gd name="T3" fmla="*/ 77 h 453"/>
                    <a:gd name="T4" fmla="*/ 33 w 722"/>
                    <a:gd name="T5" fmla="*/ 153 h 453"/>
                    <a:gd name="T6" fmla="*/ 229 w 722"/>
                    <a:gd name="T7" fmla="*/ 382 h 453"/>
                    <a:gd name="T8" fmla="*/ 229 w 722"/>
                    <a:gd name="T9" fmla="*/ 382 h 453"/>
                    <a:gd name="T10" fmla="*/ 311 w 722"/>
                    <a:gd name="T11" fmla="*/ 440 h 453"/>
                    <a:gd name="T12" fmla="*/ 311 w 722"/>
                    <a:gd name="T13" fmla="*/ 440 h 453"/>
                    <a:gd name="T14" fmla="*/ 410 w 722"/>
                    <a:gd name="T15" fmla="*/ 440 h 453"/>
                    <a:gd name="T16" fmla="*/ 410 w 722"/>
                    <a:gd name="T17" fmla="*/ 440 h 453"/>
                    <a:gd name="T18" fmla="*/ 492 w 722"/>
                    <a:gd name="T19" fmla="*/ 382 h 453"/>
                    <a:gd name="T20" fmla="*/ 689 w 722"/>
                    <a:gd name="T21" fmla="*/ 153 h 453"/>
                    <a:gd name="T22" fmla="*/ 689 w 722"/>
                    <a:gd name="T23" fmla="*/ 153 h 453"/>
                    <a:gd name="T24" fmla="*/ 721 w 722"/>
                    <a:gd name="T25" fmla="*/ 77 h 453"/>
                    <a:gd name="T26" fmla="*/ 721 w 722"/>
                    <a:gd name="T27" fmla="*/ 77 h 453"/>
                    <a:gd name="T28" fmla="*/ 672 w 722"/>
                    <a:gd name="T29" fmla="*/ 19 h 453"/>
                    <a:gd name="T30" fmla="*/ 672 w 722"/>
                    <a:gd name="T31" fmla="*/ 19 h 453"/>
                    <a:gd name="T32" fmla="*/ 558 w 722"/>
                    <a:gd name="T33" fmla="*/ 0 h 453"/>
                    <a:gd name="T34" fmla="*/ 164 w 722"/>
                    <a:gd name="T35" fmla="*/ 0 h 453"/>
                    <a:gd name="T36" fmla="*/ 164 w 722"/>
                    <a:gd name="T37" fmla="*/ 0 h 453"/>
                    <a:gd name="T38" fmla="*/ 50 w 722"/>
                    <a:gd name="T39" fmla="*/ 19 h 453"/>
                    <a:gd name="T40" fmla="*/ 50 w 722"/>
                    <a:gd name="T41" fmla="*/ 19 h 453"/>
                    <a:gd name="T42" fmla="*/ 0 w 722"/>
                    <a:gd name="T43" fmla="*/ 77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22" h="453">
                      <a:moveTo>
                        <a:pt x="0" y="77"/>
                      </a:moveTo>
                      <a:lnTo>
                        <a:pt x="0" y="77"/>
                      </a:lnTo>
                      <a:cubicBezTo>
                        <a:pt x="0" y="102"/>
                        <a:pt x="11" y="128"/>
                        <a:pt x="33" y="153"/>
                      </a:cubicBezTo>
                      <a:lnTo>
                        <a:pt x="229" y="382"/>
                      </a:lnTo>
                      <a:lnTo>
                        <a:pt x="229" y="382"/>
                      </a:lnTo>
                      <a:cubicBezTo>
                        <a:pt x="252" y="408"/>
                        <a:pt x="278" y="427"/>
                        <a:pt x="311" y="440"/>
                      </a:cubicBezTo>
                      <a:lnTo>
                        <a:pt x="311" y="440"/>
                      </a:lnTo>
                      <a:cubicBezTo>
                        <a:pt x="344" y="452"/>
                        <a:pt x="377" y="452"/>
                        <a:pt x="410" y="440"/>
                      </a:cubicBezTo>
                      <a:lnTo>
                        <a:pt x="410" y="440"/>
                      </a:lnTo>
                      <a:cubicBezTo>
                        <a:pt x="443" y="427"/>
                        <a:pt x="470" y="408"/>
                        <a:pt x="492" y="382"/>
                      </a:cubicBezTo>
                      <a:lnTo>
                        <a:pt x="689" y="153"/>
                      </a:lnTo>
                      <a:lnTo>
                        <a:pt x="689" y="153"/>
                      </a:lnTo>
                      <a:cubicBezTo>
                        <a:pt x="710" y="128"/>
                        <a:pt x="721" y="102"/>
                        <a:pt x="721" y="77"/>
                      </a:cubicBezTo>
                      <a:lnTo>
                        <a:pt x="721" y="77"/>
                      </a:lnTo>
                      <a:cubicBezTo>
                        <a:pt x="721" y="51"/>
                        <a:pt x="706" y="32"/>
                        <a:pt x="672" y="19"/>
                      </a:cubicBezTo>
                      <a:lnTo>
                        <a:pt x="672" y="19"/>
                      </a:lnTo>
                      <a:cubicBezTo>
                        <a:pt x="639" y="7"/>
                        <a:pt x="601" y="0"/>
                        <a:pt x="558" y="0"/>
                      </a:cubicBezTo>
                      <a:lnTo>
                        <a:pt x="164" y="0"/>
                      </a:lnTo>
                      <a:lnTo>
                        <a:pt x="164" y="0"/>
                      </a:lnTo>
                      <a:cubicBezTo>
                        <a:pt x="121" y="0"/>
                        <a:pt x="82" y="7"/>
                        <a:pt x="50" y="19"/>
                      </a:cubicBezTo>
                      <a:lnTo>
                        <a:pt x="50" y="19"/>
                      </a:lnTo>
                      <a:cubicBezTo>
                        <a:pt x="16" y="32"/>
                        <a:pt x="0" y="51"/>
                        <a:pt x="0" y="7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8" name="Freeform 159">
                  <a:extLst>
                    <a:ext uri="{FF2B5EF4-FFF2-40B4-BE49-F238E27FC236}">
                      <a16:creationId xmlns:a16="http://schemas.microsoft.com/office/drawing/2014/main" id="{592338B0-5C8E-BC44-8937-22C1EB36D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5463" y="6619875"/>
                  <a:ext cx="117475" cy="130175"/>
                </a:xfrm>
                <a:custGeom>
                  <a:avLst/>
                  <a:gdLst>
                    <a:gd name="T0" fmla="*/ 196 w 328"/>
                    <a:gd name="T1" fmla="*/ 98 h 361"/>
                    <a:gd name="T2" fmla="*/ 131 w 328"/>
                    <a:gd name="T3" fmla="*/ 164 h 361"/>
                    <a:gd name="T4" fmla="*/ 66 w 328"/>
                    <a:gd name="T5" fmla="*/ 229 h 361"/>
                    <a:gd name="T6" fmla="*/ 66 w 328"/>
                    <a:gd name="T7" fmla="*/ 229 h 361"/>
                    <a:gd name="T8" fmla="*/ 17 w 328"/>
                    <a:gd name="T9" fmla="*/ 311 h 361"/>
                    <a:gd name="T10" fmla="*/ 0 w 328"/>
                    <a:gd name="T11" fmla="*/ 360 h 361"/>
                    <a:gd name="T12" fmla="*/ 263 w 328"/>
                    <a:gd name="T13" fmla="*/ 360 h 361"/>
                    <a:gd name="T14" fmla="*/ 278 w 328"/>
                    <a:gd name="T15" fmla="*/ 311 h 361"/>
                    <a:gd name="T16" fmla="*/ 278 w 328"/>
                    <a:gd name="T17" fmla="*/ 311 h 361"/>
                    <a:gd name="T18" fmla="*/ 327 w 328"/>
                    <a:gd name="T19" fmla="*/ 262 h 361"/>
                    <a:gd name="T20" fmla="*/ 327 w 328"/>
                    <a:gd name="T21" fmla="*/ 0 h 361"/>
                    <a:gd name="T22" fmla="*/ 327 w 328"/>
                    <a:gd name="T23" fmla="*/ 0 h 361"/>
                    <a:gd name="T24" fmla="*/ 263 w 328"/>
                    <a:gd name="T25" fmla="*/ 33 h 361"/>
                    <a:gd name="T26" fmla="*/ 196 w 328"/>
                    <a:gd name="T27" fmla="*/ 9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8" h="361">
                      <a:moveTo>
                        <a:pt x="196" y="98"/>
                      </a:moveTo>
                      <a:lnTo>
                        <a:pt x="131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3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90" y="279"/>
                        <a:pt x="306" y="262"/>
                        <a:pt x="327" y="262"/>
                      </a:cubicBezTo>
                      <a:lnTo>
                        <a:pt x="327" y="0"/>
                      </a:lnTo>
                      <a:lnTo>
                        <a:pt x="327" y="0"/>
                      </a:lnTo>
                      <a:cubicBezTo>
                        <a:pt x="306" y="0"/>
                        <a:pt x="284" y="11"/>
                        <a:pt x="263" y="33"/>
                      </a:cubicBezTo>
                      <a:lnTo>
                        <a:pt x="196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9" name="Freeform 160">
                  <a:extLst>
                    <a:ext uri="{FF2B5EF4-FFF2-40B4-BE49-F238E27FC236}">
                      <a16:creationId xmlns:a16="http://schemas.microsoft.com/office/drawing/2014/main" id="{FECC714F-C5B6-7F4F-A648-70C090109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1300" y="6619875"/>
                  <a:ext cx="236538" cy="130175"/>
                </a:xfrm>
                <a:custGeom>
                  <a:avLst/>
                  <a:gdLst>
                    <a:gd name="T0" fmla="*/ 590 w 656"/>
                    <a:gd name="T1" fmla="*/ 229 h 361"/>
                    <a:gd name="T2" fmla="*/ 394 w 656"/>
                    <a:gd name="T3" fmla="*/ 33 h 361"/>
                    <a:gd name="T4" fmla="*/ 394 w 656"/>
                    <a:gd name="T5" fmla="*/ 33 h 361"/>
                    <a:gd name="T6" fmla="*/ 328 w 656"/>
                    <a:gd name="T7" fmla="*/ 0 h 361"/>
                    <a:gd name="T8" fmla="*/ 328 w 656"/>
                    <a:gd name="T9" fmla="*/ 0 h 361"/>
                    <a:gd name="T10" fmla="*/ 262 w 656"/>
                    <a:gd name="T11" fmla="*/ 33 h 361"/>
                    <a:gd name="T12" fmla="*/ 66 w 656"/>
                    <a:gd name="T13" fmla="*/ 229 h 361"/>
                    <a:gd name="T14" fmla="*/ 66 w 656"/>
                    <a:gd name="T15" fmla="*/ 229 h 361"/>
                    <a:gd name="T16" fmla="*/ 16 w 656"/>
                    <a:gd name="T17" fmla="*/ 311 h 361"/>
                    <a:gd name="T18" fmla="*/ 0 w 656"/>
                    <a:gd name="T19" fmla="*/ 360 h 361"/>
                    <a:gd name="T20" fmla="*/ 262 w 656"/>
                    <a:gd name="T21" fmla="*/ 360 h 361"/>
                    <a:gd name="T22" fmla="*/ 279 w 656"/>
                    <a:gd name="T23" fmla="*/ 311 h 361"/>
                    <a:gd name="T24" fmla="*/ 279 w 656"/>
                    <a:gd name="T25" fmla="*/ 311 h 361"/>
                    <a:gd name="T26" fmla="*/ 328 w 656"/>
                    <a:gd name="T27" fmla="*/ 262 h 361"/>
                    <a:gd name="T28" fmla="*/ 328 w 656"/>
                    <a:gd name="T29" fmla="*/ 262 h 361"/>
                    <a:gd name="T30" fmla="*/ 377 w 656"/>
                    <a:gd name="T31" fmla="*/ 311 h 361"/>
                    <a:gd name="T32" fmla="*/ 394 w 656"/>
                    <a:gd name="T33" fmla="*/ 360 h 361"/>
                    <a:gd name="T34" fmla="*/ 655 w 656"/>
                    <a:gd name="T35" fmla="*/ 360 h 361"/>
                    <a:gd name="T36" fmla="*/ 640 w 656"/>
                    <a:gd name="T37" fmla="*/ 311 h 361"/>
                    <a:gd name="T38" fmla="*/ 640 w 656"/>
                    <a:gd name="T39" fmla="*/ 311 h 361"/>
                    <a:gd name="T40" fmla="*/ 590 w 656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6" h="361">
                      <a:moveTo>
                        <a:pt x="590" y="229"/>
                      </a:move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4" y="11"/>
                        <a:pt x="262" y="33"/>
                      </a:cubicBez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8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7" y="279"/>
                        <a:pt x="377" y="311"/>
                      </a:cubicBezTo>
                      <a:lnTo>
                        <a:pt x="394" y="360"/>
                      </a:lnTo>
                      <a:lnTo>
                        <a:pt x="655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0" name="Freeform 161">
                  <a:extLst>
                    <a:ext uri="{FF2B5EF4-FFF2-40B4-BE49-F238E27FC236}">
                      <a16:creationId xmlns:a16="http://schemas.microsoft.com/office/drawing/2014/main" id="{A3B2A3E7-05F2-FF46-B3E3-C5D1DEDD0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8725" y="6619875"/>
                  <a:ext cx="236538" cy="130175"/>
                </a:xfrm>
                <a:custGeom>
                  <a:avLst/>
                  <a:gdLst>
                    <a:gd name="T0" fmla="*/ 589 w 657"/>
                    <a:gd name="T1" fmla="*/ 229 h 361"/>
                    <a:gd name="T2" fmla="*/ 393 w 657"/>
                    <a:gd name="T3" fmla="*/ 33 h 361"/>
                    <a:gd name="T4" fmla="*/ 393 w 657"/>
                    <a:gd name="T5" fmla="*/ 33 h 361"/>
                    <a:gd name="T6" fmla="*/ 328 w 657"/>
                    <a:gd name="T7" fmla="*/ 0 h 361"/>
                    <a:gd name="T8" fmla="*/ 328 w 657"/>
                    <a:gd name="T9" fmla="*/ 0 h 361"/>
                    <a:gd name="T10" fmla="*/ 262 w 657"/>
                    <a:gd name="T11" fmla="*/ 33 h 361"/>
                    <a:gd name="T12" fmla="*/ 65 w 657"/>
                    <a:gd name="T13" fmla="*/ 229 h 361"/>
                    <a:gd name="T14" fmla="*/ 65 w 657"/>
                    <a:gd name="T15" fmla="*/ 229 h 361"/>
                    <a:gd name="T16" fmla="*/ 16 w 657"/>
                    <a:gd name="T17" fmla="*/ 311 h 361"/>
                    <a:gd name="T18" fmla="*/ 0 w 657"/>
                    <a:gd name="T19" fmla="*/ 360 h 361"/>
                    <a:gd name="T20" fmla="*/ 262 w 657"/>
                    <a:gd name="T21" fmla="*/ 360 h 361"/>
                    <a:gd name="T22" fmla="*/ 278 w 657"/>
                    <a:gd name="T23" fmla="*/ 311 h 361"/>
                    <a:gd name="T24" fmla="*/ 278 w 657"/>
                    <a:gd name="T25" fmla="*/ 311 h 361"/>
                    <a:gd name="T26" fmla="*/ 328 w 657"/>
                    <a:gd name="T27" fmla="*/ 262 h 361"/>
                    <a:gd name="T28" fmla="*/ 328 w 657"/>
                    <a:gd name="T29" fmla="*/ 262 h 361"/>
                    <a:gd name="T30" fmla="*/ 376 w 657"/>
                    <a:gd name="T31" fmla="*/ 311 h 361"/>
                    <a:gd name="T32" fmla="*/ 393 w 657"/>
                    <a:gd name="T33" fmla="*/ 360 h 361"/>
                    <a:gd name="T34" fmla="*/ 656 w 657"/>
                    <a:gd name="T35" fmla="*/ 360 h 361"/>
                    <a:gd name="T36" fmla="*/ 639 w 657"/>
                    <a:gd name="T37" fmla="*/ 311 h 361"/>
                    <a:gd name="T38" fmla="*/ 639 w 657"/>
                    <a:gd name="T39" fmla="*/ 311 h 361"/>
                    <a:gd name="T40" fmla="*/ 589 w 657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7" h="361">
                      <a:moveTo>
                        <a:pt x="589" y="229"/>
                      </a:move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1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3" y="11"/>
                        <a:pt x="262" y="33"/>
                      </a:cubicBez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4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89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6" y="279"/>
                        <a:pt x="376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89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1" name="Freeform 162">
                  <a:extLst>
                    <a:ext uri="{FF2B5EF4-FFF2-40B4-BE49-F238E27FC236}">
                      <a16:creationId xmlns:a16="http://schemas.microsoft.com/office/drawing/2014/main" id="{0618ED1E-9786-5F4B-840B-F62CF8439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6150" y="6619875"/>
                  <a:ext cx="236538" cy="130175"/>
                </a:xfrm>
                <a:custGeom>
                  <a:avLst/>
                  <a:gdLst>
                    <a:gd name="T0" fmla="*/ 590 w 657"/>
                    <a:gd name="T1" fmla="*/ 229 h 361"/>
                    <a:gd name="T2" fmla="*/ 525 w 657"/>
                    <a:gd name="T3" fmla="*/ 164 h 361"/>
                    <a:gd name="T4" fmla="*/ 459 w 657"/>
                    <a:gd name="T5" fmla="*/ 98 h 361"/>
                    <a:gd name="T6" fmla="*/ 393 w 657"/>
                    <a:gd name="T7" fmla="*/ 33 h 361"/>
                    <a:gd name="T8" fmla="*/ 393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2 w 657"/>
                    <a:gd name="T15" fmla="*/ 33 h 361"/>
                    <a:gd name="T16" fmla="*/ 196 w 657"/>
                    <a:gd name="T17" fmla="*/ 98 h 361"/>
                    <a:gd name="T18" fmla="*/ 131 w 657"/>
                    <a:gd name="T19" fmla="*/ 164 h 361"/>
                    <a:gd name="T20" fmla="*/ 65 w 657"/>
                    <a:gd name="T21" fmla="*/ 229 h 361"/>
                    <a:gd name="T22" fmla="*/ 65 w 657"/>
                    <a:gd name="T23" fmla="*/ 229 h 361"/>
                    <a:gd name="T24" fmla="*/ 16 w 657"/>
                    <a:gd name="T25" fmla="*/ 311 h 361"/>
                    <a:gd name="T26" fmla="*/ 0 w 657"/>
                    <a:gd name="T27" fmla="*/ 360 h 361"/>
                    <a:gd name="T28" fmla="*/ 262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7 w 657"/>
                    <a:gd name="T39" fmla="*/ 311 h 361"/>
                    <a:gd name="T40" fmla="*/ 393 w 657"/>
                    <a:gd name="T41" fmla="*/ 360 h 361"/>
                    <a:gd name="T42" fmla="*/ 656 w 657"/>
                    <a:gd name="T43" fmla="*/ 360 h 361"/>
                    <a:gd name="T44" fmla="*/ 639 w 657"/>
                    <a:gd name="T45" fmla="*/ 311 h 361"/>
                    <a:gd name="T46" fmla="*/ 639 w 657"/>
                    <a:gd name="T47" fmla="*/ 311 h 361"/>
                    <a:gd name="T48" fmla="*/ 590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0" y="229"/>
                      </a:moveTo>
                      <a:lnTo>
                        <a:pt x="525" y="164"/>
                      </a:lnTo>
                      <a:lnTo>
                        <a:pt x="459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1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4" y="11"/>
                        <a:pt x="262" y="33"/>
                      </a:cubicBezTo>
                      <a:lnTo>
                        <a:pt x="196" y="98"/>
                      </a:lnTo>
                      <a:lnTo>
                        <a:pt x="131" y="164"/>
                      </a:ln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4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89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6" y="279"/>
                        <a:pt x="377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2" name="Freeform 163">
                  <a:extLst>
                    <a:ext uri="{FF2B5EF4-FFF2-40B4-BE49-F238E27FC236}">
                      <a16:creationId xmlns:a16="http://schemas.microsoft.com/office/drawing/2014/main" id="{E289E987-F439-F644-8193-9CB53C3AA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1988" y="6619875"/>
                  <a:ext cx="236537" cy="130175"/>
                </a:xfrm>
                <a:custGeom>
                  <a:avLst/>
                  <a:gdLst>
                    <a:gd name="T0" fmla="*/ 590 w 657"/>
                    <a:gd name="T1" fmla="*/ 229 h 361"/>
                    <a:gd name="T2" fmla="*/ 525 w 657"/>
                    <a:gd name="T3" fmla="*/ 164 h 361"/>
                    <a:gd name="T4" fmla="*/ 460 w 657"/>
                    <a:gd name="T5" fmla="*/ 98 h 361"/>
                    <a:gd name="T6" fmla="*/ 393 w 657"/>
                    <a:gd name="T7" fmla="*/ 33 h 361"/>
                    <a:gd name="T8" fmla="*/ 393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3 w 657"/>
                    <a:gd name="T15" fmla="*/ 33 h 361"/>
                    <a:gd name="T16" fmla="*/ 197 w 657"/>
                    <a:gd name="T17" fmla="*/ 98 h 361"/>
                    <a:gd name="T18" fmla="*/ 132 w 657"/>
                    <a:gd name="T19" fmla="*/ 164 h 361"/>
                    <a:gd name="T20" fmla="*/ 65 w 657"/>
                    <a:gd name="T21" fmla="*/ 229 h 361"/>
                    <a:gd name="T22" fmla="*/ 65 w 657"/>
                    <a:gd name="T23" fmla="*/ 229 h 361"/>
                    <a:gd name="T24" fmla="*/ 17 w 657"/>
                    <a:gd name="T25" fmla="*/ 311 h 361"/>
                    <a:gd name="T26" fmla="*/ 0 w 657"/>
                    <a:gd name="T27" fmla="*/ 360 h 361"/>
                    <a:gd name="T28" fmla="*/ 263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7 w 657"/>
                    <a:gd name="T39" fmla="*/ 311 h 361"/>
                    <a:gd name="T40" fmla="*/ 393 w 657"/>
                    <a:gd name="T41" fmla="*/ 360 h 361"/>
                    <a:gd name="T42" fmla="*/ 656 w 657"/>
                    <a:gd name="T43" fmla="*/ 360 h 361"/>
                    <a:gd name="T44" fmla="*/ 639 w 657"/>
                    <a:gd name="T45" fmla="*/ 311 h 361"/>
                    <a:gd name="T46" fmla="*/ 639 w 657"/>
                    <a:gd name="T47" fmla="*/ 311 h 361"/>
                    <a:gd name="T48" fmla="*/ 590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0" y="229"/>
                      </a:moveTo>
                      <a:lnTo>
                        <a:pt x="525" y="164"/>
                      </a:lnTo>
                      <a:lnTo>
                        <a:pt x="460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4" y="11"/>
                        <a:pt x="263" y="33"/>
                      </a:cubicBezTo>
                      <a:lnTo>
                        <a:pt x="197" y="98"/>
                      </a:lnTo>
                      <a:lnTo>
                        <a:pt x="132" y="164"/>
                      </a:lnTo>
                      <a:lnTo>
                        <a:pt x="65" y="229"/>
                      </a:lnTo>
                      <a:lnTo>
                        <a:pt x="65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7" y="279"/>
                        <a:pt x="377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3" name="Freeform 164">
                  <a:extLst>
                    <a:ext uri="{FF2B5EF4-FFF2-40B4-BE49-F238E27FC236}">
                      <a16:creationId xmlns:a16="http://schemas.microsoft.com/office/drawing/2014/main" id="{24A523C7-4F40-0247-A0C6-313B80349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413" y="6619875"/>
                  <a:ext cx="236537" cy="130175"/>
                </a:xfrm>
                <a:custGeom>
                  <a:avLst/>
                  <a:gdLst>
                    <a:gd name="T0" fmla="*/ 591 w 657"/>
                    <a:gd name="T1" fmla="*/ 229 h 361"/>
                    <a:gd name="T2" fmla="*/ 525 w 657"/>
                    <a:gd name="T3" fmla="*/ 164 h 361"/>
                    <a:gd name="T4" fmla="*/ 460 w 657"/>
                    <a:gd name="T5" fmla="*/ 98 h 361"/>
                    <a:gd name="T6" fmla="*/ 394 w 657"/>
                    <a:gd name="T7" fmla="*/ 33 h 361"/>
                    <a:gd name="T8" fmla="*/ 394 w 657"/>
                    <a:gd name="T9" fmla="*/ 33 h 361"/>
                    <a:gd name="T10" fmla="*/ 329 w 657"/>
                    <a:gd name="T11" fmla="*/ 0 h 361"/>
                    <a:gd name="T12" fmla="*/ 329 w 657"/>
                    <a:gd name="T13" fmla="*/ 0 h 361"/>
                    <a:gd name="T14" fmla="*/ 263 w 657"/>
                    <a:gd name="T15" fmla="*/ 33 h 361"/>
                    <a:gd name="T16" fmla="*/ 197 w 657"/>
                    <a:gd name="T17" fmla="*/ 98 h 361"/>
                    <a:gd name="T18" fmla="*/ 132 w 657"/>
                    <a:gd name="T19" fmla="*/ 164 h 361"/>
                    <a:gd name="T20" fmla="*/ 67 w 657"/>
                    <a:gd name="T21" fmla="*/ 229 h 361"/>
                    <a:gd name="T22" fmla="*/ 67 w 657"/>
                    <a:gd name="T23" fmla="*/ 229 h 361"/>
                    <a:gd name="T24" fmla="*/ 17 w 657"/>
                    <a:gd name="T25" fmla="*/ 311 h 361"/>
                    <a:gd name="T26" fmla="*/ 0 w 657"/>
                    <a:gd name="T27" fmla="*/ 360 h 361"/>
                    <a:gd name="T28" fmla="*/ 263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9 w 657"/>
                    <a:gd name="T35" fmla="*/ 262 h 361"/>
                    <a:gd name="T36" fmla="*/ 329 w 657"/>
                    <a:gd name="T37" fmla="*/ 262 h 361"/>
                    <a:gd name="T38" fmla="*/ 378 w 657"/>
                    <a:gd name="T39" fmla="*/ 311 h 361"/>
                    <a:gd name="T40" fmla="*/ 394 w 657"/>
                    <a:gd name="T41" fmla="*/ 360 h 361"/>
                    <a:gd name="T42" fmla="*/ 656 w 657"/>
                    <a:gd name="T43" fmla="*/ 360 h 361"/>
                    <a:gd name="T44" fmla="*/ 640 w 657"/>
                    <a:gd name="T45" fmla="*/ 311 h 361"/>
                    <a:gd name="T46" fmla="*/ 640 w 657"/>
                    <a:gd name="T47" fmla="*/ 311 h 361"/>
                    <a:gd name="T48" fmla="*/ 591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1" y="229"/>
                      </a:moveTo>
                      <a:lnTo>
                        <a:pt x="525" y="164"/>
                      </a:lnTo>
                      <a:lnTo>
                        <a:pt x="460" y="98"/>
                      </a:ln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2" y="11"/>
                        <a:pt x="350" y="0"/>
                        <a:pt x="329" y="0"/>
                      </a:cubicBezTo>
                      <a:lnTo>
                        <a:pt x="329" y="0"/>
                      </a:lnTo>
                      <a:cubicBezTo>
                        <a:pt x="306" y="0"/>
                        <a:pt x="285" y="11"/>
                        <a:pt x="263" y="33"/>
                      </a:cubicBezTo>
                      <a:lnTo>
                        <a:pt x="197" y="98"/>
                      </a:lnTo>
                      <a:lnTo>
                        <a:pt x="132" y="164"/>
                      </a:lnTo>
                      <a:lnTo>
                        <a:pt x="67" y="229"/>
                      </a:lnTo>
                      <a:lnTo>
                        <a:pt x="67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9" y="262"/>
                      </a:cubicBezTo>
                      <a:lnTo>
                        <a:pt x="329" y="262"/>
                      </a:lnTo>
                      <a:cubicBezTo>
                        <a:pt x="350" y="262"/>
                        <a:pt x="367" y="279"/>
                        <a:pt x="378" y="311"/>
                      </a:cubicBezTo>
                      <a:lnTo>
                        <a:pt x="394" y="360"/>
                      </a:lnTo>
                      <a:lnTo>
                        <a:pt x="656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9" y="279"/>
                        <a:pt x="613" y="251"/>
                        <a:pt x="591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4" name="Freeform 165">
                  <a:extLst>
                    <a:ext uri="{FF2B5EF4-FFF2-40B4-BE49-F238E27FC236}">
                      <a16:creationId xmlns:a16="http://schemas.microsoft.com/office/drawing/2014/main" id="{0F4F68B2-BD3B-CD49-9930-FA061D0DFB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6619875"/>
                  <a:ext cx="119062" cy="130175"/>
                </a:xfrm>
                <a:custGeom>
                  <a:avLst/>
                  <a:gdLst>
                    <a:gd name="T0" fmla="*/ 263 w 329"/>
                    <a:gd name="T1" fmla="*/ 229 h 361"/>
                    <a:gd name="T2" fmla="*/ 66 w 329"/>
                    <a:gd name="T3" fmla="*/ 33 h 361"/>
                    <a:gd name="T4" fmla="*/ 66 w 329"/>
                    <a:gd name="T5" fmla="*/ 33 h 361"/>
                    <a:gd name="T6" fmla="*/ 0 w 329"/>
                    <a:gd name="T7" fmla="*/ 0 h 361"/>
                    <a:gd name="T8" fmla="*/ 0 w 329"/>
                    <a:gd name="T9" fmla="*/ 262 h 361"/>
                    <a:gd name="T10" fmla="*/ 0 w 329"/>
                    <a:gd name="T11" fmla="*/ 262 h 361"/>
                    <a:gd name="T12" fmla="*/ 50 w 329"/>
                    <a:gd name="T13" fmla="*/ 311 h 361"/>
                    <a:gd name="T14" fmla="*/ 66 w 329"/>
                    <a:gd name="T15" fmla="*/ 360 h 361"/>
                    <a:gd name="T16" fmla="*/ 328 w 329"/>
                    <a:gd name="T17" fmla="*/ 360 h 361"/>
                    <a:gd name="T18" fmla="*/ 312 w 329"/>
                    <a:gd name="T19" fmla="*/ 311 h 361"/>
                    <a:gd name="T20" fmla="*/ 312 w 329"/>
                    <a:gd name="T21" fmla="*/ 311 h 361"/>
                    <a:gd name="T22" fmla="*/ 263 w 329"/>
                    <a:gd name="T23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9" h="361">
                      <a:moveTo>
                        <a:pt x="263" y="229"/>
                      </a:moveTo>
                      <a:lnTo>
                        <a:pt x="66" y="33"/>
                      </a:lnTo>
                      <a:lnTo>
                        <a:pt x="66" y="33"/>
                      </a:lnTo>
                      <a:cubicBezTo>
                        <a:pt x="45" y="11"/>
                        <a:pt x="23" y="0"/>
                        <a:pt x="0" y="0"/>
                      </a:cubicBez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3" y="262"/>
                        <a:pt x="39" y="279"/>
                        <a:pt x="50" y="311"/>
                      </a:cubicBezTo>
                      <a:lnTo>
                        <a:pt x="66" y="360"/>
                      </a:lnTo>
                      <a:lnTo>
                        <a:pt x="328" y="360"/>
                      </a:lnTo>
                      <a:lnTo>
                        <a:pt x="312" y="311"/>
                      </a:lnTo>
                      <a:lnTo>
                        <a:pt x="312" y="311"/>
                      </a:lnTo>
                      <a:cubicBezTo>
                        <a:pt x="301" y="279"/>
                        <a:pt x="285" y="251"/>
                        <a:pt x="263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5" name="Freeform 166">
                  <a:extLst>
                    <a:ext uri="{FF2B5EF4-FFF2-40B4-BE49-F238E27FC236}">
                      <a16:creationId xmlns:a16="http://schemas.microsoft.com/office/drawing/2014/main" id="{BA6B4944-D1C6-B844-BC11-31119DC8F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538" y="6619875"/>
                  <a:ext cx="23812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6" name="Freeform 167">
                  <a:extLst>
                    <a:ext uri="{FF2B5EF4-FFF2-40B4-BE49-F238E27FC236}">
                      <a16:creationId xmlns:a16="http://schemas.microsoft.com/office/drawing/2014/main" id="{C0CA3E97-4B4E-0048-AAD0-16F54FC35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375" y="6619875"/>
                  <a:ext cx="23813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7" name="Freeform 168">
                  <a:extLst>
                    <a:ext uri="{FF2B5EF4-FFF2-40B4-BE49-F238E27FC236}">
                      <a16:creationId xmlns:a16="http://schemas.microsoft.com/office/drawing/2014/main" id="{6E22E2BA-D9A9-A744-BA93-96E35B4BC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3800" y="6619875"/>
                  <a:ext cx="23813" cy="23813"/>
                </a:xfrm>
                <a:custGeom>
                  <a:avLst/>
                  <a:gdLst>
                    <a:gd name="T0" fmla="*/ 32 w 66"/>
                    <a:gd name="T1" fmla="*/ 0 h 66"/>
                    <a:gd name="T2" fmla="*/ 32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2 w 66"/>
                    <a:gd name="T9" fmla="*/ 65 h 66"/>
                    <a:gd name="T10" fmla="*/ 32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2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0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0" y="65"/>
                        <a:pt x="32" y="65"/>
                      </a:cubicBezTo>
                      <a:lnTo>
                        <a:pt x="32" y="65"/>
                      </a:lnTo>
                      <a:cubicBezTo>
                        <a:pt x="53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3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8" name="Freeform 169">
                  <a:extLst>
                    <a:ext uri="{FF2B5EF4-FFF2-40B4-BE49-F238E27FC236}">
                      <a16:creationId xmlns:a16="http://schemas.microsoft.com/office/drawing/2014/main" id="{250504B1-E454-FD47-99F5-DC203C874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9638" y="6619875"/>
                  <a:ext cx="23812" cy="23813"/>
                </a:xfrm>
                <a:custGeom>
                  <a:avLst/>
                  <a:gdLst>
                    <a:gd name="T0" fmla="*/ 33 w 67"/>
                    <a:gd name="T1" fmla="*/ 0 h 66"/>
                    <a:gd name="T2" fmla="*/ 33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3 w 67"/>
                    <a:gd name="T9" fmla="*/ 65 h 66"/>
                    <a:gd name="T10" fmla="*/ 33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3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2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2" y="65"/>
                        <a:pt x="33" y="65"/>
                      </a:cubicBezTo>
                      <a:lnTo>
                        <a:pt x="33" y="65"/>
                      </a:lnTo>
                      <a:cubicBezTo>
                        <a:pt x="56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6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9" name="Freeform 170">
                  <a:extLst>
                    <a:ext uri="{FF2B5EF4-FFF2-40B4-BE49-F238E27FC236}">
                      <a16:creationId xmlns:a16="http://schemas.microsoft.com/office/drawing/2014/main" id="{D140DE9C-489E-8A4D-B731-7F6BA574A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7063" y="6619875"/>
                  <a:ext cx="23812" cy="23813"/>
                </a:xfrm>
                <a:custGeom>
                  <a:avLst/>
                  <a:gdLst>
                    <a:gd name="T0" fmla="*/ 33 w 67"/>
                    <a:gd name="T1" fmla="*/ 0 h 66"/>
                    <a:gd name="T2" fmla="*/ 33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3 w 67"/>
                    <a:gd name="T9" fmla="*/ 65 h 66"/>
                    <a:gd name="T10" fmla="*/ 33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3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0" name="Freeform 171">
                  <a:extLst>
                    <a:ext uri="{FF2B5EF4-FFF2-40B4-BE49-F238E27FC236}">
                      <a16:creationId xmlns:a16="http://schemas.microsoft.com/office/drawing/2014/main" id="{A3269360-F666-E047-AA4E-384C8EC7C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4488" y="6619875"/>
                  <a:ext cx="23812" cy="23813"/>
                </a:xfrm>
                <a:custGeom>
                  <a:avLst/>
                  <a:gdLst>
                    <a:gd name="T0" fmla="*/ 32 w 66"/>
                    <a:gd name="T1" fmla="*/ 0 h 66"/>
                    <a:gd name="T2" fmla="*/ 32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2 w 66"/>
                    <a:gd name="T9" fmla="*/ 65 h 66"/>
                    <a:gd name="T10" fmla="*/ 32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2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0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0" y="65"/>
                        <a:pt x="32" y="65"/>
                      </a:cubicBezTo>
                      <a:lnTo>
                        <a:pt x="32" y="65"/>
                      </a:lnTo>
                      <a:cubicBezTo>
                        <a:pt x="54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4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539F72F-4524-FE46-B9B4-58062FFBC9CD}"/>
                  </a:ext>
                </a:extLst>
              </p:cNvPr>
              <p:cNvGrpSpPr/>
              <p:nvPr/>
            </p:nvGrpSpPr>
            <p:grpSpPr>
              <a:xfrm rot="5400000">
                <a:off x="-491702" y="4252490"/>
                <a:ext cx="2808604" cy="1825200"/>
                <a:chOff x="4452938" y="5645150"/>
                <a:chExt cx="1700212" cy="1104900"/>
              </a:xfrm>
            </p:grpSpPr>
            <p:sp>
              <p:nvSpPr>
                <p:cNvPr id="312" name="Freeform 291">
                  <a:extLst>
                    <a:ext uri="{FF2B5EF4-FFF2-40B4-BE49-F238E27FC236}">
                      <a16:creationId xmlns:a16="http://schemas.microsoft.com/office/drawing/2014/main" id="{20CBB53B-215F-D849-A247-A8A9470F9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3300" y="6470650"/>
                  <a:ext cx="69850" cy="111125"/>
                </a:xfrm>
                <a:custGeom>
                  <a:avLst/>
                  <a:gdLst>
                    <a:gd name="T0" fmla="*/ 60 w 192"/>
                    <a:gd name="T1" fmla="*/ 153 h 307"/>
                    <a:gd name="T2" fmla="*/ 60 w 192"/>
                    <a:gd name="T3" fmla="*/ 153 h 307"/>
                    <a:gd name="T4" fmla="*/ 11 w 192"/>
                    <a:gd name="T5" fmla="*/ 248 h 307"/>
                    <a:gd name="T6" fmla="*/ 11 w 192"/>
                    <a:gd name="T7" fmla="*/ 248 h 307"/>
                    <a:gd name="T8" fmla="*/ 60 w 192"/>
                    <a:gd name="T9" fmla="*/ 306 h 307"/>
                    <a:gd name="T10" fmla="*/ 191 w 192"/>
                    <a:gd name="T11" fmla="*/ 306 h 307"/>
                    <a:gd name="T12" fmla="*/ 191 w 192"/>
                    <a:gd name="T13" fmla="*/ 0 h 307"/>
                    <a:gd name="T14" fmla="*/ 126 w 192"/>
                    <a:gd name="T15" fmla="*/ 76 h 307"/>
                    <a:gd name="T16" fmla="*/ 60 w 192"/>
                    <a:gd name="T17" fmla="*/ 153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307">
                      <a:moveTo>
                        <a:pt x="60" y="153"/>
                      </a:moveTo>
                      <a:lnTo>
                        <a:pt x="60" y="153"/>
                      </a:lnTo>
                      <a:cubicBezTo>
                        <a:pt x="38" y="178"/>
                        <a:pt x="22" y="211"/>
                        <a:pt x="11" y="248"/>
                      </a:cubicBezTo>
                      <a:lnTo>
                        <a:pt x="11" y="248"/>
                      </a:lnTo>
                      <a:cubicBezTo>
                        <a:pt x="0" y="286"/>
                        <a:pt x="16" y="306"/>
                        <a:pt x="60" y="306"/>
                      </a:cubicBezTo>
                      <a:lnTo>
                        <a:pt x="191" y="306"/>
                      </a:lnTo>
                      <a:lnTo>
                        <a:pt x="191" y="0"/>
                      </a:lnTo>
                      <a:lnTo>
                        <a:pt x="126" y="76"/>
                      </a:lnTo>
                      <a:lnTo>
                        <a:pt x="60" y="153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3" name="Freeform 292">
                  <a:extLst>
                    <a:ext uri="{FF2B5EF4-FFF2-40B4-BE49-F238E27FC236}">
                      <a16:creationId xmlns:a16="http://schemas.microsoft.com/office/drawing/2014/main" id="{23BC746C-7C7D-9F45-A8D1-389C4F8C3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6253163"/>
                  <a:ext cx="493712" cy="328612"/>
                </a:xfrm>
                <a:custGeom>
                  <a:avLst/>
                  <a:gdLst>
                    <a:gd name="T0" fmla="*/ 0 w 1372"/>
                    <a:gd name="T1" fmla="*/ 605 h 912"/>
                    <a:gd name="T2" fmla="*/ 66 w 1372"/>
                    <a:gd name="T3" fmla="*/ 528 h 912"/>
                    <a:gd name="T4" fmla="*/ 262 w 1372"/>
                    <a:gd name="T5" fmla="*/ 299 h 912"/>
                    <a:gd name="T6" fmla="*/ 328 w 1372"/>
                    <a:gd name="T7" fmla="*/ 222 h 912"/>
                    <a:gd name="T8" fmla="*/ 393 w 1372"/>
                    <a:gd name="T9" fmla="*/ 146 h 912"/>
                    <a:gd name="T10" fmla="*/ 459 w 1372"/>
                    <a:gd name="T11" fmla="*/ 70 h 912"/>
                    <a:gd name="T12" fmla="*/ 459 w 1372"/>
                    <a:gd name="T13" fmla="*/ 70 h 912"/>
                    <a:gd name="T14" fmla="*/ 541 w 1372"/>
                    <a:gd name="T15" fmla="*/ 12 h 912"/>
                    <a:gd name="T16" fmla="*/ 541 w 1372"/>
                    <a:gd name="T17" fmla="*/ 12 h 912"/>
                    <a:gd name="T18" fmla="*/ 639 w 1372"/>
                    <a:gd name="T19" fmla="*/ 12 h 912"/>
                    <a:gd name="T20" fmla="*/ 639 w 1372"/>
                    <a:gd name="T21" fmla="*/ 12 h 912"/>
                    <a:gd name="T22" fmla="*/ 721 w 1372"/>
                    <a:gd name="T23" fmla="*/ 70 h 912"/>
                    <a:gd name="T24" fmla="*/ 787 w 1372"/>
                    <a:gd name="T25" fmla="*/ 146 h 912"/>
                    <a:gd name="T26" fmla="*/ 853 w 1372"/>
                    <a:gd name="T27" fmla="*/ 222 h 912"/>
                    <a:gd name="T28" fmla="*/ 918 w 1372"/>
                    <a:gd name="T29" fmla="*/ 299 h 912"/>
                    <a:gd name="T30" fmla="*/ 1115 w 1372"/>
                    <a:gd name="T31" fmla="*/ 528 h 912"/>
                    <a:gd name="T32" fmla="*/ 1180 w 1372"/>
                    <a:gd name="T33" fmla="*/ 605 h 912"/>
                    <a:gd name="T34" fmla="*/ 1245 w 1372"/>
                    <a:gd name="T35" fmla="*/ 681 h 912"/>
                    <a:gd name="T36" fmla="*/ 1311 w 1372"/>
                    <a:gd name="T37" fmla="*/ 758 h 912"/>
                    <a:gd name="T38" fmla="*/ 1311 w 1372"/>
                    <a:gd name="T39" fmla="*/ 758 h 912"/>
                    <a:gd name="T40" fmla="*/ 1360 w 1372"/>
                    <a:gd name="T41" fmla="*/ 853 h 912"/>
                    <a:gd name="T42" fmla="*/ 1360 w 1372"/>
                    <a:gd name="T43" fmla="*/ 853 h 912"/>
                    <a:gd name="T44" fmla="*/ 1311 w 1372"/>
                    <a:gd name="T45" fmla="*/ 911 h 912"/>
                    <a:gd name="T46" fmla="*/ 0 w 1372"/>
                    <a:gd name="T47" fmla="*/ 911 h 912"/>
                    <a:gd name="T48" fmla="*/ 0 w 1372"/>
                    <a:gd name="T49" fmla="*/ 60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72" h="912">
                      <a:moveTo>
                        <a:pt x="0" y="605"/>
                      </a:moveTo>
                      <a:lnTo>
                        <a:pt x="66" y="528"/>
                      </a:lnTo>
                      <a:lnTo>
                        <a:pt x="262" y="299"/>
                      </a:lnTo>
                      <a:lnTo>
                        <a:pt x="328" y="222"/>
                      </a:lnTo>
                      <a:lnTo>
                        <a:pt x="393" y="146"/>
                      </a:lnTo>
                      <a:lnTo>
                        <a:pt x="459" y="70"/>
                      </a:lnTo>
                      <a:lnTo>
                        <a:pt x="459" y="70"/>
                      </a:lnTo>
                      <a:cubicBezTo>
                        <a:pt x="481" y="44"/>
                        <a:pt x="508" y="25"/>
                        <a:pt x="541" y="12"/>
                      </a:cubicBezTo>
                      <a:lnTo>
                        <a:pt x="541" y="12"/>
                      </a:lnTo>
                      <a:cubicBezTo>
                        <a:pt x="573" y="0"/>
                        <a:pt x="606" y="0"/>
                        <a:pt x="639" y="12"/>
                      </a:cubicBezTo>
                      <a:lnTo>
                        <a:pt x="639" y="12"/>
                      </a:lnTo>
                      <a:cubicBezTo>
                        <a:pt x="672" y="25"/>
                        <a:pt x="699" y="44"/>
                        <a:pt x="721" y="70"/>
                      </a:cubicBezTo>
                      <a:lnTo>
                        <a:pt x="787" y="146"/>
                      </a:lnTo>
                      <a:lnTo>
                        <a:pt x="853" y="222"/>
                      </a:lnTo>
                      <a:lnTo>
                        <a:pt x="918" y="299"/>
                      </a:lnTo>
                      <a:lnTo>
                        <a:pt x="1115" y="528"/>
                      </a:lnTo>
                      <a:lnTo>
                        <a:pt x="1180" y="605"/>
                      </a:lnTo>
                      <a:lnTo>
                        <a:pt x="1245" y="681"/>
                      </a:lnTo>
                      <a:lnTo>
                        <a:pt x="1311" y="758"/>
                      </a:lnTo>
                      <a:lnTo>
                        <a:pt x="1311" y="758"/>
                      </a:lnTo>
                      <a:cubicBezTo>
                        <a:pt x="1333" y="783"/>
                        <a:pt x="1349" y="816"/>
                        <a:pt x="1360" y="853"/>
                      </a:cubicBezTo>
                      <a:lnTo>
                        <a:pt x="1360" y="853"/>
                      </a:lnTo>
                      <a:cubicBezTo>
                        <a:pt x="1371" y="891"/>
                        <a:pt x="1355" y="911"/>
                        <a:pt x="1311" y="911"/>
                      </a:cubicBezTo>
                      <a:lnTo>
                        <a:pt x="0" y="911"/>
                      </a:lnTo>
                      <a:lnTo>
                        <a:pt x="0" y="605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4" name="Freeform 293">
                  <a:extLst>
                    <a:ext uri="{FF2B5EF4-FFF2-40B4-BE49-F238E27FC236}">
                      <a16:creationId xmlns:a16="http://schemas.microsoft.com/office/drawing/2014/main" id="{9D906E2F-156E-B548-8078-90F86D66C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5488" y="6362700"/>
                  <a:ext cx="260350" cy="163513"/>
                </a:xfrm>
                <a:custGeom>
                  <a:avLst/>
                  <a:gdLst>
                    <a:gd name="T0" fmla="*/ 0 w 723"/>
                    <a:gd name="T1" fmla="*/ 376 h 454"/>
                    <a:gd name="T2" fmla="*/ 0 w 723"/>
                    <a:gd name="T3" fmla="*/ 376 h 454"/>
                    <a:gd name="T4" fmla="*/ 50 w 723"/>
                    <a:gd name="T5" fmla="*/ 434 h 454"/>
                    <a:gd name="T6" fmla="*/ 50 w 723"/>
                    <a:gd name="T7" fmla="*/ 434 h 454"/>
                    <a:gd name="T8" fmla="*/ 164 w 723"/>
                    <a:gd name="T9" fmla="*/ 453 h 454"/>
                    <a:gd name="T10" fmla="*/ 558 w 723"/>
                    <a:gd name="T11" fmla="*/ 453 h 454"/>
                    <a:gd name="T12" fmla="*/ 558 w 723"/>
                    <a:gd name="T13" fmla="*/ 453 h 454"/>
                    <a:gd name="T14" fmla="*/ 672 w 723"/>
                    <a:gd name="T15" fmla="*/ 434 h 454"/>
                    <a:gd name="T16" fmla="*/ 672 w 723"/>
                    <a:gd name="T17" fmla="*/ 434 h 454"/>
                    <a:gd name="T18" fmla="*/ 722 w 723"/>
                    <a:gd name="T19" fmla="*/ 376 h 454"/>
                    <a:gd name="T20" fmla="*/ 722 w 723"/>
                    <a:gd name="T21" fmla="*/ 376 h 454"/>
                    <a:gd name="T22" fmla="*/ 689 w 723"/>
                    <a:gd name="T23" fmla="*/ 300 h 454"/>
                    <a:gd name="T24" fmla="*/ 624 w 723"/>
                    <a:gd name="T25" fmla="*/ 223 h 454"/>
                    <a:gd name="T26" fmla="*/ 558 w 723"/>
                    <a:gd name="T27" fmla="*/ 148 h 454"/>
                    <a:gd name="T28" fmla="*/ 492 w 723"/>
                    <a:gd name="T29" fmla="*/ 70 h 454"/>
                    <a:gd name="T30" fmla="*/ 492 w 723"/>
                    <a:gd name="T31" fmla="*/ 70 h 454"/>
                    <a:gd name="T32" fmla="*/ 410 w 723"/>
                    <a:gd name="T33" fmla="*/ 13 h 454"/>
                    <a:gd name="T34" fmla="*/ 410 w 723"/>
                    <a:gd name="T35" fmla="*/ 13 h 454"/>
                    <a:gd name="T36" fmla="*/ 312 w 723"/>
                    <a:gd name="T37" fmla="*/ 13 h 454"/>
                    <a:gd name="T38" fmla="*/ 312 w 723"/>
                    <a:gd name="T39" fmla="*/ 13 h 454"/>
                    <a:gd name="T40" fmla="*/ 230 w 723"/>
                    <a:gd name="T41" fmla="*/ 70 h 454"/>
                    <a:gd name="T42" fmla="*/ 164 w 723"/>
                    <a:gd name="T43" fmla="*/ 148 h 454"/>
                    <a:gd name="T44" fmla="*/ 99 w 723"/>
                    <a:gd name="T45" fmla="*/ 223 h 454"/>
                    <a:gd name="T46" fmla="*/ 33 w 723"/>
                    <a:gd name="T47" fmla="*/ 300 h 454"/>
                    <a:gd name="T48" fmla="*/ 33 w 723"/>
                    <a:gd name="T49" fmla="*/ 300 h 454"/>
                    <a:gd name="T50" fmla="*/ 0 w 723"/>
                    <a:gd name="T51" fmla="*/ 376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3" h="454">
                      <a:moveTo>
                        <a:pt x="0" y="376"/>
                      </a:moveTo>
                      <a:lnTo>
                        <a:pt x="0" y="376"/>
                      </a:lnTo>
                      <a:cubicBezTo>
                        <a:pt x="0" y="402"/>
                        <a:pt x="16" y="421"/>
                        <a:pt x="50" y="434"/>
                      </a:cubicBezTo>
                      <a:lnTo>
                        <a:pt x="50" y="434"/>
                      </a:lnTo>
                      <a:cubicBezTo>
                        <a:pt x="82" y="447"/>
                        <a:pt x="121" y="453"/>
                        <a:pt x="164" y="453"/>
                      </a:cubicBezTo>
                      <a:lnTo>
                        <a:pt x="558" y="453"/>
                      </a:lnTo>
                      <a:lnTo>
                        <a:pt x="558" y="453"/>
                      </a:lnTo>
                      <a:cubicBezTo>
                        <a:pt x="601" y="453"/>
                        <a:pt x="639" y="447"/>
                        <a:pt x="672" y="434"/>
                      </a:cubicBezTo>
                      <a:lnTo>
                        <a:pt x="672" y="434"/>
                      </a:lnTo>
                      <a:cubicBezTo>
                        <a:pt x="706" y="421"/>
                        <a:pt x="722" y="402"/>
                        <a:pt x="722" y="376"/>
                      </a:cubicBezTo>
                      <a:lnTo>
                        <a:pt x="722" y="376"/>
                      </a:lnTo>
                      <a:cubicBezTo>
                        <a:pt x="722" y="351"/>
                        <a:pt x="710" y="326"/>
                        <a:pt x="689" y="300"/>
                      </a:cubicBezTo>
                      <a:lnTo>
                        <a:pt x="624" y="223"/>
                      </a:lnTo>
                      <a:lnTo>
                        <a:pt x="558" y="148"/>
                      </a:lnTo>
                      <a:lnTo>
                        <a:pt x="492" y="70"/>
                      </a:lnTo>
                      <a:lnTo>
                        <a:pt x="492" y="70"/>
                      </a:lnTo>
                      <a:cubicBezTo>
                        <a:pt x="470" y="45"/>
                        <a:pt x="443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4" y="0"/>
                        <a:pt x="312" y="13"/>
                      </a:cubicBezTo>
                      <a:lnTo>
                        <a:pt x="312" y="13"/>
                      </a:lnTo>
                      <a:cubicBezTo>
                        <a:pt x="279" y="25"/>
                        <a:pt x="252" y="45"/>
                        <a:pt x="230" y="70"/>
                      </a:cubicBezTo>
                      <a:lnTo>
                        <a:pt x="164" y="148"/>
                      </a:lnTo>
                      <a:lnTo>
                        <a:pt x="99" y="223"/>
                      </a:lnTo>
                      <a:lnTo>
                        <a:pt x="33" y="300"/>
                      </a:lnTo>
                      <a:lnTo>
                        <a:pt x="33" y="300"/>
                      </a:lnTo>
                      <a:cubicBezTo>
                        <a:pt x="11" y="326"/>
                        <a:pt x="0" y="351"/>
                        <a:pt x="0" y="376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5" name="Freeform 294">
                  <a:extLst>
                    <a:ext uri="{FF2B5EF4-FFF2-40B4-BE49-F238E27FC236}">
                      <a16:creationId xmlns:a16="http://schemas.microsoft.com/office/drawing/2014/main" id="{F5FEB6B3-DE18-8145-A701-09C8E27C7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8063" y="5645150"/>
                  <a:ext cx="1333500" cy="936625"/>
                </a:xfrm>
                <a:custGeom>
                  <a:avLst/>
                  <a:gdLst>
                    <a:gd name="T0" fmla="*/ 3130 w 3705"/>
                    <a:gd name="T1" fmla="*/ 1014 h 2602"/>
                    <a:gd name="T2" fmla="*/ 2655 w 3705"/>
                    <a:gd name="T3" fmla="*/ 651 h 2602"/>
                    <a:gd name="T4" fmla="*/ 2600 w 3705"/>
                    <a:gd name="T5" fmla="*/ 816 h 2602"/>
                    <a:gd name="T6" fmla="*/ 3049 w 3705"/>
                    <a:gd name="T7" fmla="*/ 1071 h 2602"/>
                    <a:gd name="T8" fmla="*/ 3343 w 3705"/>
                    <a:gd name="T9" fmla="*/ 1300 h 2602"/>
                    <a:gd name="T10" fmla="*/ 3106 w 3705"/>
                    <a:gd name="T11" fmla="*/ 1548 h 2602"/>
                    <a:gd name="T12" fmla="*/ 3475 w 3705"/>
                    <a:gd name="T13" fmla="*/ 1300 h 2602"/>
                    <a:gd name="T14" fmla="*/ 2410 w 3705"/>
                    <a:gd name="T15" fmla="*/ 1052 h 2602"/>
                    <a:gd name="T16" fmla="*/ 1885 w 3705"/>
                    <a:gd name="T17" fmla="*/ 785 h 2602"/>
                    <a:gd name="T18" fmla="*/ 1360 w 3705"/>
                    <a:gd name="T19" fmla="*/ 1091 h 2602"/>
                    <a:gd name="T20" fmla="*/ 1196 w 3705"/>
                    <a:gd name="T21" fmla="*/ 1396 h 2602"/>
                    <a:gd name="T22" fmla="*/ 1721 w 3705"/>
                    <a:gd name="T23" fmla="*/ 1702 h 2602"/>
                    <a:gd name="T24" fmla="*/ 2147 w 3705"/>
                    <a:gd name="T25" fmla="*/ 1702 h 2602"/>
                    <a:gd name="T26" fmla="*/ 2671 w 3705"/>
                    <a:gd name="T27" fmla="*/ 1396 h 2602"/>
                    <a:gd name="T28" fmla="*/ 1869 w 3705"/>
                    <a:gd name="T29" fmla="*/ 2143 h 2602"/>
                    <a:gd name="T30" fmla="*/ 1286 w 3705"/>
                    <a:gd name="T31" fmla="*/ 765 h 2602"/>
                    <a:gd name="T32" fmla="*/ 1213 w 3705"/>
                    <a:gd name="T33" fmla="*/ 651 h 2602"/>
                    <a:gd name="T34" fmla="*/ 738 w 3705"/>
                    <a:gd name="T35" fmla="*/ 1014 h 2602"/>
                    <a:gd name="T36" fmla="*/ 492 w 3705"/>
                    <a:gd name="T37" fmla="*/ 1454 h 2602"/>
                    <a:gd name="T38" fmla="*/ 764 w 3705"/>
                    <a:gd name="T39" fmla="*/ 1546 h 2602"/>
                    <a:gd name="T40" fmla="*/ 525 w 3705"/>
                    <a:gd name="T41" fmla="*/ 1300 h 2602"/>
                    <a:gd name="T42" fmla="*/ 873 w 3705"/>
                    <a:gd name="T43" fmla="*/ 1057 h 2602"/>
                    <a:gd name="T44" fmla="*/ 1344 w 3705"/>
                    <a:gd name="T45" fmla="*/ 765 h 2602"/>
                    <a:gd name="T46" fmla="*/ 2524 w 3705"/>
                    <a:gd name="T47" fmla="*/ 765 h 2602"/>
                    <a:gd name="T48" fmla="*/ 3704 w 3705"/>
                    <a:gd name="T49" fmla="*/ 1683 h 2602"/>
                    <a:gd name="T50" fmla="*/ 3343 w 3705"/>
                    <a:gd name="T51" fmla="*/ 1912 h 2602"/>
                    <a:gd name="T52" fmla="*/ 2787 w 3705"/>
                    <a:gd name="T53" fmla="*/ 2143 h 2602"/>
                    <a:gd name="T54" fmla="*/ 2278 w 3705"/>
                    <a:gd name="T55" fmla="*/ 2276 h 2602"/>
                    <a:gd name="T56" fmla="*/ 2606 w 3705"/>
                    <a:gd name="T57" fmla="*/ 1893 h 2602"/>
                    <a:gd name="T58" fmla="*/ 2966 w 3705"/>
                    <a:gd name="T59" fmla="*/ 1587 h 2602"/>
                    <a:gd name="T60" fmla="*/ 2770 w 3705"/>
                    <a:gd name="T61" fmla="*/ 1664 h 2602"/>
                    <a:gd name="T62" fmla="*/ 2415 w 3705"/>
                    <a:gd name="T63" fmla="*/ 1862 h 2602"/>
                    <a:gd name="T64" fmla="*/ 2053 w 3705"/>
                    <a:gd name="T65" fmla="*/ 2156 h 2602"/>
                    <a:gd name="T66" fmla="*/ 2261 w 3705"/>
                    <a:gd name="T67" fmla="*/ 2448 h 2602"/>
                    <a:gd name="T68" fmla="*/ 1737 w 3705"/>
                    <a:gd name="T69" fmla="*/ 2295 h 2602"/>
                    <a:gd name="T70" fmla="*/ 1793 w 3705"/>
                    <a:gd name="T71" fmla="*/ 2092 h 2602"/>
                    <a:gd name="T72" fmla="*/ 1344 w 3705"/>
                    <a:gd name="T73" fmla="*/ 1836 h 2602"/>
                    <a:gd name="T74" fmla="*/ 1016 w 3705"/>
                    <a:gd name="T75" fmla="*/ 1607 h 2602"/>
                    <a:gd name="T76" fmla="*/ 950 w 3705"/>
                    <a:gd name="T77" fmla="*/ 1683 h 2602"/>
                    <a:gd name="T78" fmla="*/ 1426 w 3705"/>
                    <a:gd name="T79" fmla="*/ 1893 h 2602"/>
                    <a:gd name="T80" fmla="*/ 1476 w 3705"/>
                    <a:gd name="T81" fmla="*/ 2295 h 2602"/>
                    <a:gd name="T82" fmla="*/ 1115 w 3705"/>
                    <a:gd name="T83" fmla="*/ 2065 h 2602"/>
                    <a:gd name="T84" fmla="*/ 557 w 3705"/>
                    <a:gd name="T85" fmla="*/ 1836 h 2602"/>
                    <a:gd name="T86" fmla="*/ 49 w 3705"/>
                    <a:gd name="T87" fmla="*/ 1664 h 2602"/>
                    <a:gd name="T88" fmla="*/ 33 w 3705"/>
                    <a:gd name="T89" fmla="*/ 1071 h 2602"/>
                    <a:gd name="T90" fmla="*/ 541 w 3705"/>
                    <a:gd name="T91" fmla="*/ 900 h 2602"/>
                    <a:gd name="T92" fmla="*/ 950 w 3705"/>
                    <a:gd name="T93" fmla="*/ 613 h 2602"/>
                    <a:gd name="T94" fmla="*/ 1098 w 3705"/>
                    <a:gd name="T95" fmla="*/ 326 h 2602"/>
                    <a:gd name="T96" fmla="*/ 1541 w 3705"/>
                    <a:gd name="T97" fmla="*/ 535 h 2602"/>
                    <a:gd name="T98" fmla="*/ 1452 w 3705"/>
                    <a:gd name="T99" fmla="*/ 739 h 2602"/>
                    <a:gd name="T100" fmla="*/ 1815 w 3705"/>
                    <a:gd name="T101" fmla="*/ 445 h 2602"/>
                    <a:gd name="T102" fmla="*/ 1606 w 3705"/>
                    <a:gd name="T103" fmla="*/ 0 h 2602"/>
                    <a:gd name="T104" fmla="*/ 2082 w 3705"/>
                    <a:gd name="T105" fmla="*/ 402 h 2602"/>
                    <a:gd name="T106" fmla="*/ 2327 w 3705"/>
                    <a:gd name="T107" fmla="*/ 689 h 2602"/>
                    <a:gd name="T108" fmla="*/ 2442 w 3705"/>
                    <a:gd name="T109" fmla="*/ 708 h 2602"/>
                    <a:gd name="T110" fmla="*/ 2655 w 3705"/>
                    <a:gd name="T111" fmla="*/ 306 h 2602"/>
                    <a:gd name="T112" fmla="*/ 2803 w 3705"/>
                    <a:gd name="T113" fmla="*/ 593 h 2602"/>
                    <a:gd name="T114" fmla="*/ 3311 w 3705"/>
                    <a:gd name="T115" fmla="*/ 765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05" h="2602">
                      <a:moveTo>
                        <a:pt x="3475" y="1300"/>
                      </a:moveTo>
                      <a:lnTo>
                        <a:pt x="3475" y="1300"/>
                      </a:lnTo>
                      <a:cubicBezTo>
                        <a:pt x="3475" y="1275"/>
                        <a:pt x="3464" y="1250"/>
                        <a:pt x="3442" y="1224"/>
                      </a:cubicBezTo>
                      <a:lnTo>
                        <a:pt x="3311" y="1071"/>
                      </a:lnTo>
                      <a:lnTo>
                        <a:pt x="3245" y="995"/>
                      </a:lnTo>
                      <a:lnTo>
                        <a:pt x="3245" y="995"/>
                      </a:lnTo>
                      <a:cubicBezTo>
                        <a:pt x="3223" y="969"/>
                        <a:pt x="3201" y="956"/>
                        <a:pt x="3180" y="956"/>
                      </a:cubicBezTo>
                      <a:lnTo>
                        <a:pt x="3180" y="956"/>
                      </a:lnTo>
                      <a:cubicBezTo>
                        <a:pt x="3158" y="956"/>
                        <a:pt x="3141" y="975"/>
                        <a:pt x="3130" y="1014"/>
                      </a:cubicBezTo>
                      <a:lnTo>
                        <a:pt x="3130" y="1014"/>
                      </a:lnTo>
                      <a:cubicBezTo>
                        <a:pt x="3120" y="1052"/>
                        <a:pt x="3092" y="1071"/>
                        <a:pt x="3049" y="1071"/>
                      </a:cubicBezTo>
                      <a:lnTo>
                        <a:pt x="3049" y="1071"/>
                      </a:lnTo>
                      <a:cubicBezTo>
                        <a:pt x="3005" y="1071"/>
                        <a:pt x="2977" y="1052"/>
                        <a:pt x="2966" y="1014"/>
                      </a:cubicBezTo>
                      <a:lnTo>
                        <a:pt x="2966" y="1014"/>
                      </a:lnTo>
                      <a:cubicBezTo>
                        <a:pt x="2956" y="975"/>
                        <a:pt x="2939" y="943"/>
                        <a:pt x="2917" y="918"/>
                      </a:cubicBezTo>
                      <a:lnTo>
                        <a:pt x="2852" y="842"/>
                      </a:lnTo>
                      <a:lnTo>
                        <a:pt x="2787" y="765"/>
                      </a:lnTo>
                      <a:lnTo>
                        <a:pt x="2720" y="689"/>
                      </a:lnTo>
                      <a:lnTo>
                        <a:pt x="2720" y="689"/>
                      </a:lnTo>
                      <a:cubicBezTo>
                        <a:pt x="2698" y="663"/>
                        <a:pt x="2677" y="651"/>
                        <a:pt x="2655" y="651"/>
                      </a:cubicBezTo>
                      <a:lnTo>
                        <a:pt x="2655" y="651"/>
                      </a:lnTo>
                      <a:cubicBezTo>
                        <a:pt x="2633" y="651"/>
                        <a:pt x="2617" y="669"/>
                        <a:pt x="2606" y="708"/>
                      </a:cubicBezTo>
                      <a:lnTo>
                        <a:pt x="2606" y="708"/>
                      </a:lnTo>
                      <a:cubicBezTo>
                        <a:pt x="2601" y="726"/>
                        <a:pt x="2592" y="740"/>
                        <a:pt x="2579" y="749"/>
                      </a:cubicBezTo>
                      <a:lnTo>
                        <a:pt x="2577" y="750"/>
                      </a:lnTo>
                      <a:lnTo>
                        <a:pt x="2579" y="750"/>
                      </a:lnTo>
                      <a:lnTo>
                        <a:pt x="2579" y="750"/>
                      </a:lnTo>
                      <a:cubicBezTo>
                        <a:pt x="2578" y="750"/>
                        <a:pt x="2578" y="750"/>
                        <a:pt x="2577" y="751"/>
                      </a:cubicBezTo>
                      <a:lnTo>
                        <a:pt x="2582" y="765"/>
                      </a:lnTo>
                      <a:lnTo>
                        <a:pt x="2600" y="816"/>
                      </a:lnTo>
                      <a:lnTo>
                        <a:pt x="2600" y="816"/>
                      </a:lnTo>
                      <a:cubicBezTo>
                        <a:pt x="2615" y="859"/>
                        <a:pt x="2639" y="887"/>
                        <a:pt x="2671" y="900"/>
                      </a:cubicBezTo>
                      <a:lnTo>
                        <a:pt x="2770" y="937"/>
                      </a:lnTo>
                      <a:lnTo>
                        <a:pt x="2770" y="937"/>
                      </a:lnTo>
                      <a:cubicBezTo>
                        <a:pt x="2803" y="950"/>
                        <a:pt x="2830" y="969"/>
                        <a:pt x="2852" y="995"/>
                      </a:cubicBezTo>
                      <a:lnTo>
                        <a:pt x="2852" y="995"/>
                      </a:lnTo>
                      <a:cubicBezTo>
                        <a:pt x="2874" y="1020"/>
                        <a:pt x="2903" y="1037"/>
                        <a:pt x="2940" y="1045"/>
                      </a:cubicBezTo>
                      <a:lnTo>
                        <a:pt x="2995" y="1057"/>
                      </a:lnTo>
                      <a:lnTo>
                        <a:pt x="2995" y="1057"/>
                      </a:lnTo>
                      <a:cubicBezTo>
                        <a:pt x="3009" y="1067"/>
                        <a:pt x="3026" y="1071"/>
                        <a:pt x="3049" y="1071"/>
                      </a:cubicBezTo>
                      <a:lnTo>
                        <a:pt x="3049" y="1071"/>
                      </a:lnTo>
                      <a:cubicBezTo>
                        <a:pt x="3070" y="1071"/>
                        <a:pt x="3088" y="1067"/>
                        <a:pt x="3101" y="1057"/>
                      </a:cubicBezTo>
                      <a:lnTo>
                        <a:pt x="3107" y="1071"/>
                      </a:lnTo>
                      <a:lnTo>
                        <a:pt x="3124" y="1121"/>
                      </a:lnTo>
                      <a:lnTo>
                        <a:pt x="3124" y="1121"/>
                      </a:lnTo>
                      <a:cubicBezTo>
                        <a:pt x="3139" y="1164"/>
                        <a:pt x="3163" y="1192"/>
                        <a:pt x="3197" y="1204"/>
                      </a:cubicBezTo>
                      <a:lnTo>
                        <a:pt x="3294" y="1243"/>
                      </a:lnTo>
                      <a:lnTo>
                        <a:pt x="3294" y="1243"/>
                      </a:lnTo>
                      <a:cubicBezTo>
                        <a:pt x="3327" y="1255"/>
                        <a:pt x="3343" y="1275"/>
                        <a:pt x="3343" y="1300"/>
                      </a:cubicBezTo>
                      <a:lnTo>
                        <a:pt x="3343" y="1300"/>
                      </a:lnTo>
                      <a:cubicBezTo>
                        <a:pt x="3343" y="1326"/>
                        <a:pt x="3327" y="1345"/>
                        <a:pt x="3294" y="1358"/>
                      </a:cubicBezTo>
                      <a:lnTo>
                        <a:pt x="3197" y="1396"/>
                      </a:lnTo>
                      <a:lnTo>
                        <a:pt x="3197" y="1396"/>
                      </a:lnTo>
                      <a:cubicBezTo>
                        <a:pt x="3163" y="1409"/>
                        <a:pt x="3139" y="1437"/>
                        <a:pt x="3124" y="1480"/>
                      </a:cubicBezTo>
                      <a:lnTo>
                        <a:pt x="3107" y="1530"/>
                      </a:lnTo>
                      <a:lnTo>
                        <a:pt x="3101" y="1544"/>
                      </a:lnTo>
                      <a:lnTo>
                        <a:pt x="3101" y="1544"/>
                      </a:lnTo>
                      <a:cubicBezTo>
                        <a:pt x="3102" y="1545"/>
                        <a:pt x="3104" y="1546"/>
                        <a:pt x="3105" y="1547"/>
                      </a:cubicBezTo>
                      <a:lnTo>
                        <a:pt x="3101" y="1545"/>
                      </a:lnTo>
                      <a:lnTo>
                        <a:pt x="3106" y="1548"/>
                      </a:lnTo>
                      <a:lnTo>
                        <a:pt x="3106" y="1548"/>
                      </a:lnTo>
                      <a:cubicBezTo>
                        <a:pt x="3117" y="1557"/>
                        <a:pt x="3126" y="1570"/>
                        <a:pt x="3130" y="1587"/>
                      </a:cubicBezTo>
                      <a:lnTo>
                        <a:pt x="3130" y="1587"/>
                      </a:lnTo>
                      <a:cubicBezTo>
                        <a:pt x="3141" y="1625"/>
                        <a:pt x="3158" y="1645"/>
                        <a:pt x="3180" y="1645"/>
                      </a:cubicBezTo>
                      <a:lnTo>
                        <a:pt x="3180" y="1645"/>
                      </a:lnTo>
                      <a:cubicBezTo>
                        <a:pt x="3201" y="1645"/>
                        <a:pt x="3223" y="1632"/>
                        <a:pt x="3245" y="1607"/>
                      </a:cubicBezTo>
                      <a:lnTo>
                        <a:pt x="3376" y="1454"/>
                      </a:lnTo>
                      <a:lnTo>
                        <a:pt x="3442" y="1377"/>
                      </a:lnTo>
                      <a:lnTo>
                        <a:pt x="3442" y="1377"/>
                      </a:lnTo>
                      <a:cubicBezTo>
                        <a:pt x="3464" y="1351"/>
                        <a:pt x="3475" y="1326"/>
                        <a:pt x="3475" y="1300"/>
                      </a:cubicBezTo>
                      <a:close/>
                      <a:moveTo>
                        <a:pt x="2819" y="1300"/>
                      </a:moveTo>
                      <a:lnTo>
                        <a:pt x="2819" y="1300"/>
                      </a:lnTo>
                      <a:cubicBezTo>
                        <a:pt x="2819" y="1275"/>
                        <a:pt x="2803" y="1255"/>
                        <a:pt x="2770" y="1243"/>
                      </a:cubicBezTo>
                      <a:lnTo>
                        <a:pt x="2671" y="1204"/>
                      </a:lnTo>
                      <a:lnTo>
                        <a:pt x="2671" y="1204"/>
                      </a:lnTo>
                      <a:cubicBezTo>
                        <a:pt x="2639" y="1192"/>
                        <a:pt x="2612" y="1173"/>
                        <a:pt x="2589" y="1147"/>
                      </a:cubicBezTo>
                      <a:lnTo>
                        <a:pt x="2589" y="1147"/>
                      </a:lnTo>
                      <a:cubicBezTo>
                        <a:pt x="2568" y="1122"/>
                        <a:pt x="2541" y="1103"/>
                        <a:pt x="2507" y="1091"/>
                      </a:cubicBezTo>
                      <a:lnTo>
                        <a:pt x="2410" y="1052"/>
                      </a:lnTo>
                      <a:lnTo>
                        <a:pt x="2410" y="1052"/>
                      </a:lnTo>
                      <a:cubicBezTo>
                        <a:pt x="2377" y="1039"/>
                        <a:pt x="2349" y="1020"/>
                        <a:pt x="2327" y="995"/>
                      </a:cubicBezTo>
                      <a:lnTo>
                        <a:pt x="2327" y="995"/>
                      </a:lnTo>
                      <a:cubicBezTo>
                        <a:pt x="2306" y="969"/>
                        <a:pt x="2278" y="950"/>
                        <a:pt x="2246" y="937"/>
                      </a:cubicBezTo>
                      <a:lnTo>
                        <a:pt x="2147" y="900"/>
                      </a:lnTo>
                      <a:lnTo>
                        <a:pt x="2147" y="900"/>
                      </a:lnTo>
                      <a:cubicBezTo>
                        <a:pt x="2114" y="887"/>
                        <a:pt x="2087" y="867"/>
                        <a:pt x="2065" y="842"/>
                      </a:cubicBezTo>
                      <a:lnTo>
                        <a:pt x="2065" y="842"/>
                      </a:lnTo>
                      <a:cubicBezTo>
                        <a:pt x="2043" y="816"/>
                        <a:pt x="2015" y="797"/>
                        <a:pt x="1983" y="785"/>
                      </a:cubicBezTo>
                      <a:lnTo>
                        <a:pt x="1983" y="785"/>
                      </a:lnTo>
                      <a:cubicBezTo>
                        <a:pt x="1950" y="772"/>
                        <a:pt x="1918" y="772"/>
                        <a:pt x="1885" y="785"/>
                      </a:cubicBezTo>
                      <a:lnTo>
                        <a:pt x="1885" y="785"/>
                      </a:lnTo>
                      <a:cubicBezTo>
                        <a:pt x="1852" y="797"/>
                        <a:pt x="1825" y="816"/>
                        <a:pt x="1803" y="842"/>
                      </a:cubicBezTo>
                      <a:lnTo>
                        <a:pt x="1803" y="842"/>
                      </a:lnTo>
                      <a:cubicBezTo>
                        <a:pt x="1781" y="867"/>
                        <a:pt x="1754" y="887"/>
                        <a:pt x="1721" y="900"/>
                      </a:cubicBezTo>
                      <a:lnTo>
                        <a:pt x="1622" y="937"/>
                      </a:lnTo>
                      <a:lnTo>
                        <a:pt x="1622" y="937"/>
                      </a:lnTo>
                      <a:cubicBezTo>
                        <a:pt x="1590" y="950"/>
                        <a:pt x="1563" y="969"/>
                        <a:pt x="1541" y="995"/>
                      </a:cubicBezTo>
                      <a:lnTo>
                        <a:pt x="1541" y="995"/>
                      </a:lnTo>
                      <a:cubicBezTo>
                        <a:pt x="1519" y="1020"/>
                        <a:pt x="1491" y="1039"/>
                        <a:pt x="1459" y="1052"/>
                      </a:cubicBezTo>
                      <a:lnTo>
                        <a:pt x="1360" y="1091"/>
                      </a:lnTo>
                      <a:lnTo>
                        <a:pt x="1360" y="1091"/>
                      </a:lnTo>
                      <a:cubicBezTo>
                        <a:pt x="1328" y="1103"/>
                        <a:pt x="1301" y="1122"/>
                        <a:pt x="1278" y="1147"/>
                      </a:cubicBezTo>
                      <a:lnTo>
                        <a:pt x="1278" y="1147"/>
                      </a:lnTo>
                      <a:cubicBezTo>
                        <a:pt x="1257" y="1173"/>
                        <a:pt x="1230" y="1192"/>
                        <a:pt x="1196" y="1204"/>
                      </a:cubicBezTo>
                      <a:lnTo>
                        <a:pt x="1098" y="1243"/>
                      </a:lnTo>
                      <a:lnTo>
                        <a:pt x="1098" y="1243"/>
                      </a:lnTo>
                      <a:cubicBezTo>
                        <a:pt x="1066" y="1255"/>
                        <a:pt x="1049" y="1275"/>
                        <a:pt x="1049" y="1300"/>
                      </a:cubicBezTo>
                      <a:lnTo>
                        <a:pt x="1049" y="1300"/>
                      </a:lnTo>
                      <a:cubicBezTo>
                        <a:pt x="1049" y="1326"/>
                        <a:pt x="1066" y="1345"/>
                        <a:pt x="1098" y="1358"/>
                      </a:cubicBezTo>
                      <a:lnTo>
                        <a:pt x="1196" y="1396"/>
                      </a:lnTo>
                      <a:lnTo>
                        <a:pt x="1196" y="1396"/>
                      </a:lnTo>
                      <a:cubicBezTo>
                        <a:pt x="1230" y="1409"/>
                        <a:pt x="1257" y="1428"/>
                        <a:pt x="1278" y="1454"/>
                      </a:cubicBezTo>
                      <a:lnTo>
                        <a:pt x="1278" y="1454"/>
                      </a:lnTo>
                      <a:cubicBezTo>
                        <a:pt x="1301" y="1479"/>
                        <a:pt x="1328" y="1498"/>
                        <a:pt x="1360" y="1511"/>
                      </a:cubicBezTo>
                      <a:lnTo>
                        <a:pt x="1459" y="1549"/>
                      </a:lnTo>
                      <a:lnTo>
                        <a:pt x="1459" y="1549"/>
                      </a:lnTo>
                      <a:cubicBezTo>
                        <a:pt x="1491" y="1562"/>
                        <a:pt x="1519" y="1582"/>
                        <a:pt x="1541" y="1607"/>
                      </a:cubicBezTo>
                      <a:lnTo>
                        <a:pt x="1541" y="1607"/>
                      </a:lnTo>
                      <a:cubicBezTo>
                        <a:pt x="1563" y="1632"/>
                        <a:pt x="1590" y="1651"/>
                        <a:pt x="1622" y="1664"/>
                      </a:cubicBezTo>
                      <a:lnTo>
                        <a:pt x="1721" y="1702"/>
                      </a:lnTo>
                      <a:lnTo>
                        <a:pt x="1721" y="1702"/>
                      </a:lnTo>
                      <a:cubicBezTo>
                        <a:pt x="1754" y="1715"/>
                        <a:pt x="1781" y="1734"/>
                        <a:pt x="1803" y="1760"/>
                      </a:cubicBezTo>
                      <a:lnTo>
                        <a:pt x="1803" y="1760"/>
                      </a:lnTo>
                      <a:cubicBezTo>
                        <a:pt x="1825" y="1785"/>
                        <a:pt x="1852" y="1804"/>
                        <a:pt x="1885" y="1817"/>
                      </a:cubicBezTo>
                      <a:lnTo>
                        <a:pt x="1885" y="1817"/>
                      </a:lnTo>
                      <a:cubicBezTo>
                        <a:pt x="1918" y="1829"/>
                        <a:pt x="1950" y="1829"/>
                        <a:pt x="1983" y="1817"/>
                      </a:cubicBezTo>
                      <a:lnTo>
                        <a:pt x="1983" y="1817"/>
                      </a:lnTo>
                      <a:cubicBezTo>
                        <a:pt x="2015" y="1804"/>
                        <a:pt x="2043" y="1785"/>
                        <a:pt x="2065" y="1760"/>
                      </a:cubicBezTo>
                      <a:lnTo>
                        <a:pt x="2065" y="1760"/>
                      </a:lnTo>
                      <a:cubicBezTo>
                        <a:pt x="2087" y="1734"/>
                        <a:pt x="2114" y="1715"/>
                        <a:pt x="2147" y="1702"/>
                      </a:cubicBezTo>
                      <a:lnTo>
                        <a:pt x="2246" y="1664"/>
                      </a:lnTo>
                      <a:lnTo>
                        <a:pt x="2246" y="1664"/>
                      </a:lnTo>
                      <a:cubicBezTo>
                        <a:pt x="2278" y="1651"/>
                        <a:pt x="2306" y="1632"/>
                        <a:pt x="2327" y="1607"/>
                      </a:cubicBezTo>
                      <a:lnTo>
                        <a:pt x="2327" y="1607"/>
                      </a:lnTo>
                      <a:cubicBezTo>
                        <a:pt x="2349" y="1582"/>
                        <a:pt x="2377" y="1562"/>
                        <a:pt x="2410" y="1549"/>
                      </a:cubicBezTo>
                      <a:lnTo>
                        <a:pt x="2507" y="1511"/>
                      </a:lnTo>
                      <a:lnTo>
                        <a:pt x="2507" y="1511"/>
                      </a:lnTo>
                      <a:cubicBezTo>
                        <a:pt x="2541" y="1498"/>
                        <a:pt x="2568" y="1479"/>
                        <a:pt x="2589" y="1454"/>
                      </a:cubicBezTo>
                      <a:lnTo>
                        <a:pt x="2589" y="1454"/>
                      </a:lnTo>
                      <a:cubicBezTo>
                        <a:pt x="2612" y="1428"/>
                        <a:pt x="2639" y="1409"/>
                        <a:pt x="2671" y="1396"/>
                      </a:cubicBezTo>
                      <a:lnTo>
                        <a:pt x="2770" y="1358"/>
                      </a:lnTo>
                      <a:lnTo>
                        <a:pt x="2770" y="1358"/>
                      </a:lnTo>
                      <a:cubicBezTo>
                        <a:pt x="2803" y="1345"/>
                        <a:pt x="2819" y="1326"/>
                        <a:pt x="2819" y="1300"/>
                      </a:cubicBezTo>
                      <a:close/>
                      <a:moveTo>
                        <a:pt x="2047" y="2153"/>
                      </a:moveTo>
                      <a:lnTo>
                        <a:pt x="2047" y="2153"/>
                      </a:lnTo>
                      <a:cubicBezTo>
                        <a:pt x="2034" y="2146"/>
                        <a:pt x="2018" y="2143"/>
                        <a:pt x="2000" y="2143"/>
                      </a:cubicBezTo>
                      <a:lnTo>
                        <a:pt x="2000" y="2143"/>
                      </a:lnTo>
                      <a:cubicBezTo>
                        <a:pt x="2018" y="2143"/>
                        <a:pt x="2034" y="2146"/>
                        <a:pt x="2047" y="2153"/>
                      </a:cubicBezTo>
                      <a:close/>
                      <a:moveTo>
                        <a:pt x="1869" y="2143"/>
                      </a:moveTo>
                      <a:lnTo>
                        <a:pt x="1869" y="2143"/>
                      </a:lnTo>
                      <a:cubicBezTo>
                        <a:pt x="1852" y="2143"/>
                        <a:pt x="1837" y="2145"/>
                        <a:pt x="1825" y="2151"/>
                      </a:cubicBezTo>
                      <a:lnTo>
                        <a:pt x="1825" y="2151"/>
                      </a:lnTo>
                      <a:cubicBezTo>
                        <a:pt x="1837" y="2145"/>
                        <a:pt x="1852" y="2143"/>
                        <a:pt x="1869" y="2143"/>
                      </a:cubicBezTo>
                      <a:close/>
                      <a:moveTo>
                        <a:pt x="1016" y="995"/>
                      </a:moveTo>
                      <a:lnTo>
                        <a:pt x="1016" y="995"/>
                      </a:lnTo>
                      <a:cubicBezTo>
                        <a:pt x="1038" y="969"/>
                        <a:pt x="1066" y="950"/>
                        <a:pt x="1098" y="937"/>
                      </a:cubicBezTo>
                      <a:lnTo>
                        <a:pt x="1196" y="900"/>
                      </a:lnTo>
                      <a:lnTo>
                        <a:pt x="1196" y="900"/>
                      </a:lnTo>
                      <a:cubicBezTo>
                        <a:pt x="1230" y="887"/>
                        <a:pt x="1253" y="859"/>
                        <a:pt x="1268" y="816"/>
                      </a:cubicBezTo>
                      <a:lnTo>
                        <a:pt x="1286" y="765"/>
                      </a:lnTo>
                      <a:lnTo>
                        <a:pt x="1291" y="751"/>
                      </a:lnTo>
                      <a:lnTo>
                        <a:pt x="1291" y="751"/>
                      </a:lnTo>
                      <a:cubicBezTo>
                        <a:pt x="1291" y="750"/>
                        <a:pt x="1290" y="750"/>
                        <a:pt x="1289" y="750"/>
                      </a:cubicBezTo>
                      <a:lnTo>
                        <a:pt x="1291" y="750"/>
                      </a:lnTo>
                      <a:lnTo>
                        <a:pt x="1289" y="749"/>
                      </a:lnTo>
                      <a:lnTo>
                        <a:pt x="1289" y="749"/>
                      </a:lnTo>
                      <a:cubicBezTo>
                        <a:pt x="1277" y="740"/>
                        <a:pt x="1267" y="726"/>
                        <a:pt x="1262" y="708"/>
                      </a:cubicBezTo>
                      <a:lnTo>
                        <a:pt x="1262" y="708"/>
                      </a:lnTo>
                      <a:cubicBezTo>
                        <a:pt x="1251" y="669"/>
                        <a:pt x="1235" y="651"/>
                        <a:pt x="1213" y="651"/>
                      </a:cubicBezTo>
                      <a:lnTo>
                        <a:pt x="1213" y="651"/>
                      </a:lnTo>
                      <a:cubicBezTo>
                        <a:pt x="1191" y="651"/>
                        <a:pt x="1169" y="663"/>
                        <a:pt x="1147" y="689"/>
                      </a:cubicBezTo>
                      <a:lnTo>
                        <a:pt x="1082" y="765"/>
                      </a:lnTo>
                      <a:lnTo>
                        <a:pt x="1016" y="842"/>
                      </a:lnTo>
                      <a:lnTo>
                        <a:pt x="950" y="918"/>
                      </a:lnTo>
                      <a:lnTo>
                        <a:pt x="950" y="918"/>
                      </a:lnTo>
                      <a:cubicBezTo>
                        <a:pt x="929" y="943"/>
                        <a:pt x="912" y="975"/>
                        <a:pt x="902" y="1014"/>
                      </a:cubicBezTo>
                      <a:lnTo>
                        <a:pt x="902" y="1014"/>
                      </a:lnTo>
                      <a:cubicBezTo>
                        <a:pt x="891" y="1052"/>
                        <a:pt x="863" y="1071"/>
                        <a:pt x="820" y="1071"/>
                      </a:cubicBezTo>
                      <a:lnTo>
                        <a:pt x="820" y="1071"/>
                      </a:lnTo>
                      <a:cubicBezTo>
                        <a:pt x="776" y="1071"/>
                        <a:pt x="749" y="1052"/>
                        <a:pt x="738" y="1014"/>
                      </a:cubicBezTo>
                      <a:lnTo>
                        <a:pt x="738" y="1014"/>
                      </a:lnTo>
                      <a:cubicBezTo>
                        <a:pt x="727" y="975"/>
                        <a:pt x="710" y="956"/>
                        <a:pt x="689" y="956"/>
                      </a:cubicBezTo>
                      <a:lnTo>
                        <a:pt x="689" y="956"/>
                      </a:lnTo>
                      <a:cubicBezTo>
                        <a:pt x="667" y="956"/>
                        <a:pt x="645" y="969"/>
                        <a:pt x="622" y="995"/>
                      </a:cubicBezTo>
                      <a:lnTo>
                        <a:pt x="426" y="1224"/>
                      </a:lnTo>
                      <a:lnTo>
                        <a:pt x="426" y="1224"/>
                      </a:lnTo>
                      <a:cubicBezTo>
                        <a:pt x="405" y="1250"/>
                        <a:pt x="393" y="1275"/>
                        <a:pt x="393" y="1300"/>
                      </a:cubicBezTo>
                      <a:lnTo>
                        <a:pt x="393" y="1300"/>
                      </a:lnTo>
                      <a:cubicBezTo>
                        <a:pt x="393" y="1326"/>
                        <a:pt x="405" y="1351"/>
                        <a:pt x="426" y="1377"/>
                      </a:cubicBezTo>
                      <a:lnTo>
                        <a:pt x="492" y="1454"/>
                      </a:lnTo>
                      <a:lnTo>
                        <a:pt x="557" y="1530"/>
                      </a:lnTo>
                      <a:lnTo>
                        <a:pt x="622" y="1607"/>
                      </a:lnTo>
                      <a:lnTo>
                        <a:pt x="622" y="1607"/>
                      </a:lnTo>
                      <a:cubicBezTo>
                        <a:pt x="645" y="1632"/>
                        <a:pt x="667" y="1645"/>
                        <a:pt x="689" y="1645"/>
                      </a:cubicBezTo>
                      <a:lnTo>
                        <a:pt x="689" y="1645"/>
                      </a:lnTo>
                      <a:cubicBezTo>
                        <a:pt x="710" y="1645"/>
                        <a:pt x="727" y="1625"/>
                        <a:pt x="738" y="1587"/>
                      </a:cubicBezTo>
                      <a:lnTo>
                        <a:pt x="738" y="1587"/>
                      </a:lnTo>
                      <a:cubicBezTo>
                        <a:pt x="743" y="1569"/>
                        <a:pt x="752" y="1555"/>
                        <a:pt x="764" y="1546"/>
                      </a:cubicBezTo>
                      <a:lnTo>
                        <a:pt x="766" y="1545"/>
                      </a:lnTo>
                      <a:lnTo>
                        <a:pt x="764" y="1546"/>
                      </a:lnTo>
                      <a:lnTo>
                        <a:pt x="764" y="1546"/>
                      </a:lnTo>
                      <a:cubicBezTo>
                        <a:pt x="765" y="1545"/>
                        <a:pt x="766" y="1545"/>
                        <a:pt x="766" y="1545"/>
                      </a:cubicBezTo>
                      <a:lnTo>
                        <a:pt x="761" y="1530"/>
                      </a:lnTo>
                      <a:lnTo>
                        <a:pt x="744" y="1480"/>
                      </a:lnTo>
                      <a:lnTo>
                        <a:pt x="744" y="1480"/>
                      </a:lnTo>
                      <a:cubicBezTo>
                        <a:pt x="729" y="1437"/>
                        <a:pt x="705" y="1409"/>
                        <a:pt x="672" y="1396"/>
                      </a:cubicBezTo>
                      <a:lnTo>
                        <a:pt x="574" y="1358"/>
                      </a:lnTo>
                      <a:lnTo>
                        <a:pt x="574" y="1358"/>
                      </a:lnTo>
                      <a:cubicBezTo>
                        <a:pt x="541" y="1345"/>
                        <a:pt x="525" y="1326"/>
                        <a:pt x="525" y="1300"/>
                      </a:cubicBezTo>
                      <a:lnTo>
                        <a:pt x="525" y="1300"/>
                      </a:lnTo>
                      <a:cubicBezTo>
                        <a:pt x="525" y="1275"/>
                        <a:pt x="541" y="1255"/>
                        <a:pt x="574" y="1243"/>
                      </a:cubicBezTo>
                      <a:lnTo>
                        <a:pt x="672" y="1204"/>
                      </a:lnTo>
                      <a:lnTo>
                        <a:pt x="672" y="1204"/>
                      </a:lnTo>
                      <a:cubicBezTo>
                        <a:pt x="705" y="1192"/>
                        <a:pt x="729" y="1164"/>
                        <a:pt x="744" y="1121"/>
                      </a:cubicBezTo>
                      <a:lnTo>
                        <a:pt x="761" y="1071"/>
                      </a:lnTo>
                      <a:lnTo>
                        <a:pt x="766" y="1057"/>
                      </a:lnTo>
                      <a:lnTo>
                        <a:pt x="766" y="1057"/>
                      </a:lnTo>
                      <a:cubicBezTo>
                        <a:pt x="780" y="1067"/>
                        <a:pt x="797" y="1071"/>
                        <a:pt x="820" y="1071"/>
                      </a:cubicBezTo>
                      <a:lnTo>
                        <a:pt x="820" y="1071"/>
                      </a:lnTo>
                      <a:cubicBezTo>
                        <a:pt x="841" y="1071"/>
                        <a:pt x="859" y="1067"/>
                        <a:pt x="873" y="1057"/>
                      </a:cubicBezTo>
                      <a:lnTo>
                        <a:pt x="928" y="1045"/>
                      </a:lnTo>
                      <a:lnTo>
                        <a:pt x="928" y="1045"/>
                      </a:lnTo>
                      <a:cubicBezTo>
                        <a:pt x="965" y="1037"/>
                        <a:pt x="995" y="1020"/>
                        <a:pt x="1016" y="995"/>
                      </a:cubicBezTo>
                      <a:lnTo>
                        <a:pt x="1301" y="756"/>
                      </a:lnTo>
                      <a:lnTo>
                        <a:pt x="1301" y="756"/>
                      </a:lnTo>
                      <a:cubicBezTo>
                        <a:pt x="1312" y="762"/>
                        <a:pt x="1327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62" y="765"/>
                        <a:pt x="1378" y="762"/>
                        <a:pt x="1390" y="755"/>
                      </a:cubicBezTo>
                      <a:lnTo>
                        <a:pt x="1390" y="755"/>
                      </a:lnTo>
                      <a:cubicBezTo>
                        <a:pt x="1378" y="761"/>
                        <a:pt x="1362" y="765"/>
                        <a:pt x="1344" y="765"/>
                      </a:cubicBezTo>
                      <a:lnTo>
                        <a:pt x="1344" y="765"/>
                      </a:lnTo>
                      <a:cubicBezTo>
                        <a:pt x="1327" y="765"/>
                        <a:pt x="1312" y="762"/>
                        <a:pt x="1301" y="756"/>
                      </a:cubicBezTo>
                      <a:lnTo>
                        <a:pt x="1016" y="995"/>
                      </a:lnTo>
                      <a:close/>
                      <a:moveTo>
                        <a:pt x="2481" y="756"/>
                      </a:moveTo>
                      <a:lnTo>
                        <a:pt x="2481" y="756"/>
                      </a:lnTo>
                      <a:cubicBezTo>
                        <a:pt x="2492" y="762"/>
                        <a:pt x="2507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41" y="765"/>
                        <a:pt x="2556" y="762"/>
                        <a:pt x="2568" y="756"/>
                      </a:cubicBezTo>
                      <a:lnTo>
                        <a:pt x="2568" y="756"/>
                      </a:lnTo>
                      <a:cubicBezTo>
                        <a:pt x="2555" y="762"/>
                        <a:pt x="2541" y="765"/>
                        <a:pt x="2524" y="765"/>
                      </a:cubicBezTo>
                      <a:lnTo>
                        <a:pt x="2524" y="765"/>
                      </a:lnTo>
                      <a:cubicBezTo>
                        <a:pt x="2507" y="765"/>
                        <a:pt x="2492" y="762"/>
                        <a:pt x="2481" y="756"/>
                      </a:cubicBezTo>
                      <a:close/>
                      <a:moveTo>
                        <a:pt x="3442" y="918"/>
                      </a:moveTo>
                      <a:lnTo>
                        <a:pt x="3704" y="918"/>
                      </a:lnTo>
                      <a:lnTo>
                        <a:pt x="3704" y="1224"/>
                      </a:lnTo>
                      <a:lnTo>
                        <a:pt x="3704" y="1224"/>
                      </a:lnTo>
                      <a:cubicBezTo>
                        <a:pt x="3682" y="1250"/>
                        <a:pt x="3671" y="1275"/>
                        <a:pt x="3671" y="1300"/>
                      </a:cubicBezTo>
                      <a:lnTo>
                        <a:pt x="3671" y="1300"/>
                      </a:lnTo>
                      <a:cubicBezTo>
                        <a:pt x="3671" y="1326"/>
                        <a:pt x="3682" y="1351"/>
                        <a:pt x="3704" y="1377"/>
                      </a:cubicBezTo>
                      <a:lnTo>
                        <a:pt x="3704" y="1683"/>
                      </a:lnTo>
                      <a:lnTo>
                        <a:pt x="3442" y="1683"/>
                      </a:lnTo>
                      <a:lnTo>
                        <a:pt x="3442" y="1683"/>
                      </a:lnTo>
                      <a:cubicBezTo>
                        <a:pt x="3398" y="1683"/>
                        <a:pt x="3360" y="1690"/>
                        <a:pt x="3327" y="1702"/>
                      </a:cubicBezTo>
                      <a:lnTo>
                        <a:pt x="3327" y="1702"/>
                      </a:lnTo>
                      <a:cubicBezTo>
                        <a:pt x="3294" y="1715"/>
                        <a:pt x="3278" y="1734"/>
                        <a:pt x="3278" y="1760"/>
                      </a:cubicBezTo>
                      <a:lnTo>
                        <a:pt x="3278" y="1760"/>
                      </a:lnTo>
                      <a:cubicBezTo>
                        <a:pt x="3278" y="1785"/>
                        <a:pt x="3289" y="1811"/>
                        <a:pt x="3311" y="1836"/>
                      </a:cubicBezTo>
                      <a:lnTo>
                        <a:pt x="3311" y="1836"/>
                      </a:lnTo>
                      <a:cubicBezTo>
                        <a:pt x="3333" y="1861"/>
                        <a:pt x="3343" y="1887"/>
                        <a:pt x="3343" y="1912"/>
                      </a:cubicBezTo>
                      <a:lnTo>
                        <a:pt x="3343" y="1912"/>
                      </a:lnTo>
                      <a:cubicBezTo>
                        <a:pt x="3343" y="1938"/>
                        <a:pt x="3327" y="1957"/>
                        <a:pt x="3294" y="1970"/>
                      </a:cubicBezTo>
                      <a:lnTo>
                        <a:pt x="3294" y="1970"/>
                      </a:lnTo>
                      <a:cubicBezTo>
                        <a:pt x="3262" y="1983"/>
                        <a:pt x="3223" y="1989"/>
                        <a:pt x="3180" y="1989"/>
                      </a:cubicBezTo>
                      <a:lnTo>
                        <a:pt x="2917" y="1989"/>
                      </a:lnTo>
                      <a:lnTo>
                        <a:pt x="2917" y="1989"/>
                      </a:lnTo>
                      <a:cubicBezTo>
                        <a:pt x="2874" y="1989"/>
                        <a:pt x="2835" y="1995"/>
                        <a:pt x="2803" y="2008"/>
                      </a:cubicBezTo>
                      <a:lnTo>
                        <a:pt x="2803" y="2008"/>
                      </a:lnTo>
                      <a:cubicBezTo>
                        <a:pt x="2770" y="2020"/>
                        <a:pt x="2753" y="2040"/>
                        <a:pt x="2753" y="2065"/>
                      </a:cubicBezTo>
                      <a:lnTo>
                        <a:pt x="2753" y="2065"/>
                      </a:lnTo>
                      <a:cubicBezTo>
                        <a:pt x="2753" y="2091"/>
                        <a:pt x="2764" y="2116"/>
                        <a:pt x="2787" y="2143"/>
                      </a:cubicBezTo>
                      <a:lnTo>
                        <a:pt x="2787" y="2143"/>
                      </a:lnTo>
                      <a:cubicBezTo>
                        <a:pt x="2808" y="2168"/>
                        <a:pt x="2819" y="2193"/>
                        <a:pt x="2819" y="2218"/>
                      </a:cubicBezTo>
                      <a:lnTo>
                        <a:pt x="2819" y="2218"/>
                      </a:lnTo>
                      <a:cubicBezTo>
                        <a:pt x="2819" y="2244"/>
                        <a:pt x="2803" y="2264"/>
                        <a:pt x="2770" y="2276"/>
                      </a:cubicBezTo>
                      <a:lnTo>
                        <a:pt x="2770" y="2276"/>
                      </a:lnTo>
                      <a:cubicBezTo>
                        <a:pt x="2737" y="2289"/>
                        <a:pt x="2698" y="2295"/>
                        <a:pt x="2655" y="2295"/>
                      </a:cubicBezTo>
                      <a:lnTo>
                        <a:pt x="2392" y="2295"/>
                      </a:lnTo>
                      <a:lnTo>
                        <a:pt x="2392" y="2295"/>
                      </a:lnTo>
                      <a:cubicBezTo>
                        <a:pt x="2349" y="2295"/>
                        <a:pt x="2311" y="2289"/>
                        <a:pt x="2278" y="2276"/>
                      </a:cubicBezTo>
                      <a:lnTo>
                        <a:pt x="2278" y="2276"/>
                      </a:lnTo>
                      <a:cubicBezTo>
                        <a:pt x="2246" y="2264"/>
                        <a:pt x="2229" y="2244"/>
                        <a:pt x="2229" y="2218"/>
                      </a:cubicBezTo>
                      <a:lnTo>
                        <a:pt x="2229" y="2218"/>
                      </a:lnTo>
                      <a:cubicBezTo>
                        <a:pt x="2229" y="2193"/>
                        <a:pt x="2240" y="2168"/>
                        <a:pt x="2261" y="2143"/>
                      </a:cubicBezTo>
                      <a:lnTo>
                        <a:pt x="2392" y="1989"/>
                      </a:lnTo>
                      <a:lnTo>
                        <a:pt x="2392" y="1989"/>
                      </a:lnTo>
                      <a:cubicBezTo>
                        <a:pt x="2414" y="1964"/>
                        <a:pt x="2431" y="1932"/>
                        <a:pt x="2442" y="1893"/>
                      </a:cubicBezTo>
                      <a:lnTo>
                        <a:pt x="2442" y="1893"/>
                      </a:lnTo>
                      <a:cubicBezTo>
                        <a:pt x="2453" y="1855"/>
                        <a:pt x="2481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68" y="1836"/>
                        <a:pt x="2595" y="1855"/>
                        <a:pt x="2606" y="1893"/>
                      </a:cubicBezTo>
                      <a:lnTo>
                        <a:pt x="2606" y="1893"/>
                      </a:lnTo>
                      <a:cubicBezTo>
                        <a:pt x="2617" y="1932"/>
                        <a:pt x="2633" y="1951"/>
                        <a:pt x="2655" y="1951"/>
                      </a:cubicBezTo>
                      <a:lnTo>
                        <a:pt x="2655" y="1951"/>
                      </a:lnTo>
                      <a:cubicBezTo>
                        <a:pt x="2677" y="1951"/>
                        <a:pt x="2698" y="1938"/>
                        <a:pt x="2720" y="1912"/>
                      </a:cubicBezTo>
                      <a:lnTo>
                        <a:pt x="2787" y="1836"/>
                      </a:lnTo>
                      <a:lnTo>
                        <a:pt x="2852" y="1760"/>
                      </a:lnTo>
                      <a:lnTo>
                        <a:pt x="2917" y="1683"/>
                      </a:lnTo>
                      <a:lnTo>
                        <a:pt x="2917" y="1683"/>
                      </a:lnTo>
                      <a:cubicBezTo>
                        <a:pt x="2939" y="1657"/>
                        <a:pt x="2956" y="1625"/>
                        <a:pt x="2966" y="1587"/>
                      </a:cubicBezTo>
                      <a:lnTo>
                        <a:pt x="2966" y="1587"/>
                      </a:lnTo>
                      <a:cubicBezTo>
                        <a:pt x="2971" y="1570"/>
                        <a:pt x="2980" y="1557"/>
                        <a:pt x="2991" y="1547"/>
                      </a:cubicBezTo>
                      <a:lnTo>
                        <a:pt x="2995" y="1545"/>
                      </a:lnTo>
                      <a:lnTo>
                        <a:pt x="2992" y="1547"/>
                      </a:lnTo>
                      <a:lnTo>
                        <a:pt x="2992" y="1547"/>
                      </a:lnTo>
                      <a:cubicBezTo>
                        <a:pt x="2993" y="1546"/>
                        <a:pt x="2993" y="1546"/>
                        <a:pt x="2994" y="1545"/>
                      </a:cubicBezTo>
                      <a:lnTo>
                        <a:pt x="2940" y="1557"/>
                      </a:lnTo>
                      <a:lnTo>
                        <a:pt x="2940" y="1557"/>
                      </a:lnTo>
                      <a:cubicBezTo>
                        <a:pt x="2903" y="1564"/>
                        <a:pt x="2874" y="1582"/>
                        <a:pt x="2852" y="1607"/>
                      </a:cubicBezTo>
                      <a:lnTo>
                        <a:pt x="2852" y="1607"/>
                      </a:lnTo>
                      <a:cubicBezTo>
                        <a:pt x="2830" y="1632"/>
                        <a:pt x="2803" y="1651"/>
                        <a:pt x="2770" y="1664"/>
                      </a:cubicBezTo>
                      <a:lnTo>
                        <a:pt x="2671" y="1702"/>
                      </a:lnTo>
                      <a:lnTo>
                        <a:pt x="2671" y="1702"/>
                      </a:lnTo>
                      <a:cubicBezTo>
                        <a:pt x="2639" y="1715"/>
                        <a:pt x="2615" y="1742"/>
                        <a:pt x="2600" y="1786"/>
                      </a:cubicBezTo>
                      <a:lnTo>
                        <a:pt x="2582" y="1836"/>
                      </a:lnTo>
                      <a:lnTo>
                        <a:pt x="2577" y="1850"/>
                      </a:lnTo>
                      <a:lnTo>
                        <a:pt x="2577" y="1850"/>
                      </a:lnTo>
                      <a:cubicBezTo>
                        <a:pt x="2563" y="1841"/>
                        <a:pt x="2546" y="1836"/>
                        <a:pt x="2524" y="1836"/>
                      </a:cubicBezTo>
                      <a:lnTo>
                        <a:pt x="2524" y="1836"/>
                      </a:lnTo>
                      <a:cubicBezTo>
                        <a:pt x="2502" y="1836"/>
                        <a:pt x="2484" y="1841"/>
                        <a:pt x="2471" y="1850"/>
                      </a:cubicBezTo>
                      <a:lnTo>
                        <a:pt x="2415" y="1862"/>
                      </a:lnTo>
                      <a:lnTo>
                        <a:pt x="2415" y="1862"/>
                      </a:lnTo>
                      <a:cubicBezTo>
                        <a:pt x="2378" y="1871"/>
                        <a:pt x="2349" y="1887"/>
                        <a:pt x="2327" y="1912"/>
                      </a:cubicBezTo>
                      <a:lnTo>
                        <a:pt x="2327" y="1912"/>
                      </a:lnTo>
                      <a:cubicBezTo>
                        <a:pt x="2306" y="1938"/>
                        <a:pt x="2278" y="1957"/>
                        <a:pt x="2246" y="1970"/>
                      </a:cubicBezTo>
                      <a:lnTo>
                        <a:pt x="2147" y="2008"/>
                      </a:lnTo>
                      <a:lnTo>
                        <a:pt x="2147" y="2008"/>
                      </a:lnTo>
                      <a:cubicBezTo>
                        <a:pt x="2114" y="2020"/>
                        <a:pt x="2091" y="2049"/>
                        <a:pt x="2075" y="2092"/>
                      </a:cubicBezTo>
                      <a:lnTo>
                        <a:pt x="2058" y="2143"/>
                      </a:lnTo>
                      <a:lnTo>
                        <a:pt x="2053" y="2156"/>
                      </a:lnTo>
                      <a:lnTo>
                        <a:pt x="2053" y="2156"/>
                      </a:lnTo>
                      <a:cubicBezTo>
                        <a:pt x="2053" y="2156"/>
                        <a:pt x="2054" y="2156"/>
                        <a:pt x="2054" y="2157"/>
                      </a:cubicBezTo>
                      <a:lnTo>
                        <a:pt x="2053" y="2156"/>
                      </a:lnTo>
                      <a:lnTo>
                        <a:pt x="2054" y="2157"/>
                      </a:lnTo>
                      <a:lnTo>
                        <a:pt x="2054" y="2157"/>
                      </a:lnTo>
                      <a:cubicBezTo>
                        <a:pt x="2067" y="2166"/>
                        <a:pt x="2077" y="2181"/>
                        <a:pt x="2082" y="2199"/>
                      </a:cubicBezTo>
                      <a:lnTo>
                        <a:pt x="2082" y="2199"/>
                      </a:lnTo>
                      <a:cubicBezTo>
                        <a:pt x="2092" y="2238"/>
                        <a:pt x="2109" y="2269"/>
                        <a:pt x="2131" y="2295"/>
                      </a:cubicBezTo>
                      <a:lnTo>
                        <a:pt x="2196" y="2371"/>
                      </a:lnTo>
                      <a:lnTo>
                        <a:pt x="2261" y="2448"/>
                      </a:lnTo>
                      <a:lnTo>
                        <a:pt x="2261" y="2448"/>
                      </a:lnTo>
                      <a:cubicBezTo>
                        <a:pt x="2284" y="2473"/>
                        <a:pt x="2300" y="2506"/>
                        <a:pt x="2311" y="2543"/>
                      </a:cubicBezTo>
                      <a:lnTo>
                        <a:pt x="2311" y="2543"/>
                      </a:lnTo>
                      <a:cubicBezTo>
                        <a:pt x="2322" y="2581"/>
                        <a:pt x="2306" y="2601"/>
                        <a:pt x="2261" y="2601"/>
                      </a:cubicBezTo>
                      <a:lnTo>
                        <a:pt x="1606" y="2601"/>
                      </a:lnTo>
                      <a:lnTo>
                        <a:pt x="1606" y="2601"/>
                      </a:lnTo>
                      <a:cubicBezTo>
                        <a:pt x="1563" y="2601"/>
                        <a:pt x="1546" y="2581"/>
                        <a:pt x="1557" y="2543"/>
                      </a:cubicBezTo>
                      <a:lnTo>
                        <a:pt x="1557" y="2543"/>
                      </a:lnTo>
                      <a:cubicBezTo>
                        <a:pt x="1568" y="2506"/>
                        <a:pt x="1584" y="2473"/>
                        <a:pt x="1606" y="2448"/>
                      </a:cubicBezTo>
                      <a:lnTo>
                        <a:pt x="1672" y="2371"/>
                      </a:lnTo>
                      <a:lnTo>
                        <a:pt x="1737" y="2295"/>
                      </a:lnTo>
                      <a:lnTo>
                        <a:pt x="1737" y="2295"/>
                      </a:lnTo>
                      <a:cubicBezTo>
                        <a:pt x="1759" y="2269"/>
                        <a:pt x="1776" y="2238"/>
                        <a:pt x="1786" y="2199"/>
                      </a:cubicBezTo>
                      <a:lnTo>
                        <a:pt x="1786" y="2199"/>
                      </a:lnTo>
                      <a:cubicBezTo>
                        <a:pt x="1792" y="2181"/>
                        <a:pt x="1801" y="2167"/>
                        <a:pt x="1813" y="2158"/>
                      </a:cubicBezTo>
                      <a:lnTo>
                        <a:pt x="1815" y="2156"/>
                      </a:lnTo>
                      <a:lnTo>
                        <a:pt x="1814" y="2157"/>
                      </a:lnTo>
                      <a:lnTo>
                        <a:pt x="1814" y="2157"/>
                      </a:lnTo>
                      <a:cubicBezTo>
                        <a:pt x="1815" y="2157"/>
                        <a:pt x="1815" y="2156"/>
                        <a:pt x="1815" y="2156"/>
                      </a:cubicBezTo>
                      <a:lnTo>
                        <a:pt x="1811" y="2143"/>
                      </a:lnTo>
                      <a:lnTo>
                        <a:pt x="1793" y="2092"/>
                      </a:lnTo>
                      <a:lnTo>
                        <a:pt x="1793" y="2092"/>
                      </a:lnTo>
                      <a:cubicBezTo>
                        <a:pt x="1778" y="2049"/>
                        <a:pt x="1754" y="2020"/>
                        <a:pt x="1721" y="2008"/>
                      </a:cubicBezTo>
                      <a:lnTo>
                        <a:pt x="1622" y="1970"/>
                      </a:lnTo>
                      <a:lnTo>
                        <a:pt x="1622" y="1970"/>
                      </a:lnTo>
                      <a:cubicBezTo>
                        <a:pt x="1590" y="1957"/>
                        <a:pt x="1563" y="1938"/>
                        <a:pt x="1541" y="1912"/>
                      </a:cubicBezTo>
                      <a:lnTo>
                        <a:pt x="1541" y="1912"/>
                      </a:lnTo>
                      <a:cubicBezTo>
                        <a:pt x="1519" y="1887"/>
                        <a:pt x="1489" y="1871"/>
                        <a:pt x="1452" y="1862"/>
                      </a:cubicBezTo>
                      <a:lnTo>
                        <a:pt x="1397" y="1850"/>
                      </a:lnTo>
                      <a:lnTo>
                        <a:pt x="1397" y="1850"/>
                      </a:lnTo>
                      <a:cubicBezTo>
                        <a:pt x="1384" y="1841"/>
                        <a:pt x="1366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22" y="1836"/>
                        <a:pt x="1304" y="1841"/>
                        <a:pt x="1291" y="1850"/>
                      </a:cubicBezTo>
                      <a:lnTo>
                        <a:pt x="1286" y="1836"/>
                      </a:lnTo>
                      <a:lnTo>
                        <a:pt x="1268" y="1786"/>
                      </a:lnTo>
                      <a:lnTo>
                        <a:pt x="1268" y="1786"/>
                      </a:lnTo>
                      <a:cubicBezTo>
                        <a:pt x="1253" y="1742"/>
                        <a:pt x="1230" y="1715"/>
                        <a:pt x="1196" y="1702"/>
                      </a:cubicBezTo>
                      <a:lnTo>
                        <a:pt x="1098" y="1664"/>
                      </a:lnTo>
                      <a:lnTo>
                        <a:pt x="1098" y="1664"/>
                      </a:lnTo>
                      <a:cubicBezTo>
                        <a:pt x="1066" y="1651"/>
                        <a:pt x="1038" y="1632"/>
                        <a:pt x="1016" y="1607"/>
                      </a:cubicBezTo>
                      <a:lnTo>
                        <a:pt x="1016" y="1607"/>
                      </a:lnTo>
                      <a:cubicBezTo>
                        <a:pt x="995" y="1582"/>
                        <a:pt x="965" y="1564"/>
                        <a:pt x="928" y="1557"/>
                      </a:cubicBezTo>
                      <a:lnTo>
                        <a:pt x="874" y="1545"/>
                      </a:lnTo>
                      <a:lnTo>
                        <a:pt x="874" y="1545"/>
                      </a:lnTo>
                      <a:cubicBezTo>
                        <a:pt x="875" y="1546"/>
                        <a:pt x="875" y="1546"/>
                        <a:pt x="876" y="1547"/>
                      </a:cubicBezTo>
                      <a:lnTo>
                        <a:pt x="873" y="1545"/>
                      </a:lnTo>
                      <a:lnTo>
                        <a:pt x="877" y="1547"/>
                      </a:lnTo>
                      <a:lnTo>
                        <a:pt x="877" y="1547"/>
                      </a:lnTo>
                      <a:cubicBezTo>
                        <a:pt x="888" y="1557"/>
                        <a:pt x="897" y="1570"/>
                        <a:pt x="902" y="1587"/>
                      </a:cubicBezTo>
                      <a:lnTo>
                        <a:pt x="902" y="1587"/>
                      </a:lnTo>
                      <a:cubicBezTo>
                        <a:pt x="912" y="1625"/>
                        <a:pt x="929" y="1657"/>
                        <a:pt x="950" y="1683"/>
                      </a:cubicBezTo>
                      <a:lnTo>
                        <a:pt x="1082" y="1836"/>
                      </a:lnTo>
                      <a:lnTo>
                        <a:pt x="1147" y="1912"/>
                      </a:lnTo>
                      <a:lnTo>
                        <a:pt x="1147" y="1912"/>
                      </a:lnTo>
                      <a:cubicBezTo>
                        <a:pt x="1169" y="1938"/>
                        <a:pt x="1191" y="1951"/>
                        <a:pt x="1213" y="1951"/>
                      </a:cubicBezTo>
                      <a:lnTo>
                        <a:pt x="1213" y="1951"/>
                      </a:lnTo>
                      <a:cubicBezTo>
                        <a:pt x="1235" y="1951"/>
                        <a:pt x="1251" y="1932"/>
                        <a:pt x="1262" y="1893"/>
                      </a:cubicBezTo>
                      <a:lnTo>
                        <a:pt x="1262" y="1893"/>
                      </a:lnTo>
                      <a:cubicBezTo>
                        <a:pt x="1273" y="1855"/>
                        <a:pt x="1301" y="1836"/>
                        <a:pt x="1344" y="1836"/>
                      </a:cubicBezTo>
                      <a:lnTo>
                        <a:pt x="1344" y="1836"/>
                      </a:lnTo>
                      <a:cubicBezTo>
                        <a:pt x="1388" y="1836"/>
                        <a:pt x="1415" y="1855"/>
                        <a:pt x="1426" y="1893"/>
                      </a:cubicBezTo>
                      <a:lnTo>
                        <a:pt x="1426" y="1893"/>
                      </a:lnTo>
                      <a:cubicBezTo>
                        <a:pt x="1437" y="1932"/>
                        <a:pt x="1453" y="1964"/>
                        <a:pt x="1476" y="1989"/>
                      </a:cubicBezTo>
                      <a:lnTo>
                        <a:pt x="1541" y="2065"/>
                      </a:lnTo>
                      <a:lnTo>
                        <a:pt x="1606" y="2143"/>
                      </a:lnTo>
                      <a:lnTo>
                        <a:pt x="1606" y="2143"/>
                      </a:lnTo>
                      <a:cubicBezTo>
                        <a:pt x="1629" y="2168"/>
                        <a:pt x="1640" y="2193"/>
                        <a:pt x="1640" y="2218"/>
                      </a:cubicBezTo>
                      <a:lnTo>
                        <a:pt x="1640" y="2218"/>
                      </a:lnTo>
                      <a:cubicBezTo>
                        <a:pt x="1640" y="2244"/>
                        <a:pt x="1622" y="2264"/>
                        <a:pt x="1590" y="2276"/>
                      </a:cubicBezTo>
                      <a:lnTo>
                        <a:pt x="1590" y="2276"/>
                      </a:lnTo>
                      <a:cubicBezTo>
                        <a:pt x="1557" y="2289"/>
                        <a:pt x="1519" y="2295"/>
                        <a:pt x="1476" y="2295"/>
                      </a:cubicBezTo>
                      <a:lnTo>
                        <a:pt x="1213" y="2295"/>
                      </a:lnTo>
                      <a:lnTo>
                        <a:pt x="1213" y="2295"/>
                      </a:lnTo>
                      <a:cubicBezTo>
                        <a:pt x="1169" y="2295"/>
                        <a:pt x="1131" y="2289"/>
                        <a:pt x="1098" y="2276"/>
                      </a:cubicBezTo>
                      <a:lnTo>
                        <a:pt x="1098" y="2276"/>
                      </a:lnTo>
                      <a:cubicBezTo>
                        <a:pt x="1066" y="2264"/>
                        <a:pt x="1049" y="2244"/>
                        <a:pt x="1049" y="2218"/>
                      </a:cubicBezTo>
                      <a:lnTo>
                        <a:pt x="1049" y="2218"/>
                      </a:lnTo>
                      <a:cubicBezTo>
                        <a:pt x="1049" y="2193"/>
                        <a:pt x="1060" y="2168"/>
                        <a:pt x="1082" y="2143"/>
                      </a:cubicBezTo>
                      <a:lnTo>
                        <a:pt x="1082" y="2143"/>
                      </a:lnTo>
                      <a:cubicBezTo>
                        <a:pt x="1103" y="2116"/>
                        <a:pt x="1115" y="2091"/>
                        <a:pt x="1115" y="2065"/>
                      </a:cubicBezTo>
                      <a:lnTo>
                        <a:pt x="1115" y="2065"/>
                      </a:lnTo>
                      <a:cubicBezTo>
                        <a:pt x="1115" y="2040"/>
                        <a:pt x="1098" y="2020"/>
                        <a:pt x="1066" y="2008"/>
                      </a:cubicBezTo>
                      <a:lnTo>
                        <a:pt x="1066" y="2008"/>
                      </a:lnTo>
                      <a:cubicBezTo>
                        <a:pt x="1032" y="1995"/>
                        <a:pt x="995" y="1989"/>
                        <a:pt x="950" y="1989"/>
                      </a:cubicBezTo>
                      <a:lnTo>
                        <a:pt x="689" y="1989"/>
                      </a:lnTo>
                      <a:lnTo>
                        <a:pt x="689" y="1989"/>
                      </a:lnTo>
                      <a:cubicBezTo>
                        <a:pt x="645" y="1989"/>
                        <a:pt x="607" y="1983"/>
                        <a:pt x="574" y="1970"/>
                      </a:cubicBezTo>
                      <a:lnTo>
                        <a:pt x="574" y="1970"/>
                      </a:lnTo>
                      <a:cubicBezTo>
                        <a:pt x="541" y="1957"/>
                        <a:pt x="525" y="1938"/>
                        <a:pt x="525" y="1912"/>
                      </a:cubicBezTo>
                      <a:lnTo>
                        <a:pt x="525" y="1912"/>
                      </a:lnTo>
                      <a:cubicBezTo>
                        <a:pt x="525" y="1887"/>
                        <a:pt x="536" y="1861"/>
                        <a:pt x="557" y="1836"/>
                      </a:cubicBezTo>
                      <a:lnTo>
                        <a:pt x="557" y="1836"/>
                      </a:lnTo>
                      <a:cubicBezTo>
                        <a:pt x="579" y="1811"/>
                        <a:pt x="590" y="1785"/>
                        <a:pt x="590" y="1760"/>
                      </a:cubicBezTo>
                      <a:lnTo>
                        <a:pt x="590" y="1760"/>
                      </a:lnTo>
                      <a:cubicBezTo>
                        <a:pt x="590" y="1734"/>
                        <a:pt x="574" y="1715"/>
                        <a:pt x="541" y="1702"/>
                      </a:cubicBezTo>
                      <a:lnTo>
                        <a:pt x="541" y="1702"/>
                      </a:lnTo>
                      <a:cubicBezTo>
                        <a:pt x="508" y="1690"/>
                        <a:pt x="470" y="1683"/>
                        <a:pt x="426" y="1683"/>
                      </a:cubicBezTo>
                      <a:lnTo>
                        <a:pt x="164" y="1683"/>
                      </a:lnTo>
                      <a:lnTo>
                        <a:pt x="164" y="1683"/>
                      </a:lnTo>
                      <a:cubicBezTo>
                        <a:pt x="120" y="1683"/>
                        <a:pt x="83" y="1677"/>
                        <a:pt x="49" y="1664"/>
                      </a:cubicBezTo>
                      <a:lnTo>
                        <a:pt x="49" y="1664"/>
                      </a:lnTo>
                      <a:cubicBezTo>
                        <a:pt x="16" y="1651"/>
                        <a:pt x="0" y="1632"/>
                        <a:pt x="0" y="1607"/>
                      </a:cubicBezTo>
                      <a:lnTo>
                        <a:pt x="0" y="1607"/>
                      </a:lnTo>
                      <a:cubicBezTo>
                        <a:pt x="0" y="1582"/>
                        <a:pt x="11" y="1556"/>
                        <a:pt x="33" y="1530"/>
                      </a:cubicBezTo>
                      <a:lnTo>
                        <a:pt x="99" y="1454"/>
                      </a:lnTo>
                      <a:lnTo>
                        <a:pt x="164" y="1377"/>
                      </a:lnTo>
                      <a:lnTo>
                        <a:pt x="164" y="1377"/>
                      </a:lnTo>
                      <a:cubicBezTo>
                        <a:pt x="186" y="1351"/>
                        <a:pt x="197" y="1326"/>
                        <a:pt x="197" y="1300"/>
                      </a:cubicBezTo>
                      <a:lnTo>
                        <a:pt x="197" y="1300"/>
                      </a:lnTo>
                      <a:cubicBezTo>
                        <a:pt x="197" y="1275"/>
                        <a:pt x="186" y="1250"/>
                        <a:pt x="164" y="1224"/>
                      </a:cubicBezTo>
                      <a:lnTo>
                        <a:pt x="33" y="1071"/>
                      </a:lnTo>
                      <a:lnTo>
                        <a:pt x="33" y="1071"/>
                      </a:lnTo>
                      <a:cubicBezTo>
                        <a:pt x="11" y="1046"/>
                        <a:pt x="0" y="1020"/>
                        <a:pt x="0" y="995"/>
                      </a:cubicBezTo>
                      <a:lnTo>
                        <a:pt x="0" y="995"/>
                      </a:lnTo>
                      <a:cubicBezTo>
                        <a:pt x="0" y="969"/>
                        <a:pt x="16" y="950"/>
                        <a:pt x="49" y="937"/>
                      </a:cubicBezTo>
                      <a:lnTo>
                        <a:pt x="49" y="937"/>
                      </a:lnTo>
                      <a:cubicBezTo>
                        <a:pt x="83" y="924"/>
                        <a:pt x="120" y="918"/>
                        <a:pt x="164" y="918"/>
                      </a:cubicBezTo>
                      <a:lnTo>
                        <a:pt x="426" y="918"/>
                      </a:lnTo>
                      <a:lnTo>
                        <a:pt x="426" y="918"/>
                      </a:lnTo>
                      <a:cubicBezTo>
                        <a:pt x="470" y="918"/>
                        <a:pt x="508" y="912"/>
                        <a:pt x="541" y="900"/>
                      </a:cubicBezTo>
                      <a:lnTo>
                        <a:pt x="541" y="900"/>
                      </a:lnTo>
                      <a:cubicBezTo>
                        <a:pt x="574" y="887"/>
                        <a:pt x="590" y="867"/>
                        <a:pt x="590" y="842"/>
                      </a:cubicBezTo>
                      <a:lnTo>
                        <a:pt x="590" y="842"/>
                      </a:lnTo>
                      <a:cubicBezTo>
                        <a:pt x="590" y="816"/>
                        <a:pt x="579" y="791"/>
                        <a:pt x="557" y="765"/>
                      </a:cubicBezTo>
                      <a:lnTo>
                        <a:pt x="557" y="765"/>
                      </a:lnTo>
                      <a:cubicBezTo>
                        <a:pt x="536" y="739"/>
                        <a:pt x="525" y="714"/>
                        <a:pt x="525" y="689"/>
                      </a:cubicBezTo>
                      <a:lnTo>
                        <a:pt x="525" y="689"/>
                      </a:lnTo>
                      <a:cubicBezTo>
                        <a:pt x="525" y="663"/>
                        <a:pt x="541" y="644"/>
                        <a:pt x="574" y="631"/>
                      </a:cubicBezTo>
                      <a:lnTo>
                        <a:pt x="574" y="631"/>
                      </a:lnTo>
                      <a:cubicBezTo>
                        <a:pt x="607" y="618"/>
                        <a:pt x="645" y="613"/>
                        <a:pt x="689" y="613"/>
                      </a:cubicBezTo>
                      <a:lnTo>
                        <a:pt x="950" y="613"/>
                      </a:lnTo>
                      <a:lnTo>
                        <a:pt x="950" y="613"/>
                      </a:lnTo>
                      <a:cubicBezTo>
                        <a:pt x="995" y="613"/>
                        <a:pt x="1032" y="605"/>
                        <a:pt x="1066" y="593"/>
                      </a:cubicBezTo>
                      <a:lnTo>
                        <a:pt x="1066" y="593"/>
                      </a:lnTo>
                      <a:cubicBezTo>
                        <a:pt x="1098" y="580"/>
                        <a:pt x="1115" y="561"/>
                        <a:pt x="1115" y="535"/>
                      </a:cubicBezTo>
                      <a:lnTo>
                        <a:pt x="1115" y="535"/>
                      </a:lnTo>
                      <a:cubicBezTo>
                        <a:pt x="1115" y="510"/>
                        <a:pt x="1103" y="485"/>
                        <a:pt x="1082" y="459"/>
                      </a:cubicBezTo>
                      <a:lnTo>
                        <a:pt x="1082" y="459"/>
                      </a:lnTo>
                      <a:cubicBezTo>
                        <a:pt x="1060" y="434"/>
                        <a:pt x="1049" y="409"/>
                        <a:pt x="1049" y="382"/>
                      </a:cubicBezTo>
                      <a:lnTo>
                        <a:pt x="1049" y="382"/>
                      </a:lnTo>
                      <a:cubicBezTo>
                        <a:pt x="1049" y="357"/>
                        <a:pt x="1066" y="338"/>
                        <a:pt x="1098" y="326"/>
                      </a:cubicBezTo>
                      <a:lnTo>
                        <a:pt x="1098" y="326"/>
                      </a:lnTo>
                      <a:cubicBezTo>
                        <a:pt x="1131" y="313"/>
                        <a:pt x="1169" y="306"/>
                        <a:pt x="1213" y="306"/>
                      </a:cubicBezTo>
                      <a:lnTo>
                        <a:pt x="1476" y="306"/>
                      </a:lnTo>
                      <a:lnTo>
                        <a:pt x="1476" y="306"/>
                      </a:lnTo>
                      <a:cubicBezTo>
                        <a:pt x="1519" y="306"/>
                        <a:pt x="1557" y="313"/>
                        <a:pt x="1590" y="326"/>
                      </a:cubicBezTo>
                      <a:lnTo>
                        <a:pt x="1590" y="326"/>
                      </a:lnTo>
                      <a:cubicBezTo>
                        <a:pt x="1622" y="338"/>
                        <a:pt x="1640" y="357"/>
                        <a:pt x="1640" y="382"/>
                      </a:cubicBezTo>
                      <a:lnTo>
                        <a:pt x="1640" y="382"/>
                      </a:lnTo>
                      <a:cubicBezTo>
                        <a:pt x="1640" y="409"/>
                        <a:pt x="1629" y="434"/>
                        <a:pt x="1606" y="459"/>
                      </a:cubicBezTo>
                      <a:lnTo>
                        <a:pt x="1541" y="535"/>
                      </a:lnTo>
                      <a:lnTo>
                        <a:pt x="1476" y="613"/>
                      </a:lnTo>
                      <a:lnTo>
                        <a:pt x="1476" y="613"/>
                      </a:lnTo>
                      <a:cubicBezTo>
                        <a:pt x="1453" y="638"/>
                        <a:pt x="1437" y="669"/>
                        <a:pt x="1426" y="708"/>
                      </a:cubicBezTo>
                      <a:lnTo>
                        <a:pt x="1426" y="708"/>
                      </a:lnTo>
                      <a:cubicBezTo>
                        <a:pt x="1420" y="726"/>
                        <a:pt x="1412" y="740"/>
                        <a:pt x="1398" y="750"/>
                      </a:cubicBezTo>
                      <a:lnTo>
                        <a:pt x="1397" y="750"/>
                      </a:lnTo>
                      <a:lnTo>
                        <a:pt x="1398" y="750"/>
                      </a:lnTo>
                      <a:lnTo>
                        <a:pt x="1398" y="750"/>
                      </a:lnTo>
                      <a:lnTo>
                        <a:pt x="1398" y="750"/>
                      </a:lnTo>
                      <a:lnTo>
                        <a:pt x="1452" y="739"/>
                      </a:lnTo>
                      <a:lnTo>
                        <a:pt x="1452" y="739"/>
                      </a:lnTo>
                      <a:cubicBezTo>
                        <a:pt x="1489" y="731"/>
                        <a:pt x="1519" y="714"/>
                        <a:pt x="1541" y="689"/>
                      </a:cubicBezTo>
                      <a:lnTo>
                        <a:pt x="1541" y="689"/>
                      </a:lnTo>
                      <a:cubicBezTo>
                        <a:pt x="1563" y="663"/>
                        <a:pt x="1590" y="644"/>
                        <a:pt x="1622" y="631"/>
                      </a:cubicBezTo>
                      <a:lnTo>
                        <a:pt x="1721" y="593"/>
                      </a:lnTo>
                      <a:lnTo>
                        <a:pt x="1721" y="593"/>
                      </a:lnTo>
                      <a:cubicBezTo>
                        <a:pt x="1754" y="580"/>
                        <a:pt x="1778" y="553"/>
                        <a:pt x="1793" y="510"/>
                      </a:cubicBezTo>
                      <a:lnTo>
                        <a:pt x="1811" y="459"/>
                      </a:lnTo>
                      <a:lnTo>
                        <a:pt x="1815" y="445"/>
                      </a:lnTo>
                      <a:lnTo>
                        <a:pt x="1815" y="445"/>
                      </a:lnTo>
                      <a:cubicBezTo>
                        <a:pt x="1818" y="447"/>
                        <a:pt x="1821" y="449"/>
                        <a:pt x="1824" y="450"/>
                      </a:cubicBezTo>
                      <a:lnTo>
                        <a:pt x="1824" y="450"/>
                      </a:lnTo>
                      <a:cubicBezTo>
                        <a:pt x="1806" y="441"/>
                        <a:pt x="1793" y="424"/>
                        <a:pt x="1786" y="402"/>
                      </a:cubicBezTo>
                      <a:lnTo>
                        <a:pt x="1786" y="402"/>
                      </a:lnTo>
                      <a:cubicBezTo>
                        <a:pt x="1776" y="364"/>
                        <a:pt x="1759" y="332"/>
                        <a:pt x="1737" y="306"/>
                      </a:cubicBezTo>
                      <a:lnTo>
                        <a:pt x="1606" y="153"/>
                      </a:lnTo>
                      <a:lnTo>
                        <a:pt x="1606" y="153"/>
                      </a:lnTo>
                      <a:cubicBezTo>
                        <a:pt x="1584" y="127"/>
                        <a:pt x="1568" y="96"/>
                        <a:pt x="1557" y="57"/>
                      </a:cubicBezTo>
                      <a:lnTo>
                        <a:pt x="1557" y="57"/>
                      </a:lnTo>
                      <a:cubicBezTo>
                        <a:pt x="1546" y="19"/>
                        <a:pt x="1563" y="0"/>
                        <a:pt x="1606" y="0"/>
                      </a:cubicBezTo>
                      <a:lnTo>
                        <a:pt x="2261" y="0"/>
                      </a:lnTo>
                      <a:lnTo>
                        <a:pt x="2261" y="0"/>
                      </a:lnTo>
                      <a:cubicBezTo>
                        <a:pt x="2306" y="0"/>
                        <a:pt x="2322" y="19"/>
                        <a:pt x="2311" y="57"/>
                      </a:cubicBezTo>
                      <a:lnTo>
                        <a:pt x="2311" y="57"/>
                      </a:lnTo>
                      <a:cubicBezTo>
                        <a:pt x="2300" y="96"/>
                        <a:pt x="2284" y="127"/>
                        <a:pt x="2261" y="153"/>
                      </a:cubicBezTo>
                      <a:lnTo>
                        <a:pt x="2196" y="230"/>
                      </a:lnTo>
                      <a:lnTo>
                        <a:pt x="2131" y="306"/>
                      </a:lnTo>
                      <a:lnTo>
                        <a:pt x="2131" y="306"/>
                      </a:lnTo>
                      <a:cubicBezTo>
                        <a:pt x="2109" y="332"/>
                        <a:pt x="2092" y="364"/>
                        <a:pt x="2082" y="402"/>
                      </a:cubicBezTo>
                      <a:lnTo>
                        <a:pt x="2082" y="402"/>
                      </a:lnTo>
                      <a:cubicBezTo>
                        <a:pt x="2076" y="422"/>
                        <a:pt x="2065" y="437"/>
                        <a:pt x="2049" y="447"/>
                      </a:cubicBezTo>
                      <a:lnTo>
                        <a:pt x="2049" y="447"/>
                      </a:lnTo>
                      <a:cubicBezTo>
                        <a:pt x="2051" y="446"/>
                        <a:pt x="2052" y="446"/>
                        <a:pt x="2053" y="445"/>
                      </a:cubicBezTo>
                      <a:lnTo>
                        <a:pt x="2058" y="459"/>
                      </a:lnTo>
                      <a:lnTo>
                        <a:pt x="2075" y="510"/>
                      </a:lnTo>
                      <a:lnTo>
                        <a:pt x="2075" y="510"/>
                      </a:lnTo>
                      <a:cubicBezTo>
                        <a:pt x="2091" y="553"/>
                        <a:pt x="2114" y="580"/>
                        <a:pt x="2147" y="593"/>
                      </a:cubicBezTo>
                      <a:lnTo>
                        <a:pt x="2246" y="631"/>
                      </a:lnTo>
                      <a:lnTo>
                        <a:pt x="2246" y="631"/>
                      </a:lnTo>
                      <a:cubicBezTo>
                        <a:pt x="2278" y="644"/>
                        <a:pt x="2306" y="663"/>
                        <a:pt x="2327" y="689"/>
                      </a:cubicBezTo>
                      <a:lnTo>
                        <a:pt x="2327" y="689"/>
                      </a:lnTo>
                      <a:cubicBezTo>
                        <a:pt x="2349" y="714"/>
                        <a:pt x="2378" y="731"/>
                        <a:pt x="2415" y="739"/>
                      </a:cubicBezTo>
                      <a:lnTo>
                        <a:pt x="2471" y="750"/>
                      </a:lnTo>
                      <a:lnTo>
                        <a:pt x="2471" y="750"/>
                      </a:lnTo>
                      <a:cubicBezTo>
                        <a:pt x="2470" y="750"/>
                        <a:pt x="2470" y="750"/>
                        <a:pt x="2470" y="750"/>
                      </a:cubicBezTo>
                      <a:lnTo>
                        <a:pt x="2471" y="750"/>
                      </a:lnTo>
                      <a:lnTo>
                        <a:pt x="2469" y="749"/>
                      </a:lnTo>
                      <a:lnTo>
                        <a:pt x="2469" y="749"/>
                      </a:lnTo>
                      <a:cubicBezTo>
                        <a:pt x="2457" y="740"/>
                        <a:pt x="2447" y="726"/>
                        <a:pt x="2442" y="708"/>
                      </a:cubicBezTo>
                      <a:lnTo>
                        <a:pt x="2442" y="708"/>
                      </a:lnTo>
                      <a:cubicBezTo>
                        <a:pt x="2431" y="669"/>
                        <a:pt x="2414" y="638"/>
                        <a:pt x="2392" y="613"/>
                      </a:cubicBezTo>
                      <a:lnTo>
                        <a:pt x="2327" y="535"/>
                      </a:lnTo>
                      <a:lnTo>
                        <a:pt x="2261" y="459"/>
                      </a:lnTo>
                      <a:lnTo>
                        <a:pt x="2261" y="459"/>
                      </a:lnTo>
                      <a:cubicBezTo>
                        <a:pt x="2240" y="434"/>
                        <a:pt x="2229" y="409"/>
                        <a:pt x="2229" y="382"/>
                      </a:cubicBezTo>
                      <a:lnTo>
                        <a:pt x="2229" y="382"/>
                      </a:lnTo>
                      <a:cubicBezTo>
                        <a:pt x="2229" y="357"/>
                        <a:pt x="2246" y="338"/>
                        <a:pt x="2278" y="326"/>
                      </a:cubicBezTo>
                      <a:lnTo>
                        <a:pt x="2278" y="326"/>
                      </a:lnTo>
                      <a:cubicBezTo>
                        <a:pt x="2311" y="313"/>
                        <a:pt x="2349" y="306"/>
                        <a:pt x="2392" y="306"/>
                      </a:cubicBezTo>
                      <a:lnTo>
                        <a:pt x="2655" y="306"/>
                      </a:lnTo>
                      <a:lnTo>
                        <a:pt x="2655" y="306"/>
                      </a:lnTo>
                      <a:cubicBezTo>
                        <a:pt x="2698" y="306"/>
                        <a:pt x="2737" y="313"/>
                        <a:pt x="2770" y="326"/>
                      </a:cubicBezTo>
                      <a:lnTo>
                        <a:pt x="2770" y="326"/>
                      </a:lnTo>
                      <a:cubicBezTo>
                        <a:pt x="2803" y="338"/>
                        <a:pt x="2819" y="357"/>
                        <a:pt x="2819" y="382"/>
                      </a:cubicBezTo>
                      <a:lnTo>
                        <a:pt x="2819" y="382"/>
                      </a:lnTo>
                      <a:cubicBezTo>
                        <a:pt x="2819" y="409"/>
                        <a:pt x="2808" y="434"/>
                        <a:pt x="2787" y="459"/>
                      </a:cubicBezTo>
                      <a:lnTo>
                        <a:pt x="2787" y="459"/>
                      </a:lnTo>
                      <a:cubicBezTo>
                        <a:pt x="2764" y="485"/>
                        <a:pt x="2753" y="510"/>
                        <a:pt x="2753" y="535"/>
                      </a:cubicBezTo>
                      <a:lnTo>
                        <a:pt x="2753" y="535"/>
                      </a:lnTo>
                      <a:cubicBezTo>
                        <a:pt x="2753" y="561"/>
                        <a:pt x="2770" y="580"/>
                        <a:pt x="2803" y="593"/>
                      </a:cubicBezTo>
                      <a:lnTo>
                        <a:pt x="2803" y="593"/>
                      </a:lnTo>
                      <a:cubicBezTo>
                        <a:pt x="2835" y="605"/>
                        <a:pt x="2874" y="613"/>
                        <a:pt x="2917" y="613"/>
                      </a:cubicBezTo>
                      <a:lnTo>
                        <a:pt x="3180" y="613"/>
                      </a:lnTo>
                      <a:lnTo>
                        <a:pt x="3180" y="613"/>
                      </a:lnTo>
                      <a:cubicBezTo>
                        <a:pt x="3223" y="613"/>
                        <a:pt x="3262" y="618"/>
                        <a:pt x="3294" y="631"/>
                      </a:cubicBezTo>
                      <a:lnTo>
                        <a:pt x="3294" y="631"/>
                      </a:lnTo>
                      <a:cubicBezTo>
                        <a:pt x="3327" y="644"/>
                        <a:pt x="3343" y="663"/>
                        <a:pt x="3343" y="689"/>
                      </a:cubicBezTo>
                      <a:lnTo>
                        <a:pt x="3343" y="689"/>
                      </a:lnTo>
                      <a:cubicBezTo>
                        <a:pt x="3343" y="714"/>
                        <a:pt x="3333" y="739"/>
                        <a:pt x="3311" y="765"/>
                      </a:cubicBezTo>
                      <a:lnTo>
                        <a:pt x="3311" y="765"/>
                      </a:lnTo>
                      <a:cubicBezTo>
                        <a:pt x="3289" y="791"/>
                        <a:pt x="3278" y="816"/>
                        <a:pt x="3278" y="842"/>
                      </a:cubicBezTo>
                      <a:lnTo>
                        <a:pt x="3278" y="842"/>
                      </a:lnTo>
                      <a:cubicBezTo>
                        <a:pt x="3278" y="867"/>
                        <a:pt x="3294" y="887"/>
                        <a:pt x="3327" y="900"/>
                      </a:cubicBezTo>
                      <a:lnTo>
                        <a:pt x="3327" y="900"/>
                      </a:lnTo>
                      <a:cubicBezTo>
                        <a:pt x="3360" y="912"/>
                        <a:pt x="3398" y="918"/>
                        <a:pt x="3442" y="9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6" name="Freeform 295">
                  <a:extLst>
                    <a:ext uri="{FF2B5EF4-FFF2-40B4-BE49-F238E27FC236}">
                      <a16:creationId xmlns:a16="http://schemas.microsoft.com/office/drawing/2014/main" id="{3004C1A6-B5F0-2945-B917-268FA26DD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8575" y="5868988"/>
                  <a:ext cx="814388" cy="487362"/>
                </a:xfrm>
                <a:custGeom>
                  <a:avLst/>
                  <a:gdLst>
                    <a:gd name="T0" fmla="*/ 2260 w 2261"/>
                    <a:gd name="T1" fmla="*/ 675 h 1352"/>
                    <a:gd name="T2" fmla="*/ 2071 w 2261"/>
                    <a:gd name="T3" fmla="*/ 553 h 1352"/>
                    <a:gd name="T4" fmla="*/ 1967 w 2261"/>
                    <a:gd name="T5" fmla="*/ 480 h 1352"/>
                    <a:gd name="T6" fmla="*/ 1862 w 2261"/>
                    <a:gd name="T7" fmla="*/ 407 h 1352"/>
                    <a:gd name="T8" fmla="*/ 1737 w 2261"/>
                    <a:gd name="T9" fmla="*/ 357 h 1352"/>
                    <a:gd name="T10" fmla="*/ 1633 w 2261"/>
                    <a:gd name="T11" fmla="*/ 285 h 1352"/>
                    <a:gd name="T12" fmla="*/ 1402 w 2261"/>
                    <a:gd name="T13" fmla="*/ 163 h 1352"/>
                    <a:gd name="T14" fmla="*/ 1297 w 2261"/>
                    <a:gd name="T15" fmla="*/ 90 h 1352"/>
                    <a:gd name="T16" fmla="*/ 1193 w 2261"/>
                    <a:gd name="T17" fmla="*/ 16 h 1352"/>
                    <a:gd name="T18" fmla="*/ 1068 w 2261"/>
                    <a:gd name="T19" fmla="*/ 16 h 1352"/>
                    <a:gd name="T20" fmla="*/ 963 w 2261"/>
                    <a:gd name="T21" fmla="*/ 90 h 1352"/>
                    <a:gd name="T22" fmla="*/ 858 w 2261"/>
                    <a:gd name="T23" fmla="*/ 163 h 1352"/>
                    <a:gd name="T24" fmla="*/ 732 w 2261"/>
                    <a:gd name="T25" fmla="*/ 212 h 1352"/>
                    <a:gd name="T26" fmla="*/ 628 w 2261"/>
                    <a:gd name="T27" fmla="*/ 285 h 1352"/>
                    <a:gd name="T28" fmla="*/ 397 w 2261"/>
                    <a:gd name="T29" fmla="*/ 407 h 1352"/>
                    <a:gd name="T30" fmla="*/ 292 w 2261"/>
                    <a:gd name="T31" fmla="*/ 480 h 1352"/>
                    <a:gd name="T32" fmla="*/ 188 w 2261"/>
                    <a:gd name="T33" fmla="*/ 553 h 1352"/>
                    <a:gd name="T34" fmla="*/ 63 w 2261"/>
                    <a:gd name="T35" fmla="*/ 602 h 1352"/>
                    <a:gd name="T36" fmla="*/ 0 w 2261"/>
                    <a:gd name="T37" fmla="*/ 675 h 1352"/>
                    <a:gd name="T38" fmla="*/ 188 w 2261"/>
                    <a:gd name="T39" fmla="*/ 798 h 1352"/>
                    <a:gd name="T40" fmla="*/ 292 w 2261"/>
                    <a:gd name="T41" fmla="*/ 871 h 1352"/>
                    <a:gd name="T42" fmla="*/ 397 w 2261"/>
                    <a:gd name="T43" fmla="*/ 944 h 1352"/>
                    <a:gd name="T44" fmla="*/ 523 w 2261"/>
                    <a:gd name="T45" fmla="*/ 993 h 1352"/>
                    <a:gd name="T46" fmla="*/ 628 w 2261"/>
                    <a:gd name="T47" fmla="*/ 1066 h 1352"/>
                    <a:gd name="T48" fmla="*/ 858 w 2261"/>
                    <a:gd name="T49" fmla="*/ 1188 h 1352"/>
                    <a:gd name="T50" fmla="*/ 963 w 2261"/>
                    <a:gd name="T51" fmla="*/ 1262 h 1352"/>
                    <a:gd name="T52" fmla="*/ 1068 w 2261"/>
                    <a:gd name="T53" fmla="*/ 1334 h 1352"/>
                    <a:gd name="T54" fmla="*/ 1193 w 2261"/>
                    <a:gd name="T55" fmla="*/ 1334 h 1352"/>
                    <a:gd name="T56" fmla="*/ 1297 w 2261"/>
                    <a:gd name="T57" fmla="*/ 1262 h 1352"/>
                    <a:gd name="T58" fmla="*/ 1402 w 2261"/>
                    <a:gd name="T59" fmla="*/ 1188 h 1352"/>
                    <a:gd name="T60" fmla="*/ 1528 w 2261"/>
                    <a:gd name="T61" fmla="*/ 1140 h 1352"/>
                    <a:gd name="T62" fmla="*/ 1633 w 2261"/>
                    <a:gd name="T63" fmla="*/ 1066 h 1352"/>
                    <a:gd name="T64" fmla="*/ 1862 w 2261"/>
                    <a:gd name="T65" fmla="*/ 944 h 1352"/>
                    <a:gd name="T66" fmla="*/ 1967 w 2261"/>
                    <a:gd name="T67" fmla="*/ 871 h 1352"/>
                    <a:gd name="T68" fmla="*/ 2071 w 2261"/>
                    <a:gd name="T69" fmla="*/ 798 h 1352"/>
                    <a:gd name="T70" fmla="*/ 2197 w 2261"/>
                    <a:gd name="T71" fmla="*/ 749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261" h="1352">
                      <a:moveTo>
                        <a:pt x="2260" y="675"/>
                      </a:moveTo>
                      <a:lnTo>
                        <a:pt x="2260" y="675"/>
                      </a:lnTo>
                      <a:cubicBezTo>
                        <a:pt x="2260" y="643"/>
                        <a:pt x="2239" y="618"/>
                        <a:pt x="2197" y="602"/>
                      </a:cubicBezTo>
                      <a:lnTo>
                        <a:pt x="2071" y="553"/>
                      </a:lnTo>
                      <a:lnTo>
                        <a:pt x="2071" y="553"/>
                      </a:lnTo>
                      <a:cubicBezTo>
                        <a:pt x="2030" y="537"/>
                        <a:pt x="1995" y="513"/>
                        <a:pt x="1967" y="480"/>
                      </a:cubicBezTo>
                      <a:lnTo>
                        <a:pt x="1967" y="480"/>
                      </a:lnTo>
                      <a:cubicBezTo>
                        <a:pt x="1939" y="447"/>
                        <a:pt x="1904" y="424"/>
                        <a:pt x="1862" y="407"/>
                      </a:cubicBezTo>
                      <a:lnTo>
                        <a:pt x="1737" y="357"/>
                      </a:lnTo>
                      <a:lnTo>
                        <a:pt x="1737" y="357"/>
                      </a:lnTo>
                      <a:cubicBezTo>
                        <a:pt x="1696" y="342"/>
                        <a:pt x="1660" y="317"/>
                        <a:pt x="1633" y="285"/>
                      </a:cubicBezTo>
                      <a:lnTo>
                        <a:pt x="1633" y="285"/>
                      </a:lnTo>
                      <a:cubicBezTo>
                        <a:pt x="1604" y="252"/>
                        <a:pt x="1570" y="228"/>
                        <a:pt x="1528" y="212"/>
                      </a:cubicBezTo>
                      <a:lnTo>
                        <a:pt x="1402" y="163"/>
                      </a:lnTo>
                      <a:lnTo>
                        <a:pt x="1402" y="163"/>
                      </a:lnTo>
                      <a:cubicBezTo>
                        <a:pt x="1360" y="147"/>
                        <a:pt x="1325" y="123"/>
                        <a:pt x="1297" y="90"/>
                      </a:cubicBezTo>
                      <a:lnTo>
                        <a:pt x="1297" y="90"/>
                      </a:lnTo>
                      <a:cubicBezTo>
                        <a:pt x="1270" y="57"/>
                        <a:pt x="1234" y="33"/>
                        <a:pt x="1193" y="16"/>
                      </a:cubicBezTo>
                      <a:lnTo>
                        <a:pt x="1193" y="16"/>
                      </a:lnTo>
                      <a:cubicBezTo>
                        <a:pt x="1151" y="0"/>
                        <a:pt x="1109" y="0"/>
                        <a:pt x="1068" y="16"/>
                      </a:cubicBezTo>
                      <a:lnTo>
                        <a:pt x="1068" y="16"/>
                      </a:lnTo>
                      <a:cubicBezTo>
                        <a:pt x="1025" y="33"/>
                        <a:pt x="991" y="57"/>
                        <a:pt x="963" y="90"/>
                      </a:cubicBezTo>
                      <a:lnTo>
                        <a:pt x="963" y="90"/>
                      </a:lnTo>
                      <a:cubicBezTo>
                        <a:pt x="934" y="123"/>
                        <a:pt x="900" y="147"/>
                        <a:pt x="858" y="163"/>
                      </a:cubicBezTo>
                      <a:lnTo>
                        <a:pt x="732" y="212"/>
                      </a:lnTo>
                      <a:lnTo>
                        <a:pt x="732" y="212"/>
                      </a:lnTo>
                      <a:cubicBezTo>
                        <a:pt x="691" y="228"/>
                        <a:pt x="655" y="252"/>
                        <a:pt x="628" y="285"/>
                      </a:cubicBezTo>
                      <a:lnTo>
                        <a:pt x="628" y="285"/>
                      </a:lnTo>
                      <a:cubicBezTo>
                        <a:pt x="600" y="317"/>
                        <a:pt x="565" y="342"/>
                        <a:pt x="523" y="357"/>
                      </a:cubicBezTo>
                      <a:lnTo>
                        <a:pt x="397" y="407"/>
                      </a:lnTo>
                      <a:lnTo>
                        <a:pt x="397" y="407"/>
                      </a:lnTo>
                      <a:cubicBezTo>
                        <a:pt x="355" y="424"/>
                        <a:pt x="321" y="447"/>
                        <a:pt x="292" y="480"/>
                      </a:cubicBezTo>
                      <a:lnTo>
                        <a:pt x="292" y="480"/>
                      </a:lnTo>
                      <a:cubicBezTo>
                        <a:pt x="265" y="513"/>
                        <a:pt x="231" y="537"/>
                        <a:pt x="188" y="553"/>
                      </a:cubicBezTo>
                      <a:lnTo>
                        <a:pt x="63" y="602"/>
                      </a:lnTo>
                      <a:lnTo>
                        <a:pt x="63" y="602"/>
                      </a:lnTo>
                      <a:cubicBezTo>
                        <a:pt x="21" y="618"/>
                        <a:pt x="0" y="643"/>
                        <a:pt x="0" y="675"/>
                      </a:cubicBezTo>
                      <a:lnTo>
                        <a:pt x="0" y="675"/>
                      </a:lnTo>
                      <a:cubicBezTo>
                        <a:pt x="0" y="708"/>
                        <a:pt x="21" y="733"/>
                        <a:pt x="63" y="749"/>
                      </a:cubicBezTo>
                      <a:lnTo>
                        <a:pt x="188" y="798"/>
                      </a:lnTo>
                      <a:lnTo>
                        <a:pt x="188" y="798"/>
                      </a:lnTo>
                      <a:cubicBezTo>
                        <a:pt x="231" y="814"/>
                        <a:pt x="265" y="839"/>
                        <a:pt x="292" y="871"/>
                      </a:cubicBezTo>
                      <a:lnTo>
                        <a:pt x="292" y="871"/>
                      </a:lnTo>
                      <a:cubicBezTo>
                        <a:pt x="321" y="904"/>
                        <a:pt x="355" y="928"/>
                        <a:pt x="397" y="944"/>
                      </a:cubicBezTo>
                      <a:lnTo>
                        <a:pt x="523" y="993"/>
                      </a:lnTo>
                      <a:lnTo>
                        <a:pt x="523" y="993"/>
                      </a:lnTo>
                      <a:cubicBezTo>
                        <a:pt x="565" y="1009"/>
                        <a:pt x="600" y="1034"/>
                        <a:pt x="628" y="1066"/>
                      </a:cubicBezTo>
                      <a:lnTo>
                        <a:pt x="628" y="1066"/>
                      </a:lnTo>
                      <a:cubicBezTo>
                        <a:pt x="655" y="1099"/>
                        <a:pt x="691" y="1124"/>
                        <a:pt x="732" y="1140"/>
                      </a:cubicBezTo>
                      <a:lnTo>
                        <a:pt x="858" y="1188"/>
                      </a:lnTo>
                      <a:lnTo>
                        <a:pt x="858" y="1188"/>
                      </a:lnTo>
                      <a:cubicBezTo>
                        <a:pt x="900" y="1205"/>
                        <a:pt x="934" y="1228"/>
                        <a:pt x="963" y="1262"/>
                      </a:cubicBezTo>
                      <a:lnTo>
                        <a:pt x="963" y="1262"/>
                      </a:lnTo>
                      <a:cubicBezTo>
                        <a:pt x="991" y="1294"/>
                        <a:pt x="1025" y="1318"/>
                        <a:pt x="1068" y="1334"/>
                      </a:cubicBezTo>
                      <a:lnTo>
                        <a:pt x="1068" y="1334"/>
                      </a:lnTo>
                      <a:cubicBezTo>
                        <a:pt x="1109" y="1351"/>
                        <a:pt x="1151" y="1351"/>
                        <a:pt x="1193" y="1334"/>
                      </a:cubicBezTo>
                      <a:lnTo>
                        <a:pt x="1193" y="1334"/>
                      </a:lnTo>
                      <a:cubicBezTo>
                        <a:pt x="1234" y="1318"/>
                        <a:pt x="1270" y="1294"/>
                        <a:pt x="1297" y="1262"/>
                      </a:cubicBezTo>
                      <a:lnTo>
                        <a:pt x="1297" y="1262"/>
                      </a:lnTo>
                      <a:cubicBezTo>
                        <a:pt x="1325" y="1228"/>
                        <a:pt x="1360" y="1205"/>
                        <a:pt x="1402" y="1188"/>
                      </a:cubicBezTo>
                      <a:lnTo>
                        <a:pt x="1528" y="1140"/>
                      </a:lnTo>
                      <a:lnTo>
                        <a:pt x="1528" y="1140"/>
                      </a:lnTo>
                      <a:cubicBezTo>
                        <a:pt x="1570" y="1124"/>
                        <a:pt x="1604" y="1099"/>
                        <a:pt x="1633" y="1066"/>
                      </a:cubicBezTo>
                      <a:lnTo>
                        <a:pt x="1633" y="1066"/>
                      </a:lnTo>
                      <a:cubicBezTo>
                        <a:pt x="1660" y="1034"/>
                        <a:pt x="1696" y="1009"/>
                        <a:pt x="1737" y="993"/>
                      </a:cubicBezTo>
                      <a:lnTo>
                        <a:pt x="1862" y="944"/>
                      </a:lnTo>
                      <a:lnTo>
                        <a:pt x="1862" y="944"/>
                      </a:lnTo>
                      <a:cubicBezTo>
                        <a:pt x="1904" y="928"/>
                        <a:pt x="1939" y="904"/>
                        <a:pt x="1967" y="871"/>
                      </a:cubicBezTo>
                      <a:lnTo>
                        <a:pt x="1967" y="871"/>
                      </a:lnTo>
                      <a:cubicBezTo>
                        <a:pt x="1995" y="839"/>
                        <a:pt x="2030" y="814"/>
                        <a:pt x="2071" y="798"/>
                      </a:cubicBezTo>
                      <a:lnTo>
                        <a:pt x="2197" y="749"/>
                      </a:lnTo>
                      <a:lnTo>
                        <a:pt x="2197" y="749"/>
                      </a:lnTo>
                      <a:cubicBezTo>
                        <a:pt x="2239" y="733"/>
                        <a:pt x="2260" y="708"/>
                        <a:pt x="2260" y="67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7" name="Freeform 296">
                  <a:extLst>
                    <a:ext uri="{FF2B5EF4-FFF2-40B4-BE49-F238E27FC236}">
                      <a16:creationId xmlns:a16="http://schemas.microsoft.com/office/drawing/2014/main" id="{1956A08B-EE0B-E84A-A119-9C82FBB82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4300" y="5921375"/>
                  <a:ext cx="641350" cy="382588"/>
                </a:xfrm>
                <a:custGeom>
                  <a:avLst/>
                  <a:gdLst>
                    <a:gd name="T0" fmla="*/ 1779 w 1780"/>
                    <a:gd name="T1" fmla="*/ 531 h 1064"/>
                    <a:gd name="T2" fmla="*/ 1630 w 1780"/>
                    <a:gd name="T3" fmla="*/ 435 h 1064"/>
                    <a:gd name="T4" fmla="*/ 1548 w 1780"/>
                    <a:gd name="T5" fmla="*/ 377 h 1064"/>
                    <a:gd name="T6" fmla="*/ 1465 w 1780"/>
                    <a:gd name="T7" fmla="*/ 320 h 1064"/>
                    <a:gd name="T8" fmla="*/ 1367 w 1780"/>
                    <a:gd name="T9" fmla="*/ 282 h 1064"/>
                    <a:gd name="T10" fmla="*/ 1285 w 1780"/>
                    <a:gd name="T11" fmla="*/ 225 h 1064"/>
                    <a:gd name="T12" fmla="*/ 1103 w 1780"/>
                    <a:gd name="T13" fmla="*/ 128 h 1064"/>
                    <a:gd name="T14" fmla="*/ 1020 w 1780"/>
                    <a:gd name="T15" fmla="*/ 71 h 1064"/>
                    <a:gd name="T16" fmla="*/ 938 w 1780"/>
                    <a:gd name="T17" fmla="*/ 13 h 1064"/>
                    <a:gd name="T18" fmla="*/ 840 w 1780"/>
                    <a:gd name="T19" fmla="*/ 13 h 1064"/>
                    <a:gd name="T20" fmla="*/ 758 w 1780"/>
                    <a:gd name="T21" fmla="*/ 71 h 1064"/>
                    <a:gd name="T22" fmla="*/ 675 w 1780"/>
                    <a:gd name="T23" fmla="*/ 128 h 1064"/>
                    <a:gd name="T24" fmla="*/ 576 w 1780"/>
                    <a:gd name="T25" fmla="*/ 167 h 1064"/>
                    <a:gd name="T26" fmla="*/ 494 w 1780"/>
                    <a:gd name="T27" fmla="*/ 225 h 1064"/>
                    <a:gd name="T28" fmla="*/ 312 w 1780"/>
                    <a:gd name="T29" fmla="*/ 320 h 1064"/>
                    <a:gd name="T30" fmla="*/ 230 w 1780"/>
                    <a:gd name="T31" fmla="*/ 377 h 1064"/>
                    <a:gd name="T32" fmla="*/ 148 w 1780"/>
                    <a:gd name="T33" fmla="*/ 435 h 1064"/>
                    <a:gd name="T34" fmla="*/ 49 w 1780"/>
                    <a:gd name="T35" fmla="*/ 474 h 1064"/>
                    <a:gd name="T36" fmla="*/ 0 w 1780"/>
                    <a:gd name="T37" fmla="*/ 531 h 1064"/>
                    <a:gd name="T38" fmla="*/ 148 w 1780"/>
                    <a:gd name="T39" fmla="*/ 627 h 1064"/>
                    <a:gd name="T40" fmla="*/ 230 w 1780"/>
                    <a:gd name="T41" fmla="*/ 685 h 1064"/>
                    <a:gd name="T42" fmla="*/ 312 w 1780"/>
                    <a:gd name="T43" fmla="*/ 743 h 1064"/>
                    <a:gd name="T44" fmla="*/ 411 w 1780"/>
                    <a:gd name="T45" fmla="*/ 781 h 1064"/>
                    <a:gd name="T46" fmla="*/ 494 w 1780"/>
                    <a:gd name="T47" fmla="*/ 839 h 1064"/>
                    <a:gd name="T48" fmla="*/ 675 w 1780"/>
                    <a:gd name="T49" fmla="*/ 935 h 1064"/>
                    <a:gd name="T50" fmla="*/ 758 w 1780"/>
                    <a:gd name="T51" fmla="*/ 993 h 1064"/>
                    <a:gd name="T52" fmla="*/ 840 w 1780"/>
                    <a:gd name="T53" fmla="*/ 1050 h 1064"/>
                    <a:gd name="T54" fmla="*/ 938 w 1780"/>
                    <a:gd name="T55" fmla="*/ 1050 h 1064"/>
                    <a:gd name="T56" fmla="*/ 1020 w 1780"/>
                    <a:gd name="T57" fmla="*/ 993 h 1064"/>
                    <a:gd name="T58" fmla="*/ 1103 w 1780"/>
                    <a:gd name="T59" fmla="*/ 935 h 1064"/>
                    <a:gd name="T60" fmla="*/ 1202 w 1780"/>
                    <a:gd name="T61" fmla="*/ 897 h 1064"/>
                    <a:gd name="T62" fmla="*/ 1285 w 1780"/>
                    <a:gd name="T63" fmla="*/ 839 h 1064"/>
                    <a:gd name="T64" fmla="*/ 1465 w 1780"/>
                    <a:gd name="T65" fmla="*/ 743 h 1064"/>
                    <a:gd name="T66" fmla="*/ 1548 w 1780"/>
                    <a:gd name="T67" fmla="*/ 685 h 1064"/>
                    <a:gd name="T68" fmla="*/ 1630 w 1780"/>
                    <a:gd name="T69" fmla="*/ 627 h 1064"/>
                    <a:gd name="T70" fmla="*/ 1729 w 1780"/>
                    <a:gd name="T71" fmla="*/ 589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80" h="1064">
                      <a:moveTo>
                        <a:pt x="1779" y="531"/>
                      </a:moveTo>
                      <a:lnTo>
                        <a:pt x="1779" y="531"/>
                      </a:lnTo>
                      <a:cubicBezTo>
                        <a:pt x="1779" y="506"/>
                        <a:pt x="1762" y="486"/>
                        <a:pt x="1729" y="474"/>
                      </a:cubicBezTo>
                      <a:lnTo>
                        <a:pt x="1630" y="435"/>
                      </a:lnTo>
                      <a:lnTo>
                        <a:pt x="1630" y="435"/>
                      </a:lnTo>
                      <a:cubicBezTo>
                        <a:pt x="1597" y="423"/>
                        <a:pt x="1570" y="404"/>
                        <a:pt x="1548" y="377"/>
                      </a:cubicBezTo>
                      <a:lnTo>
                        <a:pt x="1548" y="377"/>
                      </a:lnTo>
                      <a:cubicBezTo>
                        <a:pt x="1526" y="352"/>
                        <a:pt x="1499" y="333"/>
                        <a:pt x="1465" y="320"/>
                      </a:cubicBezTo>
                      <a:lnTo>
                        <a:pt x="1367" y="282"/>
                      </a:lnTo>
                      <a:lnTo>
                        <a:pt x="1367" y="282"/>
                      </a:lnTo>
                      <a:cubicBezTo>
                        <a:pt x="1334" y="269"/>
                        <a:pt x="1306" y="250"/>
                        <a:pt x="1285" y="225"/>
                      </a:cubicBezTo>
                      <a:lnTo>
                        <a:pt x="1285" y="225"/>
                      </a:lnTo>
                      <a:cubicBezTo>
                        <a:pt x="1262" y="198"/>
                        <a:pt x="1235" y="179"/>
                        <a:pt x="1202" y="167"/>
                      </a:cubicBezTo>
                      <a:lnTo>
                        <a:pt x="1103" y="128"/>
                      </a:lnTo>
                      <a:lnTo>
                        <a:pt x="1103" y="128"/>
                      </a:lnTo>
                      <a:cubicBezTo>
                        <a:pt x="1070" y="115"/>
                        <a:pt x="1043" y="96"/>
                        <a:pt x="1020" y="71"/>
                      </a:cubicBezTo>
                      <a:lnTo>
                        <a:pt x="1020" y="71"/>
                      </a:lnTo>
                      <a:cubicBezTo>
                        <a:pt x="999" y="45"/>
                        <a:pt x="971" y="26"/>
                        <a:pt x="938" y="13"/>
                      </a:cubicBezTo>
                      <a:lnTo>
                        <a:pt x="938" y="13"/>
                      </a:lnTo>
                      <a:cubicBezTo>
                        <a:pt x="905" y="0"/>
                        <a:pt x="873" y="0"/>
                        <a:pt x="840" y="13"/>
                      </a:cubicBezTo>
                      <a:lnTo>
                        <a:pt x="840" y="13"/>
                      </a:lnTo>
                      <a:cubicBezTo>
                        <a:pt x="807" y="26"/>
                        <a:pt x="780" y="45"/>
                        <a:pt x="758" y="71"/>
                      </a:cubicBezTo>
                      <a:lnTo>
                        <a:pt x="758" y="71"/>
                      </a:lnTo>
                      <a:cubicBezTo>
                        <a:pt x="735" y="96"/>
                        <a:pt x="708" y="115"/>
                        <a:pt x="675" y="128"/>
                      </a:cubicBezTo>
                      <a:lnTo>
                        <a:pt x="576" y="167"/>
                      </a:lnTo>
                      <a:lnTo>
                        <a:pt x="576" y="167"/>
                      </a:lnTo>
                      <a:cubicBezTo>
                        <a:pt x="544" y="179"/>
                        <a:pt x="516" y="198"/>
                        <a:pt x="494" y="225"/>
                      </a:cubicBezTo>
                      <a:lnTo>
                        <a:pt x="494" y="225"/>
                      </a:lnTo>
                      <a:cubicBezTo>
                        <a:pt x="472" y="250"/>
                        <a:pt x="444" y="269"/>
                        <a:pt x="411" y="282"/>
                      </a:cubicBezTo>
                      <a:lnTo>
                        <a:pt x="312" y="320"/>
                      </a:lnTo>
                      <a:lnTo>
                        <a:pt x="312" y="320"/>
                      </a:lnTo>
                      <a:cubicBezTo>
                        <a:pt x="279" y="333"/>
                        <a:pt x="252" y="352"/>
                        <a:pt x="230" y="377"/>
                      </a:cubicBezTo>
                      <a:lnTo>
                        <a:pt x="230" y="377"/>
                      </a:lnTo>
                      <a:cubicBezTo>
                        <a:pt x="208" y="404"/>
                        <a:pt x="181" y="423"/>
                        <a:pt x="148" y="435"/>
                      </a:cubicBezTo>
                      <a:lnTo>
                        <a:pt x="49" y="474"/>
                      </a:lnTo>
                      <a:lnTo>
                        <a:pt x="49" y="474"/>
                      </a:lnTo>
                      <a:cubicBezTo>
                        <a:pt x="17" y="486"/>
                        <a:pt x="0" y="506"/>
                        <a:pt x="0" y="531"/>
                      </a:cubicBezTo>
                      <a:lnTo>
                        <a:pt x="0" y="531"/>
                      </a:lnTo>
                      <a:cubicBezTo>
                        <a:pt x="0" y="557"/>
                        <a:pt x="17" y="576"/>
                        <a:pt x="49" y="589"/>
                      </a:cubicBezTo>
                      <a:lnTo>
                        <a:pt x="148" y="627"/>
                      </a:lnTo>
                      <a:lnTo>
                        <a:pt x="148" y="627"/>
                      </a:lnTo>
                      <a:cubicBezTo>
                        <a:pt x="181" y="640"/>
                        <a:pt x="208" y="660"/>
                        <a:pt x="230" y="685"/>
                      </a:cubicBezTo>
                      <a:lnTo>
                        <a:pt x="230" y="685"/>
                      </a:lnTo>
                      <a:cubicBezTo>
                        <a:pt x="252" y="711"/>
                        <a:pt x="279" y="730"/>
                        <a:pt x="312" y="743"/>
                      </a:cubicBezTo>
                      <a:lnTo>
                        <a:pt x="411" y="781"/>
                      </a:lnTo>
                      <a:lnTo>
                        <a:pt x="411" y="781"/>
                      </a:lnTo>
                      <a:cubicBezTo>
                        <a:pt x="444" y="794"/>
                        <a:pt x="472" y="814"/>
                        <a:pt x="494" y="839"/>
                      </a:cubicBezTo>
                      <a:lnTo>
                        <a:pt x="494" y="839"/>
                      </a:lnTo>
                      <a:cubicBezTo>
                        <a:pt x="516" y="865"/>
                        <a:pt x="544" y="884"/>
                        <a:pt x="576" y="897"/>
                      </a:cubicBezTo>
                      <a:lnTo>
                        <a:pt x="675" y="935"/>
                      </a:lnTo>
                      <a:lnTo>
                        <a:pt x="675" y="935"/>
                      </a:lnTo>
                      <a:cubicBezTo>
                        <a:pt x="708" y="948"/>
                        <a:pt x="735" y="967"/>
                        <a:pt x="758" y="993"/>
                      </a:cubicBezTo>
                      <a:lnTo>
                        <a:pt x="758" y="993"/>
                      </a:lnTo>
                      <a:cubicBezTo>
                        <a:pt x="780" y="1019"/>
                        <a:pt x="807" y="1038"/>
                        <a:pt x="840" y="1050"/>
                      </a:cubicBezTo>
                      <a:lnTo>
                        <a:pt x="840" y="1050"/>
                      </a:lnTo>
                      <a:cubicBezTo>
                        <a:pt x="873" y="1063"/>
                        <a:pt x="905" y="1063"/>
                        <a:pt x="938" y="1050"/>
                      </a:cubicBezTo>
                      <a:lnTo>
                        <a:pt x="938" y="1050"/>
                      </a:lnTo>
                      <a:cubicBezTo>
                        <a:pt x="971" y="1038"/>
                        <a:pt x="999" y="1019"/>
                        <a:pt x="1020" y="993"/>
                      </a:cubicBezTo>
                      <a:lnTo>
                        <a:pt x="1020" y="993"/>
                      </a:lnTo>
                      <a:cubicBezTo>
                        <a:pt x="1043" y="967"/>
                        <a:pt x="1070" y="948"/>
                        <a:pt x="1103" y="935"/>
                      </a:cubicBezTo>
                      <a:lnTo>
                        <a:pt x="1202" y="897"/>
                      </a:lnTo>
                      <a:lnTo>
                        <a:pt x="1202" y="897"/>
                      </a:lnTo>
                      <a:cubicBezTo>
                        <a:pt x="1235" y="884"/>
                        <a:pt x="1262" y="865"/>
                        <a:pt x="1285" y="839"/>
                      </a:cubicBezTo>
                      <a:lnTo>
                        <a:pt x="1285" y="839"/>
                      </a:lnTo>
                      <a:cubicBezTo>
                        <a:pt x="1306" y="814"/>
                        <a:pt x="1334" y="794"/>
                        <a:pt x="1367" y="781"/>
                      </a:cubicBezTo>
                      <a:lnTo>
                        <a:pt x="1465" y="743"/>
                      </a:lnTo>
                      <a:lnTo>
                        <a:pt x="1465" y="743"/>
                      </a:lnTo>
                      <a:cubicBezTo>
                        <a:pt x="1499" y="730"/>
                        <a:pt x="1526" y="711"/>
                        <a:pt x="1548" y="685"/>
                      </a:cubicBezTo>
                      <a:lnTo>
                        <a:pt x="1548" y="685"/>
                      </a:lnTo>
                      <a:cubicBezTo>
                        <a:pt x="1570" y="660"/>
                        <a:pt x="1597" y="640"/>
                        <a:pt x="1630" y="627"/>
                      </a:cubicBezTo>
                      <a:lnTo>
                        <a:pt x="1729" y="589"/>
                      </a:lnTo>
                      <a:lnTo>
                        <a:pt x="1729" y="589"/>
                      </a:lnTo>
                      <a:cubicBezTo>
                        <a:pt x="1762" y="576"/>
                        <a:pt x="1779" y="557"/>
                        <a:pt x="1779" y="53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8" name="Freeform 297">
                  <a:extLst>
                    <a:ext uri="{FF2B5EF4-FFF2-40B4-BE49-F238E27FC236}">
                      <a16:creationId xmlns:a16="http://schemas.microsoft.com/office/drawing/2014/main" id="{D8330944-70A7-3E44-9FE8-151F8CB58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5975350"/>
                  <a:ext cx="58737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131 w 165"/>
                    <a:gd name="T3" fmla="*/ 153 h 307"/>
                    <a:gd name="T4" fmla="*/ 131 w 165"/>
                    <a:gd name="T5" fmla="*/ 153 h 307"/>
                    <a:gd name="T6" fmla="*/ 164 w 165"/>
                    <a:gd name="T7" fmla="*/ 77 h 307"/>
                    <a:gd name="T8" fmla="*/ 164 w 165"/>
                    <a:gd name="T9" fmla="*/ 77 h 307"/>
                    <a:gd name="T10" fmla="*/ 115 w 165"/>
                    <a:gd name="T11" fmla="*/ 19 h 307"/>
                    <a:gd name="T12" fmla="*/ 115 w 165"/>
                    <a:gd name="T13" fmla="*/ 19 h 307"/>
                    <a:gd name="T14" fmla="*/ 0 w 165"/>
                    <a:gd name="T15" fmla="*/ 0 h 307"/>
                    <a:gd name="T16" fmla="*/ 0 w 165"/>
                    <a:gd name="T17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131" y="153"/>
                      </a:lnTo>
                      <a:lnTo>
                        <a:pt x="131" y="153"/>
                      </a:lnTo>
                      <a:cubicBezTo>
                        <a:pt x="152" y="128"/>
                        <a:pt x="164" y="102"/>
                        <a:pt x="164" y="77"/>
                      </a:cubicBezTo>
                      <a:lnTo>
                        <a:pt x="164" y="77"/>
                      </a:lnTo>
                      <a:cubicBezTo>
                        <a:pt x="164" y="51"/>
                        <a:pt x="148" y="32"/>
                        <a:pt x="115" y="19"/>
                      </a:cubicBezTo>
                      <a:lnTo>
                        <a:pt x="115" y="19"/>
                      </a:lnTo>
                      <a:cubicBezTo>
                        <a:pt x="81" y="7"/>
                        <a:pt x="44" y="0"/>
                        <a:pt x="0" y="0"/>
                      </a:cubicBez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19" name="Freeform 298">
                  <a:extLst>
                    <a:ext uri="{FF2B5EF4-FFF2-40B4-BE49-F238E27FC236}">
                      <a16:creationId xmlns:a16="http://schemas.microsoft.com/office/drawing/2014/main" id="{A2610B51-7397-8D45-A820-8960A075F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6140450"/>
                  <a:ext cx="58737" cy="111125"/>
                </a:xfrm>
                <a:custGeom>
                  <a:avLst/>
                  <a:gdLst>
                    <a:gd name="T0" fmla="*/ 0 w 165"/>
                    <a:gd name="T1" fmla="*/ 306 h 307"/>
                    <a:gd name="T2" fmla="*/ 0 w 165"/>
                    <a:gd name="T3" fmla="*/ 306 h 307"/>
                    <a:gd name="T4" fmla="*/ 115 w 165"/>
                    <a:gd name="T5" fmla="*/ 287 h 307"/>
                    <a:gd name="T6" fmla="*/ 115 w 165"/>
                    <a:gd name="T7" fmla="*/ 287 h 307"/>
                    <a:gd name="T8" fmla="*/ 164 w 165"/>
                    <a:gd name="T9" fmla="*/ 230 h 307"/>
                    <a:gd name="T10" fmla="*/ 164 w 165"/>
                    <a:gd name="T11" fmla="*/ 230 h 307"/>
                    <a:gd name="T12" fmla="*/ 131 w 165"/>
                    <a:gd name="T13" fmla="*/ 153 h 307"/>
                    <a:gd name="T14" fmla="*/ 66 w 165"/>
                    <a:gd name="T15" fmla="*/ 77 h 307"/>
                    <a:gd name="T16" fmla="*/ 0 w 165"/>
                    <a:gd name="T17" fmla="*/ 0 h 307"/>
                    <a:gd name="T18" fmla="*/ 0 w 165"/>
                    <a:gd name="T19" fmla="*/ 30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7">
                      <a:moveTo>
                        <a:pt x="0" y="306"/>
                      </a:moveTo>
                      <a:lnTo>
                        <a:pt x="0" y="306"/>
                      </a:lnTo>
                      <a:cubicBezTo>
                        <a:pt x="44" y="306"/>
                        <a:pt x="81" y="300"/>
                        <a:pt x="115" y="287"/>
                      </a:cubicBezTo>
                      <a:lnTo>
                        <a:pt x="115" y="287"/>
                      </a:lnTo>
                      <a:cubicBezTo>
                        <a:pt x="148" y="274"/>
                        <a:pt x="164" y="255"/>
                        <a:pt x="164" y="230"/>
                      </a:cubicBezTo>
                      <a:lnTo>
                        <a:pt x="164" y="230"/>
                      </a:lnTo>
                      <a:cubicBezTo>
                        <a:pt x="164" y="205"/>
                        <a:pt x="152" y="179"/>
                        <a:pt x="131" y="153"/>
                      </a:cubicBezTo>
                      <a:lnTo>
                        <a:pt x="66" y="77"/>
                      </a:lnTo>
                      <a:lnTo>
                        <a:pt x="0" y="0"/>
                      </a:lnTo>
                      <a:lnTo>
                        <a:pt x="0" y="306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0" name="Freeform 299">
                  <a:extLst>
                    <a:ext uri="{FF2B5EF4-FFF2-40B4-BE49-F238E27FC236}">
                      <a16:creationId xmlns:a16="http://schemas.microsoft.com/office/drawing/2014/main" id="{32B7B1F9-D220-FE4B-AA90-AFB01D31A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4800" y="6032500"/>
                  <a:ext cx="260350" cy="160338"/>
                </a:xfrm>
                <a:custGeom>
                  <a:avLst/>
                  <a:gdLst>
                    <a:gd name="T0" fmla="*/ 49 w 723"/>
                    <a:gd name="T1" fmla="*/ 280 h 447"/>
                    <a:gd name="T2" fmla="*/ 148 w 723"/>
                    <a:gd name="T3" fmla="*/ 318 h 447"/>
                    <a:gd name="T4" fmla="*/ 148 w 723"/>
                    <a:gd name="T5" fmla="*/ 318 h 447"/>
                    <a:gd name="T6" fmla="*/ 230 w 723"/>
                    <a:gd name="T7" fmla="*/ 376 h 447"/>
                    <a:gd name="T8" fmla="*/ 230 w 723"/>
                    <a:gd name="T9" fmla="*/ 376 h 447"/>
                    <a:gd name="T10" fmla="*/ 312 w 723"/>
                    <a:gd name="T11" fmla="*/ 433 h 447"/>
                    <a:gd name="T12" fmla="*/ 312 w 723"/>
                    <a:gd name="T13" fmla="*/ 433 h 447"/>
                    <a:gd name="T14" fmla="*/ 410 w 723"/>
                    <a:gd name="T15" fmla="*/ 433 h 447"/>
                    <a:gd name="T16" fmla="*/ 410 w 723"/>
                    <a:gd name="T17" fmla="*/ 433 h 447"/>
                    <a:gd name="T18" fmla="*/ 492 w 723"/>
                    <a:gd name="T19" fmla="*/ 376 h 447"/>
                    <a:gd name="T20" fmla="*/ 492 w 723"/>
                    <a:gd name="T21" fmla="*/ 376 h 447"/>
                    <a:gd name="T22" fmla="*/ 574 w 723"/>
                    <a:gd name="T23" fmla="*/ 318 h 447"/>
                    <a:gd name="T24" fmla="*/ 673 w 723"/>
                    <a:gd name="T25" fmla="*/ 280 h 447"/>
                    <a:gd name="T26" fmla="*/ 673 w 723"/>
                    <a:gd name="T27" fmla="*/ 280 h 447"/>
                    <a:gd name="T28" fmla="*/ 722 w 723"/>
                    <a:gd name="T29" fmla="*/ 222 h 447"/>
                    <a:gd name="T30" fmla="*/ 722 w 723"/>
                    <a:gd name="T31" fmla="*/ 222 h 447"/>
                    <a:gd name="T32" fmla="*/ 673 w 723"/>
                    <a:gd name="T33" fmla="*/ 165 h 447"/>
                    <a:gd name="T34" fmla="*/ 574 w 723"/>
                    <a:gd name="T35" fmla="*/ 126 h 447"/>
                    <a:gd name="T36" fmla="*/ 574 w 723"/>
                    <a:gd name="T37" fmla="*/ 126 h 447"/>
                    <a:gd name="T38" fmla="*/ 492 w 723"/>
                    <a:gd name="T39" fmla="*/ 69 h 447"/>
                    <a:gd name="T40" fmla="*/ 492 w 723"/>
                    <a:gd name="T41" fmla="*/ 69 h 447"/>
                    <a:gd name="T42" fmla="*/ 410 w 723"/>
                    <a:gd name="T43" fmla="*/ 13 h 447"/>
                    <a:gd name="T44" fmla="*/ 410 w 723"/>
                    <a:gd name="T45" fmla="*/ 13 h 447"/>
                    <a:gd name="T46" fmla="*/ 312 w 723"/>
                    <a:gd name="T47" fmla="*/ 13 h 447"/>
                    <a:gd name="T48" fmla="*/ 312 w 723"/>
                    <a:gd name="T49" fmla="*/ 13 h 447"/>
                    <a:gd name="T50" fmla="*/ 230 w 723"/>
                    <a:gd name="T51" fmla="*/ 69 h 447"/>
                    <a:gd name="T52" fmla="*/ 230 w 723"/>
                    <a:gd name="T53" fmla="*/ 69 h 447"/>
                    <a:gd name="T54" fmla="*/ 148 w 723"/>
                    <a:gd name="T55" fmla="*/ 126 h 447"/>
                    <a:gd name="T56" fmla="*/ 49 w 723"/>
                    <a:gd name="T57" fmla="*/ 165 h 447"/>
                    <a:gd name="T58" fmla="*/ 49 w 723"/>
                    <a:gd name="T59" fmla="*/ 165 h 447"/>
                    <a:gd name="T60" fmla="*/ 0 w 723"/>
                    <a:gd name="T61" fmla="*/ 222 h 447"/>
                    <a:gd name="T62" fmla="*/ 0 w 723"/>
                    <a:gd name="T63" fmla="*/ 222 h 447"/>
                    <a:gd name="T64" fmla="*/ 49 w 723"/>
                    <a:gd name="T65" fmla="*/ 280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23" h="447">
                      <a:moveTo>
                        <a:pt x="49" y="280"/>
                      </a:moveTo>
                      <a:lnTo>
                        <a:pt x="148" y="318"/>
                      </a:lnTo>
                      <a:lnTo>
                        <a:pt x="148" y="318"/>
                      </a:lnTo>
                      <a:cubicBezTo>
                        <a:pt x="181" y="331"/>
                        <a:pt x="208" y="350"/>
                        <a:pt x="230" y="376"/>
                      </a:cubicBezTo>
                      <a:lnTo>
                        <a:pt x="230" y="376"/>
                      </a:lnTo>
                      <a:cubicBezTo>
                        <a:pt x="252" y="401"/>
                        <a:pt x="279" y="420"/>
                        <a:pt x="312" y="433"/>
                      </a:cubicBezTo>
                      <a:lnTo>
                        <a:pt x="312" y="433"/>
                      </a:lnTo>
                      <a:cubicBezTo>
                        <a:pt x="345" y="446"/>
                        <a:pt x="377" y="446"/>
                        <a:pt x="410" y="433"/>
                      </a:cubicBezTo>
                      <a:lnTo>
                        <a:pt x="410" y="433"/>
                      </a:lnTo>
                      <a:cubicBezTo>
                        <a:pt x="442" y="420"/>
                        <a:pt x="470" y="401"/>
                        <a:pt x="492" y="376"/>
                      </a:cubicBezTo>
                      <a:lnTo>
                        <a:pt x="492" y="376"/>
                      </a:lnTo>
                      <a:cubicBezTo>
                        <a:pt x="514" y="350"/>
                        <a:pt x="541" y="331"/>
                        <a:pt x="574" y="318"/>
                      </a:cubicBezTo>
                      <a:lnTo>
                        <a:pt x="673" y="280"/>
                      </a:lnTo>
                      <a:lnTo>
                        <a:pt x="673" y="280"/>
                      </a:lnTo>
                      <a:cubicBezTo>
                        <a:pt x="705" y="267"/>
                        <a:pt x="722" y="248"/>
                        <a:pt x="722" y="222"/>
                      </a:cubicBezTo>
                      <a:lnTo>
                        <a:pt x="722" y="222"/>
                      </a:lnTo>
                      <a:cubicBezTo>
                        <a:pt x="722" y="197"/>
                        <a:pt x="705" y="177"/>
                        <a:pt x="673" y="165"/>
                      </a:cubicBezTo>
                      <a:lnTo>
                        <a:pt x="574" y="126"/>
                      </a:lnTo>
                      <a:lnTo>
                        <a:pt x="574" y="126"/>
                      </a:lnTo>
                      <a:cubicBezTo>
                        <a:pt x="541" y="114"/>
                        <a:pt x="514" y="95"/>
                        <a:pt x="492" y="69"/>
                      </a:cubicBezTo>
                      <a:lnTo>
                        <a:pt x="492" y="69"/>
                      </a:lnTo>
                      <a:cubicBezTo>
                        <a:pt x="470" y="44"/>
                        <a:pt x="442" y="25"/>
                        <a:pt x="410" y="13"/>
                      </a:cubicBezTo>
                      <a:lnTo>
                        <a:pt x="410" y="13"/>
                      </a:lnTo>
                      <a:cubicBezTo>
                        <a:pt x="377" y="0"/>
                        <a:pt x="345" y="0"/>
                        <a:pt x="312" y="13"/>
                      </a:cubicBezTo>
                      <a:lnTo>
                        <a:pt x="312" y="13"/>
                      </a:lnTo>
                      <a:cubicBezTo>
                        <a:pt x="279" y="25"/>
                        <a:pt x="252" y="44"/>
                        <a:pt x="230" y="69"/>
                      </a:cubicBezTo>
                      <a:lnTo>
                        <a:pt x="230" y="69"/>
                      </a:lnTo>
                      <a:cubicBezTo>
                        <a:pt x="208" y="95"/>
                        <a:pt x="181" y="114"/>
                        <a:pt x="148" y="126"/>
                      </a:cubicBezTo>
                      <a:lnTo>
                        <a:pt x="49" y="165"/>
                      </a:lnTo>
                      <a:lnTo>
                        <a:pt x="49" y="165"/>
                      </a:lnTo>
                      <a:cubicBezTo>
                        <a:pt x="17" y="177"/>
                        <a:pt x="0" y="197"/>
                        <a:pt x="0" y="222"/>
                      </a:cubicBezTo>
                      <a:lnTo>
                        <a:pt x="0" y="222"/>
                      </a:lnTo>
                      <a:cubicBezTo>
                        <a:pt x="0" y="248"/>
                        <a:pt x="17" y="267"/>
                        <a:pt x="49" y="28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1" name="Freeform 300">
                  <a:extLst>
                    <a:ext uri="{FF2B5EF4-FFF2-40B4-BE49-F238E27FC236}">
                      <a16:creationId xmlns:a16="http://schemas.microsoft.com/office/drawing/2014/main" id="{552B67E6-F8B9-8A4E-96B4-BECEF7C6A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3113" y="6032500"/>
                  <a:ext cx="165100" cy="160338"/>
                </a:xfrm>
                <a:custGeom>
                  <a:avLst/>
                  <a:gdLst>
                    <a:gd name="T0" fmla="*/ 328 w 459"/>
                    <a:gd name="T1" fmla="*/ 222 h 447"/>
                    <a:gd name="T2" fmla="*/ 328 w 459"/>
                    <a:gd name="T3" fmla="*/ 222 h 447"/>
                    <a:gd name="T4" fmla="*/ 278 w 459"/>
                    <a:gd name="T5" fmla="*/ 165 h 447"/>
                    <a:gd name="T6" fmla="*/ 278 w 459"/>
                    <a:gd name="T7" fmla="*/ 165 h 447"/>
                    <a:gd name="T8" fmla="*/ 180 w 459"/>
                    <a:gd name="T9" fmla="*/ 165 h 447"/>
                    <a:gd name="T10" fmla="*/ 180 w 459"/>
                    <a:gd name="T11" fmla="*/ 165 h 447"/>
                    <a:gd name="T12" fmla="*/ 130 w 459"/>
                    <a:gd name="T13" fmla="*/ 222 h 447"/>
                    <a:gd name="T14" fmla="*/ 130 w 459"/>
                    <a:gd name="T15" fmla="*/ 222 h 447"/>
                    <a:gd name="T16" fmla="*/ 180 w 459"/>
                    <a:gd name="T17" fmla="*/ 280 h 447"/>
                    <a:gd name="T18" fmla="*/ 180 w 459"/>
                    <a:gd name="T19" fmla="*/ 280 h 447"/>
                    <a:gd name="T20" fmla="*/ 278 w 459"/>
                    <a:gd name="T21" fmla="*/ 280 h 447"/>
                    <a:gd name="T22" fmla="*/ 278 w 459"/>
                    <a:gd name="T23" fmla="*/ 280 h 447"/>
                    <a:gd name="T24" fmla="*/ 328 w 459"/>
                    <a:gd name="T25" fmla="*/ 222 h 447"/>
                    <a:gd name="T26" fmla="*/ 426 w 459"/>
                    <a:gd name="T27" fmla="*/ 146 h 447"/>
                    <a:gd name="T28" fmla="*/ 426 w 459"/>
                    <a:gd name="T29" fmla="*/ 146 h 447"/>
                    <a:gd name="T30" fmla="*/ 458 w 459"/>
                    <a:gd name="T31" fmla="*/ 222 h 447"/>
                    <a:gd name="T32" fmla="*/ 458 w 459"/>
                    <a:gd name="T33" fmla="*/ 222 h 447"/>
                    <a:gd name="T34" fmla="*/ 426 w 459"/>
                    <a:gd name="T35" fmla="*/ 299 h 447"/>
                    <a:gd name="T36" fmla="*/ 360 w 459"/>
                    <a:gd name="T37" fmla="*/ 376 h 447"/>
                    <a:gd name="T38" fmla="*/ 360 w 459"/>
                    <a:gd name="T39" fmla="*/ 376 h 447"/>
                    <a:gd name="T40" fmla="*/ 278 w 459"/>
                    <a:gd name="T41" fmla="*/ 433 h 447"/>
                    <a:gd name="T42" fmla="*/ 278 w 459"/>
                    <a:gd name="T43" fmla="*/ 433 h 447"/>
                    <a:gd name="T44" fmla="*/ 180 w 459"/>
                    <a:gd name="T45" fmla="*/ 433 h 447"/>
                    <a:gd name="T46" fmla="*/ 180 w 459"/>
                    <a:gd name="T47" fmla="*/ 433 h 447"/>
                    <a:gd name="T48" fmla="*/ 98 w 459"/>
                    <a:gd name="T49" fmla="*/ 376 h 447"/>
                    <a:gd name="T50" fmla="*/ 32 w 459"/>
                    <a:gd name="T51" fmla="*/ 299 h 447"/>
                    <a:gd name="T52" fmla="*/ 32 w 459"/>
                    <a:gd name="T53" fmla="*/ 299 h 447"/>
                    <a:gd name="T54" fmla="*/ 0 w 459"/>
                    <a:gd name="T55" fmla="*/ 222 h 447"/>
                    <a:gd name="T56" fmla="*/ 0 w 459"/>
                    <a:gd name="T57" fmla="*/ 222 h 447"/>
                    <a:gd name="T58" fmla="*/ 32 w 459"/>
                    <a:gd name="T59" fmla="*/ 146 h 447"/>
                    <a:gd name="T60" fmla="*/ 98 w 459"/>
                    <a:gd name="T61" fmla="*/ 69 h 447"/>
                    <a:gd name="T62" fmla="*/ 98 w 459"/>
                    <a:gd name="T63" fmla="*/ 69 h 447"/>
                    <a:gd name="T64" fmla="*/ 180 w 459"/>
                    <a:gd name="T65" fmla="*/ 13 h 447"/>
                    <a:gd name="T66" fmla="*/ 180 w 459"/>
                    <a:gd name="T67" fmla="*/ 13 h 447"/>
                    <a:gd name="T68" fmla="*/ 278 w 459"/>
                    <a:gd name="T69" fmla="*/ 13 h 447"/>
                    <a:gd name="T70" fmla="*/ 278 w 459"/>
                    <a:gd name="T71" fmla="*/ 13 h 447"/>
                    <a:gd name="T72" fmla="*/ 360 w 459"/>
                    <a:gd name="T73" fmla="*/ 69 h 447"/>
                    <a:gd name="T74" fmla="*/ 426 w 459"/>
                    <a:gd name="T75" fmla="*/ 146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9" h="447">
                      <a:moveTo>
                        <a:pt x="328" y="222"/>
                      </a:moveTo>
                      <a:lnTo>
                        <a:pt x="328" y="222"/>
                      </a:lnTo>
                      <a:cubicBezTo>
                        <a:pt x="328" y="197"/>
                        <a:pt x="311" y="177"/>
                        <a:pt x="278" y="165"/>
                      </a:cubicBezTo>
                      <a:lnTo>
                        <a:pt x="278" y="165"/>
                      </a:lnTo>
                      <a:cubicBezTo>
                        <a:pt x="245" y="152"/>
                        <a:pt x="212" y="152"/>
                        <a:pt x="180" y="165"/>
                      </a:cubicBezTo>
                      <a:lnTo>
                        <a:pt x="180" y="165"/>
                      </a:lnTo>
                      <a:cubicBezTo>
                        <a:pt x="147" y="177"/>
                        <a:pt x="130" y="197"/>
                        <a:pt x="130" y="222"/>
                      </a:cubicBezTo>
                      <a:lnTo>
                        <a:pt x="130" y="222"/>
                      </a:lnTo>
                      <a:cubicBezTo>
                        <a:pt x="130" y="248"/>
                        <a:pt x="147" y="267"/>
                        <a:pt x="180" y="280"/>
                      </a:cubicBezTo>
                      <a:lnTo>
                        <a:pt x="180" y="280"/>
                      </a:lnTo>
                      <a:cubicBezTo>
                        <a:pt x="212" y="293"/>
                        <a:pt x="245" y="293"/>
                        <a:pt x="278" y="280"/>
                      </a:cubicBezTo>
                      <a:lnTo>
                        <a:pt x="278" y="280"/>
                      </a:lnTo>
                      <a:cubicBezTo>
                        <a:pt x="311" y="267"/>
                        <a:pt x="328" y="248"/>
                        <a:pt x="328" y="222"/>
                      </a:cubicBezTo>
                      <a:close/>
                      <a:moveTo>
                        <a:pt x="426" y="146"/>
                      </a:moveTo>
                      <a:lnTo>
                        <a:pt x="426" y="146"/>
                      </a:lnTo>
                      <a:cubicBezTo>
                        <a:pt x="447" y="172"/>
                        <a:pt x="458" y="197"/>
                        <a:pt x="458" y="222"/>
                      </a:cubicBezTo>
                      <a:lnTo>
                        <a:pt x="458" y="222"/>
                      </a:lnTo>
                      <a:cubicBezTo>
                        <a:pt x="458" y="248"/>
                        <a:pt x="447" y="273"/>
                        <a:pt x="426" y="299"/>
                      </a:cubicBezTo>
                      <a:lnTo>
                        <a:pt x="360" y="376"/>
                      </a:lnTo>
                      <a:lnTo>
                        <a:pt x="360" y="376"/>
                      </a:lnTo>
                      <a:cubicBezTo>
                        <a:pt x="338" y="401"/>
                        <a:pt x="311" y="420"/>
                        <a:pt x="278" y="433"/>
                      </a:cubicBezTo>
                      <a:lnTo>
                        <a:pt x="278" y="433"/>
                      </a:lnTo>
                      <a:cubicBezTo>
                        <a:pt x="245" y="446"/>
                        <a:pt x="212" y="446"/>
                        <a:pt x="180" y="433"/>
                      </a:cubicBezTo>
                      <a:lnTo>
                        <a:pt x="180" y="433"/>
                      </a:lnTo>
                      <a:cubicBezTo>
                        <a:pt x="147" y="420"/>
                        <a:pt x="120" y="401"/>
                        <a:pt x="98" y="376"/>
                      </a:cubicBezTo>
                      <a:lnTo>
                        <a:pt x="32" y="299"/>
                      </a:lnTo>
                      <a:lnTo>
                        <a:pt x="32" y="299"/>
                      </a:lnTo>
                      <a:cubicBezTo>
                        <a:pt x="10" y="273"/>
                        <a:pt x="0" y="248"/>
                        <a:pt x="0" y="222"/>
                      </a:cubicBezTo>
                      <a:lnTo>
                        <a:pt x="0" y="222"/>
                      </a:lnTo>
                      <a:cubicBezTo>
                        <a:pt x="0" y="197"/>
                        <a:pt x="10" y="172"/>
                        <a:pt x="32" y="146"/>
                      </a:cubicBezTo>
                      <a:lnTo>
                        <a:pt x="98" y="69"/>
                      </a:lnTo>
                      <a:lnTo>
                        <a:pt x="98" y="69"/>
                      </a:lnTo>
                      <a:cubicBezTo>
                        <a:pt x="120" y="44"/>
                        <a:pt x="147" y="25"/>
                        <a:pt x="180" y="13"/>
                      </a:cubicBezTo>
                      <a:lnTo>
                        <a:pt x="180" y="13"/>
                      </a:lnTo>
                      <a:cubicBezTo>
                        <a:pt x="212" y="0"/>
                        <a:pt x="245" y="0"/>
                        <a:pt x="278" y="13"/>
                      </a:cubicBezTo>
                      <a:lnTo>
                        <a:pt x="278" y="13"/>
                      </a:lnTo>
                      <a:cubicBezTo>
                        <a:pt x="311" y="25"/>
                        <a:pt x="338" y="44"/>
                        <a:pt x="360" y="69"/>
                      </a:cubicBezTo>
                      <a:lnTo>
                        <a:pt x="426" y="1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2" name="Freeform 301">
                  <a:extLst>
                    <a:ext uri="{FF2B5EF4-FFF2-40B4-BE49-F238E27FC236}">
                      <a16:creationId xmlns:a16="http://schemas.microsoft.com/office/drawing/2014/main" id="{F9293F0A-BB51-4D4F-9E03-A20E85E32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3300" y="5645150"/>
                  <a:ext cx="69850" cy="111125"/>
                </a:xfrm>
                <a:custGeom>
                  <a:avLst/>
                  <a:gdLst>
                    <a:gd name="T0" fmla="*/ 11 w 192"/>
                    <a:gd name="T1" fmla="*/ 57 h 307"/>
                    <a:gd name="T2" fmla="*/ 11 w 192"/>
                    <a:gd name="T3" fmla="*/ 57 h 307"/>
                    <a:gd name="T4" fmla="*/ 60 w 192"/>
                    <a:gd name="T5" fmla="*/ 153 h 307"/>
                    <a:gd name="T6" fmla="*/ 191 w 192"/>
                    <a:gd name="T7" fmla="*/ 306 h 307"/>
                    <a:gd name="T8" fmla="*/ 191 w 192"/>
                    <a:gd name="T9" fmla="*/ 0 h 307"/>
                    <a:gd name="T10" fmla="*/ 60 w 192"/>
                    <a:gd name="T11" fmla="*/ 0 h 307"/>
                    <a:gd name="T12" fmla="*/ 60 w 192"/>
                    <a:gd name="T13" fmla="*/ 0 h 307"/>
                    <a:gd name="T14" fmla="*/ 11 w 192"/>
                    <a:gd name="T15" fmla="*/ 5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2" h="307">
                      <a:moveTo>
                        <a:pt x="11" y="57"/>
                      </a:moveTo>
                      <a:lnTo>
                        <a:pt x="11" y="57"/>
                      </a:lnTo>
                      <a:cubicBezTo>
                        <a:pt x="22" y="96"/>
                        <a:pt x="38" y="127"/>
                        <a:pt x="60" y="153"/>
                      </a:cubicBezTo>
                      <a:lnTo>
                        <a:pt x="191" y="306"/>
                      </a:lnTo>
                      <a:lnTo>
                        <a:pt x="191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cubicBezTo>
                        <a:pt x="16" y="0"/>
                        <a:pt x="0" y="19"/>
                        <a:pt x="11" y="57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3" name="Freeform 302">
                  <a:extLst>
                    <a:ext uri="{FF2B5EF4-FFF2-40B4-BE49-F238E27FC236}">
                      <a16:creationId xmlns:a16="http://schemas.microsoft.com/office/drawing/2014/main" id="{2D7A4FE3-EB2A-4546-9FB7-EBA5D1DB2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5645150"/>
                  <a:ext cx="493712" cy="328613"/>
                </a:xfrm>
                <a:custGeom>
                  <a:avLst/>
                  <a:gdLst>
                    <a:gd name="T0" fmla="*/ 0 w 1372"/>
                    <a:gd name="T1" fmla="*/ 0 h 913"/>
                    <a:gd name="T2" fmla="*/ 1311 w 1372"/>
                    <a:gd name="T3" fmla="*/ 0 h 913"/>
                    <a:gd name="T4" fmla="*/ 1311 w 1372"/>
                    <a:gd name="T5" fmla="*/ 0 h 913"/>
                    <a:gd name="T6" fmla="*/ 1360 w 1372"/>
                    <a:gd name="T7" fmla="*/ 57 h 913"/>
                    <a:gd name="T8" fmla="*/ 1360 w 1372"/>
                    <a:gd name="T9" fmla="*/ 57 h 913"/>
                    <a:gd name="T10" fmla="*/ 1311 w 1372"/>
                    <a:gd name="T11" fmla="*/ 153 h 913"/>
                    <a:gd name="T12" fmla="*/ 1245 w 1372"/>
                    <a:gd name="T13" fmla="*/ 230 h 913"/>
                    <a:gd name="T14" fmla="*/ 1180 w 1372"/>
                    <a:gd name="T15" fmla="*/ 306 h 913"/>
                    <a:gd name="T16" fmla="*/ 1115 w 1372"/>
                    <a:gd name="T17" fmla="*/ 382 h 913"/>
                    <a:gd name="T18" fmla="*/ 1049 w 1372"/>
                    <a:gd name="T19" fmla="*/ 459 h 913"/>
                    <a:gd name="T20" fmla="*/ 983 w 1372"/>
                    <a:gd name="T21" fmla="*/ 535 h 913"/>
                    <a:gd name="T22" fmla="*/ 918 w 1372"/>
                    <a:gd name="T23" fmla="*/ 613 h 913"/>
                    <a:gd name="T24" fmla="*/ 853 w 1372"/>
                    <a:gd name="T25" fmla="*/ 689 h 913"/>
                    <a:gd name="T26" fmla="*/ 787 w 1372"/>
                    <a:gd name="T27" fmla="*/ 765 h 913"/>
                    <a:gd name="T28" fmla="*/ 721 w 1372"/>
                    <a:gd name="T29" fmla="*/ 842 h 913"/>
                    <a:gd name="T30" fmla="*/ 721 w 1372"/>
                    <a:gd name="T31" fmla="*/ 842 h 913"/>
                    <a:gd name="T32" fmla="*/ 639 w 1372"/>
                    <a:gd name="T33" fmla="*/ 900 h 913"/>
                    <a:gd name="T34" fmla="*/ 639 w 1372"/>
                    <a:gd name="T35" fmla="*/ 900 h 913"/>
                    <a:gd name="T36" fmla="*/ 541 w 1372"/>
                    <a:gd name="T37" fmla="*/ 900 h 913"/>
                    <a:gd name="T38" fmla="*/ 541 w 1372"/>
                    <a:gd name="T39" fmla="*/ 900 h 913"/>
                    <a:gd name="T40" fmla="*/ 459 w 1372"/>
                    <a:gd name="T41" fmla="*/ 842 h 913"/>
                    <a:gd name="T42" fmla="*/ 393 w 1372"/>
                    <a:gd name="T43" fmla="*/ 765 h 913"/>
                    <a:gd name="T44" fmla="*/ 328 w 1372"/>
                    <a:gd name="T45" fmla="*/ 689 h 913"/>
                    <a:gd name="T46" fmla="*/ 262 w 1372"/>
                    <a:gd name="T47" fmla="*/ 613 h 913"/>
                    <a:gd name="T48" fmla="*/ 197 w 1372"/>
                    <a:gd name="T49" fmla="*/ 535 h 913"/>
                    <a:gd name="T50" fmla="*/ 131 w 1372"/>
                    <a:gd name="T51" fmla="*/ 459 h 913"/>
                    <a:gd name="T52" fmla="*/ 66 w 1372"/>
                    <a:gd name="T53" fmla="*/ 382 h 913"/>
                    <a:gd name="T54" fmla="*/ 0 w 1372"/>
                    <a:gd name="T55" fmla="*/ 306 h 913"/>
                    <a:gd name="T56" fmla="*/ 0 w 1372"/>
                    <a:gd name="T57" fmla="*/ 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72" h="913">
                      <a:moveTo>
                        <a:pt x="0" y="0"/>
                      </a:moveTo>
                      <a:lnTo>
                        <a:pt x="1311" y="0"/>
                      </a:lnTo>
                      <a:lnTo>
                        <a:pt x="1311" y="0"/>
                      </a:lnTo>
                      <a:cubicBezTo>
                        <a:pt x="1355" y="0"/>
                        <a:pt x="1371" y="19"/>
                        <a:pt x="1360" y="57"/>
                      </a:cubicBezTo>
                      <a:lnTo>
                        <a:pt x="1360" y="57"/>
                      </a:lnTo>
                      <a:cubicBezTo>
                        <a:pt x="1349" y="96"/>
                        <a:pt x="1333" y="127"/>
                        <a:pt x="1311" y="153"/>
                      </a:cubicBezTo>
                      <a:lnTo>
                        <a:pt x="1245" y="230"/>
                      </a:lnTo>
                      <a:lnTo>
                        <a:pt x="1180" y="306"/>
                      </a:lnTo>
                      <a:lnTo>
                        <a:pt x="1115" y="382"/>
                      </a:lnTo>
                      <a:lnTo>
                        <a:pt x="1049" y="459"/>
                      </a:lnTo>
                      <a:lnTo>
                        <a:pt x="983" y="535"/>
                      </a:lnTo>
                      <a:lnTo>
                        <a:pt x="918" y="613"/>
                      </a:lnTo>
                      <a:lnTo>
                        <a:pt x="853" y="689"/>
                      </a:lnTo>
                      <a:lnTo>
                        <a:pt x="787" y="765"/>
                      </a:lnTo>
                      <a:lnTo>
                        <a:pt x="721" y="842"/>
                      </a:lnTo>
                      <a:lnTo>
                        <a:pt x="721" y="842"/>
                      </a:lnTo>
                      <a:cubicBezTo>
                        <a:pt x="699" y="867"/>
                        <a:pt x="672" y="887"/>
                        <a:pt x="639" y="900"/>
                      </a:cubicBezTo>
                      <a:lnTo>
                        <a:pt x="639" y="900"/>
                      </a:lnTo>
                      <a:cubicBezTo>
                        <a:pt x="606" y="912"/>
                        <a:pt x="573" y="912"/>
                        <a:pt x="541" y="900"/>
                      </a:cubicBezTo>
                      <a:lnTo>
                        <a:pt x="541" y="900"/>
                      </a:lnTo>
                      <a:cubicBezTo>
                        <a:pt x="508" y="887"/>
                        <a:pt x="481" y="867"/>
                        <a:pt x="459" y="842"/>
                      </a:cubicBezTo>
                      <a:lnTo>
                        <a:pt x="393" y="765"/>
                      </a:lnTo>
                      <a:lnTo>
                        <a:pt x="328" y="689"/>
                      </a:lnTo>
                      <a:lnTo>
                        <a:pt x="262" y="613"/>
                      </a:lnTo>
                      <a:lnTo>
                        <a:pt x="197" y="535"/>
                      </a:lnTo>
                      <a:lnTo>
                        <a:pt x="131" y="459"/>
                      </a:lnTo>
                      <a:lnTo>
                        <a:pt x="66" y="382"/>
                      </a:lnTo>
                      <a:lnTo>
                        <a:pt x="0" y="30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4" name="Freeform 303">
                  <a:extLst>
                    <a:ext uri="{FF2B5EF4-FFF2-40B4-BE49-F238E27FC236}">
                      <a16:creationId xmlns:a16="http://schemas.microsoft.com/office/drawing/2014/main" id="{65415F94-7883-704B-9D6F-54E1C4C6E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5488" y="5699125"/>
                  <a:ext cx="260350" cy="163513"/>
                </a:xfrm>
                <a:custGeom>
                  <a:avLst/>
                  <a:gdLst>
                    <a:gd name="T0" fmla="*/ 0 w 723"/>
                    <a:gd name="T1" fmla="*/ 77 h 453"/>
                    <a:gd name="T2" fmla="*/ 0 w 723"/>
                    <a:gd name="T3" fmla="*/ 77 h 453"/>
                    <a:gd name="T4" fmla="*/ 33 w 723"/>
                    <a:gd name="T5" fmla="*/ 153 h 453"/>
                    <a:gd name="T6" fmla="*/ 230 w 723"/>
                    <a:gd name="T7" fmla="*/ 382 h 453"/>
                    <a:gd name="T8" fmla="*/ 230 w 723"/>
                    <a:gd name="T9" fmla="*/ 382 h 453"/>
                    <a:gd name="T10" fmla="*/ 312 w 723"/>
                    <a:gd name="T11" fmla="*/ 440 h 453"/>
                    <a:gd name="T12" fmla="*/ 312 w 723"/>
                    <a:gd name="T13" fmla="*/ 440 h 453"/>
                    <a:gd name="T14" fmla="*/ 410 w 723"/>
                    <a:gd name="T15" fmla="*/ 440 h 453"/>
                    <a:gd name="T16" fmla="*/ 410 w 723"/>
                    <a:gd name="T17" fmla="*/ 440 h 453"/>
                    <a:gd name="T18" fmla="*/ 492 w 723"/>
                    <a:gd name="T19" fmla="*/ 382 h 453"/>
                    <a:gd name="T20" fmla="*/ 689 w 723"/>
                    <a:gd name="T21" fmla="*/ 153 h 453"/>
                    <a:gd name="T22" fmla="*/ 689 w 723"/>
                    <a:gd name="T23" fmla="*/ 153 h 453"/>
                    <a:gd name="T24" fmla="*/ 722 w 723"/>
                    <a:gd name="T25" fmla="*/ 77 h 453"/>
                    <a:gd name="T26" fmla="*/ 722 w 723"/>
                    <a:gd name="T27" fmla="*/ 77 h 453"/>
                    <a:gd name="T28" fmla="*/ 672 w 723"/>
                    <a:gd name="T29" fmla="*/ 19 h 453"/>
                    <a:gd name="T30" fmla="*/ 672 w 723"/>
                    <a:gd name="T31" fmla="*/ 19 h 453"/>
                    <a:gd name="T32" fmla="*/ 558 w 723"/>
                    <a:gd name="T33" fmla="*/ 0 h 453"/>
                    <a:gd name="T34" fmla="*/ 164 w 723"/>
                    <a:gd name="T35" fmla="*/ 0 h 453"/>
                    <a:gd name="T36" fmla="*/ 164 w 723"/>
                    <a:gd name="T37" fmla="*/ 0 h 453"/>
                    <a:gd name="T38" fmla="*/ 50 w 723"/>
                    <a:gd name="T39" fmla="*/ 19 h 453"/>
                    <a:gd name="T40" fmla="*/ 50 w 723"/>
                    <a:gd name="T41" fmla="*/ 19 h 453"/>
                    <a:gd name="T42" fmla="*/ 0 w 723"/>
                    <a:gd name="T43" fmla="*/ 77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23" h="453">
                      <a:moveTo>
                        <a:pt x="0" y="77"/>
                      </a:moveTo>
                      <a:lnTo>
                        <a:pt x="0" y="77"/>
                      </a:lnTo>
                      <a:cubicBezTo>
                        <a:pt x="0" y="102"/>
                        <a:pt x="11" y="128"/>
                        <a:pt x="33" y="153"/>
                      </a:cubicBezTo>
                      <a:lnTo>
                        <a:pt x="230" y="382"/>
                      </a:lnTo>
                      <a:lnTo>
                        <a:pt x="230" y="382"/>
                      </a:lnTo>
                      <a:cubicBezTo>
                        <a:pt x="252" y="408"/>
                        <a:pt x="279" y="427"/>
                        <a:pt x="312" y="440"/>
                      </a:cubicBezTo>
                      <a:lnTo>
                        <a:pt x="312" y="440"/>
                      </a:lnTo>
                      <a:cubicBezTo>
                        <a:pt x="344" y="452"/>
                        <a:pt x="377" y="452"/>
                        <a:pt x="410" y="440"/>
                      </a:cubicBezTo>
                      <a:lnTo>
                        <a:pt x="410" y="440"/>
                      </a:lnTo>
                      <a:cubicBezTo>
                        <a:pt x="443" y="427"/>
                        <a:pt x="470" y="408"/>
                        <a:pt x="492" y="382"/>
                      </a:cubicBezTo>
                      <a:lnTo>
                        <a:pt x="689" y="153"/>
                      </a:lnTo>
                      <a:lnTo>
                        <a:pt x="689" y="153"/>
                      </a:lnTo>
                      <a:cubicBezTo>
                        <a:pt x="710" y="128"/>
                        <a:pt x="722" y="102"/>
                        <a:pt x="722" y="77"/>
                      </a:cubicBezTo>
                      <a:lnTo>
                        <a:pt x="722" y="77"/>
                      </a:lnTo>
                      <a:cubicBezTo>
                        <a:pt x="722" y="51"/>
                        <a:pt x="706" y="32"/>
                        <a:pt x="672" y="19"/>
                      </a:cubicBezTo>
                      <a:lnTo>
                        <a:pt x="672" y="19"/>
                      </a:lnTo>
                      <a:cubicBezTo>
                        <a:pt x="639" y="7"/>
                        <a:pt x="601" y="0"/>
                        <a:pt x="558" y="0"/>
                      </a:cubicBezTo>
                      <a:lnTo>
                        <a:pt x="164" y="0"/>
                      </a:lnTo>
                      <a:lnTo>
                        <a:pt x="164" y="0"/>
                      </a:lnTo>
                      <a:cubicBezTo>
                        <a:pt x="121" y="0"/>
                        <a:pt x="82" y="7"/>
                        <a:pt x="50" y="19"/>
                      </a:cubicBezTo>
                      <a:lnTo>
                        <a:pt x="50" y="19"/>
                      </a:lnTo>
                      <a:cubicBezTo>
                        <a:pt x="16" y="32"/>
                        <a:pt x="0" y="51"/>
                        <a:pt x="0" y="7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5" name="Freeform 304">
                  <a:extLst>
                    <a:ext uri="{FF2B5EF4-FFF2-40B4-BE49-F238E27FC236}">
                      <a16:creationId xmlns:a16="http://schemas.microsoft.com/office/drawing/2014/main" id="{E05C5AA4-5C73-0B45-B4E7-99ED4514C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4088" y="6619875"/>
                  <a:ext cx="119062" cy="130175"/>
                </a:xfrm>
                <a:custGeom>
                  <a:avLst/>
                  <a:gdLst>
                    <a:gd name="T0" fmla="*/ 197 w 329"/>
                    <a:gd name="T1" fmla="*/ 98 h 361"/>
                    <a:gd name="T2" fmla="*/ 131 w 329"/>
                    <a:gd name="T3" fmla="*/ 164 h 361"/>
                    <a:gd name="T4" fmla="*/ 66 w 329"/>
                    <a:gd name="T5" fmla="*/ 229 h 361"/>
                    <a:gd name="T6" fmla="*/ 66 w 329"/>
                    <a:gd name="T7" fmla="*/ 229 h 361"/>
                    <a:gd name="T8" fmla="*/ 17 w 329"/>
                    <a:gd name="T9" fmla="*/ 311 h 361"/>
                    <a:gd name="T10" fmla="*/ 0 w 329"/>
                    <a:gd name="T11" fmla="*/ 360 h 361"/>
                    <a:gd name="T12" fmla="*/ 263 w 329"/>
                    <a:gd name="T13" fmla="*/ 360 h 361"/>
                    <a:gd name="T14" fmla="*/ 279 w 329"/>
                    <a:gd name="T15" fmla="*/ 311 h 361"/>
                    <a:gd name="T16" fmla="*/ 279 w 329"/>
                    <a:gd name="T17" fmla="*/ 311 h 361"/>
                    <a:gd name="T18" fmla="*/ 328 w 329"/>
                    <a:gd name="T19" fmla="*/ 262 h 361"/>
                    <a:gd name="T20" fmla="*/ 328 w 329"/>
                    <a:gd name="T21" fmla="*/ 0 h 361"/>
                    <a:gd name="T22" fmla="*/ 328 w 329"/>
                    <a:gd name="T23" fmla="*/ 0 h 361"/>
                    <a:gd name="T24" fmla="*/ 263 w 329"/>
                    <a:gd name="T25" fmla="*/ 33 h 361"/>
                    <a:gd name="T26" fmla="*/ 197 w 329"/>
                    <a:gd name="T27" fmla="*/ 9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9" h="361">
                      <a:moveTo>
                        <a:pt x="197" y="98"/>
                      </a:moveTo>
                      <a:lnTo>
                        <a:pt x="131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89" y="279"/>
                        <a:pt x="306" y="262"/>
                        <a:pt x="328" y="262"/>
                      </a:cubicBezTo>
                      <a:lnTo>
                        <a:pt x="328" y="0"/>
                      </a:lnTo>
                      <a:lnTo>
                        <a:pt x="328" y="0"/>
                      </a:lnTo>
                      <a:cubicBezTo>
                        <a:pt x="306" y="0"/>
                        <a:pt x="285" y="11"/>
                        <a:pt x="263" y="33"/>
                      </a:cubicBezTo>
                      <a:lnTo>
                        <a:pt x="197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6" name="Freeform 305">
                  <a:extLst>
                    <a:ext uri="{FF2B5EF4-FFF2-40B4-BE49-F238E27FC236}">
                      <a16:creationId xmlns:a16="http://schemas.microsoft.com/office/drawing/2014/main" id="{E528E908-B421-5E41-891A-B8E328138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9925" y="6619875"/>
                  <a:ext cx="236538" cy="130175"/>
                </a:xfrm>
                <a:custGeom>
                  <a:avLst/>
                  <a:gdLst>
                    <a:gd name="T0" fmla="*/ 591 w 657"/>
                    <a:gd name="T1" fmla="*/ 229 h 361"/>
                    <a:gd name="T2" fmla="*/ 394 w 657"/>
                    <a:gd name="T3" fmla="*/ 33 h 361"/>
                    <a:gd name="T4" fmla="*/ 394 w 657"/>
                    <a:gd name="T5" fmla="*/ 33 h 361"/>
                    <a:gd name="T6" fmla="*/ 328 w 657"/>
                    <a:gd name="T7" fmla="*/ 0 h 361"/>
                    <a:gd name="T8" fmla="*/ 328 w 657"/>
                    <a:gd name="T9" fmla="*/ 0 h 361"/>
                    <a:gd name="T10" fmla="*/ 263 w 657"/>
                    <a:gd name="T11" fmla="*/ 33 h 361"/>
                    <a:gd name="T12" fmla="*/ 66 w 657"/>
                    <a:gd name="T13" fmla="*/ 229 h 361"/>
                    <a:gd name="T14" fmla="*/ 66 w 657"/>
                    <a:gd name="T15" fmla="*/ 229 h 361"/>
                    <a:gd name="T16" fmla="*/ 17 w 657"/>
                    <a:gd name="T17" fmla="*/ 311 h 361"/>
                    <a:gd name="T18" fmla="*/ 0 w 657"/>
                    <a:gd name="T19" fmla="*/ 360 h 361"/>
                    <a:gd name="T20" fmla="*/ 263 w 657"/>
                    <a:gd name="T21" fmla="*/ 360 h 361"/>
                    <a:gd name="T22" fmla="*/ 279 w 657"/>
                    <a:gd name="T23" fmla="*/ 311 h 361"/>
                    <a:gd name="T24" fmla="*/ 279 w 657"/>
                    <a:gd name="T25" fmla="*/ 311 h 361"/>
                    <a:gd name="T26" fmla="*/ 328 w 657"/>
                    <a:gd name="T27" fmla="*/ 262 h 361"/>
                    <a:gd name="T28" fmla="*/ 328 w 657"/>
                    <a:gd name="T29" fmla="*/ 262 h 361"/>
                    <a:gd name="T30" fmla="*/ 377 w 657"/>
                    <a:gd name="T31" fmla="*/ 311 h 361"/>
                    <a:gd name="T32" fmla="*/ 394 w 657"/>
                    <a:gd name="T33" fmla="*/ 360 h 361"/>
                    <a:gd name="T34" fmla="*/ 656 w 657"/>
                    <a:gd name="T35" fmla="*/ 360 h 361"/>
                    <a:gd name="T36" fmla="*/ 640 w 657"/>
                    <a:gd name="T37" fmla="*/ 311 h 361"/>
                    <a:gd name="T38" fmla="*/ 640 w 657"/>
                    <a:gd name="T39" fmla="*/ 311 h 361"/>
                    <a:gd name="T40" fmla="*/ 591 w 657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7" h="361">
                      <a:moveTo>
                        <a:pt x="591" y="229"/>
                      </a:move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5" y="11"/>
                        <a:pt x="263" y="33"/>
                      </a:cubicBez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7" y="279"/>
                        <a:pt x="377" y="311"/>
                      </a:cubicBezTo>
                      <a:lnTo>
                        <a:pt x="394" y="360"/>
                      </a:lnTo>
                      <a:lnTo>
                        <a:pt x="656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9" y="279"/>
                        <a:pt x="612" y="251"/>
                        <a:pt x="591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7" name="Freeform 306">
                  <a:extLst>
                    <a:ext uri="{FF2B5EF4-FFF2-40B4-BE49-F238E27FC236}">
                      <a16:creationId xmlns:a16="http://schemas.microsoft.com/office/drawing/2014/main" id="{6DF9AE7D-B111-C945-A337-1CFFF228B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7350" y="6619875"/>
                  <a:ext cx="236538" cy="130175"/>
                </a:xfrm>
                <a:custGeom>
                  <a:avLst/>
                  <a:gdLst>
                    <a:gd name="T0" fmla="*/ 589 w 657"/>
                    <a:gd name="T1" fmla="*/ 229 h 361"/>
                    <a:gd name="T2" fmla="*/ 393 w 657"/>
                    <a:gd name="T3" fmla="*/ 33 h 361"/>
                    <a:gd name="T4" fmla="*/ 393 w 657"/>
                    <a:gd name="T5" fmla="*/ 33 h 361"/>
                    <a:gd name="T6" fmla="*/ 328 w 657"/>
                    <a:gd name="T7" fmla="*/ 0 h 361"/>
                    <a:gd name="T8" fmla="*/ 328 w 657"/>
                    <a:gd name="T9" fmla="*/ 0 h 361"/>
                    <a:gd name="T10" fmla="*/ 262 w 657"/>
                    <a:gd name="T11" fmla="*/ 33 h 361"/>
                    <a:gd name="T12" fmla="*/ 66 w 657"/>
                    <a:gd name="T13" fmla="*/ 229 h 361"/>
                    <a:gd name="T14" fmla="*/ 66 w 657"/>
                    <a:gd name="T15" fmla="*/ 229 h 361"/>
                    <a:gd name="T16" fmla="*/ 16 w 657"/>
                    <a:gd name="T17" fmla="*/ 311 h 361"/>
                    <a:gd name="T18" fmla="*/ 0 w 657"/>
                    <a:gd name="T19" fmla="*/ 360 h 361"/>
                    <a:gd name="T20" fmla="*/ 262 w 657"/>
                    <a:gd name="T21" fmla="*/ 360 h 361"/>
                    <a:gd name="T22" fmla="*/ 279 w 657"/>
                    <a:gd name="T23" fmla="*/ 311 h 361"/>
                    <a:gd name="T24" fmla="*/ 279 w 657"/>
                    <a:gd name="T25" fmla="*/ 311 h 361"/>
                    <a:gd name="T26" fmla="*/ 328 w 657"/>
                    <a:gd name="T27" fmla="*/ 262 h 361"/>
                    <a:gd name="T28" fmla="*/ 328 w 657"/>
                    <a:gd name="T29" fmla="*/ 262 h 361"/>
                    <a:gd name="T30" fmla="*/ 376 w 657"/>
                    <a:gd name="T31" fmla="*/ 311 h 361"/>
                    <a:gd name="T32" fmla="*/ 393 w 657"/>
                    <a:gd name="T33" fmla="*/ 360 h 361"/>
                    <a:gd name="T34" fmla="*/ 656 w 657"/>
                    <a:gd name="T35" fmla="*/ 360 h 361"/>
                    <a:gd name="T36" fmla="*/ 639 w 657"/>
                    <a:gd name="T37" fmla="*/ 311 h 361"/>
                    <a:gd name="T38" fmla="*/ 639 w 657"/>
                    <a:gd name="T39" fmla="*/ 311 h 361"/>
                    <a:gd name="T40" fmla="*/ 589 w 657"/>
                    <a:gd name="T41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7" h="361">
                      <a:moveTo>
                        <a:pt x="589" y="229"/>
                      </a:move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5" y="0"/>
                        <a:pt x="284" y="11"/>
                        <a:pt x="262" y="33"/>
                      </a:cubicBez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89" y="279"/>
                        <a:pt x="305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6" y="279"/>
                        <a:pt x="376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1" y="251"/>
                        <a:pt x="589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8" name="Freeform 307">
                  <a:extLst>
                    <a:ext uri="{FF2B5EF4-FFF2-40B4-BE49-F238E27FC236}">
                      <a16:creationId xmlns:a16="http://schemas.microsoft.com/office/drawing/2014/main" id="{9291D0AA-7759-E346-891E-BBB966B2F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775" y="6619875"/>
                  <a:ext cx="236538" cy="130175"/>
                </a:xfrm>
                <a:custGeom>
                  <a:avLst/>
                  <a:gdLst>
                    <a:gd name="T0" fmla="*/ 590 w 657"/>
                    <a:gd name="T1" fmla="*/ 229 h 361"/>
                    <a:gd name="T2" fmla="*/ 525 w 657"/>
                    <a:gd name="T3" fmla="*/ 164 h 361"/>
                    <a:gd name="T4" fmla="*/ 460 w 657"/>
                    <a:gd name="T5" fmla="*/ 98 h 361"/>
                    <a:gd name="T6" fmla="*/ 393 w 657"/>
                    <a:gd name="T7" fmla="*/ 33 h 361"/>
                    <a:gd name="T8" fmla="*/ 393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2 w 657"/>
                    <a:gd name="T15" fmla="*/ 33 h 361"/>
                    <a:gd name="T16" fmla="*/ 197 w 657"/>
                    <a:gd name="T17" fmla="*/ 98 h 361"/>
                    <a:gd name="T18" fmla="*/ 131 w 657"/>
                    <a:gd name="T19" fmla="*/ 164 h 361"/>
                    <a:gd name="T20" fmla="*/ 66 w 657"/>
                    <a:gd name="T21" fmla="*/ 229 h 361"/>
                    <a:gd name="T22" fmla="*/ 66 w 657"/>
                    <a:gd name="T23" fmla="*/ 229 h 361"/>
                    <a:gd name="T24" fmla="*/ 16 w 657"/>
                    <a:gd name="T25" fmla="*/ 311 h 361"/>
                    <a:gd name="T26" fmla="*/ 0 w 657"/>
                    <a:gd name="T27" fmla="*/ 360 h 361"/>
                    <a:gd name="T28" fmla="*/ 262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7 w 657"/>
                    <a:gd name="T39" fmla="*/ 311 h 361"/>
                    <a:gd name="T40" fmla="*/ 393 w 657"/>
                    <a:gd name="T41" fmla="*/ 360 h 361"/>
                    <a:gd name="T42" fmla="*/ 656 w 657"/>
                    <a:gd name="T43" fmla="*/ 360 h 361"/>
                    <a:gd name="T44" fmla="*/ 639 w 657"/>
                    <a:gd name="T45" fmla="*/ 311 h 361"/>
                    <a:gd name="T46" fmla="*/ 639 w 657"/>
                    <a:gd name="T47" fmla="*/ 311 h 361"/>
                    <a:gd name="T48" fmla="*/ 590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0" y="229"/>
                      </a:moveTo>
                      <a:lnTo>
                        <a:pt x="525" y="164"/>
                      </a:lnTo>
                      <a:lnTo>
                        <a:pt x="460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6" y="0"/>
                        <a:pt x="285" y="11"/>
                        <a:pt x="262" y="33"/>
                      </a:cubicBezTo>
                      <a:lnTo>
                        <a:pt x="197" y="98"/>
                      </a:lnTo>
                      <a:lnTo>
                        <a:pt x="131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89" y="279"/>
                        <a:pt x="306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6" y="279"/>
                        <a:pt x="377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39" y="311"/>
                      </a:lnTo>
                      <a:lnTo>
                        <a:pt x="639" y="311"/>
                      </a:lnTo>
                      <a:cubicBezTo>
                        <a:pt x="628" y="279"/>
                        <a:pt x="613" y="251"/>
                        <a:pt x="590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9" name="Freeform 308">
                  <a:extLst>
                    <a:ext uri="{FF2B5EF4-FFF2-40B4-BE49-F238E27FC236}">
                      <a16:creationId xmlns:a16="http://schemas.microsoft.com/office/drawing/2014/main" id="{55B4D6DA-F7B6-744E-A5E9-ED9FE3609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0613" y="6619875"/>
                  <a:ext cx="236537" cy="130175"/>
                </a:xfrm>
                <a:custGeom>
                  <a:avLst/>
                  <a:gdLst>
                    <a:gd name="T0" fmla="*/ 591 w 657"/>
                    <a:gd name="T1" fmla="*/ 229 h 361"/>
                    <a:gd name="T2" fmla="*/ 525 w 657"/>
                    <a:gd name="T3" fmla="*/ 164 h 361"/>
                    <a:gd name="T4" fmla="*/ 460 w 657"/>
                    <a:gd name="T5" fmla="*/ 98 h 361"/>
                    <a:gd name="T6" fmla="*/ 393 w 657"/>
                    <a:gd name="T7" fmla="*/ 33 h 361"/>
                    <a:gd name="T8" fmla="*/ 393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3 w 657"/>
                    <a:gd name="T15" fmla="*/ 33 h 361"/>
                    <a:gd name="T16" fmla="*/ 197 w 657"/>
                    <a:gd name="T17" fmla="*/ 98 h 361"/>
                    <a:gd name="T18" fmla="*/ 132 w 657"/>
                    <a:gd name="T19" fmla="*/ 164 h 361"/>
                    <a:gd name="T20" fmla="*/ 66 w 657"/>
                    <a:gd name="T21" fmla="*/ 229 h 361"/>
                    <a:gd name="T22" fmla="*/ 66 w 657"/>
                    <a:gd name="T23" fmla="*/ 229 h 361"/>
                    <a:gd name="T24" fmla="*/ 17 w 657"/>
                    <a:gd name="T25" fmla="*/ 311 h 361"/>
                    <a:gd name="T26" fmla="*/ 0 w 657"/>
                    <a:gd name="T27" fmla="*/ 360 h 361"/>
                    <a:gd name="T28" fmla="*/ 263 w 657"/>
                    <a:gd name="T29" fmla="*/ 360 h 361"/>
                    <a:gd name="T30" fmla="*/ 279 w 657"/>
                    <a:gd name="T31" fmla="*/ 311 h 361"/>
                    <a:gd name="T32" fmla="*/ 279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8 w 657"/>
                    <a:gd name="T39" fmla="*/ 311 h 361"/>
                    <a:gd name="T40" fmla="*/ 393 w 657"/>
                    <a:gd name="T41" fmla="*/ 360 h 361"/>
                    <a:gd name="T42" fmla="*/ 656 w 657"/>
                    <a:gd name="T43" fmla="*/ 360 h 361"/>
                    <a:gd name="T44" fmla="*/ 640 w 657"/>
                    <a:gd name="T45" fmla="*/ 311 h 361"/>
                    <a:gd name="T46" fmla="*/ 640 w 657"/>
                    <a:gd name="T47" fmla="*/ 311 h 361"/>
                    <a:gd name="T48" fmla="*/ 591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1" y="229"/>
                      </a:moveTo>
                      <a:lnTo>
                        <a:pt x="525" y="164"/>
                      </a:lnTo>
                      <a:lnTo>
                        <a:pt x="460" y="98"/>
                      </a:lnTo>
                      <a:lnTo>
                        <a:pt x="393" y="33"/>
                      </a:lnTo>
                      <a:lnTo>
                        <a:pt x="393" y="33"/>
                      </a:lnTo>
                      <a:cubicBezTo>
                        <a:pt x="372" y="11"/>
                        <a:pt x="350" y="0"/>
                        <a:pt x="328" y="0"/>
                      </a:cubicBezTo>
                      <a:lnTo>
                        <a:pt x="328" y="0"/>
                      </a:lnTo>
                      <a:cubicBezTo>
                        <a:pt x="307" y="0"/>
                        <a:pt x="285" y="11"/>
                        <a:pt x="263" y="33"/>
                      </a:cubicBezTo>
                      <a:lnTo>
                        <a:pt x="197" y="98"/>
                      </a:lnTo>
                      <a:lnTo>
                        <a:pt x="132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4" y="251"/>
                        <a:pt x="28" y="279"/>
                        <a:pt x="17" y="311"/>
                      </a:cubicBezTo>
                      <a:lnTo>
                        <a:pt x="0" y="360"/>
                      </a:lnTo>
                      <a:lnTo>
                        <a:pt x="263" y="360"/>
                      </a:lnTo>
                      <a:lnTo>
                        <a:pt x="279" y="311"/>
                      </a:lnTo>
                      <a:lnTo>
                        <a:pt x="279" y="311"/>
                      </a:lnTo>
                      <a:cubicBezTo>
                        <a:pt x="290" y="279"/>
                        <a:pt x="307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50" y="262"/>
                        <a:pt x="367" y="279"/>
                        <a:pt x="378" y="311"/>
                      </a:cubicBezTo>
                      <a:lnTo>
                        <a:pt x="393" y="360"/>
                      </a:lnTo>
                      <a:lnTo>
                        <a:pt x="656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8" y="279"/>
                        <a:pt x="612" y="251"/>
                        <a:pt x="591" y="22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0" name="Freeform 309">
                  <a:extLst>
                    <a:ext uri="{FF2B5EF4-FFF2-40B4-BE49-F238E27FC236}">
                      <a16:creationId xmlns:a16="http://schemas.microsoft.com/office/drawing/2014/main" id="{DC7A3F3C-7196-5942-B6A6-8CB17DA7F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038" y="6619875"/>
                  <a:ext cx="236537" cy="130175"/>
                </a:xfrm>
                <a:custGeom>
                  <a:avLst/>
                  <a:gdLst>
                    <a:gd name="T0" fmla="*/ 590 w 657"/>
                    <a:gd name="T1" fmla="*/ 229 h 361"/>
                    <a:gd name="T2" fmla="*/ 524 w 657"/>
                    <a:gd name="T3" fmla="*/ 164 h 361"/>
                    <a:gd name="T4" fmla="*/ 459 w 657"/>
                    <a:gd name="T5" fmla="*/ 98 h 361"/>
                    <a:gd name="T6" fmla="*/ 394 w 657"/>
                    <a:gd name="T7" fmla="*/ 33 h 361"/>
                    <a:gd name="T8" fmla="*/ 394 w 657"/>
                    <a:gd name="T9" fmla="*/ 33 h 361"/>
                    <a:gd name="T10" fmla="*/ 328 w 657"/>
                    <a:gd name="T11" fmla="*/ 0 h 361"/>
                    <a:gd name="T12" fmla="*/ 328 w 657"/>
                    <a:gd name="T13" fmla="*/ 0 h 361"/>
                    <a:gd name="T14" fmla="*/ 262 w 657"/>
                    <a:gd name="T15" fmla="*/ 33 h 361"/>
                    <a:gd name="T16" fmla="*/ 196 w 657"/>
                    <a:gd name="T17" fmla="*/ 98 h 361"/>
                    <a:gd name="T18" fmla="*/ 131 w 657"/>
                    <a:gd name="T19" fmla="*/ 164 h 361"/>
                    <a:gd name="T20" fmla="*/ 66 w 657"/>
                    <a:gd name="T21" fmla="*/ 229 h 361"/>
                    <a:gd name="T22" fmla="*/ 66 w 657"/>
                    <a:gd name="T23" fmla="*/ 229 h 361"/>
                    <a:gd name="T24" fmla="*/ 16 w 657"/>
                    <a:gd name="T25" fmla="*/ 311 h 361"/>
                    <a:gd name="T26" fmla="*/ 0 w 657"/>
                    <a:gd name="T27" fmla="*/ 360 h 361"/>
                    <a:gd name="T28" fmla="*/ 262 w 657"/>
                    <a:gd name="T29" fmla="*/ 360 h 361"/>
                    <a:gd name="T30" fmla="*/ 278 w 657"/>
                    <a:gd name="T31" fmla="*/ 311 h 361"/>
                    <a:gd name="T32" fmla="*/ 278 w 657"/>
                    <a:gd name="T33" fmla="*/ 311 h 361"/>
                    <a:gd name="T34" fmla="*/ 328 w 657"/>
                    <a:gd name="T35" fmla="*/ 262 h 361"/>
                    <a:gd name="T36" fmla="*/ 328 w 657"/>
                    <a:gd name="T37" fmla="*/ 262 h 361"/>
                    <a:gd name="T38" fmla="*/ 377 w 657"/>
                    <a:gd name="T39" fmla="*/ 311 h 361"/>
                    <a:gd name="T40" fmla="*/ 394 w 657"/>
                    <a:gd name="T41" fmla="*/ 360 h 361"/>
                    <a:gd name="T42" fmla="*/ 656 w 657"/>
                    <a:gd name="T43" fmla="*/ 360 h 361"/>
                    <a:gd name="T44" fmla="*/ 640 w 657"/>
                    <a:gd name="T45" fmla="*/ 311 h 361"/>
                    <a:gd name="T46" fmla="*/ 640 w 657"/>
                    <a:gd name="T47" fmla="*/ 311 h 361"/>
                    <a:gd name="T48" fmla="*/ 590 w 657"/>
                    <a:gd name="T49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7" h="361">
                      <a:moveTo>
                        <a:pt x="590" y="229"/>
                      </a:moveTo>
                      <a:lnTo>
                        <a:pt x="524" y="164"/>
                      </a:lnTo>
                      <a:lnTo>
                        <a:pt x="459" y="98"/>
                      </a:lnTo>
                      <a:lnTo>
                        <a:pt x="394" y="33"/>
                      </a:lnTo>
                      <a:lnTo>
                        <a:pt x="394" y="33"/>
                      </a:lnTo>
                      <a:cubicBezTo>
                        <a:pt x="371" y="11"/>
                        <a:pt x="349" y="0"/>
                        <a:pt x="328" y="0"/>
                      </a:cubicBezTo>
                      <a:lnTo>
                        <a:pt x="328" y="0"/>
                      </a:lnTo>
                      <a:cubicBezTo>
                        <a:pt x="305" y="0"/>
                        <a:pt x="284" y="11"/>
                        <a:pt x="262" y="33"/>
                      </a:cubicBezTo>
                      <a:lnTo>
                        <a:pt x="196" y="98"/>
                      </a:lnTo>
                      <a:lnTo>
                        <a:pt x="131" y="164"/>
                      </a:lnTo>
                      <a:lnTo>
                        <a:pt x="66" y="229"/>
                      </a:lnTo>
                      <a:lnTo>
                        <a:pt x="66" y="229"/>
                      </a:lnTo>
                      <a:cubicBezTo>
                        <a:pt x="43" y="251"/>
                        <a:pt x="27" y="279"/>
                        <a:pt x="16" y="311"/>
                      </a:cubicBezTo>
                      <a:lnTo>
                        <a:pt x="0" y="360"/>
                      </a:lnTo>
                      <a:lnTo>
                        <a:pt x="262" y="360"/>
                      </a:lnTo>
                      <a:lnTo>
                        <a:pt x="278" y="311"/>
                      </a:lnTo>
                      <a:lnTo>
                        <a:pt x="278" y="311"/>
                      </a:lnTo>
                      <a:cubicBezTo>
                        <a:pt x="289" y="279"/>
                        <a:pt x="305" y="262"/>
                        <a:pt x="328" y="262"/>
                      </a:cubicBezTo>
                      <a:lnTo>
                        <a:pt x="328" y="262"/>
                      </a:lnTo>
                      <a:cubicBezTo>
                        <a:pt x="349" y="262"/>
                        <a:pt x="366" y="279"/>
                        <a:pt x="377" y="311"/>
                      </a:cubicBezTo>
                      <a:lnTo>
                        <a:pt x="394" y="360"/>
                      </a:lnTo>
                      <a:lnTo>
                        <a:pt x="656" y="360"/>
                      </a:lnTo>
                      <a:lnTo>
                        <a:pt x="640" y="311"/>
                      </a:lnTo>
                      <a:lnTo>
                        <a:pt x="640" y="311"/>
                      </a:lnTo>
                      <a:cubicBezTo>
                        <a:pt x="628" y="279"/>
                        <a:pt x="612" y="251"/>
                        <a:pt x="590" y="22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1" name="Freeform 310">
                  <a:extLst>
                    <a:ext uri="{FF2B5EF4-FFF2-40B4-BE49-F238E27FC236}">
                      <a16:creationId xmlns:a16="http://schemas.microsoft.com/office/drawing/2014/main" id="{F9B863D0-BDFE-FB4F-B86D-05624F48D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6619875"/>
                  <a:ext cx="119062" cy="130175"/>
                </a:xfrm>
                <a:custGeom>
                  <a:avLst/>
                  <a:gdLst>
                    <a:gd name="T0" fmla="*/ 262 w 329"/>
                    <a:gd name="T1" fmla="*/ 229 h 361"/>
                    <a:gd name="T2" fmla="*/ 66 w 329"/>
                    <a:gd name="T3" fmla="*/ 33 h 361"/>
                    <a:gd name="T4" fmla="*/ 66 w 329"/>
                    <a:gd name="T5" fmla="*/ 33 h 361"/>
                    <a:gd name="T6" fmla="*/ 0 w 329"/>
                    <a:gd name="T7" fmla="*/ 0 h 361"/>
                    <a:gd name="T8" fmla="*/ 0 w 329"/>
                    <a:gd name="T9" fmla="*/ 262 h 361"/>
                    <a:gd name="T10" fmla="*/ 0 w 329"/>
                    <a:gd name="T11" fmla="*/ 262 h 361"/>
                    <a:gd name="T12" fmla="*/ 49 w 329"/>
                    <a:gd name="T13" fmla="*/ 311 h 361"/>
                    <a:gd name="T14" fmla="*/ 66 w 329"/>
                    <a:gd name="T15" fmla="*/ 360 h 361"/>
                    <a:gd name="T16" fmla="*/ 328 w 329"/>
                    <a:gd name="T17" fmla="*/ 360 h 361"/>
                    <a:gd name="T18" fmla="*/ 311 w 329"/>
                    <a:gd name="T19" fmla="*/ 311 h 361"/>
                    <a:gd name="T20" fmla="*/ 311 w 329"/>
                    <a:gd name="T21" fmla="*/ 311 h 361"/>
                    <a:gd name="T22" fmla="*/ 262 w 329"/>
                    <a:gd name="T23" fmla="*/ 22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9" h="361">
                      <a:moveTo>
                        <a:pt x="262" y="229"/>
                      </a:moveTo>
                      <a:lnTo>
                        <a:pt x="66" y="33"/>
                      </a:lnTo>
                      <a:lnTo>
                        <a:pt x="66" y="33"/>
                      </a:lnTo>
                      <a:cubicBezTo>
                        <a:pt x="44" y="11"/>
                        <a:pt x="22" y="0"/>
                        <a:pt x="0" y="0"/>
                      </a:cubicBezTo>
                      <a:lnTo>
                        <a:pt x="0" y="262"/>
                      </a:lnTo>
                      <a:lnTo>
                        <a:pt x="0" y="262"/>
                      </a:lnTo>
                      <a:cubicBezTo>
                        <a:pt x="22" y="262"/>
                        <a:pt x="38" y="279"/>
                        <a:pt x="49" y="311"/>
                      </a:cubicBezTo>
                      <a:lnTo>
                        <a:pt x="66" y="360"/>
                      </a:lnTo>
                      <a:lnTo>
                        <a:pt x="328" y="360"/>
                      </a:lnTo>
                      <a:lnTo>
                        <a:pt x="311" y="311"/>
                      </a:lnTo>
                      <a:lnTo>
                        <a:pt x="311" y="311"/>
                      </a:lnTo>
                      <a:cubicBezTo>
                        <a:pt x="300" y="279"/>
                        <a:pt x="284" y="251"/>
                        <a:pt x="262" y="229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2" name="Freeform 311">
                  <a:extLst>
                    <a:ext uri="{FF2B5EF4-FFF2-40B4-BE49-F238E27FC236}">
                      <a16:creationId xmlns:a16="http://schemas.microsoft.com/office/drawing/2014/main" id="{38CCEB40-EF2B-664C-9EA2-6B8AB4453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9163" y="6619875"/>
                  <a:ext cx="23812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3" name="Freeform 312">
                  <a:extLst>
                    <a:ext uri="{FF2B5EF4-FFF2-40B4-BE49-F238E27FC236}">
                      <a16:creationId xmlns:a16="http://schemas.microsoft.com/office/drawing/2014/main" id="{B6730BD1-895E-1A47-B6D1-FEEE7E411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6619875"/>
                  <a:ext cx="23813" cy="23813"/>
                </a:xfrm>
                <a:custGeom>
                  <a:avLst/>
                  <a:gdLst>
                    <a:gd name="T0" fmla="*/ 33 w 66"/>
                    <a:gd name="T1" fmla="*/ 0 h 66"/>
                    <a:gd name="T2" fmla="*/ 33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3 w 66"/>
                    <a:gd name="T9" fmla="*/ 65 h 66"/>
                    <a:gd name="T10" fmla="*/ 33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3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4" name="Freeform 313">
                  <a:extLst>
                    <a:ext uri="{FF2B5EF4-FFF2-40B4-BE49-F238E27FC236}">
                      <a16:creationId xmlns:a16="http://schemas.microsoft.com/office/drawing/2014/main" id="{079B5AC8-1C91-0D4D-95F7-5C474A76A1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2425" y="6619875"/>
                  <a:ext cx="23813" cy="23813"/>
                </a:xfrm>
                <a:custGeom>
                  <a:avLst/>
                  <a:gdLst>
                    <a:gd name="T0" fmla="*/ 32 w 66"/>
                    <a:gd name="T1" fmla="*/ 0 h 66"/>
                    <a:gd name="T2" fmla="*/ 32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2 w 66"/>
                    <a:gd name="T9" fmla="*/ 65 h 66"/>
                    <a:gd name="T10" fmla="*/ 32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2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0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0" y="65"/>
                        <a:pt x="32" y="65"/>
                      </a:cubicBezTo>
                      <a:lnTo>
                        <a:pt x="32" y="65"/>
                      </a:lnTo>
                      <a:cubicBezTo>
                        <a:pt x="54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4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5" name="Freeform 314">
                  <a:extLst>
                    <a:ext uri="{FF2B5EF4-FFF2-40B4-BE49-F238E27FC236}">
                      <a16:creationId xmlns:a16="http://schemas.microsoft.com/office/drawing/2014/main" id="{C430AA24-497C-AC40-8A92-230079DEF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9850" y="6619875"/>
                  <a:ext cx="23813" cy="23813"/>
                </a:xfrm>
                <a:custGeom>
                  <a:avLst/>
                  <a:gdLst>
                    <a:gd name="T0" fmla="*/ 32 w 67"/>
                    <a:gd name="T1" fmla="*/ 0 h 66"/>
                    <a:gd name="T2" fmla="*/ 32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2 w 67"/>
                    <a:gd name="T9" fmla="*/ 65 h 66"/>
                    <a:gd name="T10" fmla="*/ 32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2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2" y="65"/>
                      </a:cubicBezTo>
                      <a:lnTo>
                        <a:pt x="32" y="65"/>
                      </a:lnTo>
                      <a:cubicBezTo>
                        <a:pt x="55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5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6" name="Freeform 315">
                  <a:extLst>
                    <a:ext uri="{FF2B5EF4-FFF2-40B4-BE49-F238E27FC236}">
                      <a16:creationId xmlns:a16="http://schemas.microsoft.com/office/drawing/2014/main" id="{D080D4EF-A57B-1444-B7A2-A456D75E6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5688" y="6619875"/>
                  <a:ext cx="23812" cy="23813"/>
                </a:xfrm>
                <a:custGeom>
                  <a:avLst/>
                  <a:gdLst>
                    <a:gd name="T0" fmla="*/ 33 w 67"/>
                    <a:gd name="T1" fmla="*/ 0 h 66"/>
                    <a:gd name="T2" fmla="*/ 33 w 67"/>
                    <a:gd name="T3" fmla="*/ 0 h 66"/>
                    <a:gd name="T4" fmla="*/ 0 w 67"/>
                    <a:gd name="T5" fmla="*/ 33 h 66"/>
                    <a:gd name="T6" fmla="*/ 0 w 67"/>
                    <a:gd name="T7" fmla="*/ 33 h 66"/>
                    <a:gd name="T8" fmla="*/ 33 w 67"/>
                    <a:gd name="T9" fmla="*/ 65 h 66"/>
                    <a:gd name="T10" fmla="*/ 33 w 67"/>
                    <a:gd name="T11" fmla="*/ 65 h 66"/>
                    <a:gd name="T12" fmla="*/ 66 w 67"/>
                    <a:gd name="T13" fmla="*/ 33 h 66"/>
                    <a:gd name="T14" fmla="*/ 66 w 67"/>
                    <a:gd name="T15" fmla="*/ 33 h 66"/>
                    <a:gd name="T16" fmla="*/ 33 w 67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" h="66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11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1" y="65"/>
                        <a:pt x="33" y="65"/>
                      </a:cubicBezTo>
                      <a:lnTo>
                        <a:pt x="33" y="65"/>
                      </a:lnTo>
                      <a:cubicBezTo>
                        <a:pt x="55" y="65"/>
                        <a:pt x="66" y="54"/>
                        <a:pt x="66" y="33"/>
                      </a:cubicBezTo>
                      <a:lnTo>
                        <a:pt x="66" y="33"/>
                      </a:lnTo>
                      <a:cubicBezTo>
                        <a:pt x="66" y="11"/>
                        <a:pt x="55" y="0"/>
                        <a:pt x="33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7" name="Freeform 316">
                  <a:extLst>
                    <a:ext uri="{FF2B5EF4-FFF2-40B4-BE49-F238E27FC236}">
                      <a16:creationId xmlns:a16="http://schemas.microsoft.com/office/drawing/2014/main" id="{412E32B3-92F4-044C-ACF5-4FF450BA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3113" y="6619875"/>
                  <a:ext cx="23812" cy="23813"/>
                </a:xfrm>
                <a:custGeom>
                  <a:avLst/>
                  <a:gdLst>
                    <a:gd name="T0" fmla="*/ 32 w 66"/>
                    <a:gd name="T1" fmla="*/ 0 h 66"/>
                    <a:gd name="T2" fmla="*/ 32 w 66"/>
                    <a:gd name="T3" fmla="*/ 0 h 66"/>
                    <a:gd name="T4" fmla="*/ 0 w 66"/>
                    <a:gd name="T5" fmla="*/ 33 h 66"/>
                    <a:gd name="T6" fmla="*/ 0 w 66"/>
                    <a:gd name="T7" fmla="*/ 33 h 66"/>
                    <a:gd name="T8" fmla="*/ 32 w 66"/>
                    <a:gd name="T9" fmla="*/ 65 h 66"/>
                    <a:gd name="T10" fmla="*/ 32 w 66"/>
                    <a:gd name="T11" fmla="*/ 65 h 66"/>
                    <a:gd name="T12" fmla="*/ 65 w 66"/>
                    <a:gd name="T13" fmla="*/ 33 h 66"/>
                    <a:gd name="T14" fmla="*/ 65 w 66"/>
                    <a:gd name="T15" fmla="*/ 33 h 66"/>
                    <a:gd name="T16" fmla="*/ 32 w 66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66">
                      <a:moveTo>
                        <a:pt x="32" y="0"/>
                      </a:moveTo>
                      <a:lnTo>
                        <a:pt x="32" y="0"/>
                      </a:lnTo>
                      <a:cubicBezTo>
                        <a:pt x="10" y="0"/>
                        <a:pt x="0" y="11"/>
                        <a:pt x="0" y="33"/>
                      </a:cubicBezTo>
                      <a:lnTo>
                        <a:pt x="0" y="33"/>
                      </a:lnTo>
                      <a:cubicBezTo>
                        <a:pt x="0" y="54"/>
                        <a:pt x="10" y="65"/>
                        <a:pt x="32" y="65"/>
                      </a:cubicBezTo>
                      <a:lnTo>
                        <a:pt x="32" y="65"/>
                      </a:lnTo>
                      <a:cubicBezTo>
                        <a:pt x="55" y="65"/>
                        <a:pt x="65" y="54"/>
                        <a:pt x="65" y="33"/>
                      </a:cubicBezTo>
                      <a:lnTo>
                        <a:pt x="65" y="33"/>
                      </a:lnTo>
                      <a:cubicBezTo>
                        <a:pt x="65" y="11"/>
                        <a:pt x="55" y="0"/>
                        <a:pt x="32" y="0"/>
                      </a:cubicBezTo>
                    </a:path>
                  </a:pathLst>
                </a:custGeom>
                <a:solidFill>
                  <a:srgbClr val="C02C2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1ED19F-1D19-EB4C-8FA2-5879AFA54F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1915" y="-176464"/>
              <a:ext cx="1620000" cy="7666640"/>
              <a:chOff x="1955663" y="-888984"/>
              <a:chExt cx="1440000" cy="6814791"/>
            </a:xfrm>
          </p:grpSpPr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D7FB3FD8-390D-7543-BA90-9AD08CAA3D5C}"/>
                  </a:ext>
                </a:extLst>
              </p:cNvPr>
              <p:cNvGrpSpPr/>
              <p:nvPr/>
            </p:nvGrpSpPr>
            <p:grpSpPr>
              <a:xfrm rot="5400000">
                <a:off x="2521377" y="-1416379"/>
                <a:ext cx="338824" cy="1393613"/>
                <a:chOff x="1054100" y="1865313"/>
                <a:chExt cx="266700" cy="1096962"/>
              </a:xfrm>
            </p:grpSpPr>
            <p:sp>
              <p:nvSpPr>
                <p:cNvPr id="655" name="Freeform 39">
                  <a:extLst>
                    <a:ext uri="{FF2B5EF4-FFF2-40B4-BE49-F238E27FC236}">
                      <a16:creationId xmlns:a16="http://schemas.microsoft.com/office/drawing/2014/main" id="{E7577771-40B6-5E46-9C31-56CAA0AD1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1865313"/>
                  <a:ext cx="266700" cy="1096962"/>
                </a:xfrm>
                <a:custGeom>
                  <a:avLst/>
                  <a:gdLst>
                    <a:gd name="T0" fmla="*/ 279 w 739"/>
                    <a:gd name="T1" fmla="*/ 2442 h 3049"/>
                    <a:gd name="T2" fmla="*/ 312 w 739"/>
                    <a:gd name="T3" fmla="*/ 2376 h 3049"/>
                    <a:gd name="T4" fmla="*/ 344 w 739"/>
                    <a:gd name="T5" fmla="*/ 2376 h 3049"/>
                    <a:gd name="T6" fmla="*/ 213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1 w 739"/>
                    <a:gd name="T19" fmla="*/ 541 h 3049"/>
                    <a:gd name="T20" fmla="*/ 148 w 739"/>
                    <a:gd name="T21" fmla="*/ 475 h 3049"/>
                    <a:gd name="T22" fmla="*/ 115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2 w 739"/>
                    <a:gd name="T35" fmla="*/ 672 h 3049"/>
                    <a:gd name="T36" fmla="*/ 721 w 739"/>
                    <a:gd name="T37" fmla="*/ 1557 h 3049"/>
                    <a:gd name="T38" fmla="*/ 492 w 739"/>
                    <a:gd name="T39" fmla="*/ 1786 h 3049"/>
                    <a:gd name="T40" fmla="*/ 197 w 739"/>
                    <a:gd name="T41" fmla="*/ 2081 h 3049"/>
                    <a:gd name="T42" fmla="*/ 50 w 739"/>
                    <a:gd name="T43" fmla="*/ 2245 h 3049"/>
                    <a:gd name="T44" fmla="*/ 459 w 739"/>
                    <a:gd name="T45" fmla="*/ 2278 h 3049"/>
                    <a:gd name="T46" fmla="*/ 525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8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3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8 w 739"/>
                    <a:gd name="T87" fmla="*/ 147 h 3049"/>
                    <a:gd name="T88" fmla="*/ 50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7 w 739"/>
                    <a:gd name="T95" fmla="*/ 762 h 3049"/>
                    <a:gd name="T96" fmla="*/ 74 w 739"/>
                    <a:gd name="T97" fmla="*/ 778 h 3049"/>
                    <a:gd name="T98" fmla="*/ 98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6" y="2442"/>
                      </a:moveTo>
                      <a:lnTo>
                        <a:pt x="246" y="2442"/>
                      </a:lnTo>
                      <a:cubicBezTo>
                        <a:pt x="246" y="2452"/>
                        <a:pt x="252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2" y="2425"/>
                        <a:pt x="246" y="2431"/>
                        <a:pt x="246" y="2442"/>
                      </a:cubicBezTo>
                      <a:close/>
                      <a:moveTo>
                        <a:pt x="312" y="2376"/>
                      </a:moveTo>
                      <a:lnTo>
                        <a:pt x="312" y="2376"/>
                      </a:lnTo>
                      <a:cubicBezTo>
                        <a:pt x="312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9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9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2" y="2365"/>
                        <a:pt x="312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8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1" y="2496"/>
                        <a:pt x="181" y="2507"/>
                      </a:cubicBezTo>
                      <a:lnTo>
                        <a:pt x="181" y="2507"/>
                      </a:lnTo>
                      <a:cubicBezTo>
                        <a:pt x="181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8" y="2524"/>
                        <a:pt x="213" y="2518"/>
                        <a:pt x="213" y="2507"/>
                      </a:cubicBezTo>
                      <a:close/>
                      <a:moveTo>
                        <a:pt x="148" y="2573"/>
                      </a:moveTo>
                      <a:lnTo>
                        <a:pt x="148" y="2573"/>
                      </a:lnTo>
                      <a:cubicBezTo>
                        <a:pt x="148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1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1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8" y="2584"/>
                        <a:pt x="148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7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50" y="2627"/>
                        <a:pt x="50" y="2638"/>
                      </a:cubicBezTo>
                      <a:lnTo>
                        <a:pt x="50" y="2638"/>
                      </a:lnTo>
                      <a:cubicBezTo>
                        <a:pt x="50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7" y="2655"/>
                        <a:pt x="82" y="2650"/>
                        <a:pt x="82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8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1" y="529"/>
                        <a:pt x="181" y="541"/>
                      </a:cubicBezTo>
                      <a:lnTo>
                        <a:pt x="181" y="541"/>
                      </a:lnTo>
                      <a:cubicBezTo>
                        <a:pt x="181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8" y="557"/>
                        <a:pt x="213" y="551"/>
                        <a:pt x="213" y="541"/>
                      </a:cubicBezTo>
                      <a:close/>
                      <a:moveTo>
                        <a:pt x="148" y="475"/>
                      </a:moveTo>
                      <a:lnTo>
                        <a:pt x="148" y="475"/>
                      </a:lnTo>
                      <a:cubicBezTo>
                        <a:pt x="148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1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1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8" y="486"/>
                        <a:pt x="148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7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50" y="398"/>
                        <a:pt x="50" y="409"/>
                      </a:cubicBezTo>
                      <a:lnTo>
                        <a:pt x="50" y="409"/>
                      </a:lnTo>
                      <a:cubicBezTo>
                        <a:pt x="50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7" y="426"/>
                        <a:pt x="82" y="420"/>
                        <a:pt x="82" y="409"/>
                      </a:cubicBezTo>
                      <a:close/>
                      <a:moveTo>
                        <a:pt x="246" y="606"/>
                      </a:moveTo>
                      <a:lnTo>
                        <a:pt x="246" y="606"/>
                      </a:lnTo>
                      <a:cubicBezTo>
                        <a:pt x="246" y="617"/>
                        <a:pt x="252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2" y="589"/>
                        <a:pt x="246" y="595"/>
                        <a:pt x="246" y="606"/>
                      </a:cubicBezTo>
                      <a:close/>
                      <a:moveTo>
                        <a:pt x="312" y="672"/>
                      </a:moveTo>
                      <a:lnTo>
                        <a:pt x="312" y="672"/>
                      </a:lnTo>
                      <a:cubicBezTo>
                        <a:pt x="312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9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9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2" y="660"/>
                        <a:pt x="312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1" y="1557"/>
                      </a:cubicBezTo>
                      <a:lnTo>
                        <a:pt x="689" y="1590"/>
                      </a:lnTo>
                      <a:lnTo>
                        <a:pt x="656" y="1623"/>
                      </a:lnTo>
                      <a:lnTo>
                        <a:pt x="558" y="1721"/>
                      </a:lnTo>
                      <a:lnTo>
                        <a:pt x="525" y="1754"/>
                      </a:lnTo>
                      <a:lnTo>
                        <a:pt x="492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50" y="2234"/>
                        <a:pt x="50" y="2245"/>
                      </a:cubicBezTo>
                      <a:lnTo>
                        <a:pt x="50" y="2245"/>
                      </a:lnTo>
                      <a:cubicBezTo>
                        <a:pt x="50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10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1" y="2278"/>
                        <a:pt x="500" y="2281"/>
                        <a:pt x="517" y="2286"/>
                      </a:cubicBezTo>
                      <a:lnTo>
                        <a:pt x="517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5" y="2344"/>
                      </a:cubicBezTo>
                      <a:lnTo>
                        <a:pt x="492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50" y="2824"/>
                        <a:pt x="50" y="2835"/>
                      </a:cubicBezTo>
                      <a:lnTo>
                        <a:pt x="50" y="2835"/>
                      </a:lnTo>
                      <a:cubicBezTo>
                        <a:pt x="50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40" y="2882"/>
                        <a:pt x="148" y="2889"/>
                        <a:pt x="148" y="2901"/>
                      </a:cubicBezTo>
                      <a:lnTo>
                        <a:pt x="148" y="2901"/>
                      </a:lnTo>
                      <a:cubicBezTo>
                        <a:pt x="148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7" y="2715"/>
                        <a:pt x="17" y="2704"/>
                      </a:cubicBezTo>
                      <a:lnTo>
                        <a:pt x="17" y="2704"/>
                      </a:lnTo>
                      <a:cubicBezTo>
                        <a:pt x="17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8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9" y="2351"/>
                      </a:cubicBezTo>
                      <a:lnTo>
                        <a:pt x="189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2" y="1655"/>
                      </a:lnTo>
                      <a:lnTo>
                        <a:pt x="525" y="1623"/>
                      </a:lnTo>
                      <a:lnTo>
                        <a:pt x="558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9" y="696"/>
                      </a:cubicBezTo>
                      <a:lnTo>
                        <a:pt x="189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8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7" y="355"/>
                        <a:pt x="17" y="344"/>
                      </a:cubicBezTo>
                      <a:lnTo>
                        <a:pt x="17" y="344"/>
                      </a:lnTo>
                      <a:cubicBezTo>
                        <a:pt x="17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8" y="136"/>
                        <a:pt x="148" y="147"/>
                      </a:cubicBezTo>
                      <a:lnTo>
                        <a:pt x="148" y="147"/>
                      </a:lnTo>
                      <a:cubicBezTo>
                        <a:pt x="148" y="158"/>
                        <a:pt x="140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50" y="202"/>
                        <a:pt x="50" y="213"/>
                      </a:cubicBezTo>
                      <a:lnTo>
                        <a:pt x="50" y="213"/>
                      </a:lnTo>
                      <a:cubicBezTo>
                        <a:pt x="50" y="224"/>
                        <a:pt x="55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5" y="704"/>
                      </a:lnTo>
                      <a:lnTo>
                        <a:pt x="525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7" y="762"/>
                      </a:cubicBezTo>
                      <a:lnTo>
                        <a:pt x="517" y="762"/>
                      </a:lnTo>
                      <a:cubicBezTo>
                        <a:pt x="500" y="767"/>
                        <a:pt x="481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10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50" y="792"/>
                        <a:pt x="50" y="803"/>
                      </a:cubicBezTo>
                      <a:lnTo>
                        <a:pt x="50" y="803"/>
                      </a:lnTo>
                      <a:cubicBezTo>
                        <a:pt x="50" y="814"/>
                        <a:pt x="55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2" y="1262"/>
                      </a:lnTo>
                      <a:lnTo>
                        <a:pt x="525" y="1294"/>
                      </a:lnTo>
                      <a:lnTo>
                        <a:pt x="558" y="1327"/>
                      </a:lnTo>
                      <a:lnTo>
                        <a:pt x="590" y="1360"/>
                      </a:lnTo>
                      <a:lnTo>
                        <a:pt x="623" y="1393"/>
                      </a:lnTo>
                      <a:lnTo>
                        <a:pt x="656" y="1426"/>
                      </a:lnTo>
                      <a:lnTo>
                        <a:pt x="689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56" name="Freeform 48">
                  <a:extLst>
                    <a:ext uri="{FF2B5EF4-FFF2-40B4-BE49-F238E27FC236}">
                      <a16:creationId xmlns:a16="http://schemas.microsoft.com/office/drawing/2014/main" id="{E38AC99D-877A-BA43-97D2-33EFC45CB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100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4 w 476"/>
                    <a:gd name="T13" fmla="*/ 377 h 952"/>
                    <a:gd name="T14" fmla="*/ 361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30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30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30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9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9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F88C50EA-5916-754E-AE48-F31EF73774DA}"/>
                    </a:ext>
                  </a:extLst>
                </p:cNvPr>
                <p:cNvGrpSpPr/>
                <p:nvPr/>
              </p:nvGrpSpPr>
              <p:grpSpPr>
                <a:xfrm>
                  <a:off x="1066800" y="2360613"/>
                  <a:ext cx="41275" cy="107950"/>
                  <a:chOff x="1066800" y="2360613"/>
                  <a:chExt cx="41275" cy="107950"/>
                </a:xfrm>
                <a:solidFill>
                  <a:schemeClr val="accent2"/>
                </a:solidFill>
              </p:grpSpPr>
              <p:sp>
                <p:nvSpPr>
                  <p:cNvPr id="658" name="Freeform 54">
                    <a:extLst>
                      <a:ext uri="{FF2B5EF4-FFF2-40B4-BE49-F238E27FC236}">
                        <a16:creationId xmlns:a16="http://schemas.microsoft.com/office/drawing/2014/main" id="{2FFADB77-FA83-D846-820F-2E36E86423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800" y="2360613"/>
                    <a:ext cx="41275" cy="41275"/>
                  </a:xfrm>
                  <a:custGeom>
                    <a:avLst/>
                    <a:gdLst>
                      <a:gd name="T0" fmla="*/ 39 w 114"/>
                      <a:gd name="T1" fmla="*/ 107 h 114"/>
                      <a:gd name="T2" fmla="*/ 39 w 114"/>
                      <a:gd name="T3" fmla="*/ 107 h 114"/>
                      <a:gd name="T4" fmla="*/ 88 w 114"/>
                      <a:gd name="T5" fmla="*/ 107 h 114"/>
                      <a:gd name="T6" fmla="*/ 88 w 114"/>
                      <a:gd name="T7" fmla="*/ 107 h 114"/>
                      <a:gd name="T8" fmla="*/ 113 w 114"/>
                      <a:gd name="T9" fmla="*/ 82 h 114"/>
                      <a:gd name="T10" fmla="*/ 113 w 114"/>
                      <a:gd name="T11" fmla="*/ 82 h 114"/>
                      <a:gd name="T12" fmla="*/ 96 w 114"/>
                      <a:gd name="T13" fmla="*/ 50 h 114"/>
                      <a:gd name="T14" fmla="*/ 63 w 114"/>
                      <a:gd name="T15" fmla="*/ 17 h 114"/>
                      <a:gd name="T16" fmla="*/ 63 w 114"/>
                      <a:gd name="T17" fmla="*/ 17 h 114"/>
                      <a:gd name="T18" fmla="*/ 31 w 114"/>
                      <a:gd name="T19" fmla="*/ 0 h 114"/>
                      <a:gd name="T20" fmla="*/ 31 w 114"/>
                      <a:gd name="T21" fmla="*/ 0 h 114"/>
                      <a:gd name="T22" fmla="*/ 6 w 114"/>
                      <a:gd name="T23" fmla="*/ 25 h 114"/>
                      <a:gd name="T24" fmla="*/ 6 w 114"/>
                      <a:gd name="T25" fmla="*/ 25 h 114"/>
                      <a:gd name="T26" fmla="*/ 6 w 114"/>
                      <a:gd name="T27" fmla="*/ 74 h 114"/>
                      <a:gd name="T28" fmla="*/ 6 w 114"/>
                      <a:gd name="T29" fmla="*/ 74 h 114"/>
                      <a:gd name="T30" fmla="*/ 39 w 114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4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6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5" y="101"/>
                          <a:pt x="113" y="93"/>
                          <a:pt x="113" y="82"/>
                        </a:cubicBezTo>
                        <a:lnTo>
                          <a:pt x="113" y="82"/>
                        </a:lnTo>
                        <a:cubicBezTo>
                          <a:pt x="113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3" y="6"/>
                          <a:pt x="42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20" y="0"/>
                          <a:pt x="12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2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59" name="Freeform 57">
                    <a:extLst>
                      <a:ext uri="{FF2B5EF4-FFF2-40B4-BE49-F238E27FC236}">
                        <a16:creationId xmlns:a16="http://schemas.microsoft.com/office/drawing/2014/main" id="{59D69414-341E-D845-85D2-ACE1D07D63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800" y="2427288"/>
                    <a:ext cx="41275" cy="41275"/>
                  </a:xfrm>
                  <a:custGeom>
                    <a:avLst/>
                    <a:gdLst>
                      <a:gd name="T0" fmla="*/ 6 w 114"/>
                      <a:gd name="T1" fmla="*/ 87 h 113"/>
                      <a:gd name="T2" fmla="*/ 6 w 114"/>
                      <a:gd name="T3" fmla="*/ 87 h 113"/>
                      <a:gd name="T4" fmla="*/ 31 w 114"/>
                      <a:gd name="T5" fmla="*/ 112 h 113"/>
                      <a:gd name="T6" fmla="*/ 31 w 114"/>
                      <a:gd name="T7" fmla="*/ 112 h 113"/>
                      <a:gd name="T8" fmla="*/ 63 w 114"/>
                      <a:gd name="T9" fmla="*/ 95 h 113"/>
                      <a:gd name="T10" fmla="*/ 96 w 114"/>
                      <a:gd name="T11" fmla="*/ 63 h 113"/>
                      <a:gd name="T12" fmla="*/ 96 w 114"/>
                      <a:gd name="T13" fmla="*/ 63 h 113"/>
                      <a:gd name="T14" fmla="*/ 113 w 114"/>
                      <a:gd name="T15" fmla="*/ 30 h 113"/>
                      <a:gd name="T16" fmla="*/ 113 w 114"/>
                      <a:gd name="T17" fmla="*/ 30 h 113"/>
                      <a:gd name="T18" fmla="*/ 88 w 114"/>
                      <a:gd name="T19" fmla="*/ 5 h 113"/>
                      <a:gd name="T20" fmla="*/ 88 w 114"/>
                      <a:gd name="T21" fmla="*/ 5 h 113"/>
                      <a:gd name="T22" fmla="*/ 39 w 114"/>
                      <a:gd name="T23" fmla="*/ 5 h 113"/>
                      <a:gd name="T24" fmla="*/ 39 w 114"/>
                      <a:gd name="T25" fmla="*/ 5 h 113"/>
                      <a:gd name="T26" fmla="*/ 6 w 114"/>
                      <a:gd name="T27" fmla="*/ 38 h 113"/>
                      <a:gd name="T28" fmla="*/ 6 w 114"/>
                      <a:gd name="T29" fmla="*/ 38 h 113"/>
                      <a:gd name="T30" fmla="*/ 6 w 114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4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2" y="103"/>
                          <a:pt x="20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2" y="112"/>
                          <a:pt x="53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3" y="40"/>
                          <a:pt x="113" y="30"/>
                        </a:cubicBezTo>
                        <a:lnTo>
                          <a:pt x="113" y="30"/>
                        </a:lnTo>
                        <a:cubicBezTo>
                          <a:pt x="113" y="18"/>
                          <a:pt x="105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6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2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B729FEA7-343F-384A-AC10-BB83119DDB1F}"/>
                  </a:ext>
                </a:extLst>
              </p:cNvPr>
              <p:cNvGrpSpPr/>
              <p:nvPr/>
            </p:nvGrpSpPr>
            <p:grpSpPr>
              <a:xfrm rot="5400000">
                <a:off x="2356085" y="570091"/>
                <a:ext cx="669408" cy="1393613"/>
                <a:chOff x="2487613" y="1865313"/>
                <a:chExt cx="526915" cy="1096962"/>
              </a:xfrm>
            </p:grpSpPr>
            <p:sp>
              <p:nvSpPr>
                <p:cNvPr id="646" name="Freeform 41">
                  <a:extLst>
                    <a:ext uri="{FF2B5EF4-FFF2-40B4-BE49-F238E27FC236}">
                      <a16:creationId xmlns:a16="http://schemas.microsoft.com/office/drawing/2014/main" id="{D951695E-E380-5C4B-BCEE-C411B9051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7613" y="1865313"/>
                  <a:ext cx="265112" cy="1096962"/>
                </a:xfrm>
                <a:custGeom>
                  <a:avLst/>
                  <a:gdLst>
                    <a:gd name="T0" fmla="*/ 655 w 738"/>
                    <a:gd name="T1" fmla="*/ 409 h 3049"/>
                    <a:gd name="T2" fmla="*/ 622 w 738"/>
                    <a:gd name="T3" fmla="*/ 475 h 3049"/>
                    <a:gd name="T4" fmla="*/ 590 w 738"/>
                    <a:gd name="T5" fmla="*/ 475 h 3049"/>
                    <a:gd name="T6" fmla="*/ 557 w 738"/>
                    <a:gd name="T7" fmla="*/ 541 h 3049"/>
                    <a:gd name="T8" fmla="*/ 541 w 738"/>
                    <a:gd name="T9" fmla="*/ 557 h 3049"/>
                    <a:gd name="T10" fmla="*/ 541 w 738"/>
                    <a:gd name="T11" fmla="*/ 2524 h 3049"/>
                    <a:gd name="T12" fmla="*/ 541 w 738"/>
                    <a:gd name="T13" fmla="*/ 2491 h 3049"/>
                    <a:gd name="T14" fmla="*/ 606 w 738"/>
                    <a:gd name="T15" fmla="*/ 2589 h 3049"/>
                    <a:gd name="T16" fmla="*/ 590 w 738"/>
                    <a:gd name="T17" fmla="*/ 2573 h 3049"/>
                    <a:gd name="T18" fmla="*/ 688 w 738"/>
                    <a:gd name="T19" fmla="*/ 2638 h 3049"/>
                    <a:gd name="T20" fmla="*/ 491 w 738"/>
                    <a:gd name="T21" fmla="*/ 2442 h 3049"/>
                    <a:gd name="T22" fmla="*/ 459 w 738"/>
                    <a:gd name="T23" fmla="*/ 2442 h 3049"/>
                    <a:gd name="T24" fmla="*/ 426 w 738"/>
                    <a:gd name="T25" fmla="*/ 2376 h 3049"/>
                    <a:gd name="T26" fmla="*/ 410 w 738"/>
                    <a:gd name="T27" fmla="*/ 2393 h 3049"/>
                    <a:gd name="T28" fmla="*/ 475 w 738"/>
                    <a:gd name="T29" fmla="*/ 589 h 3049"/>
                    <a:gd name="T30" fmla="*/ 475 w 738"/>
                    <a:gd name="T31" fmla="*/ 622 h 3049"/>
                    <a:gd name="T32" fmla="*/ 410 w 738"/>
                    <a:gd name="T33" fmla="*/ 655 h 3049"/>
                    <a:gd name="T34" fmla="*/ 426 w 738"/>
                    <a:gd name="T35" fmla="*/ 672 h 3049"/>
                    <a:gd name="T36" fmla="*/ 737 w 738"/>
                    <a:gd name="T37" fmla="*/ 458 h 3049"/>
                    <a:gd name="T38" fmla="*/ 574 w 738"/>
                    <a:gd name="T39" fmla="*/ 606 h 3049"/>
                    <a:gd name="T40" fmla="*/ 549 w 738"/>
                    <a:gd name="T41" fmla="*/ 696 h 3049"/>
                    <a:gd name="T42" fmla="*/ 737 w 738"/>
                    <a:gd name="T43" fmla="*/ 917 h 3049"/>
                    <a:gd name="T44" fmla="*/ 131 w 738"/>
                    <a:gd name="T45" fmla="*/ 1524 h 3049"/>
                    <a:gd name="T46" fmla="*/ 278 w 738"/>
                    <a:gd name="T47" fmla="*/ 1688 h 3049"/>
                    <a:gd name="T48" fmla="*/ 442 w 738"/>
                    <a:gd name="T49" fmla="*/ 1852 h 3049"/>
                    <a:gd name="T50" fmla="*/ 606 w 738"/>
                    <a:gd name="T51" fmla="*/ 2016 h 3049"/>
                    <a:gd name="T52" fmla="*/ 737 w 738"/>
                    <a:gd name="T53" fmla="*/ 2131 h 3049"/>
                    <a:gd name="T54" fmla="*/ 549 w 738"/>
                    <a:gd name="T55" fmla="*/ 2351 h 3049"/>
                    <a:gd name="T56" fmla="*/ 672 w 738"/>
                    <a:gd name="T57" fmla="*/ 2540 h 3049"/>
                    <a:gd name="T58" fmla="*/ 737 w 738"/>
                    <a:gd name="T59" fmla="*/ 2687 h 3049"/>
                    <a:gd name="T60" fmla="*/ 737 w 738"/>
                    <a:gd name="T61" fmla="*/ 3048 h 3049"/>
                    <a:gd name="T62" fmla="*/ 606 w 738"/>
                    <a:gd name="T63" fmla="*/ 2933 h 3049"/>
                    <a:gd name="T64" fmla="*/ 664 w 738"/>
                    <a:gd name="T65" fmla="*/ 2860 h 3049"/>
                    <a:gd name="T66" fmla="*/ 606 w 738"/>
                    <a:gd name="T67" fmla="*/ 2737 h 3049"/>
                    <a:gd name="T68" fmla="*/ 442 w 738"/>
                    <a:gd name="T69" fmla="*/ 2573 h 3049"/>
                    <a:gd name="T70" fmla="*/ 278 w 738"/>
                    <a:gd name="T71" fmla="*/ 2409 h 3049"/>
                    <a:gd name="T72" fmla="*/ 197 w 738"/>
                    <a:gd name="T73" fmla="*/ 2310 h 3049"/>
                    <a:gd name="T74" fmla="*/ 606 w 738"/>
                    <a:gd name="T75" fmla="*/ 2278 h 3049"/>
                    <a:gd name="T76" fmla="*/ 672 w 738"/>
                    <a:gd name="T77" fmla="*/ 2212 h 3049"/>
                    <a:gd name="T78" fmla="*/ 377 w 738"/>
                    <a:gd name="T79" fmla="*/ 1917 h 3049"/>
                    <a:gd name="T80" fmla="*/ 82 w 738"/>
                    <a:gd name="T81" fmla="*/ 1623 h 3049"/>
                    <a:gd name="T82" fmla="*/ 0 w 738"/>
                    <a:gd name="T83" fmla="*/ 1524 h 3049"/>
                    <a:gd name="T84" fmla="*/ 147 w 738"/>
                    <a:gd name="T85" fmla="*/ 1360 h 3049"/>
                    <a:gd name="T86" fmla="*/ 311 w 738"/>
                    <a:gd name="T87" fmla="*/ 1196 h 3049"/>
                    <a:gd name="T88" fmla="*/ 475 w 738"/>
                    <a:gd name="T89" fmla="*/ 1032 h 3049"/>
                    <a:gd name="T90" fmla="*/ 639 w 738"/>
                    <a:gd name="T91" fmla="*/ 868 h 3049"/>
                    <a:gd name="T92" fmla="*/ 664 w 738"/>
                    <a:gd name="T93" fmla="*/ 778 h 3049"/>
                    <a:gd name="T94" fmla="*/ 221 w 738"/>
                    <a:gd name="T95" fmla="*/ 762 h 3049"/>
                    <a:gd name="T96" fmla="*/ 278 w 738"/>
                    <a:gd name="T97" fmla="*/ 639 h 3049"/>
                    <a:gd name="T98" fmla="*/ 508 w 738"/>
                    <a:gd name="T99" fmla="*/ 409 h 3049"/>
                    <a:gd name="T100" fmla="*/ 688 w 738"/>
                    <a:gd name="T101" fmla="*/ 213 h 3049"/>
                    <a:gd name="T102" fmla="*/ 590 w 738"/>
                    <a:gd name="T103" fmla="*/ 147 h 3049"/>
                    <a:gd name="T104" fmla="*/ 705 w 738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688" y="409"/>
                      </a:moveTo>
                      <a:lnTo>
                        <a:pt x="688" y="409"/>
                      </a:lnTo>
                      <a:cubicBezTo>
                        <a:pt x="688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5" y="398"/>
                        <a:pt x="655" y="409"/>
                      </a:cubicBezTo>
                      <a:lnTo>
                        <a:pt x="655" y="409"/>
                      </a:lnTo>
                      <a:cubicBezTo>
                        <a:pt x="655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8" y="420"/>
                        <a:pt x="688" y="409"/>
                      </a:cubicBezTo>
                      <a:close/>
                      <a:moveTo>
                        <a:pt x="622" y="475"/>
                      </a:moveTo>
                      <a:lnTo>
                        <a:pt x="622" y="475"/>
                      </a:lnTo>
                      <a:cubicBezTo>
                        <a:pt x="622" y="464"/>
                        <a:pt x="617" y="458"/>
                        <a:pt x="606" y="458"/>
                      </a:cubicBezTo>
                      <a:lnTo>
                        <a:pt x="606" y="458"/>
                      </a:lnTo>
                      <a:cubicBezTo>
                        <a:pt x="595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5" y="491"/>
                        <a:pt x="606" y="491"/>
                      </a:cubicBezTo>
                      <a:lnTo>
                        <a:pt x="606" y="491"/>
                      </a:lnTo>
                      <a:cubicBezTo>
                        <a:pt x="617" y="491"/>
                        <a:pt x="622" y="486"/>
                        <a:pt x="622" y="475"/>
                      </a:cubicBezTo>
                      <a:close/>
                      <a:moveTo>
                        <a:pt x="557" y="541"/>
                      </a:moveTo>
                      <a:lnTo>
                        <a:pt x="557" y="541"/>
                      </a:lnTo>
                      <a:cubicBezTo>
                        <a:pt x="557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4" y="529"/>
                        <a:pt x="524" y="541"/>
                      </a:cubicBezTo>
                      <a:lnTo>
                        <a:pt x="524" y="541"/>
                      </a:lnTo>
                      <a:cubicBezTo>
                        <a:pt x="524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7" y="551"/>
                        <a:pt x="557" y="541"/>
                      </a:cubicBezTo>
                      <a:close/>
                      <a:moveTo>
                        <a:pt x="524" y="2507"/>
                      </a:moveTo>
                      <a:lnTo>
                        <a:pt x="524" y="2507"/>
                      </a:lnTo>
                      <a:cubicBezTo>
                        <a:pt x="524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7" y="2518"/>
                        <a:pt x="557" y="2507"/>
                      </a:cubicBezTo>
                      <a:lnTo>
                        <a:pt x="557" y="2507"/>
                      </a:lnTo>
                      <a:cubicBezTo>
                        <a:pt x="557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4" y="2496"/>
                        <a:pt x="524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5" y="2589"/>
                        <a:pt x="606" y="2589"/>
                      </a:cubicBezTo>
                      <a:lnTo>
                        <a:pt x="606" y="2589"/>
                      </a:lnTo>
                      <a:cubicBezTo>
                        <a:pt x="617" y="2589"/>
                        <a:pt x="622" y="2584"/>
                        <a:pt x="622" y="2573"/>
                      </a:cubicBezTo>
                      <a:lnTo>
                        <a:pt x="622" y="2573"/>
                      </a:lnTo>
                      <a:cubicBezTo>
                        <a:pt x="622" y="2562"/>
                        <a:pt x="617" y="2556"/>
                        <a:pt x="606" y="2556"/>
                      </a:cubicBezTo>
                      <a:lnTo>
                        <a:pt x="606" y="2556"/>
                      </a:lnTo>
                      <a:cubicBezTo>
                        <a:pt x="595" y="2556"/>
                        <a:pt x="590" y="2562"/>
                        <a:pt x="590" y="2573"/>
                      </a:cubicBezTo>
                      <a:close/>
                      <a:moveTo>
                        <a:pt x="655" y="2638"/>
                      </a:moveTo>
                      <a:lnTo>
                        <a:pt x="655" y="2638"/>
                      </a:lnTo>
                      <a:cubicBezTo>
                        <a:pt x="655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8" y="2650"/>
                        <a:pt x="688" y="2638"/>
                      </a:cubicBezTo>
                      <a:lnTo>
                        <a:pt x="688" y="2638"/>
                      </a:lnTo>
                      <a:cubicBezTo>
                        <a:pt x="688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5" y="2627"/>
                        <a:pt x="655" y="2638"/>
                      </a:cubicBezTo>
                      <a:close/>
                      <a:moveTo>
                        <a:pt x="491" y="2442"/>
                      </a:moveTo>
                      <a:lnTo>
                        <a:pt x="491" y="2442"/>
                      </a:lnTo>
                      <a:cubicBezTo>
                        <a:pt x="491" y="2431"/>
                        <a:pt x="486" y="2425"/>
                        <a:pt x="475" y="2425"/>
                      </a:cubicBezTo>
                      <a:lnTo>
                        <a:pt x="475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5" y="2458"/>
                      </a:cubicBezTo>
                      <a:lnTo>
                        <a:pt x="475" y="2458"/>
                      </a:lnTo>
                      <a:cubicBezTo>
                        <a:pt x="486" y="2458"/>
                        <a:pt x="491" y="2452"/>
                        <a:pt x="491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0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3" y="2365"/>
                        <a:pt x="393" y="2376"/>
                      </a:cubicBezTo>
                      <a:lnTo>
                        <a:pt x="393" y="2376"/>
                      </a:lnTo>
                      <a:cubicBezTo>
                        <a:pt x="393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0" y="2393"/>
                        <a:pt x="426" y="2387"/>
                        <a:pt x="426" y="2376"/>
                      </a:cubicBezTo>
                      <a:close/>
                      <a:moveTo>
                        <a:pt x="491" y="606"/>
                      </a:moveTo>
                      <a:lnTo>
                        <a:pt x="491" y="606"/>
                      </a:lnTo>
                      <a:cubicBezTo>
                        <a:pt x="491" y="595"/>
                        <a:pt x="486" y="589"/>
                        <a:pt x="475" y="589"/>
                      </a:cubicBezTo>
                      <a:lnTo>
                        <a:pt x="475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5" y="622"/>
                      </a:cubicBezTo>
                      <a:lnTo>
                        <a:pt x="475" y="622"/>
                      </a:lnTo>
                      <a:cubicBezTo>
                        <a:pt x="486" y="622"/>
                        <a:pt x="491" y="617"/>
                        <a:pt x="491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0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3" y="660"/>
                        <a:pt x="393" y="672"/>
                      </a:cubicBezTo>
                      <a:lnTo>
                        <a:pt x="393" y="672"/>
                      </a:lnTo>
                      <a:cubicBezTo>
                        <a:pt x="393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0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6" y="360"/>
                        <a:pt x="737" y="360"/>
                      </a:cubicBezTo>
                      <a:lnTo>
                        <a:pt x="737" y="458"/>
                      </a:lnTo>
                      <a:lnTo>
                        <a:pt x="737" y="458"/>
                      </a:lnTo>
                      <a:cubicBezTo>
                        <a:pt x="726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39" y="541"/>
                      </a:lnTo>
                      <a:lnTo>
                        <a:pt x="606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4" y="660"/>
                        <a:pt x="524" y="672"/>
                      </a:cubicBezTo>
                      <a:lnTo>
                        <a:pt x="524" y="672"/>
                      </a:lnTo>
                      <a:cubicBezTo>
                        <a:pt x="524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5" y="702"/>
                        <a:pt x="584" y="704"/>
                        <a:pt x="606" y="704"/>
                      </a:cubicBezTo>
                      <a:lnTo>
                        <a:pt x="737" y="704"/>
                      </a:lnTo>
                      <a:lnTo>
                        <a:pt x="737" y="917"/>
                      </a:lnTo>
                      <a:lnTo>
                        <a:pt x="737" y="917"/>
                      </a:lnTo>
                      <a:cubicBezTo>
                        <a:pt x="726" y="917"/>
                        <a:pt x="716" y="923"/>
                        <a:pt x="705" y="934"/>
                      </a:cubicBezTo>
                      <a:lnTo>
                        <a:pt x="147" y="1491"/>
                      </a:lnTo>
                      <a:lnTo>
                        <a:pt x="147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7" y="1557"/>
                      </a:cubicBezTo>
                      <a:lnTo>
                        <a:pt x="180" y="1590"/>
                      </a:lnTo>
                      <a:lnTo>
                        <a:pt x="212" y="1623"/>
                      </a:lnTo>
                      <a:lnTo>
                        <a:pt x="246" y="1655"/>
                      </a:lnTo>
                      <a:lnTo>
                        <a:pt x="278" y="1688"/>
                      </a:lnTo>
                      <a:lnTo>
                        <a:pt x="311" y="1721"/>
                      </a:lnTo>
                      <a:lnTo>
                        <a:pt x="344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2" y="1852"/>
                      </a:lnTo>
                      <a:lnTo>
                        <a:pt x="475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6" y="2016"/>
                      </a:lnTo>
                      <a:lnTo>
                        <a:pt x="639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6" y="2131"/>
                        <a:pt x="737" y="2131"/>
                      </a:cubicBezTo>
                      <a:lnTo>
                        <a:pt x="737" y="2344"/>
                      </a:lnTo>
                      <a:lnTo>
                        <a:pt x="606" y="2344"/>
                      </a:lnTo>
                      <a:lnTo>
                        <a:pt x="606" y="2344"/>
                      </a:lnTo>
                      <a:cubicBezTo>
                        <a:pt x="584" y="2344"/>
                        <a:pt x="565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4" y="2365"/>
                        <a:pt x="524" y="2376"/>
                      </a:cubicBezTo>
                      <a:lnTo>
                        <a:pt x="524" y="2376"/>
                      </a:lnTo>
                      <a:cubicBezTo>
                        <a:pt x="524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6" y="2589"/>
                        <a:pt x="737" y="2589"/>
                      </a:cubicBezTo>
                      <a:lnTo>
                        <a:pt x="737" y="2687"/>
                      </a:lnTo>
                      <a:lnTo>
                        <a:pt x="737" y="2687"/>
                      </a:lnTo>
                      <a:cubicBezTo>
                        <a:pt x="726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6" y="2720"/>
                        <a:pt x="737" y="2720"/>
                      </a:cubicBezTo>
                      <a:lnTo>
                        <a:pt x="737" y="3048"/>
                      </a:lnTo>
                      <a:lnTo>
                        <a:pt x="737" y="3048"/>
                      </a:lnTo>
                      <a:cubicBezTo>
                        <a:pt x="726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39" y="2966"/>
                      </a:lnTo>
                      <a:lnTo>
                        <a:pt x="606" y="2933"/>
                      </a:lnTo>
                      <a:lnTo>
                        <a:pt x="606" y="2933"/>
                      </a:lnTo>
                      <a:cubicBezTo>
                        <a:pt x="595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8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8" y="2846"/>
                        <a:pt x="688" y="2835"/>
                      </a:cubicBezTo>
                      <a:lnTo>
                        <a:pt x="688" y="2835"/>
                      </a:lnTo>
                      <a:cubicBezTo>
                        <a:pt x="688" y="2824"/>
                        <a:pt x="683" y="2814"/>
                        <a:pt x="672" y="2802"/>
                      </a:cubicBezTo>
                      <a:lnTo>
                        <a:pt x="639" y="2769"/>
                      </a:lnTo>
                      <a:lnTo>
                        <a:pt x="606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5" y="2606"/>
                      </a:lnTo>
                      <a:lnTo>
                        <a:pt x="442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4" y="2474"/>
                      </a:lnTo>
                      <a:lnTo>
                        <a:pt x="311" y="2442"/>
                      </a:lnTo>
                      <a:lnTo>
                        <a:pt x="278" y="2409"/>
                      </a:lnTo>
                      <a:lnTo>
                        <a:pt x="246" y="2376"/>
                      </a:lnTo>
                      <a:lnTo>
                        <a:pt x="212" y="2344"/>
                      </a:lnTo>
                      <a:lnTo>
                        <a:pt x="212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1" y="2286"/>
                      </a:cubicBezTo>
                      <a:lnTo>
                        <a:pt x="221" y="2286"/>
                      </a:lnTo>
                      <a:cubicBezTo>
                        <a:pt x="237" y="2281"/>
                        <a:pt x="257" y="2278"/>
                        <a:pt x="278" y="2278"/>
                      </a:cubicBezTo>
                      <a:lnTo>
                        <a:pt x="606" y="2278"/>
                      </a:lnTo>
                      <a:lnTo>
                        <a:pt x="606" y="2278"/>
                      </a:lnTo>
                      <a:cubicBezTo>
                        <a:pt x="628" y="2278"/>
                        <a:pt x="647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8" y="2256"/>
                        <a:pt x="688" y="2245"/>
                      </a:cubicBezTo>
                      <a:lnTo>
                        <a:pt x="688" y="2245"/>
                      </a:lnTo>
                      <a:cubicBezTo>
                        <a:pt x="688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4" y="1885"/>
                      </a:lnTo>
                      <a:lnTo>
                        <a:pt x="246" y="1786"/>
                      </a:lnTo>
                      <a:lnTo>
                        <a:pt x="212" y="1754"/>
                      </a:lnTo>
                      <a:lnTo>
                        <a:pt x="180" y="1721"/>
                      </a:lnTo>
                      <a:lnTo>
                        <a:pt x="82" y="1623"/>
                      </a:lnTo>
                      <a:lnTo>
                        <a:pt x="49" y="1590"/>
                      </a:lnTo>
                      <a:lnTo>
                        <a:pt x="16" y="1557"/>
                      </a:lnTo>
                      <a:lnTo>
                        <a:pt x="16" y="1557"/>
                      </a:lnTo>
                      <a:cubicBezTo>
                        <a:pt x="5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5" y="1502"/>
                        <a:pt x="16" y="1491"/>
                      </a:cubicBezTo>
                      <a:lnTo>
                        <a:pt x="49" y="1458"/>
                      </a:lnTo>
                      <a:lnTo>
                        <a:pt x="82" y="1426"/>
                      </a:lnTo>
                      <a:lnTo>
                        <a:pt x="114" y="1393"/>
                      </a:lnTo>
                      <a:lnTo>
                        <a:pt x="147" y="1360"/>
                      </a:lnTo>
                      <a:lnTo>
                        <a:pt x="180" y="1327"/>
                      </a:lnTo>
                      <a:lnTo>
                        <a:pt x="212" y="1294"/>
                      </a:lnTo>
                      <a:lnTo>
                        <a:pt x="246" y="1262"/>
                      </a:lnTo>
                      <a:lnTo>
                        <a:pt x="278" y="1229"/>
                      </a:lnTo>
                      <a:lnTo>
                        <a:pt x="311" y="1196"/>
                      </a:lnTo>
                      <a:lnTo>
                        <a:pt x="344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2" y="1065"/>
                      </a:lnTo>
                      <a:lnTo>
                        <a:pt x="475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6" y="901"/>
                      </a:lnTo>
                      <a:lnTo>
                        <a:pt x="639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8" y="814"/>
                        <a:pt x="688" y="803"/>
                      </a:cubicBezTo>
                      <a:lnTo>
                        <a:pt x="688" y="803"/>
                      </a:lnTo>
                      <a:cubicBezTo>
                        <a:pt x="688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7" y="773"/>
                        <a:pt x="628" y="770"/>
                        <a:pt x="606" y="770"/>
                      </a:cubicBezTo>
                      <a:lnTo>
                        <a:pt x="278" y="770"/>
                      </a:lnTo>
                      <a:lnTo>
                        <a:pt x="278" y="770"/>
                      </a:lnTo>
                      <a:cubicBezTo>
                        <a:pt x="257" y="770"/>
                        <a:pt x="237" y="767"/>
                        <a:pt x="221" y="762"/>
                      </a:cubicBezTo>
                      <a:lnTo>
                        <a:pt x="221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2" y="704"/>
                      </a:cubicBezTo>
                      <a:lnTo>
                        <a:pt x="278" y="639"/>
                      </a:lnTo>
                      <a:lnTo>
                        <a:pt x="311" y="606"/>
                      </a:lnTo>
                      <a:lnTo>
                        <a:pt x="344" y="573"/>
                      </a:lnTo>
                      <a:lnTo>
                        <a:pt x="442" y="475"/>
                      </a:lnTo>
                      <a:lnTo>
                        <a:pt x="475" y="442"/>
                      </a:lnTo>
                      <a:lnTo>
                        <a:pt x="508" y="409"/>
                      </a:lnTo>
                      <a:lnTo>
                        <a:pt x="606" y="311"/>
                      </a:lnTo>
                      <a:lnTo>
                        <a:pt x="639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8" y="224"/>
                        <a:pt x="688" y="213"/>
                      </a:cubicBezTo>
                      <a:lnTo>
                        <a:pt x="688" y="213"/>
                      </a:lnTo>
                      <a:cubicBezTo>
                        <a:pt x="688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8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5" y="125"/>
                        <a:pt x="606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6" y="0"/>
                        <a:pt x="737" y="0"/>
                      </a:cubicBezTo>
                      <a:lnTo>
                        <a:pt x="737" y="327"/>
                      </a:lnTo>
                      <a:lnTo>
                        <a:pt x="737" y="327"/>
                      </a:lnTo>
                      <a:cubicBezTo>
                        <a:pt x="726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7" name="Freeform 49">
                  <a:extLst>
                    <a:ext uri="{FF2B5EF4-FFF2-40B4-BE49-F238E27FC236}">
                      <a16:creationId xmlns:a16="http://schemas.microsoft.com/office/drawing/2014/main" id="{2A4432CD-A717-9F49-A0FB-6ED513076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2863" y="2243138"/>
                  <a:ext cx="171450" cy="342900"/>
                </a:xfrm>
                <a:custGeom>
                  <a:avLst/>
                  <a:gdLst>
                    <a:gd name="T0" fmla="*/ 410 w 476"/>
                    <a:gd name="T1" fmla="*/ 49 h 952"/>
                    <a:gd name="T2" fmla="*/ 377 w 476"/>
                    <a:gd name="T3" fmla="*/ 81 h 952"/>
                    <a:gd name="T4" fmla="*/ 344 w 476"/>
                    <a:gd name="T5" fmla="*/ 114 h 952"/>
                    <a:gd name="T6" fmla="*/ 312 w 476"/>
                    <a:gd name="T7" fmla="*/ 147 h 952"/>
                    <a:gd name="T8" fmla="*/ 279 w 476"/>
                    <a:gd name="T9" fmla="*/ 180 h 952"/>
                    <a:gd name="T10" fmla="*/ 246 w 476"/>
                    <a:gd name="T11" fmla="*/ 213 h 952"/>
                    <a:gd name="T12" fmla="*/ 213 w 476"/>
                    <a:gd name="T13" fmla="*/ 245 h 952"/>
                    <a:gd name="T14" fmla="*/ 180 w 476"/>
                    <a:gd name="T15" fmla="*/ 278 h 952"/>
                    <a:gd name="T16" fmla="*/ 148 w 476"/>
                    <a:gd name="T17" fmla="*/ 311 h 952"/>
                    <a:gd name="T18" fmla="*/ 115 w 476"/>
                    <a:gd name="T19" fmla="*/ 344 h 952"/>
                    <a:gd name="T20" fmla="*/ 82 w 476"/>
                    <a:gd name="T21" fmla="*/ 377 h 952"/>
                    <a:gd name="T22" fmla="*/ 49 w 476"/>
                    <a:gd name="T23" fmla="*/ 409 h 952"/>
                    <a:gd name="T24" fmla="*/ 16 w 476"/>
                    <a:gd name="T25" fmla="*/ 442 h 952"/>
                    <a:gd name="T26" fmla="*/ 16 w 476"/>
                    <a:gd name="T27" fmla="*/ 442 h 952"/>
                    <a:gd name="T28" fmla="*/ 0 w 476"/>
                    <a:gd name="T29" fmla="*/ 475 h 952"/>
                    <a:gd name="T30" fmla="*/ 0 w 476"/>
                    <a:gd name="T31" fmla="*/ 475 h 952"/>
                    <a:gd name="T32" fmla="*/ 16 w 476"/>
                    <a:gd name="T33" fmla="*/ 508 h 952"/>
                    <a:gd name="T34" fmla="*/ 443 w 476"/>
                    <a:gd name="T35" fmla="*/ 933 h 952"/>
                    <a:gd name="T36" fmla="*/ 443 w 476"/>
                    <a:gd name="T37" fmla="*/ 933 h 952"/>
                    <a:gd name="T38" fmla="*/ 475 w 476"/>
                    <a:gd name="T39" fmla="*/ 951 h 952"/>
                    <a:gd name="T40" fmla="*/ 475 w 476"/>
                    <a:gd name="T41" fmla="*/ 819 h 952"/>
                    <a:gd name="T42" fmla="*/ 475 w 476"/>
                    <a:gd name="T43" fmla="*/ 819 h 952"/>
                    <a:gd name="T44" fmla="*/ 443 w 476"/>
                    <a:gd name="T45" fmla="*/ 803 h 952"/>
                    <a:gd name="T46" fmla="*/ 410 w 476"/>
                    <a:gd name="T47" fmla="*/ 770 h 952"/>
                    <a:gd name="T48" fmla="*/ 377 w 476"/>
                    <a:gd name="T49" fmla="*/ 737 h 952"/>
                    <a:gd name="T50" fmla="*/ 344 w 476"/>
                    <a:gd name="T51" fmla="*/ 705 h 952"/>
                    <a:gd name="T52" fmla="*/ 312 w 476"/>
                    <a:gd name="T53" fmla="*/ 672 h 952"/>
                    <a:gd name="T54" fmla="*/ 279 w 476"/>
                    <a:gd name="T55" fmla="*/ 639 h 952"/>
                    <a:gd name="T56" fmla="*/ 246 w 476"/>
                    <a:gd name="T57" fmla="*/ 606 h 952"/>
                    <a:gd name="T58" fmla="*/ 213 w 476"/>
                    <a:gd name="T59" fmla="*/ 574 h 952"/>
                    <a:gd name="T60" fmla="*/ 180 w 476"/>
                    <a:gd name="T61" fmla="*/ 541 h 952"/>
                    <a:gd name="T62" fmla="*/ 148 w 476"/>
                    <a:gd name="T63" fmla="*/ 508 h 952"/>
                    <a:gd name="T64" fmla="*/ 148 w 476"/>
                    <a:gd name="T65" fmla="*/ 508 h 952"/>
                    <a:gd name="T66" fmla="*/ 131 w 476"/>
                    <a:gd name="T67" fmla="*/ 475 h 952"/>
                    <a:gd name="T68" fmla="*/ 131 w 476"/>
                    <a:gd name="T69" fmla="*/ 475 h 952"/>
                    <a:gd name="T70" fmla="*/ 148 w 476"/>
                    <a:gd name="T71" fmla="*/ 442 h 952"/>
                    <a:gd name="T72" fmla="*/ 180 w 476"/>
                    <a:gd name="T73" fmla="*/ 409 h 952"/>
                    <a:gd name="T74" fmla="*/ 213 w 476"/>
                    <a:gd name="T75" fmla="*/ 377 h 952"/>
                    <a:gd name="T76" fmla="*/ 246 w 476"/>
                    <a:gd name="T77" fmla="*/ 344 h 952"/>
                    <a:gd name="T78" fmla="*/ 344 w 476"/>
                    <a:gd name="T79" fmla="*/ 245 h 952"/>
                    <a:gd name="T80" fmla="*/ 377 w 476"/>
                    <a:gd name="T81" fmla="*/ 213 h 952"/>
                    <a:gd name="T82" fmla="*/ 410 w 476"/>
                    <a:gd name="T83" fmla="*/ 180 h 952"/>
                    <a:gd name="T84" fmla="*/ 443 w 476"/>
                    <a:gd name="T85" fmla="*/ 147 h 952"/>
                    <a:gd name="T86" fmla="*/ 443 w 476"/>
                    <a:gd name="T87" fmla="*/ 147 h 952"/>
                    <a:gd name="T88" fmla="*/ 475 w 476"/>
                    <a:gd name="T89" fmla="*/ 131 h 952"/>
                    <a:gd name="T90" fmla="*/ 475 w 476"/>
                    <a:gd name="T91" fmla="*/ 0 h 952"/>
                    <a:gd name="T92" fmla="*/ 475 w 476"/>
                    <a:gd name="T93" fmla="*/ 0 h 952"/>
                    <a:gd name="T94" fmla="*/ 443 w 476"/>
                    <a:gd name="T95" fmla="*/ 16 h 952"/>
                    <a:gd name="T96" fmla="*/ 410 w 476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10" y="49"/>
                      </a:moveTo>
                      <a:lnTo>
                        <a:pt x="377" y="81"/>
                      </a:lnTo>
                      <a:lnTo>
                        <a:pt x="344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3" y="245"/>
                      </a:lnTo>
                      <a:lnTo>
                        <a:pt x="180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2" y="377"/>
                      </a:lnTo>
                      <a:lnTo>
                        <a:pt x="49" y="409"/>
                      </a:lnTo>
                      <a:lnTo>
                        <a:pt x="16" y="442"/>
                      </a:lnTo>
                      <a:lnTo>
                        <a:pt x="16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6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4" y="951"/>
                        <a:pt x="475" y="951"/>
                      </a:cubicBezTo>
                      <a:lnTo>
                        <a:pt x="475" y="819"/>
                      </a:lnTo>
                      <a:lnTo>
                        <a:pt x="475" y="819"/>
                      </a:lnTo>
                      <a:cubicBezTo>
                        <a:pt x="464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7" y="737"/>
                      </a:lnTo>
                      <a:lnTo>
                        <a:pt x="344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3" y="574"/>
                      </a:lnTo>
                      <a:lnTo>
                        <a:pt x="180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1" y="486"/>
                        <a:pt x="131" y="475"/>
                      </a:cubicBezTo>
                      <a:lnTo>
                        <a:pt x="131" y="475"/>
                      </a:lnTo>
                      <a:cubicBezTo>
                        <a:pt x="131" y="464"/>
                        <a:pt x="137" y="453"/>
                        <a:pt x="148" y="442"/>
                      </a:cubicBezTo>
                      <a:lnTo>
                        <a:pt x="180" y="409"/>
                      </a:lnTo>
                      <a:lnTo>
                        <a:pt x="213" y="377"/>
                      </a:lnTo>
                      <a:lnTo>
                        <a:pt x="246" y="344"/>
                      </a:lnTo>
                      <a:lnTo>
                        <a:pt x="344" y="245"/>
                      </a:lnTo>
                      <a:lnTo>
                        <a:pt x="377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4" y="131"/>
                        <a:pt x="475" y="131"/>
                      </a:cubicBezTo>
                      <a:lnTo>
                        <a:pt x="475" y="0"/>
                      </a:lnTo>
                      <a:lnTo>
                        <a:pt x="475" y="0"/>
                      </a:lnTo>
                      <a:cubicBezTo>
                        <a:pt x="464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8" name="Freeform 184">
                  <a:extLst>
                    <a:ext uri="{FF2B5EF4-FFF2-40B4-BE49-F238E27FC236}">
                      <a16:creationId xmlns:a16="http://schemas.microsoft.com/office/drawing/2014/main" id="{E605EF15-8CF8-E947-A1B0-B3CA4BFA7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828" y="1865313"/>
                  <a:ext cx="266700" cy="1096962"/>
                </a:xfrm>
                <a:custGeom>
                  <a:avLst/>
                  <a:gdLst>
                    <a:gd name="T0" fmla="*/ 280 w 739"/>
                    <a:gd name="T1" fmla="*/ 2442 h 3049"/>
                    <a:gd name="T2" fmla="*/ 312 w 739"/>
                    <a:gd name="T3" fmla="*/ 2376 h 3049"/>
                    <a:gd name="T4" fmla="*/ 345 w 739"/>
                    <a:gd name="T5" fmla="*/ 2376 h 3049"/>
                    <a:gd name="T6" fmla="*/ 214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1 w 739"/>
                    <a:gd name="T19" fmla="*/ 541 h 3049"/>
                    <a:gd name="T20" fmla="*/ 148 w 739"/>
                    <a:gd name="T21" fmla="*/ 475 h 3049"/>
                    <a:gd name="T22" fmla="*/ 116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2 w 739"/>
                    <a:gd name="T35" fmla="*/ 672 h 3049"/>
                    <a:gd name="T36" fmla="*/ 722 w 739"/>
                    <a:gd name="T37" fmla="*/ 1557 h 3049"/>
                    <a:gd name="T38" fmla="*/ 492 w 739"/>
                    <a:gd name="T39" fmla="*/ 1786 h 3049"/>
                    <a:gd name="T40" fmla="*/ 197 w 739"/>
                    <a:gd name="T41" fmla="*/ 2081 h 3049"/>
                    <a:gd name="T42" fmla="*/ 50 w 739"/>
                    <a:gd name="T43" fmla="*/ 2245 h 3049"/>
                    <a:gd name="T44" fmla="*/ 459 w 739"/>
                    <a:gd name="T45" fmla="*/ 2278 h 3049"/>
                    <a:gd name="T46" fmla="*/ 525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8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4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8 w 739"/>
                    <a:gd name="T87" fmla="*/ 147 h 3049"/>
                    <a:gd name="T88" fmla="*/ 50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7 w 739"/>
                    <a:gd name="T95" fmla="*/ 762 h 3049"/>
                    <a:gd name="T96" fmla="*/ 74 w 739"/>
                    <a:gd name="T97" fmla="*/ 778 h 3049"/>
                    <a:gd name="T98" fmla="*/ 99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6" y="2442"/>
                      </a:moveTo>
                      <a:lnTo>
                        <a:pt x="246" y="2442"/>
                      </a:lnTo>
                      <a:cubicBezTo>
                        <a:pt x="246" y="2452"/>
                        <a:pt x="252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4" y="2458"/>
                        <a:pt x="280" y="2452"/>
                        <a:pt x="280" y="2442"/>
                      </a:cubicBezTo>
                      <a:lnTo>
                        <a:pt x="280" y="2442"/>
                      </a:lnTo>
                      <a:cubicBezTo>
                        <a:pt x="280" y="2431"/>
                        <a:pt x="274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2" y="2425"/>
                        <a:pt x="246" y="2431"/>
                        <a:pt x="246" y="2442"/>
                      </a:cubicBezTo>
                      <a:close/>
                      <a:moveTo>
                        <a:pt x="312" y="2376"/>
                      </a:moveTo>
                      <a:lnTo>
                        <a:pt x="312" y="2376"/>
                      </a:lnTo>
                      <a:cubicBezTo>
                        <a:pt x="312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9" y="2393"/>
                        <a:pt x="345" y="2387"/>
                        <a:pt x="345" y="2376"/>
                      </a:cubicBezTo>
                      <a:lnTo>
                        <a:pt x="345" y="2376"/>
                      </a:lnTo>
                      <a:cubicBezTo>
                        <a:pt x="345" y="2365"/>
                        <a:pt x="339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2" y="2365"/>
                        <a:pt x="312" y="2376"/>
                      </a:cubicBezTo>
                      <a:close/>
                      <a:moveTo>
                        <a:pt x="214" y="2507"/>
                      </a:moveTo>
                      <a:lnTo>
                        <a:pt x="214" y="2507"/>
                      </a:lnTo>
                      <a:cubicBezTo>
                        <a:pt x="214" y="2496"/>
                        <a:pt x="209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1" y="2496"/>
                        <a:pt x="181" y="2507"/>
                      </a:cubicBezTo>
                      <a:lnTo>
                        <a:pt x="181" y="2507"/>
                      </a:lnTo>
                      <a:cubicBezTo>
                        <a:pt x="181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9" y="2524"/>
                        <a:pt x="214" y="2518"/>
                        <a:pt x="214" y="2507"/>
                      </a:cubicBezTo>
                      <a:close/>
                      <a:moveTo>
                        <a:pt x="148" y="2573"/>
                      </a:moveTo>
                      <a:lnTo>
                        <a:pt x="148" y="2573"/>
                      </a:lnTo>
                      <a:cubicBezTo>
                        <a:pt x="148" y="2562"/>
                        <a:pt x="143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1" y="2556"/>
                        <a:pt x="116" y="2562"/>
                        <a:pt x="116" y="2573"/>
                      </a:cubicBezTo>
                      <a:lnTo>
                        <a:pt x="116" y="2573"/>
                      </a:lnTo>
                      <a:cubicBezTo>
                        <a:pt x="116" y="2584"/>
                        <a:pt x="121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3" y="2589"/>
                        <a:pt x="148" y="2584"/>
                        <a:pt x="148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7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50" y="2627"/>
                        <a:pt x="50" y="2638"/>
                      </a:cubicBezTo>
                      <a:lnTo>
                        <a:pt x="50" y="2638"/>
                      </a:lnTo>
                      <a:cubicBezTo>
                        <a:pt x="50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7" y="2655"/>
                        <a:pt x="82" y="2650"/>
                        <a:pt x="82" y="2638"/>
                      </a:cubicBezTo>
                      <a:close/>
                      <a:moveTo>
                        <a:pt x="214" y="541"/>
                      </a:moveTo>
                      <a:lnTo>
                        <a:pt x="214" y="541"/>
                      </a:lnTo>
                      <a:cubicBezTo>
                        <a:pt x="214" y="529"/>
                        <a:pt x="209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1" y="529"/>
                        <a:pt x="181" y="541"/>
                      </a:cubicBezTo>
                      <a:lnTo>
                        <a:pt x="181" y="541"/>
                      </a:lnTo>
                      <a:cubicBezTo>
                        <a:pt x="181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9" y="557"/>
                        <a:pt x="214" y="551"/>
                        <a:pt x="214" y="541"/>
                      </a:cubicBezTo>
                      <a:close/>
                      <a:moveTo>
                        <a:pt x="148" y="475"/>
                      </a:moveTo>
                      <a:lnTo>
                        <a:pt x="148" y="475"/>
                      </a:lnTo>
                      <a:cubicBezTo>
                        <a:pt x="148" y="464"/>
                        <a:pt x="143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1" y="458"/>
                        <a:pt x="116" y="464"/>
                        <a:pt x="116" y="475"/>
                      </a:cubicBezTo>
                      <a:lnTo>
                        <a:pt x="116" y="475"/>
                      </a:lnTo>
                      <a:cubicBezTo>
                        <a:pt x="116" y="486"/>
                        <a:pt x="121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3" y="491"/>
                        <a:pt x="148" y="486"/>
                        <a:pt x="148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7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50" y="398"/>
                        <a:pt x="50" y="409"/>
                      </a:cubicBezTo>
                      <a:lnTo>
                        <a:pt x="50" y="409"/>
                      </a:lnTo>
                      <a:cubicBezTo>
                        <a:pt x="50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7" y="426"/>
                        <a:pt x="82" y="420"/>
                        <a:pt x="82" y="409"/>
                      </a:cubicBezTo>
                      <a:close/>
                      <a:moveTo>
                        <a:pt x="246" y="606"/>
                      </a:moveTo>
                      <a:lnTo>
                        <a:pt x="246" y="606"/>
                      </a:lnTo>
                      <a:cubicBezTo>
                        <a:pt x="246" y="617"/>
                        <a:pt x="252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4" y="622"/>
                        <a:pt x="280" y="617"/>
                        <a:pt x="280" y="606"/>
                      </a:cubicBezTo>
                      <a:lnTo>
                        <a:pt x="280" y="606"/>
                      </a:lnTo>
                      <a:cubicBezTo>
                        <a:pt x="280" y="595"/>
                        <a:pt x="274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2" y="589"/>
                        <a:pt x="246" y="595"/>
                        <a:pt x="246" y="606"/>
                      </a:cubicBezTo>
                      <a:close/>
                      <a:moveTo>
                        <a:pt x="312" y="672"/>
                      </a:moveTo>
                      <a:lnTo>
                        <a:pt x="312" y="672"/>
                      </a:lnTo>
                      <a:cubicBezTo>
                        <a:pt x="312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9" y="688"/>
                        <a:pt x="345" y="683"/>
                        <a:pt x="345" y="672"/>
                      </a:cubicBezTo>
                      <a:lnTo>
                        <a:pt x="345" y="672"/>
                      </a:lnTo>
                      <a:cubicBezTo>
                        <a:pt x="345" y="660"/>
                        <a:pt x="339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2" y="660"/>
                        <a:pt x="312" y="672"/>
                      </a:cubicBezTo>
                      <a:close/>
                      <a:moveTo>
                        <a:pt x="722" y="1491"/>
                      </a:moveTo>
                      <a:lnTo>
                        <a:pt x="722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2" y="1557"/>
                      </a:cubicBezTo>
                      <a:lnTo>
                        <a:pt x="689" y="1590"/>
                      </a:lnTo>
                      <a:lnTo>
                        <a:pt x="656" y="1623"/>
                      </a:lnTo>
                      <a:lnTo>
                        <a:pt x="558" y="1721"/>
                      </a:lnTo>
                      <a:lnTo>
                        <a:pt x="525" y="1754"/>
                      </a:lnTo>
                      <a:lnTo>
                        <a:pt x="492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50" y="2234"/>
                        <a:pt x="50" y="2245"/>
                      </a:cubicBezTo>
                      <a:lnTo>
                        <a:pt x="50" y="2245"/>
                      </a:lnTo>
                      <a:cubicBezTo>
                        <a:pt x="50" y="2256"/>
                        <a:pt x="58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10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1" y="2278"/>
                        <a:pt x="500" y="2281"/>
                        <a:pt x="517" y="2286"/>
                      </a:cubicBezTo>
                      <a:lnTo>
                        <a:pt x="517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5" y="2344"/>
                      </a:cubicBezTo>
                      <a:lnTo>
                        <a:pt x="492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9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50" y="2824"/>
                        <a:pt x="50" y="2835"/>
                      </a:cubicBezTo>
                      <a:lnTo>
                        <a:pt x="50" y="2835"/>
                      </a:lnTo>
                      <a:cubicBezTo>
                        <a:pt x="50" y="2846"/>
                        <a:pt x="58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40" y="2882"/>
                        <a:pt x="148" y="2889"/>
                        <a:pt x="148" y="2901"/>
                      </a:cubicBezTo>
                      <a:lnTo>
                        <a:pt x="148" y="2901"/>
                      </a:lnTo>
                      <a:cubicBezTo>
                        <a:pt x="148" y="2912"/>
                        <a:pt x="143" y="2923"/>
                        <a:pt x="131" y="2933"/>
                      </a:cubicBezTo>
                      <a:lnTo>
                        <a:pt x="99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7" y="2715"/>
                        <a:pt x="17" y="2704"/>
                      </a:cubicBezTo>
                      <a:lnTo>
                        <a:pt x="17" y="2704"/>
                      </a:lnTo>
                      <a:cubicBezTo>
                        <a:pt x="17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9" y="2398"/>
                        <a:pt x="214" y="2387"/>
                        <a:pt x="214" y="2376"/>
                      </a:cubicBezTo>
                      <a:lnTo>
                        <a:pt x="214" y="2376"/>
                      </a:lnTo>
                      <a:cubicBezTo>
                        <a:pt x="214" y="2365"/>
                        <a:pt x="205" y="2357"/>
                        <a:pt x="189" y="2351"/>
                      </a:cubicBezTo>
                      <a:lnTo>
                        <a:pt x="189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9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2" y="1655"/>
                      </a:lnTo>
                      <a:lnTo>
                        <a:pt x="525" y="1623"/>
                      </a:lnTo>
                      <a:lnTo>
                        <a:pt x="558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9" y="696"/>
                      </a:cubicBezTo>
                      <a:lnTo>
                        <a:pt x="189" y="696"/>
                      </a:lnTo>
                      <a:cubicBezTo>
                        <a:pt x="205" y="691"/>
                        <a:pt x="214" y="683"/>
                        <a:pt x="214" y="672"/>
                      </a:cubicBezTo>
                      <a:lnTo>
                        <a:pt x="214" y="672"/>
                      </a:lnTo>
                      <a:cubicBezTo>
                        <a:pt x="214" y="660"/>
                        <a:pt x="209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9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7" y="355"/>
                        <a:pt x="17" y="344"/>
                      </a:cubicBezTo>
                      <a:lnTo>
                        <a:pt x="17" y="344"/>
                      </a:lnTo>
                      <a:cubicBezTo>
                        <a:pt x="17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3" y="125"/>
                        <a:pt x="148" y="136"/>
                        <a:pt x="148" y="147"/>
                      </a:cubicBezTo>
                      <a:lnTo>
                        <a:pt x="148" y="147"/>
                      </a:lnTo>
                      <a:cubicBezTo>
                        <a:pt x="148" y="158"/>
                        <a:pt x="140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8" y="194"/>
                        <a:pt x="50" y="202"/>
                        <a:pt x="50" y="213"/>
                      </a:cubicBezTo>
                      <a:lnTo>
                        <a:pt x="50" y="213"/>
                      </a:lnTo>
                      <a:cubicBezTo>
                        <a:pt x="50" y="224"/>
                        <a:pt x="55" y="235"/>
                        <a:pt x="66" y="245"/>
                      </a:cubicBezTo>
                      <a:lnTo>
                        <a:pt x="99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5" y="704"/>
                      </a:lnTo>
                      <a:lnTo>
                        <a:pt x="525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7" y="762"/>
                      </a:cubicBezTo>
                      <a:lnTo>
                        <a:pt x="517" y="762"/>
                      </a:lnTo>
                      <a:cubicBezTo>
                        <a:pt x="500" y="767"/>
                        <a:pt x="481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10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8" y="784"/>
                        <a:pt x="50" y="792"/>
                        <a:pt x="50" y="803"/>
                      </a:cubicBezTo>
                      <a:lnTo>
                        <a:pt x="50" y="803"/>
                      </a:lnTo>
                      <a:cubicBezTo>
                        <a:pt x="50" y="814"/>
                        <a:pt x="55" y="824"/>
                        <a:pt x="66" y="835"/>
                      </a:cubicBezTo>
                      <a:lnTo>
                        <a:pt x="99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2" y="1262"/>
                      </a:lnTo>
                      <a:lnTo>
                        <a:pt x="525" y="1294"/>
                      </a:lnTo>
                      <a:lnTo>
                        <a:pt x="558" y="1327"/>
                      </a:lnTo>
                      <a:lnTo>
                        <a:pt x="590" y="1360"/>
                      </a:lnTo>
                      <a:lnTo>
                        <a:pt x="624" y="1393"/>
                      </a:lnTo>
                      <a:lnTo>
                        <a:pt x="656" y="1426"/>
                      </a:lnTo>
                      <a:lnTo>
                        <a:pt x="689" y="1458"/>
                      </a:lnTo>
                      <a:lnTo>
                        <a:pt x="722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9" name="Freeform 193">
                  <a:extLst>
                    <a:ext uri="{FF2B5EF4-FFF2-40B4-BE49-F238E27FC236}">
                      <a16:creationId xmlns:a16="http://schemas.microsoft.com/office/drawing/2014/main" id="{E77A7D8B-345C-2E40-9083-73C8D5A1E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313" y="2243138"/>
                  <a:ext cx="171450" cy="342900"/>
                </a:xfrm>
                <a:custGeom>
                  <a:avLst/>
                  <a:gdLst>
                    <a:gd name="T0" fmla="*/ 459 w 477"/>
                    <a:gd name="T1" fmla="*/ 508 h 952"/>
                    <a:gd name="T2" fmla="*/ 459 w 477"/>
                    <a:gd name="T3" fmla="*/ 508 h 952"/>
                    <a:gd name="T4" fmla="*/ 476 w 477"/>
                    <a:gd name="T5" fmla="*/ 475 h 952"/>
                    <a:gd name="T6" fmla="*/ 476 w 477"/>
                    <a:gd name="T7" fmla="*/ 475 h 952"/>
                    <a:gd name="T8" fmla="*/ 459 w 477"/>
                    <a:gd name="T9" fmla="*/ 442 h 952"/>
                    <a:gd name="T10" fmla="*/ 426 w 477"/>
                    <a:gd name="T11" fmla="*/ 409 h 952"/>
                    <a:gd name="T12" fmla="*/ 394 w 477"/>
                    <a:gd name="T13" fmla="*/ 377 h 952"/>
                    <a:gd name="T14" fmla="*/ 361 w 477"/>
                    <a:gd name="T15" fmla="*/ 344 h 952"/>
                    <a:gd name="T16" fmla="*/ 328 w 477"/>
                    <a:gd name="T17" fmla="*/ 311 h 952"/>
                    <a:gd name="T18" fmla="*/ 295 w 477"/>
                    <a:gd name="T19" fmla="*/ 278 h 952"/>
                    <a:gd name="T20" fmla="*/ 262 w 477"/>
                    <a:gd name="T21" fmla="*/ 245 h 952"/>
                    <a:gd name="T22" fmla="*/ 230 w 477"/>
                    <a:gd name="T23" fmla="*/ 213 h 952"/>
                    <a:gd name="T24" fmla="*/ 197 w 477"/>
                    <a:gd name="T25" fmla="*/ 180 h 952"/>
                    <a:gd name="T26" fmla="*/ 164 w 477"/>
                    <a:gd name="T27" fmla="*/ 147 h 952"/>
                    <a:gd name="T28" fmla="*/ 131 w 477"/>
                    <a:gd name="T29" fmla="*/ 114 h 952"/>
                    <a:gd name="T30" fmla="*/ 99 w 477"/>
                    <a:gd name="T31" fmla="*/ 81 h 952"/>
                    <a:gd name="T32" fmla="*/ 66 w 477"/>
                    <a:gd name="T33" fmla="*/ 49 h 952"/>
                    <a:gd name="T34" fmla="*/ 33 w 477"/>
                    <a:gd name="T35" fmla="*/ 16 h 952"/>
                    <a:gd name="T36" fmla="*/ 33 w 477"/>
                    <a:gd name="T37" fmla="*/ 16 h 952"/>
                    <a:gd name="T38" fmla="*/ 0 w 477"/>
                    <a:gd name="T39" fmla="*/ 0 h 952"/>
                    <a:gd name="T40" fmla="*/ 0 w 477"/>
                    <a:gd name="T41" fmla="*/ 131 h 952"/>
                    <a:gd name="T42" fmla="*/ 0 w 477"/>
                    <a:gd name="T43" fmla="*/ 131 h 952"/>
                    <a:gd name="T44" fmla="*/ 33 w 477"/>
                    <a:gd name="T45" fmla="*/ 147 h 952"/>
                    <a:gd name="T46" fmla="*/ 66 w 477"/>
                    <a:gd name="T47" fmla="*/ 180 h 952"/>
                    <a:gd name="T48" fmla="*/ 99 w 477"/>
                    <a:gd name="T49" fmla="*/ 213 h 952"/>
                    <a:gd name="T50" fmla="*/ 131 w 477"/>
                    <a:gd name="T51" fmla="*/ 245 h 952"/>
                    <a:gd name="T52" fmla="*/ 230 w 477"/>
                    <a:gd name="T53" fmla="*/ 344 h 952"/>
                    <a:gd name="T54" fmla="*/ 262 w 477"/>
                    <a:gd name="T55" fmla="*/ 377 h 952"/>
                    <a:gd name="T56" fmla="*/ 295 w 477"/>
                    <a:gd name="T57" fmla="*/ 409 h 952"/>
                    <a:gd name="T58" fmla="*/ 328 w 477"/>
                    <a:gd name="T59" fmla="*/ 442 h 952"/>
                    <a:gd name="T60" fmla="*/ 328 w 477"/>
                    <a:gd name="T61" fmla="*/ 442 h 952"/>
                    <a:gd name="T62" fmla="*/ 345 w 477"/>
                    <a:gd name="T63" fmla="*/ 475 h 952"/>
                    <a:gd name="T64" fmla="*/ 345 w 477"/>
                    <a:gd name="T65" fmla="*/ 475 h 952"/>
                    <a:gd name="T66" fmla="*/ 328 w 477"/>
                    <a:gd name="T67" fmla="*/ 508 h 952"/>
                    <a:gd name="T68" fmla="*/ 295 w 477"/>
                    <a:gd name="T69" fmla="*/ 541 h 952"/>
                    <a:gd name="T70" fmla="*/ 262 w 477"/>
                    <a:gd name="T71" fmla="*/ 574 h 952"/>
                    <a:gd name="T72" fmla="*/ 230 w 477"/>
                    <a:gd name="T73" fmla="*/ 606 h 952"/>
                    <a:gd name="T74" fmla="*/ 197 w 477"/>
                    <a:gd name="T75" fmla="*/ 639 h 952"/>
                    <a:gd name="T76" fmla="*/ 164 w 477"/>
                    <a:gd name="T77" fmla="*/ 672 h 952"/>
                    <a:gd name="T78" fmla="*/ 131 w 477"/>
                    <a:gd name="T79" fmla="*/ 705 h 952"/>
                    <a:gd name="T80" fmla="*/ 99 w 477"/>
                    <a:gd name="T81" fmla="*/ 737 h 952"/>
                    <a:gd name="T82" fmla="*/ 66 w 477"/>
                    <a:gd name="T83" fmla="*/ 770 h 952"/>
                    <a:gd name="T84" fmla="*/ 33 w 477"/>
                    <a:gd name="T85" fmla="*/ 803 h 952"/>
                    <a:gd name="T86" fmla="*/ 33 w 477"/>
                    <a:gd name="T87" fmla="*/ 803 h 952"/>
                    <a:gd name="T88" fmla="*/ 0 w 477"/>
                    <a:gd name="T89" fmla="*/ 819 h 952"/>
                    <a:gd name="T90" fmla="*/ 0 w 477"/>
                    <a:gd name="T91" fmla="*/ 951 h 952"/>
                    <a:gd name="T92" fmla="*/ 0 w 477"/>
                    <a:gd name="T93" fmla="*/ 951 h 952"/>
                    <a:gd name="T94" fmla="*/ 33 w 477"/>
                    <a:gd name="T95" fmla="*/ 933 h 952"/>
                    <a:gd name="T96" fmla="*/ 459 w 477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7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6" y="486"/>
                        <a:pt x="476" y="475"/>
                      </a:cubicBezTo>
                      <a:lnTo>
                        <a:pt x="476" y="475"/>
                      </a:lnTo>
                      <a:cubicBezTo>
                        <a:pt x="476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9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9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9" y="453"/>
                        <a:pt x="345" y="464"/>
                        <a:pt x="345" y="475"/>
                      </a:cubicBezTo>
                      <a:lnTo>
                        <a:pt x="345" y="475"/>
                      </a:lnTo>
                      <a:cubicBezTo>
                        <a:pt x="345" y="486"/>
                        <a:pt x="339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9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725C5462-DD03-FB4F-B657-3A678ADBCFEC}"/>
                    </a:ext>
                  </a:extLst>
                </p:cNvPr>
                <p:cNvGrpSpPr/>
                <p:nvPr/>
              </p:nvGrpSpPr>
              <p:grpSpPr>
                <a:xfrm>
                  <a:off x="2700338" y="2360613"/>
                  <a:ext cx="107950" cy="107950"/>
                  <a:chOff x="2700338" y="2360613"/>
                  <a:chExt cx="107950" cy="107950"/>
                </a:xfrm>
                <a:solidFill>
                  <a:schemeClr val="accent2"/>
                </a:solidFill>
              </p:grpSpPr>
              <p:sp>
                <p:nvSpPr>
                  <p:cNvPr id="651" name="Freeform 55">
                    <a:extLst>
                      <a:ext uri="{FF2B5EF4-FFF2-40B4-BE49-F238E27FC236}">
                        <a16:creationId xmlns:a16="http://schemas.microsoft.com/office/drawing/2014/main" id="{388CC705-53CC-794B-8BE6-045DF4CE1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338" y="2360613"/>
                    <a:ext cx="41275" cy="41275"/>
                  </a:xfrm>
                  <a:custGeom>
                    <a:avLst/>
                    <a:gdLst>
                      <a:gd name="T0" fmla="*/ 106 w 113"/>
                      <a:gd name="T1" fmla="*/ 25 h 114"/>
                      <a:gd name="T2" fmla="*/ 106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49 w 113"/>
                      <a:gd name="T9" fmla="*/ 17 h 114"/>
                      <a:gd name="T10" fmla="*/ 16 w 113"/>
                      <a:gd name="T11" fmla="*/ 50 h 114"/>
                      <a:gd name="T12" fmla="*/ 16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6 w 113"/>
                      <a:gd name="T27" fmla="*/ 74 h 114"/>
                      <a:gd name="T28" fmla="*/ 106 w 113"/>
                      <a:gd name="T29" fmla="*/ 74 h 114"/>
                      <a:gd name="T30" fmla="*/ 106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6" y="25"/>
                        </a:moveTo>
                        <a:lnTo>
                          <a:pt x="106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49" y="17"/>
                        </a:cubicBezTo>
                        <a:lnTo>
                          <a:pt x="16" y="50"/>
                        </a:lnTo>
                        <a:lnTo>
                          <a:pt x="16" y="50"/>
                        </a:lnTo>
                        <a:cubicBezTo>
                          <a:pt x="5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8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7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6" y="74"/>
                        </a:cubicBezTo>
                        <a:lnTo>
                          <a:pt x="106" y="74"/>
                        </a:lnTo>
                        <a:cubicBezTo>
                          <a:pt x="112" y="57"/>
                          <a:pt x="112" y="42"/>
                          <a:pt x="106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52" name="Freeform 58">
                    <a:extLst>
                      <a:ext uri="{FF2B5EF4-FFF2-40B4-BE49-F238E27FC236}">
                        <a16:creationId xmlns:a16="http://schemas.microsoft.com/office/drawing/2014/main" id="{A5C9AB67-805A-044A-90F4-29763C2130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338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6 w 113"/>
                      <a:gd name="T13" fmla="*/ 63 h 113"/>
                      <a:gd name="T14" fmla="*/ 49 w 113"/>
                      <a:gd name="T15" fmla="*/ 95 h 113"/>
                      <a:gd name="T16" fmla="*/ 49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6 w 113"/>
                      <a:gd name="T23" fmla="*/ 87 h 113"/>
                      <a:gd name="T24" fmla="*/ 106 w 113"/>
                      <a:gd name="T25" fmla="*/ 87 h 113"/>
                      <a:gd name="T26" fmla="*/ 106 w 113"/>
                      <a:gd name="T27" fmla="*/ 38 h 113"/>
                      <a:gd name="T28" fmla="*/ 106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7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8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5" y="51"/>
                          <a:pt x="16" y="63"/>
                        </a:cubicBezTo>
                        <a:lnTo>
                          <a:pt x="49" y="95"/>
                        </a:lnTo>
                        <a:lnTo>
                          <a:pt x="49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6" y="87"/>
                        </a:cubicBezTo>
                        <a:lnTo>
                          <a:pt x="106" y="87"/>
                        </a:lnTo>
                        <a:cubicBezTo>
                          <a:pt x="112" y="71"/>
                          <a:pt x="112" y="54"/>
                          <a:pt x="106" y="38"/>
                        </a:cubicBezTo>
                        <a:lnTo>
                          <a:pt x="106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53" name="Freeform 199">
                    <a:extLst>
                      <a:ext uri="{FF2B5EF4-FFF2-40B4-BE49-F238E27FC236}">
                        <a16:creationId xmlns:a16="http://schemas.microsoft.com/office/drawing/2014/main" id="{25A89AB7-8E98-AB48-B73E-5B302A80B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7013" y="2360613"/>
                    <a:ext cx="41275" cy="41275"/>
                  </a:xfrm>
                  <a:custGeom>
                    <a:avLst/>
                    <a:gdLst>
                      <a:gd name="T0" fmla="*/ 38 w 113"/>
                      <a:gd name="T1" fmla="*/ 107 h 114"/>
                      <a:gd name="T2" fmla="*/ 38 w 113"/>
                      <a:gd name="T3" fmla="*/ 107 h 114"/>
                      <a:gd name="T4" fmla="*/ 87 w 113"/>
                      <a:gd name="T5" fmla="*/ 107 h 114"/>
                      <a:gd name="T6" fmla="*/ 87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5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0 w 113"/>
                      <a:gd name="T19" fmla="*/ 0 h 114"/>
                      <a:gd name="T20" fmla="*/ 30 w 113"/>
                      <a:gd name="T21" fmla="*/ 0 h 114"/>
                      <a:gd name="T22" fmla="*/ 5 w 113"/>
                      <a:gd name="T23" fmla="*/ 25 h 114"/>
                      <a:gd name="T24" fmla="*/ 5 w 113"/>
                      <a:gd name="T25" fmla="*/ 25 h 114"/>
                      <a:gd name="T26" fmla="*/ 5 w 113"/>
                      <a:gd name="T27" fmla="*/ 74 h 114"/>
                      <a:gd name="T28" fmla="*/ 5 w 113"/>
                      <a:gd name="T29" fmla="*/ 74 h 114"/>
                      <a:gd name="T30" fmla="*/ 38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8" y="107"/>
                        </a:moveTo>
                        <a:lnTo>
                          <a:pt x="38" y="107"/>
                        </a:lnTo>
                        <a:cubicBezTo>
                          <a:pt x="55" y="113"/>
                          <a:pt x="71" y="113"/>
                          <a:pt x="87" y="107"/>
                        </a:cubicBezTo>
                        <a:lnTo>
                          <a:pt x="87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5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0" y="0"/>
                        </a:cubicBezTo>
                        <a:lnTo>
                          <a:pt x="30" y="0"/>
                        </a:lnTo>
                        <a:cubicBezTo>
                          <a:pt x="19" y="0"/>
                          <a:pt x="11" y="9"/>
                          <a:pt x="5" y="25"/>
                        </a:cubicBezTo>
                        <a:lnTo>
                          <a:pt x="5" y="25"/>
                        </a:lnTo>
                        <a:cubicBezTo>
                          <a:pt x="0" y="42"/>
                          <a:pt x="0" y="57"/>
                          <a:pt x="5" y="74"/>
                        </a:cubicBezTo>
                        <a:lnTo>
                          <a:pt x="5" y="74"/>
                        </a:lnTo>
                        <a:cubicBezTo>
                          <a:pt x="11" y="91"/>
                          <a:pt x="22" y="101"/>
                          <a:pt x="38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54" name="Freeform 202">
                    <a:extLst>
                      <a:ext uri="{FF2B5EF4-FFF2-40B4-BE49-F238E27FC236}">
                        <a16:creationId xmlns:a16="http://schemas.microsoft.com/office/drawing/2014/main" id="{705465AC-7BD5-CB4F-8DBC-228CD0D9C0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7013" y="2427288"/>
                    <a:ext cx="41275" cy="41275"/>
                  </a:xfrm>
                  <a:custGeom>
                    <a:avLst/>
                    <a:gdLst>
                      <a:gd name="T0" fmla="*/ 5 w 113"/>
                      <a:gd name="T1" fmla="*/ 87 h 113"/>
                      <a:gd name="T2" fmla="*/ 5 w 113"/>
                      <a:gd name="T3" fmla="*/ 87 h 113"/>
                      <a:gd name="T4" fmla="*/ 30 w 113"/>
                      <a:gd name="T5" fmla="*/ 112 h 113"/>
                      <a:gd name="T6" fmla="*/ 30 w 113"/>
                      <a:gd name="T7" fmla="*/ 112 h 113"/>
                      <a:gd name="T8" fmla="*/ 63 w 113"/>
                      <a:gd name="T9" fmla="*/ 95 h 113"/>
                      <a:gd name="T10" fmla="*/ 95 w 113"/>
                      <a:gd name="T11" fmla="*/ 63 h 113"/>
                      <a:gd name="T12" fmla="*/ 95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7 w 113"/>
                      <a:gd name="T19" fmla="*/ 5 h 113"/>
                      <a:gd name="T20" fmla="*/ 87 w 113"/>
                      <a:gd name="T21" fmla="*/ 5 h 113"/>
                      <a:gd name="T22" fmla="*/ 38 w 113"/>
                      <a:gd name="T23" fmla="*/ 5 h 113"/>
                      <a:gd name="T24" fmla="*/ 38 w 113"/>
                      <a:gd name="T25" fmla="*/ 5 h 113"/>
                      <a:gd name="T26" fmla="*/ 5 w 113"/>
                      <a:gd name="T27" fmla="*/ 38 h 113"/>
                      <a:gd name="T28" fmla="*/ 5 w 113"/>
                      <a:gd name="T29" fmla="*/ 38 h 113"/>
                      <a:gd name="T30" fmla="*/ 5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5" y="87"/>
                        </a:moveTo>
                        <a:lnTo>
                          <a:pt x="5" y="87"/>
                        </a:lnTo>
                        <a:cubicBezTo>
                          <a:pt x="11" y="103"/>
                          <a:pt x="19" y="112"/>
                          <a:pt x="30" y="112"/>
                        </a:cubicBezTo>
                        <a:lnTo>
                          <a:pt x="30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5" y="63"/>
                        </a:lnTo>
                        <a:lnTo>
                          <a:pt x="95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7" y="5"/>
                        </a:cubicBezTo>
                        <a:lnTo>
                          <a:pt x="87" y="5"/>
                        </a:lnTo>
                        <a:cubicBezTo>
                          <a:pt x="71" y="0"/>
                          <a:pt x="55" y="0"/>
                          <a:pt x="38" y="5"/>
                        </a:cubicBezTo>
                        <a:lnTo>
                          <a:pt x="38" y="5"/>
                        </a:lnTo>
                        <a:cubicBezTo>
                          <a:pt x="22" y="10"/>
                          <a:pt x="11" y="21"/>
                          <a:pt x="5" y="38"/>
                        </a:cubicBezTo>
                        <a:lnTo>
                          <a:pt x="5" y="38"/>
                        </a:lnTo>
                        <a:cubicBezTo>
                          <a:pt x="0" y="54"/>
                          <a:pt x="0" y="71"/>
                          <a:pt x="5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D0A51ABF-8AAD-ED48-831E-D0B1BBF3CC95}"/>
                  </a:ext>
                </a:extLst>
              </p:cNvPr>
              <p:cNvGrpSpPr/>
              <p:nvPr/>
            </p:nvGrpSpPr>
            <p:grpSpPr>
              <a:xfrm rot="5400000">
                <a:off x="1963730" y="1613874"/>
                <a:ext cx="1423866" cy="1440000"/>
                <a:chOff x="3030538" y="1858963"/>
                <a:chExt cx="1120775" cy="1133475"/>
              </a:xfrm>
            </p:grpSpPr>
            <p:sp>
              <p:nvSpPr>
                <p:cNvPr id="629" name="Freeform 185">
                  <a:extLst>
                    <a:ext uri="{FF2B5EF4-FFF2-40B4-BE49-F238E27FC236}">
                      <a16:creationId xmlns:a16="http://schemas.microsoft.com/office/drawing/2014/main" id="{00B7785E-37BF-BD40-AB10-7DF4350AD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988" y="1858963"/>
                  <a:ext cx="271462" cy="141287"/>
                </a:xfrm>
                <a:custGeom>
                  <a:avLst/>
                  <a:gdLst>
                    <a:gd name="T0" fmla="*/ 49 w 754"/>
                    <a:gd name="T1" fmla="*/ 98 h 392"/>
                    <a:gd name="T2" fmla="*/ 82 w 754"/>
                    <a:gd name="T3" fmla="*/ 131 h 392"/>
                    <a:gd name="T4" fmla="*/ 114 w 754"/>
                    <a:gd name="T5" fmla="*/ 164 h 392"/>
                    <a:gd name="T6" fmla="*/ 147 w 754"/>
                    <a:gd name="T7" fmla="*/ 197 h 392"/>
                    <a:gd name="T8" fmla="*/ 180 w 754"/>
                    <a:gd name="T9" fmla="*/ 230 h 392"/>
                    <a:gd name="T10" fmla="*/ 213 w 754"/>
                    <a:gd name="T11" fmla="*/ 262 h 392"/>
                    <a:gd name="T12" fmla="*/ 245 w 754"/>
                    <a:gd name="T13" fmla="*/ 296 h 392"/>
                    <a:gd name="T14" fmla="*/ 278 w 754"/>
                    <a:gd name="T15" fmla="*/ 328 h 392"/>
                    <a:gd name="T16" fmla="*/ 311 w 754"/>
                    <a:gd name="T17" fmla="*/ 361 h 392"/>
                    <a:gd name="T18" fmla="*/ 311 w 754"/>
                    <a:gd name="T19" fmla="*/ 361 h 392"/>
                    <a:gd name="T20" fmla="*/ 352 w 754"/>
                    <a:gd name="T21" fmla="*/ 385 h 392"/>
                    <a:gd name="T22" fmla="*/ 352 w 754"/>
                    <a:gd name="T23" fmla="*/ 385 h 392"/>
                    <a:gd name="T24" fmla="*/ 401 w 754"/>
                    <a:gd name="T25" fmla="*/ 385 h 392"/>
                    <a:gd name="T26" fmla="*/ 401 w 754"/>
                    <a:gd name="T27" fmla="*/ 385 h 392"/>
                    <a:gd name="T28" fmla="*/ 409 w 754"/>
                    <a:gd name="T29" fmla="*/ 382 h 392"/>
                    <a:gd name="T30" fmla="*/ 409 w 754"/>
                    <a:gd name="T31" fmla="*/ 382 h 392"/>
                    <a:gd name="T32" fmla="*/ 442 w 754"/>
                    <a:gd name="T33" fmla="*/ 361 h 392"/>
                    <a:gd name="T34" fmla="*/ 475 w 754"/>
                    <a:gd name="T35" fmla="*/ 328 h 392"/>
                    <a:gd name="T36" fmla="*/ 573 w 754"/>
                    <a:gd name="T37" fmla="*/ 230 h 392"/>
                    <a:gd name="T38" fmla="*/ 606 w 754"/>
                    <a:gd name="T39" fmla="*/ 197 h 392"/>
                    <a:gd name="T40" fmla="*/ 639 w 754"/>
                    <a:gd name="T41" fmla="*/ 164 h 392"/>
                    <a:gd name="T42" fmla="*/ 737 w 754"/>
                    <a:gd name="T43" fmla="*/ 66 h 392"/>
                    <a:gd name="T44" fmla="*/ 737 w 754"/>
                    <a:gd name="T45" fmla="*/ 66 h 392"/>
                    <a:gd name="T46" fmla="*/ 753 w 754"/>
                    <a:gd name="T47" fmla="*/ 32 h 392"/>
                    <a:gd name="T48" fmla="*/ 753 w 754"/>
                    <a:gd name="T49" fmla="*/ 32 h 392"/>
                    <a:gd name="T50" fmla="*/ 729 w 754"/>
                    <a:gd name="T51" fmla="*/ 9 h 392"/>
                    <a:gd name="T52" fmla="*/ 729 w 754"/>
                    <a:gd name="T53" fmla="*/ 9 h 392"/>
                    <a:gd name="T54" fmla="*/ 672 w 754"/>
                    <a:gd name="T55" fmla="*/ 0 h 392"/>
                    <a:gd name="T56" fmla="*/ 409 w 754"/>
                    <a:gd name="T57" fmla="*/ 0 h 392"/>
                    <a:gd name="T58" fmla="*/ 82 w 754"/>
                    <a:gd name="T59" fmla="*/ 0 h 392"/>
                    <a:gd name="T60" fmla="*/ 82 w 754"/>
                    <a:gd name="T61" fmla="*/ 0 h 392"/>
                    <a:gd name="T62" fmla="*/ 24 w 754"/>
                    <a:gd name="T63" fmla="*/ 9 h 392"/>
                    <a:gd name="T64" fmla="*/ 24 w 754"/>
                    <a:gd name="T65" fmla="*/ 9 h 392"/>
                    <a:gd name="T66" fmla="*/ 0 w 754"/>
                    <a:gd name="T67" fmla="*/ 32 h 392"/>
                    <a:gd name="T68" fmla="*/ 0 w 754"/>
                    <a:gd name="T69" fmla="*/ 32 h 392"/>
                    <a:gd name="T70" fmla="*/ 16 w 754"/>
                    <a:gd name="T71" fmla="*/ 66 h 392"/>
                    <a:gd name="T72" fmla="*/ 49 w 754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4" h="392">
                      <a:moveTo>
                        <a:pt x="49" y="98"/>
                      </a:moveTo>
                      <a:lnTo>
                        <a:pt x="82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311" y="361"/>
                      </a:lnTo>
                      <a:lnTo>
                        <a:pt x="311" y="361"/>
                      </a:lnTo>
                      <a:cubicBezTo>
                        <a:pt x="323" y="372"/>
                        <a:pt x="336" y="380"/>
                        <a:pt x="352" y="385"/>
                      </a:cubicBezTo>
                      <a:lnTo>
                        <a:pt x="352" y="385"/>
                      </a:lnTo>
                      <a:cubicBezTo>
                        <a:pt x="369" y="391"/>
                        <a:pt x="385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09" y="382"/>
                      </a:cubicBezTo>
                      <a:lnTo>
                        <a:pt x="409" y="382"/>
                      </a:lnTo>
                      <a:cubicBezTo>
                        <a:pt x="422" y="377"/>
                        <a:pt x="434" y="370"/>
                        <a:pt x="442" y="361"/>
                      </a:cubicBezTo>
                      <a:lnTo>
                        <a:pt x="475" y="328"/>
                      </a:lnTo>
                      <a:lnTo>
                        <a:pt x="573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3" y="44"/>
                        <a:pt x="753" y="32"/>
                      </a:cubicBezTo>
                      <a:lnTo>
                        <a:pt x="753" y="32"/>
                      </a:lnTo>
                      <a:cubicBezTo>
                        <a:pt x="753" y="22"/>
                        <a:pt x="746" y="14"/>
                        <a:pt x="729" y="9"/>
                      </a:cubicBezTo>
                      <a:lnTo>
                        <a:pt x="729" y="9"/>
                      </a:lnTo>
                      <a:cubicBezTo>
                        <a:pt x="712" y="3"/>
                        <a:pt x="694" y="0"/>
                        <a:pt x="672" y="0"/>
                      </a:cubicBezTo>
                      <a:lnTo>
                        <a:pt x="409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9"/>
                      </a:cubicBezTo>
                      <a:lnTo>
                        <a:pt x="24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0" name="Freeform 187">
                  <a:extLst>
                    <a:ext uri="{FF2B5EF4-FFF2-40B4-BE49-F238E27FC236}">
                      <a16:creationId xmlns:a16="http://schemas.microsoft.com/office/drawing/2014/main" id="{24599834-593B-4E4E-948C-45398D0E4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4700" y="2000250"/>
                  <a:ext cx="247650" cy="134938"/>
                </a:xfrm>
                <a:custGeom>
                  <a:avLst/>
                  <a:gdLst>
                    <a:gd name="T0" fmla="*/ 50 w 690"/>
                    <a:gd name="T1" fmla="*/ 98 h 377"/>
                    <a:gd name="T2" fmla="*/ 148 w 690"/>
                    <a:gd name="T3" fmla="*/ 196 h 377"/>
                    <a:gd name="T4" fmla="*/ 181 w 690"/>
                    <a:gd name="T5" fmla="*/ 229 h 377"/>
                    <a:gd name="T6" fmla="*/ 214 w 690"/>
                    <a:gd name="T7" fmla="*/ 262 h 377"/>
                    <a:gd name="T8" fmla="*/ 312 w 690"/>
                    <a:gd name="T9" fmla="*/ 360 h 377"/>
                    <a:gd name="T10" fmla="*/ 312 w 690"/>
                    <a:gd name="T11" fmla="*/ 360 h 377"/>
                    <a:gd name="T12" fmla="*/ 345 w 690"/>
                    <a:gd name="T13" fmla="*/ 376 h 377"/>
                    <a:gd name="T14" fmla="*/ 345 w 690"/>
                    <a:gd name="T15" fmla="*/ 376 h 377"/>
                    <a:gd name="T16" fmla="*/ 377 w 690"/>
                    <a:gd name="T17" fmla="*/ 360 h 377"/>
                    <a:gd name="T18" fmla="*/ 672 w 690"/>
                    <a:gd name="T19" fmla="*/ 65 h 377"/>
                    <a:gd name="T20" fmla="*/ 672 w 690"/>
                    <a:gd name="T21" fmla="*/ 65 h 377"/>
                    <a:gd name="T22" fmla="*/ 689 w 690"/>
                    <a:gd name="T23" fmla="*/ 32 h 377"/>
                    <a:gd name="T24" fmla="*/ 689 w 690"/>
                    <a:gd name="T25" fmla="*/ 32 h 377"/>
                    <a:gd name="T26" fmla="*/ 664 w 690"/>
                    <a:gd name="T27" fmla="*/ 7 h 377"/>
                    <a:gd name="T28" fmla="*/ 664 w 690"/>
                    <a:gd name="T29" fmla="*/ 7 h 377"/>
                    <a:gd name="T30" fmla="*/ 607 w 690"/>
                    <a:gd name="T31" fmla="*/ 0 h 377"/>
                    <a:gd name="T32" fmla="*/ 82 w 690"/>
                    <a:gd name="T33" fmla="*/ 0 h 377"/>
                    <a:gd name="T34" fmla="*/ 82 w 690"/>
                    <a:gd name="T35" fmla="*/ 0 h 377"/>
                    <a:gd name="T36" fmla="*/ 25 w 690"/>
                    <a:gd name="T37" fmla="*/ 7 h 377"/>
                    <a:gd name="T38" fmla="*/ 25 w 690"/>
                    <a:gd name="T39" fmla="*/ 7 h 377"/>
                    <a:gd name="T40" fmla="*/ 0 w 690"/>
                    <a:gd name="T41" fmla="*/ 32 h 377"/>
                    <a:gd name="T42" fmla="*/ 0 w 690"/>
                    <a:gd name="T43" fmla="*/ 32 h 377"/>
                    <a:gd name="T44" fmla="*/ 17 w 690"/>
                    <a:gd name="T45" fmla="*/ 65 h 377"/>
                    <a:gd name="T46" fmla="*/ 50 w 690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7">
                      <a:moveTo>
                        <a:pt x="50" y="98"/>
                      </a:move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3" y="371"/>
                        <a:pt x="334" y="376"/>
                        <a:pt x="345" y="376"/>
                      </a:cubicBezTo>
                      <a:lnTo>
                        <a:pt x="345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2" y="2"/>
                        <a:pt x="25" y="7"/>
                      </a:cubicBezTo>
                      <a:lnTo>
                        <a:pt x="25" y="7"/>
                      </a:lnTo>
                      <a:cubicBezTo>
                        <a:pt x="9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7" y="65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1" name="Freeform 188">
                  <a:extLst>
                    <a:ext uri="{FF2B5EF4-FFF2-40B4-BE49-F238E27FC236}">
                      <a16:creationId xmlns:a16="http://schemas.microsoft.com/office/drawing/2014/main" id="{D54124BE-2811-EF40-A421-A9B85EE94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1088" y="2000250"/>
                  <a:ext cx="247650" cy="134938"/>
                </a:xfrm>
                <a:custGeom>
                  <a:avLst/>
                  <a:gdLst>
                    <a:gd name="T0" fmla="*/ 24 w 689"/>
                    <a:gd name="T1" fmla="*/ 7 h 377"/>
                    <a:gd name="T2" fmla="*/ 24 w 689"/>
                    <a:gd name="T3" fmla="*/ 7 h 377"/>
                    <a:gd name="T4" fmla="*/ 0 w 689"/>
                    <a:gd name="T5" fmla="*/ 32 h 377"/>
                    <a:gd name="T6" fmla="*/ 0 w 689"/>
                    <a:gd name="T7" fmla="*/ 32 h 377"/>
                    <a:gd name="T8" fmla="*/ 16 w 689"/>
                    <a:gd name="T9" fmla="*/ 65 h 377"/>
                    <a:gd name="T10" fmla="*/ 49 w 689"/>
                    <a:gd name="T11" fmla="*/ 98 h 377"/>
                    <a:gd name="T12" fmla="*/ 82 w 689"/>
                    <a:gd name="T13" fmla="*/ 131 h 377"/>
                    <a:gd name="T14" fmla="*/ 114 w 689"/>
                    <a:gd name="T15" fmla="*/ 164 h 377"/>
                    <a:gd name="T16" fmla="*/ 213 w 689"/>
                    <a:gd name="T17" fmla="*/ 262 h 377"/>
                    <a:gd name="T18" fmla="*/ 246 w 689"/>
                    <a:gd name="T19" fmla="*/ 295 h 377"/>
                    <a:gd name="T20" fmla="*/ 278 w 689"/>
                    <a:gd name="T21" fmla="*/ 327 h 377"/>
                    <a:gd name="T22" fmla="*/ 311 w 689"/>
                    <a:gd name="T23" fmla="*/ 360 h 377"/>
                    <a:gd name="T24" fmla="*/ 311 w 689"/>
                    <a:gd name="T25" fmla="*/ 360 h 377"/>
                    <a:gd name="T26" fmla="*/ 344 w 689"/>
                    <a:gd name="T27" fmla="*/ 376 h 377"/>
                    <a:gd name="T28" fmla="*/ 344 w 689"/>
                    <a:gd name="T29" fmla="*/ 376 h 377"/>
                    <a:gd name="T30" fmla="*/ 377 w 689"/>
                    <a:gd name="T31" fmla="*/ 360 h 377"/>
                    <a:gd name="T32" fmla="*/ 410 w 689"/>
                    <a:gd name="T33" fmla="*/ 327 h 377"/>
                    <a:gd name="T34" fmla="*/ 442 w 689"/>
                    <a:gd name="T35" fmla="*/ 295 h 377"/>
                    <a:gd name="T36" fmla="*/ 475 w 689"/>
                    <a:gd name="T37" fmla="*/ 262 h 377"/>
                    <a:gd name="T38" fmla="*/ 508 w 689"/>
                    <a:gd name="T39" fmla="*/ 229 h 377"/>
                    <a:gd name="T40" fmla="*/ 541 w 689"/>
                    <a:gd name="T41" fmla="*/ 196 h 377"/>
                    <a:gd name="T42" fmla="*/ 574 w 689"/>
                    <a:gd name="T43" fmla="*/ 164 h 377"/>
                    <a:gd name="T44" fmla="*/ 606 w 689"/>
                    <a:gd name="T45" fmla="*/ 131 h 377"/>
                    <a:gd name="T46" fmla="*/ 639 w 689"/>
                    <a:gd name="T47" fmla="*/ 98 h 377"/>
                    <a:gd name="T48" fmla="*/ 672 w 689"/>
                    <a:gd name="T49" fmla="*/ 65 h 377"/>
                    <a:gd name="T50" fmla="*/ 672 w 689"/>
                    <a:gd name="T51" fmla="*/ 65 h 377"/>
                    <a:gd name="T52" fmla="*/ 688 w 689"/>
                    <a:gd name="T53" fmla="*/ 32 h 377"/>
                    <a:gd name="T54" fmla="*/ 688 w 689"/>
                    <a:gd name="T55" fmla="*/ 32 h 377"/>
                    <a:gd name="T56" fmla="*/ 663 w 689"/>
                    <a:gd name="T57" fmla="*/ 7 h 377"/>
                    <a:gd name="T58" fmla="*/ 663 w 689"/>
                    <a:gd name="T59" fmla="*/ 7 h 377"/>
                    <a:gd name="T60" fmla="*/ 606 w 689"/>
                    <a:gd name="T61" fmla="*/ 0 h 377"/>
                    <a:gd name="T62" fmla="*/ 82 w 689"/>
                    <a:gd name="T63" fmla="*/ 0 h 377"/>
                    <a:gd name="T64" fmla="*/ 82 w 689"/>
                    <a:gd name="T65" fmla="*/ 0 h 377"/>
                    <a:gd name="T66" fmla="*/ 24 w 689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9" h="377">
                      <a:moveTo>
                        <a:pt x="24" y="7"/>
                      </a:moveTo>
                      <a:lnTo>
                        <a:pt x="24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6" y="65"/>
                      </a:cubicBezTo>
                      <a:lnTo>
                        <a:pt x="49" y="98"/>
                      </a:lnTo>
                      <a:lnTo>
                        <a:pt x="82" y="131"/>
                      </a:lnTo>
                      <a:lnTo>
                        <a:pt x="114" y="164"/>
                      </a:lnTo>
                      <a:lnTo>
                        <a:pt x="213" y="262"/>
                      </a:lnTo>
                      <a:lnTo>
                        <a:pt x="246" y="295"/>
                      </a:lnTo>
                      <a:lnTo>
                        <a:pt x="278" y="327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5" y="371"/>
                        <a:pt x="377" y="360"/>
                      </a:cubicBezTo>
                      <a:lnTo>
                        <a:pt x="410" y="327"/>
                      </a:lnTo>
                      <a:lnTo>
                        <a:pt x="442" y="295"/>
                      </a:lnTo>
                      <a:lnTo>
                        <a:pt x="475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6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3" y="7"/>
                      </a:cubicBezTo>
                      <a:lnTo>
                        <a:pt x="663" y="7"/>
                      </a:lnTo>
                      <a:cubicBezTo>
                        <a:pt x="647" y="2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4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2" name="Freeform 189">
                  <a:extLst>
                    <a:ext uri="{FF2B5EF4-FFF2-40B4-BE49-F238E27FC236}">
                      <a16:creationId xmlns:a16="http://schemas.microsoft.com/office/drawing/2014/main" id="{E066ACCE-5D41-304E-B925-518CA7012D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8500" y="2073275"/>
                  <a:ext cx="706438" cy="706438"/>
                </a:xfrm>
                <a:custGeom>
                  <a:avLst/>
                  <a:gdLst>
                    <a:gd name="T0" fmla="*/ 1637 w 1962"/>
                    <a:gd name="T1" fmla="*/ 751 h 1962"/>
                    <a:gd name="T2" fmla="*/ 1473 w 1962"/>
                    <a:gd name="T3" fmla="*/ 587 h 1962"/>
                    <a:gd name="T4" fmla="*/ 1309 w 1962"/>
                    <a:gd name="T5" fmla="*/ 423 h 1962"/>
                    <a:gd name="T6" fmla="*/ 1145 w 1962"/>
                    <a:gd name="T7" fmla="*/ 259 h 1962"/>
                    <a:gd name="T8" fmla="*/ 1046 w 1962"/>
                    <a:gd name="T9" fmla="*/ 161 h 1962"/>
                    <a:gd name="T10" fmla="*/ 1005 w 1962"/>
                    <a:gd name="T11" fmla="*/ 136 h 1962"/>
                    <a:gd name="T12" fmla="*/ 956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89 w 1962"/>
                    <a:gd name="T25" fmla="*/ 1374 h 1962"/>
                    <a:gd name="T26" fmla="*/ 587 w 1962"/>
                    <a:gd name="T27" fmla="*/ 1472 h 1962"/>
                    <a:gd name="T28" fmla="*/ 686 w 1962"/>
                    <a:gd name="T29" fmla="*/ 1570 h 1962"/>
                    <a:gd name="T30" fmla="*/ 784 w 1962"/>
                    <a:gd name="T31" fmla="*/ 1669 h 1962"/>
                    <a:gd name="T32" fmla="*/ 882 w 1962"/>
                    <a:gd name="T33" fmla="*/ 1768 h 1962"/>
                    <a:gd name="T34" fmla="*/ 956 w 1962"/>
                    <a:gd name="T35" fmla="*/ 1825 h 1962"/>
                    <a:gd name="T36" fmla="*/ 1005 w 1962"/>
                    <a:gd name="T37" fmla="*/ 1825 h 1962"/>
                    <a:gd name="T38" fmla="*/ 1046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40 w 1962"/>
                    <a:gd name="T47" fmla="*/ 1406 h 1962"/>
                    <a:gd name="T48" fmla="*/ 1538 w 1962"/>
                    <a:gd name="T49" fmla="*/ 1309 h 1962"/>
                    <a:gd name="T50" fmla="*/ 1637 w 1962"/>
                    <a:gd name="T51" fmla="*/ 1210 h 1962"/>
                    <a:gd name="T52" fmla="*/ 1735 w 1962"/>
                    <a:gd name="T53" fmla="*/ 1112 h 1962"/>
                    <a:gd name="T54" fmla="*/ 1800 w 1962"/>
                    <a:gd name="T55" fmla="*/ 1047 h 1962"/>
                    <a:gd name="T56" fmla="*/ 1824 w 1962"/>
                    <a:gd name="T57" fmla="*/ 956 h 1962"/>
                    <a:gd name="T58" fmla="*/ 1768 w 1962"/>
                    <a:gd name="T59" fmla="*/ 882 h 1962"/>
                    <a:gd name="T60" fmla="*/ 1865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3 w 1962"/>
                    <a:gd name="T67" fmla="*/ 1145 h 1962"/>
                    <a:gd name="T68" fmla="*/ 1669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7 w 1962"/>
                    <a:gd name="T75" fmla="*/ 1800 h 1962"/>
                    <a:gd name="T76" fmla="*/ 1046 w 1962"/>
                    <a:gd name="T77" fmla="*/ 1931 h 1962"/>
                    <a:gd name="T78" fmla="*/ 1013 w 1962"/>
                    <a:gd name="T79" fmla="*/ 1953 h 1962"/>
                    <a:gd name="T80" fmla="*/ 956 w 1962"/>
                    <a:gd name="T81" fmla="*/ 1956 h 1962"/>
                    <a:gd name="T82" fmla="*/ 30 w 1962"/>
                    <a:gd name="T83" fmla="*/ 1047 h 1962"/>
                    <a:gd name="T84" fmla="*/ 6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5 w 1962"/>
                    <a:gd name="T93" fmla="*/ 620 h 1962"/>
                    <a:gd name="T94" fmla="*/ 424 w 1962"/>
                    <a:gd name="T95" fmla="*/ 522 h 1962"/>
                    <a:gd name="T96" fmla="*/ 522 w 1962"/>
                    <a:gd name="T97" fmla="*/ 423 h 1962"/>
                    <a:gd name="T98" fmla="*/ 620 w 1962"/>
                    <a:gd name="T99" fmla="*/ 325 h 1962"/>
                    <a:gd name="T100" fmla="*/ 718 w 1962"/>
                    <a:gd name="T101" fmla="*/ 227 h 1962"/>
                    <a:gd name="T102" fmla="*/ 817 w 1962"/>
                    <a:gd name="T103" fmla="*/ 128 h 1962"/>
                    <a:gd name="T104" fmla="*/ 915 w 1962"/>
                    <a:gd name="T105" fmla="*/ 30 h 1962"/>
                    <a:gd name="T106" fmla="*/ 956 w 1962"/>
                    <a:gd name="T107" fmla="*/ 6 h 1962"/>
                    <a:gd name="T108" fmla="*/ 1013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1 w 1962"/>
                    <a:gd name="T117" fmla="*/ 554 h 1962"/>
                    <a:gd name="T118" fmla="*/ 1735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8" y="882"/>
                      </a:moveTo>
                      <a:lnTo>
                        <a:pt x="1669" y="784"/>
                      </a:lnTo>
                      <a:lnTo>
                        <a:pt x="1637" y="751"/>
                      </a:lnTo>
                      <a:lnTo>
                        <a:pt x="1604" y="718"/>
                      </a:lnTo>
                      <a:lnTo>
                        <a:pt x="1505" y="620"/>
                      </a:lnTo>
                      <a:lnTo>
                        <a:pt x="1473" y="587"/>
                      </a:lnTo>
                      <a:lnTo>
                        <a:pt x="1440" y="554"/>
                      </a:lnTo>
                      <a:lnTo>
                        <a:pt x="1341" y="456"/>
                      </a:lnTo>
                      <a:lnTo>
                        <a:pt x="1309" y="423"/>
                      </a:lnTo>
                      <a:lnTo>
                        <a:pt x="1276" y="390"/>
                      </a:lnTo>
                      <a:lnTo>
                        <a:pt x="1177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6" y="161"/>
                      </a:lnTo>
                      <a:lnTo>
                        <a:pt x="1046" y="161"/>
                      </a:lnTo>
                      <a:cubicBezTo>
                        <a:pt x="1038" y="152"/>
                        <a:pt x="1026" y="145"/>
                        <a:pt x="1013" y="140"/>
                      </a:cubicBezTo>
                      <a:lnTo>
                        <a:pt x="1013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9" y="131"/>
                        <a:pt x="973" y="131"/>
                        <a:pt x="956" y="136"/>
                      </a:cubicBezTo>
                      <a:lnTo>
                        <a:pt x="956" y="136"/>
                      </a:lnTo>
                      <a:cubicBezTo>
                        <a:pt x="940" y="142"/>
                        <a:pt x="927" y="150"/>
                        <a:pt x="915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2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2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5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89" y="1374"/>
                      </a:lnTo>
                      <a:lnTo>
                        <a:pt x="522" y="1406"/>
                      </a:lnTo>
                      <a:lnTo>
                        <a:pt x="555" y="1440"/>
                      </a:lnTo>
                      <a:lnTo>
                        <a:pt x="587" y="1472"/>
                      </a:lnTo>
                      <a:lnTo>
                        <a:pt x="620" y="1505"/>
                      </a:lnTo>
                      <a:lnTo>
                        <a:pt x="653" y="1538"/>
                      </a:lnTo>
                      <a:lnTo>
                        <a:pt x="686" y="1570"/>
                      </a:lnTo>
                      <a:lnTo>
                        <a:pt x="718" y="1604"/>
                      </a:lnTo>
                      <a:lnTo>
                        <a:pt x="751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49" y="1734"/>
                      </a:lnTo>
                      <a:lnTo>
                        <a:pt x="882" y="1768"/>
                      </a:lnTo>
                      <a:lnTo>
                        <a:pt x="915" y="1800"/>
                      </a:lnTo>
                      <a:lnTo>
                        <a:pt x="915" y="1800"/>
                      </a:lnTo>
                      <a:cubicBezTo>
                        <a:pt x="927" y="1811"/>
                        <a:pt x="940" y="1819"/>
                        <a:pt x="956" y="1825"/>
                      </a:cubicBezTo>
                      <a:lnTo>
                        <a:pt x="956" y="1825"/>
                      </a:lnTo>
                      <a:cubicBezTo>
                        <a:pt x="973" y="1830"/>
                        <a:pt x="989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3" y="1822"/>
                      </a:cubicBezTo>
                      <a:lnTo>
                        <a:pt x="1013" y="1822"/>
                      </a:lnTo>
                      <a:cubicBezTo>
                        <a:pt x="1026" y="1817"/>
                        <a:pt x="1038" y="1809"/>
                        <a:pt x="1046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7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9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40" y="1406"/>
                      </a:lnTo>
                      <a:lnTo>
                        <a:pt x="1473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1" y="1276"/>
                      </a:lnTo>
                      <a:lnTo>
                        <a:pt x="1604" y="1243"/>
                      </a:lnTo>
                      <a:lnTo>
                        <a:pt x="1637" y="1210"/>
                      </a:lnTo>
                      <a:lnTo>
                        <a:pt x="1669" y="1178"/>
                      </a:lnTo>
                      <a:lnTo>
                        <a:pt x="1702" y="1145"/>
                      </a:lnTo>
                      <a:lnTo>
                        <a:pt x="1735" y="1112"/>
                      </a:lnTo>
                      <a:lnTo>
                        <a:pt x="1768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4" y="1005"/>
                      </a:cubicBezTo>
                      <a:lnTo>
                        <a:pt x="1824" y="1005"/>
                      </a:lnTo>
                      <a:cubicBezTo>
                        <a:pt x="1830" y="989"/>
                        <a:pt x="1830" y="973"/>
                        <a:pt x="1824" y="956"/>
                      </a:cubicBezTo>
                      <a:lnTo>
                        <a:pt x="1824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8" y="882"/>
                      </a:lnTo>
                      <a:close/>
                      <a:moveTo>
                        <a:pt x="1735" y="718"/>
                      </a:moveTo>
                      <a:lnTo>
                        <a:pt x="1833" y="817"/>
                      </a:lnTo>
                      <a:lnTo>
                        <a:pt x="1865" y="850"/>
                      </a:lnTo>
                      <a:lnTo>
                        <a:pt x="1899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1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1" y="1022"/>
                        <a:pt x="1942" y="1035"/>
                        <a:pt x="1931" y="1047"/>
                      </a:cubicBezTo>
                      <a:lnTo>
                        <a:pt x="1833" y="1145"/>
                      </a:lnTo>
                      <a:lnTo>
                        <a:pt x="1800" y="1178"/>
                      </a:lnTo>
                      <a:lnTo>
                        <a:pt x="1768" y="1210"/>
                      </a:lnTo>
                      <a:lnTo>
                        <a:pt x="1669" y="1309"/>
                      </a:lnTo>
                      <a:lnTo>
                        <a:pt x="1637" y="1341"/>
                      </a:lnTo>
                      <a:lnTo>
                        <a:pt x="1604" y="1374"/>
                      </a:lnTo>
                      <a:lnTo>
                        <a:pt x="1505" y="1472"/>
                      </a:lnTo>
                      <a:lnTo>
                        <a:pt x="1473" y="1505"/>
                      </a:lnTo>
                      <a:lnTo>
                        <a:pt x="1440" y="1538"/>
                      </a:lnTo>
                      <a:lnTo>
                        <a:pt x="1341" y="1636"/>
                      </a:lnTo>
                      <a:lnTo>
                        <a:pt x="1309" y="1669"/>
                      </a:lnTo>
                      <a:lnTo>
                        <a:pt x="1276" y="1702"/>
                      </a:lnTo>
                      <a:lnTo>
                        <a:pt x="1177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6" y="1931"/>
                      </a:lnTo>
                      <a:lnTo>
                        <a:pt x="1046" y="1931"/>
                      </a:lnTo>
                      <a:cubicBezTo>
                        <a:pt x="1038" y="1940"/>
                        <a:pt x="1026" y="1948"/>
                        <a:pt x="1013" y="1953"/>
                      </a:cubicBezTo>
                      <a:lnTo>
                        <a:pt x="1013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9" y="1961"/>
                        <a:pt x="973" y="1961"/>
                        <a:pt x="956" y="1956"/>
                      </a:cubicBezTo>
                      <a:lnTo>
                        <a:pt x="956" y="1956"/>
                      </a:lnTo>
                      <a:cubicBezTo>
                        <a:pt x="940" y="1950"/>
                        <a:pt x="927" y="1942"/>
                        <a:pt x="915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6" y="1005"/>
                      </a:cubicBezTo>
                      <a:lnTo>
                        <a:pt x="6" y="1005"/>
                      </a:lnTo>
                      <a:cubicBezTo>
                        <a:pt x="0" y="989"/>
                        <a:pt x="0" y="973"/>
                        <a:pt x="6" y="956"/>
                      </a:cubicBezTo>
                      <a:lnTo>
                        <a:pt x="6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5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89" y="456"/>
                      </a:lnTo>
                      <a:lnTo>
                        <a:pt x="522" y="423"/>
                      </a:lnTo>
                      <a:lnTo>
                        <a:pt x="555" y="390"/>
                      </a:lnTo>
                      <a:lnTo>
                        <a:pt x="587" y="358"/>
                      </a:lnTo>
                      <a:lnTo>
                        <a:pt x="620" y="325"/>
                      </a:lnTo>
                      <a:lnTo>
                        <a:pt x="653" y="292"/>
                      </a:lnTo>
                      <a:lnTo>
                        <a:pt x="686" y="259"/>
                      </a:lnTo>
                      <a:lnTo>
                        <a:pt x="718" y="227"/>
                      </a:lnTo>
                      <a:lnTo>
                        <a:pt x="751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49" y="96"/>
                      </a:lnTo>
                      <a:lnTo>
                        <a:pt x="882" y="63"/>
                      </a:lnTo>
                      <a:lnTo>
                        <a:pt x="915" y="30"/>
                      </a:lnTo>
                      <a:lnTo>
                        <a:pt x="915" y="30"/>
                      </a:lnTo>
                      <a:cubicBezTo>
                        <a:pt x="927" y="19"/>
                        <a:pt x="940" y="11"/>
                        <a:pt x="956" y="6"/>
                      </a:cubicBezTo>
                      <a:lnTo>
                        <a:pt x="956" y="6"/>
                      </a:lnTo>
                      <a:cubicBezTo>
                        <a:pt x="973" y="0"/>
                        <a:pt x="989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3" y="9"/>
                      </a:cubicBezTo>
                      <a:lnTo>
                        <a:pt x="1013" y="9"/>
                      </a:lnTo>
                      <a:cubicBezTo>
                        <a:pt x="1026" y="14"/>
                        <a:pt x="1038" y="21"/>
                        <a:pt x="1046" y="30"/>
                      </a:cubicBezTo>
                      <a:lnTo>
                        <a:pt x="1079" y="63"/>
                      </a:lnTo>
                      <a:lnTo>
                        <a:pt x="1177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1" y="554"/>
                      </a:lnTo>
                      <a:lnTo>
                        <a:pt x="1669" y="653"/>
                      </a:lnTo>
                      <a:lnTo>
                        <a:pt x="1702" y="686"/>
                      </a:lnTo>
                      <a:lnTo>
                        <a:pt x="1735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33" name="Freeform 190">
                  <a:extLst>
                    <a:ext uri="{FF2B5EF4-FFF2-40B4-BE49-F238E27FC236}">
                      <a16:creationId xmlns:a16="http://schemas.microsoft.com/office/drawing/2014/main" id="{B0E3357E-7459-C648-8DE9-C0EAFC046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413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7 w 689"/>
                    <a:gd name="T3" fmla="*/ 196 h 378"/>
                    <a:gd name="T4" fmla="*/ 180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2 w 689"/>
                    <a:gd name="T19" fmla="*/ 65 h 378"/>
                    <a:gd name="T20" fmla="*/ 672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4 w 689"/>
                    <a:gd name="T27" fmla="*/ 8 h 378"/>
                    <a:gd name="T28" fmla="*/ 664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5 w 689"/>
                    <a:gd name="T37" fmla="*/ 8 h 378"/>
                    <a:gd name="T38" fmla="*/ 25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7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7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4" name="Freeform 191">
                  <a:extLst>
                    <a:ext uri="{FF2B5EF4-FFF2-40B4-BE49-F238E27FC236}">
                      <a16:creationId xmlns:a16="http://schemas.microsoft.com/office/drawing/2014/main" id="{23787467-881E-7C41-B6EC-D80C99A21E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375" y="2143125"/>
                  <a:ext cx="247650" cy="136525"/>
                </a:xfrm>
                <a:custGeom>
                  <a:avLst/>
                  <a:gdLst>
                    <a:gd name="T0" fmla="*/ 24 w 689"/>
                    <a:gd name="T1" fmla="*/ 8 h 378"/>
                    <a:gd name="T2" fmla="*/ 24 w 689"/>
                    <a:gd name="T3" fmla="*/ 8 h 378"/>
                    <a:gd name="T4" fmla="*/ 0 w 689"/>
                    <a:gd name="T5" fmla="*/ 33 h 378"/>
                    <a:gd name="T6" fmla="*/ 0 w 689"/>
                    <a:gd name="T7" fmla="*/ 33 h 378"/>
                    <a:gd name="T8" fmla="*/ 17 w 689"/>
                    <a:gd name="T9" fmla="*/ 65 h 378"/>
                    <a:gd name="T10" fmla="*/ 49 w 689"/>
                    <a:gd name="T11" fmla="*/ 98 h 378"/>
                    <a:gd name="T12" fmla="*/ 148 w 689"/>
                    <a:gd name="T13" fmla="*/ 196 h 378"/>
                    <a:gd name="T14" fmla="*/ 181 w 689"/>
                    <a:gd name="T15" fmla="*/ 229 h 378"/>
                    <a:gd name="T16" fmla="*/ 213 w 689"/>
                    <a:gd name="T17" fmla="*/ 262 h 378"/>
                    <a:gd name="T18" fmla="*/ 312 w 689"/>
                    <a:gd name="T19" fmla="*/ 360 h 378"/>
                    <a:gd name="T20" fmla="*/ 312 w 689"/>
                    <a:gd name="T21" fmla="*/ 360 h 378"/>
                    <a:gd name="T22" fmla="*/ 344 w 689"/>
                    <a:gd name="T23" fmla="*/ 377 h 378"/>
                    <a:gd name="T24" fmla="*/ 344 w 689"/>
                    <a:gd name="T25" fmla="*/ 377 h 378"/>
                    <a:gd name="T26" fmla="*/ 377 w 689"/>
                    <a:gd name="T27" fmla="*/ 360 h 378"/>
                    <a:gd name="T28" fmla="*/ 672 w 689"/>
                    <a:gd name="T29" fmla="*/ 65 h 378"/>
                    <a:gd name="T30" fmla="*/ 672 w 689"/>
                    <a:gd name="T31" fmla="*/ 65 h 378"/>
                    <a:gd name="T32" fmla="*/ 688 w 689"/>
                    <a:gd name="T33" fmla="*/ 33 h 378"/>
                    <a:gd name="T34" fmla="*/ 688 w 689"/>
                    <a:gd name="T35" fmla="*/ 33 h 378"/>
                    <a:gd name="T36" fmla="*/ 664 w 689"/>
                    <a:gd name="T37" fmla="*/ 8 h 378"/>
                    <a:gd name="T38" fmla="*/ 664 w 689"/>
                    <a:gd name="T39" fmla="*/ 8 h 378"/>
                    <a:gd name="T40" fmla="*/ 606 w 689"/>
                    <a:gd name="T41" fmla="*/ 0 h 378"/>
                    <a:gd name="T42" fmla="*/ 82 w 689"/>
                    <a:gd name="T43" fmla="*/ 0 h 378"/>
                    <a:gd name="T44" fmla="*/ 82 w 689"/>
                    <a:gd name="T45" fmla="*/ 0 h 378"/>
                    <a:gd name="T46" fmla="*/ 24 w 689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24" y="8"/>
                      </a:move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7" y="65"/>
                      </a:cubicBezTo>
                      <a:lnTo>
                        <a:pt x="49" y="98"/>
                      </a:ln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3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5" name="Freeform 192">
                  <a:extLst>
                    <a:ext uri="{FF2B5EF4-FFF2-40B4-BE49-F238E27FC236}">
                      <a16:creationId xmlns:a16="http://schemas.microsoft.com/office/drawing/2014/main" id="{F554BF7D-8183-A548-A542-3A4E2FADB9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2163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1 w 1438"/>
                    <a:gd name="T3" fmla="*/ 140 h 1438"/>
                    <a:gd name="T4" fmla="*/ 743 w 1438"/>
                    <a:gd name="T5" fmla="*/ 137 h 1438"/>
                    <a:gd name="T6" fmla="*/ 653 w 1438"/>
                    <a:gd name="T7" fmla="*/ 161 h 1438"/>
                    <a:gd name="T8" fmla="*/ 522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6 w 1438"/>
                    <a:gd name="T21" fmla="*/ 1079 h 1438"/>
                    <a:gd name="T22" fmla="*/ 620 w 1438"/>
                    <a:gd name="T23" fmla="*/ 1243 h 1438"/>
                    <a:gd name="T24" fmla="*/ 694 w 1438"/>
                    <a:gd name="T25" fmla="*/ 1301 h 1438"/>
                    <a:gd name="T26" fmla="*/ 743 w 1438"/>
                    <a:gd name="T27" fmla="*/ 1301 h 1438"/>
                    <a:gd name="T28" fmla="*/ 784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0 w 1438"/>
                    <a:gd name="T41" fmla="*/ 743 h 1438"/>
                    <a:gd name="T42" fmla="*/ 1407 w 1438"/>
                    <a:gd name="T43" fmla="*/ 653 h 1438"/>
                    <a:gd name="T44" fmla="*/ 1432 w 1438"/>
                    <a:gd name="T45" fmla="*/ 743 h 1438"/>
                    <a:gd name="T46" fmla="*/ 784 w 1438"/>
                    <a:gd name="T47" fmla="*/ 1407 h 1438"/>
                    <a:gd name="T48" fmla="*/ 751 w 1438"/>
                    <a:gd name="T49" fmla="*/ 1428 h 1438"/>
                    <a:gd name="T50" fmla="*/ 694 w 1438"/>
                    <a:gd name="T51" fmla="*/ 1432 h 1438"/>
                    <a:gd name="T52" fmla="*/ 587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5 w 1438"/>
                    <a:gd name="T63" fmla="*/ 694 h 1438"/>
                    <a:gd name="T64" fmla="*/ 63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6 w 1438"/>
                    <a:gd name="T73" fmla="*/ 227 h 1438"/>
                    <a:gd name="T74" fmla="*/ 555 w 1438"/>
                    <a:gd name="T75" fmla="*/ 128 h 1438"/>
                    <a:gd name="T76" fmla="*/ 653 w 1438"/>
                    <a:gd name="T77" fmla="*/ 30 h 1438"/>
                    <a:gd name="T78" fmla="*/ 694 w 1438"/>
                    <a:gd name="T79" fmla="*/ 6 h 1438"/>
                    <a:gd name="T80" fmla="*/ 751 w 1438"/>
                    <a:gd name="T81" fmla="*/ 8 h 1438"/>
                    <a:gd name="T82" fmla="*/ 817 w 1438"/>
                    <a:gd name="T83" fmla="*/ 63 h 1438"/>
                    <a:gd name="T84" fmla="*/ 915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7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0" y="694"/>
                      </a:moveTo>
                      <a:lnTo>
                        <a:pt x="1300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4" y="161"/>
                      </a:lnTo>
                      <a:lnTo>
                        <a:pt x="784" y="161"/>
                      </a:lnTo>
                      <a:cubicBezTo>
                        <a:pt x="776" y="153"/>
                        <a:pt x="764" y="146"/>
                        <a:pt x="751" y="140"/>
                      </a:cubicBezTo>
                      <a:lnTo>
                        <a:pt x="751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4" y="137"/>
                      </a:cubicBezTo>
                      <a:lnTo>
                        <a:pt x="694" y="137"/>
                      </a:lnTo>
                      <a:cubicBezTo>
                        <a:pt x="678" y="143"/>
                        <a:pt x="665" y="150"/>
                        <a:pt x="653" y="161"/>
                      </a:cubicBezTo>
                      <a:lnTo>
                        <a:pt x="587" y="227"/>
                      </a:lnTo>
                      <a:lnTo>
                        <a:pt x="555" y="260"/>
                      </a:lnTo>
                      <a:lnTo>
                        <a:pt x="522" y="292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7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5" y="948"/>
                      </a:lnTo>
                      <a:lnTo>
                        <a:pt x="424" y="1047"/>
                      </a:lnTo>
                      <a:lnTo>
                        <a:pt x="456" y="1079"/>
                      </a:lnTo>
                      <a:lnTo>
                        <a:pt x="489" y="1112"/>
                      </a:lnTo>
                      <a:lnTo>
                        <a:pt x="587" y="1210"/>
                      </a:lnTo>
                      <a:lnTo>
                        <a:pt x="620" y="1243"/>
                      </a:lnTo>
                      <a:lnTo>
                        <a:pt x="653" y="1276"/>
                      </a:lnTo>
                      <a:lnTo>
                        <a:pt x="653" y="1276"/>
                      </a:lnTo>
                      <a:cubicBezTo>
                        <a:pt x="665" y="1287"/>
                        <a:pt x="678" y="1295"/>
                        <a:pt x="694" y="1301"/>
                      </a:cubicBezTo>
                      <a:lnTo>
                        <a:pt x="694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1" y="1297"/>
                      </a:cubicBezTo>
                      <a:lnTo>
                        <a:pt x="751" y="1297"/>
                      </a:lnTo>
                      <a:cubicBezTo>
                        <a:pt x="764" y="1292"/>
                        <a:pt x="776" y="1285"/>
                        <a:pt x="784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5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0" y="743"/>
                      </a:cubicBezTo>
                      <a:lnTo>
                        <a:pt x="1300" y="743"/>
                      </a:lnTo>
                      <a:cubicBezTo>
                        <a:pt x="1306" y="727"/>
                        <a:pt x="1306" y="711"/>
                        <a:pt x="1300" y="694"/>
                      </a:cubicBezTo>
                      <a:close/>
                      <a:moveTo>
                        <a:pt x="1407" y="653"/>
                      </a:moveTo>
                      <a:lnTo>
                        <a:pt x="1407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7" y="785"/>
                      </a:cubicBezTo>
                      <a:lnTo>
                        <a:pt x="784" y="1407"/>
                      </a:lnTo>
                      <a:lnTo>
                        <a:pt x="784" y="1407"/>
                      </a:lnTo>
                      <a:cubicBezTo>
                        <a:pt x="776" y="1416"/>
                        <a:pt x="764" y="1423"/>
                        <a:pt x="751" y="1428"/>
                      </a:cubicBezTo>
                      <a:lnTo>
                        <a:pt x="751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4" y="1432"/>
                      </a:cubicBezTo>
                      <a:lnTo>
                        <a:pt x="694" y="1432"/>
                      </a:lnTo>
                      <a:cubicBezTo>
                        <a:pt x="678" y="1426"/>
                        <a:pt x="665" y="1418"/>
                        <a:pt x="653" y="1407"/>
                      </a:cubicBezTo>
                      <a:lnTo>
                        <a:pt x="587" y="1342"/>
                      </a:lnTo>
                      <a:lnTo>
                        <a:pt x="555" y="1308"/>
                      </a:lnTo>
                      <a:lnTo>
                        <a:pt x="522" y="1276"/>
                      </a:lnTo>
                      <a:lnTo>
                        <a:pt x="424" y="1178"/>
                      </a:lnTo>
                      <a:lnTo>
                        <a:pt x="391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7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3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1" y="760"/>
                        <a:pt x="5" y="743"/>
                      </a:cubicBezTo>
                      <a:lnTo>
                        <a:pt x="5" y="743"/>
                      </a:lnTo>
                      <a:cubicBezTo>
                        <a:pt x="0" y="727"/>
                        <a:pt x="0" y="711"/>
                        <a:pt x="5" y="694"/>
                      </a:cubicBezTo>
                      <a:lnTo>
                        <a:pt x="5" y="694"/>
                      </a:lnTo>
                      <a:cubicBezTo>
                        <a:pt x="11" y="677"/>
                        <a:pt x="20" y="664"/>
                        <a:pt x="30" y="653"/>
                      </a:cubicBezTo>
                      <a:lnTo>
                        <a:pt x="63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7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5" y="358"/>
                      </a:lnTo>
                      <a:lnTo>
                        <a:pt x="358" y="325"/>
                      </a:lnTo>
                      <a:lnTo>
                        <a:pt x="391" y="292"/>
                      </a:lnTo>
                      <a:lnTo>
                        <a:pt x="424" y="260"/>
                      </a:lnTo>
                      <a:lnTo>
                        <a:pt x="456" y="227"/>
                      </a:lnTo>
                      <a:lnTo>
                        <a:pt x="489" y="194"/>
                      </a:lnTo>
                      <a:lnTo>
                        <a:pt x="522" y="161"/>
                      </a:lnTo>
                      <a:lnTo>
                        <a:pt x="555" y="128"/>
                      </a:lnTo>
                      <a:lnTo>
                        <a:pt x="587" y="96"/>
                      </a:lnTo>
                      <a:lnTo>
                        <a:pt x="620" y="63"/>
                      </a:lnTo>
                      <a:lnTo>
                        <a:pt x="653" y="30"/>
                      </a:lnTo>
                      <a:lnTo>
                        <a:pt x="653" y="30"/>
                      </a:lnTo>
                      <a:cubicBezTo>
                        <a:pt x="665" y="19"/>
                        <a:pt x="678" y="11"/>
                        <a:pt x="694" y="6"/>
                      </a:cubicBezTo>
                      <a:lnTo>
                        <a:pt x="694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1" y="8"/>
                      </a:cubicBezTo>
                      <a:lnTo>
                        <a:pt x="751" y="8"/>
                      </a:lnTo>
                      <a:cubicBezTo>
                        <a:pt x="764" y="14"/>
                        <a:pt x="776" y="22"/>
                        <a:pt x="784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5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7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6" name="Freeform 195">
                  <a:extLst>
                    <a:ext uri="{FF2B5EF4-FFF2-40B4-BE49-F238E27FC236}">
                      <a16:creationId xmlns:a16="http://schemas.microsoft.com/office/drawing/2014/main" id="{3DFCE22F-FC6D-504F-8849-134EE12F9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413" y="2260600"/>
                  <a:ext cx="328612" cy="328613"/>
                </a:xfrm>
                <a:custGeom>
                  <a:avLst/>
                  <a:gdLst>
                    <a:gd name="T0" fmla="*/ 776 w 913"/>
                    <a:gd name="T1" fmla="*/ 432 h 914"/>
                    <a:gd name="T2" fmla="*/ 718 w 913"/>
                    <a:gd name="T3" fmla="*/ 358 h 914"/>
                    <a:gd name="T4" fmla="*/ 652 w 913"/>
                    <a:gd name="T5" fmla="*/ 293 h 914"/>
                    <a:gd name="T6" fmla="*/ 521 w 913"/>
                    <a:gd name="T7" fmla="*/ 162 h 914"/>
                    <a:gd name="T8" fmla="*/ 488 w 913"/>
                    <a:gd name="T9" fmla="*/ 140 h 914"/>
                    <a:gd name="T10" fmla="*/ 480 w 913"/>
                    <a:gd name="T11" fmla="*/ 137 h 914"/>
                    <a:gd name="T12" fmla="*/ 431 w 913"/>
                    <a:gd name="T13" fmla="*/ 137 h 914"/>
                    <a:gd name="T14" fmla="*/ 390 w 913"/>
                    <a:gd name="T15" fmla="*/ 162 h 914"/>
                    <a:gd name="T16" fmla="*/ 324 w 913"/>
                    <a:gd name="T17" fmla="*/ 227 h 914"/>
                    <a:gd name="T18" fmla="*/ 259 w 913"/>
                    <a:gd name="T19" fmla="*/ 293 h 914"/>
                    <a:gd name="T20" fmla="*/ 193 w 913"/>
                    <a:gd name="T21" fmla="*/ 358 h 914"/>
                    <a:gd name="T22" fmla="*/ 161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0 w 913"/>
                    <a:gd name="T29" fmla="*/ 752 h 914"/>
                    <a:gd name="T30" fmla="*/ 431 w 913"/>
                    <a:gd name="T31" fmla="*/ 776 h 914"/>
                    <a:gd name="T32" fmla="*/ 480 w 913"/>
                    <a:gd name="T33" fmla="*/ 776 h 914"/>
                    <a:gd name="T34" fmla="*/ 488 w 913"/>
                    <a:gd name="T35" fmla="*/ 773 h 914"/>
                    <a:gd name="T36" fmla="*/ 521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6 w 913"/>
                    <a:gd name="T43" fmla="*/ 481 h 914"/>
                    <a:gd name="T44" fmla="*/ 776 w 913"/>
                    <a:gd name="T45" fmla="*/ 432 h 914"/>
                    <a:gd name="T46" fmla="*/ 907 w 913"/>
                    <a:gd name="T47" fmla="*/ 432 h 914"/>
                    <a:gd name="T48" fmla="*/ 907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2 w 913"/>
                    <a:gd name="T55" fmla="*/ 752 h 914"/>
                    <a:gd name="T56" fmla="*/ 521 w 913"/>
                    <a:gd name="T57" fmla="*/ 882 h 914"/>
                    <a:gd name="T58" fmla="*/ 488 w 913"/>
                    <a:gd name="T59" fmla="*/ 904 h 914"/>
                    <a:gd name="T60" fmla="*/ 480 w 913"/>
                    <a:gd name="T61" fmla="*/ 907 h 914"/>
                    <a:gd name="T62" fmla="*/ 431 w 913"/>
                    <a:gd name="T63" fmla="*/ 907 h 914"/>
                    <a:gd name="T64" fmla="*/ 390 w 913"/>
                    <a:gd name="T65" fmla="*/ 882 h 914"/>
                    <a:gd name="T66" fmla="*/ 324 w 913"/>
                    <a:gd name="T67" fmla="*/ 817 h 914"/>
                    <a:gd name="T68" fmla="*/ 259 w 913"/>
                    <a:gd name="T69" fmla="*/ 752 h 914"/>
                    <a:gd name="T70" fmla="*/ 193 w 913"/>
                    <a:gd name="T71" fmla="*/ 686 h 914"/>
                    <a:gd name="T72" fmla="*/ 128 w 913"/>
                    <a:gd name="T73" fmla="*/ 621 h 914"/>
                    <a:gd name="T74" fmla="*/ 62 w 913"/>
                    <a:gd name="T75" fmla="*/ 555 h 914"/>
                    <a:gd name="T76" fmla="*/ 30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2 w 913"/>
                    <a:gd name="T83" fmla="*/ 358 h 914"/>
                    <a:gd name="T84" fmla="*/ 193 w 913"/>
                    <a:gd name="T85" fmla="*/ 227 h 914"/>
                    <a:gd name="T86" fmla="*/ 324 w 913"/>
                    <a:gd name="T87" fmla="*/ 96 h 914"/>
                    <a:gd name="T88" fmla="*/ 390 w 913"/>
                    <a:gd name="T89" fmla="*/ 30 h 914"/>
                    <a:gd name="T90" fmla="*/ 431 w 913"/>
                    <a:gd name="T91" fmla="*/ 6 h 914"/>
                    <a:gd name="T92" fmla="*/ 480 w 913"/>
                    <a:gd name="T93" fmla="*/ 6 h 914"/>
                    <a:gd name="T94" fmla="*/ 488 w 913"/>
                    <a:gd name="T95" fmla="*/ 9 h 914"/>
                    <a:gd name="T96" fmla="*/ 521 w 913"/>
                    <a:gd name="T97" fmla="*/ 30 h 914"/>
                    <a:gd name="T98" fmla="*/ 587 w 913"/>
                    <a:gd name="T99" fmla="*/ 96 h 914"/>
                    <a:gd name="T100" fmla="*/ 652 w 913"/>
                    <a:gd name="T101" fmla="*/ 162 h 914"/>
                    <a:gd name="T102" fmla="*/ 718 w 913"/>
                    <a:gd name="T103" fmla="*/ 227 h 914"/>
                    <a:gd name="T104" fmla="*/ 784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6" y="432"/>
                      </a:moveTo>
                      <a:lnTo>
                        <a:pt x="776" y="432"/>
                      </a:lnTo>
                      <a:cubicBezTo>
                        <a:pt x="770" y="415"/>
                        <a:pt x="761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2" y="293"/>
                      </a:lnTo>
                      <a:lnTo>
                        <a:pt x="554" y="194"/>
                      </a:lnTo>
                      <a:lnTo>
                        <a:pt x="521" y="162"/>
                      </a:lnTo>
                      <a:lnTo>
                        <a:pt x="521" y="162"/>
                      </a:lnTo>
                      <a:cubicBezTo>
                        <a:pt x="513" y="152"/>
                        <a:pt x="501" y="146"/>
                        <a:pt x="488" y="140"/>
                      </a:cubicBezTo>
                      <a:lnTo>
                        <a:pt x="488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4" y="132"/>
                        <a:pt x="448" y="132"/>
                        <a:pt x="431" y="137"/>
                      </a:cubicBezTo>
                      <a:lnTo>
                        <a:pt x="431" y="137"/>
                      </a:lnTo>
                      <a:cubicBezTo>
                        <a:pt x="415" y="142"/>
                        <a:pt x="402" y="151"/>
                        <a:pt x="390" y="162"/>
                      </a:cubicBezTo>
                      <a:lnTo>
                        <a:pt x="357" y="194"/>
                      </a:lnTo>
                      <a:lnTo>
                        <a:pt x="324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6" y="326"/>
                      </a:lnTo>
                      <a:lnTo>
                        <a:pt x="193" y="358"/>
                      </a:lnTo>
                      <a:lnTo>
                        <a:pt x="161" y="391"/>
                      </a:lnTo>
                      <a:lnTo>
                        <a:pt x="161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1" y="523"/>
                      </a:cubicBezTo>
                      <a:lnTo>
                        <a:pt x="390" y="752"/>
                      </a:lnTo>
                      <a:lnTo>
                        <a:pt x="390" y="752"/>
                      </a:lnTo>
                      <a:cubicBezTo>
                        <a:pt x="402" y="763"/>
                        <a:pt x="415" y="771"/>
                        <a:pt x="431" y="776"/>
                      </a:cubicBezTo>
                      <a:lnTo>
                        <a:pt x="431" y="776"/>
                      </a:lnTo>
                      <a:cubicBezTo>
                        <a:pt x="448" y="782"/>
                        <a:pt x="464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8" y="773"/>
                      </a:cubicBezTo>
                      <a:lnTo>
                        <a:pt x="488" y="773"/>
                      </a:lnTo>
                      <a:cubicBezTo>
                        <a:pt x="501" y="768"/>
                        <a:pt x="513" y="761"/>
                        <a:pt x="521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2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1" y="511"/>
                        <a:pt x="770" y="498"/>
                        <a:pt x="776" y="481"/>
                      </a:cubicBezTo>
                      <a:lnTo>
                        <a:pt x="776" y="481"/>
                      </a:lnTo>
                      <a:cubicBezTo>
                        <a:pt x="781" y="465"/>
                        <a:pt x="781" y="449"/>
                        <a:pt x="776" y="432"/>
                      </a:cubicBezTo>
                      <a:close/>
                      <a:moveTo>
                        <a:pt x="907" y="432"/>
                      </a:moveTo>
                      <a:lnTo>
                        <a:pt x="907" y="432"/>
                      </a:lnTo>
                      <a:cubicBezTo>
                        <a:pt x="912" y="449"/>
                        <a:pt x="912" y="465"/>
                        <a:pt x="907" y="481"/>
                      </a:cubicBezTo>
                      <a:lnTo>
                        <a:pt x="907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2" y="752"/>
                      </a:lnTo>
                      <a:lnTo>
                        <a:pt x="554" y="850"/>
                      </a:lnTo>
                      <a:lnTo>
                        <a:pt x="521" y="882"/>
                      </a:lnTo>
                      <a:lnTo>
                        <a:pt x="521" y="882"/>
                      </a:lnTo>
                      <a:cubicBezTo>
                        <a:pt x="513" y="892"/>
                        <a:pt x="501" y="899"/>
                        <a:pt x="488" y="904"/>
                      </a:cubicBezTo>
                      <a:lnTo>
                        <a:pt x="488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4" y="913"/>
                        <a:pt x="448" y="913"/>
                        <a:pt x="431" y="907"/>
                      </a:cubicBezTo>
                      <a:lnTo>
                        <a:pt x="431" y="907"/>
                      </a:lnTo>
                      <a:cubicBezTo>
                        <a:pt x="415" y="902"/>
                        <a:pt x="402" y="894"/>
                        <a:pt x="390" y="882"/>
                      </a:cubicBezTo>
                      <a:lnTo>
                        <a:pt x="357" y="850"/>
                      </a:lnTo>
                      <a:lnTo>
                        <a:pt x="324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6" y="719"/>
                      </a:lnTo>
                      <a:lnTo>
                        <a:pt x="193" y="686"/>
                      </a:lnTo>
                      <a:lnTo>
                        <a:pt x="161" y="654"/>
                      </a:lnTo>
                      <a:lnTo>
                        <a:pt x="128" y="621"/>
                      </a:lnTo>
                      <a:lnTo>
                        <a:pt x="95" y="588"/>
                      </a:lnTo>
                      <a:lnTo>
                        <a:pt x="62" y="555"/>
                      </a:lnTo>
                      <a:lnTo>
                        <a:pt x="30" y="523"/>
                      </a:lnTo>
                      <a:lnTo>
                        <a:pt x="30" y="523"/>
                      </a:lnTo>
                      <a:cubicBezTo>
                        <a:pt x="19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9" y="402"/>
                        <a:pt x="30" y="391"/>
                      </a:cubicBezTo>
                      <a:lnTo>
                        <a:pt x="62" y="358"/>
                      </a:lnTo>
                      <a:lnTo>
                        <a:pt x="161" y="260"/>
                      </a:lnTo>
                      <a:lnTo>
                        <a:pt x="193" y="227"/>
                      </a:lnTo>
                      <a:lnTo>
                        <a:pt x="226" y="194"/>
                      </a:lnTo>
                      <a:lnTo>
                        <a:pt x="324" y="96"/>
                      </a:lnTo>
                      <a:lnTo>
                        <a:pt x="357" y="63"/>
                      </a:lnTo>
                      <a:lnTo>
                        <a:pt x="390" y="30"/>
                      </a:lnTo>
                      <a:lnTo>
                        <a:pt x="390" y="30"/>
                      </a:lnTo>
                      <a:cubicBezTo>
                        <a:pt x="402" y="20"/>
                        <a:pt x="415" y="11"/>
                        <a:pt x="431" y="6"/>
                      </a:cubicBezTo>
                      <a:lnTo>
                        <a:pt x="431" y="6"/>
                      </a:lnTo>
                      <a:cubicBezTo>
                        <a:pt x="448" y="0"/>
                        <a:pt x="464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8" y="9"/>
                      </a:cubicBezTo>
                      <a:lnTo>
                        <a:pt x="488" y="9"/>
                      </a:lnTo>
                      <a:cubicBezTo>
                        <a:pt x="501" y="15"/>
                        <a:pt x="513" y="21"/>
                        <a:pt x="521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2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4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7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7" name="Freeform 196">
                  <a:extLst>
                    <a:ext uri="{FF2B5EF4-FFF2-40B4-BE49-F238E27FC236}">
                      <a16:creationId xmlns:a16="http://schemas.microsoft.com/office/drawing/2014/main" id="{18BED190-0DF8-1041-A04B-F12FBF31B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538" y="2284413"/>
                  <a:ext cx="247650" cy="284162"/>
                </a:xfrm>
                <a:custGeom>
                  <a:avLst/>
                  <a:gdLst>
                    <a:gd name="T0" fmla="*/ 664 w 689"/>
                    <a:gd name="T1" fmla="*/ 778 h 788"/>
                    <a:gd name="T2" fmla="*/ 664 w 689"/>
                    <a:gd name="T3" fmla="*/ 778 h 788"/>
                    <a:gd name="T4" fmla="*/ 688 w 689"/>
                    <a:gd name="T5" fmla="*/ 754 h 788"/>
                    <a:gd name="T6" fmla="*/ 688 w 689"/>
                    <a:gd name="T7" fmla="*/ 754 h 788"/>
                    <a:gd name="T8" fmla="*/ 672 w 689"/>
                    <a:gd name="T9" fmla="*/ 722 h 788"/>
                    <a:gd name="T10" fmla="*/ 639 w 689"/>
                    <a:gd name="T11" fmla="*/ 689 h 788"/>
                    <a:gd name="T12" fmla="*/ 606 w 689"/>
                    <a:gd name="T13" fmla="*/ 656 h 788"/>
                    <a:gd name="T14" fmla="*/ 573 w 689"/>
                    <a:gd name="T15" fmla="*/ 623 h 788"/>
                    <a:gd name="T16" fmla="*/ 540 w 689"/>
                    <a:gd name="T17" fmla="*/ 591 h 788"/>
                    <a:gd name="T18" fmla="*/ 508 w 689"/>
                    <a:gd name="T19" fmla="*/ 558 h 788"/>
                    <a:gd name="T20" fmla="*/ 475 w 689"/>
                    <a:gd name="T21" fmla="*/ 525 h 788"/>
                    <a:gd name="T22" fmla="*/ 442 w 689"/>
                    <a:gd name="T23" fmla="*/ 492 h 788"/>
                    <a:gd name="T24" fmla="*/ 410 w 689"/>
                    <a:gd name="T25" fmla="*/ 460 h 788"/>
                    <a:gd name="T26" fmla="*/ 410 w 689"/>
                    <a:gd name="T27" fmla="*/ 460 h 788"/>
                    <a:gd name="T28" fmla="*/ 385 w 689"/>
                    <a:gd name="T29" fmla="*/ 418 h 788"/>
                    <a:gd name="T30" fmla="*/ 385 w 689"/>
                    <a:gd name="T31" fmla="*/ 418 h 788"/>
                    <a:gd name="T32" fmla="*/ 385 w 689"/>
                    <a:gd name="T33" fmla="*/ 369 h 788"/>
                    <a:gd name="T34" fmla="*/ 385 w 689"/>
                    <a:gd name="T35" fmla="*/ 369 h 788"/>
                    <a:gd name="T36" fmla="*/ 410 w 689"/>
                    <a:gd name="T37" fmla="*/ 328 h 788"/>
                    <a:gd name="T38" fmla="*/ 672 w 689"/>
                    <a:gd name="T39" fmla="*/ 66 h 788"/>
                    <a:gd name="T40" fmla="*/ 672 w 689"/>
                    <a:gd name="T41" fmla="*/ 66 h 788"/>
                    <a:gd name="T42" fmla="*/ 688 w 689"/>
                    <a:gd name="T43" fmla="*/ 33 h 788"/>
                    <a:gd name="T44" fmla="*/ 688 w 689"/>
                    <a:gd name="T45" fmla="*/ 33 h 788"/>
                    <a:gd name="T46" fmla="*/ 664 w 689"/>
                    <a:gd name="T47" fmla="*/ 8 h 788"/>
                    <a:gd name="T48" fmla="*/ 664 w 689"/>
                    <a:gd name="T49" fmla="*/ 8 h 788"/>
                    <a:gd name="T50" fmla="*/ 606 w 689"/>
                    <a:gd name="T51" fmla="*/ 0 h 788"/>
                    <a:gd name="T52" fmla="*/ 82 w 689"/>
                    <a:gd name="T53" fmla="*/ 0 h 788"/>
                    <a:gd name="T54" fmla="*/ 82 w 689"/>
                    <a:gd name="T55" fmla="*/ 0 h 788"/>
                    <a:gd name="T56" fmla="*/ 24 w 689"/>
                    <a:gd name="T57" fmla="*/ 8 h 788"/>
                    <a:gd name="T58" fmla="*/ 24 w 689"/>
                    <a:gd name="T59" fmla="*/ 8 h 788"/>
                    <a:gd name="T60" fmla="*/ 0 w 689"/>
                    <a:gd name="T61" fmla="*/ 33 h 788"/>
                    <a:gd name="T62" fmla="*/ 0 w 689"/>
                    <a:gd name="T63" fmla="*/ 33 h 788"/>
                    <a:gd name="T64" fmla="*/ 17 w 689"/>
                    <a:gd name="T65" fmla="*/ 66 h 788"/>
                    <a:gd name="T66" fmla="*/ 49 w 689"/>
                    <a:gd name="T67" fmla="*/ 99 h 788"/>
                    <a:gd name="T68" fmla="*/ 82 w 689"/>
                    <a:gd name="T69" fmla="*/ 131 h 788"/>
                    <a:gd name="T70" fmla="*/ 115 w 689"/>
                    <a:gd name="T71" fmla="*/ 164 h 788"/>
                    <a:gd name="T72" fmla="*/ 147 w 689"/>
                    <a:gd name="T73" fmla="*/ 197 h 788"/>
                    <a:gd name="T74" fmla="*/ 180 w 689"/>
                    <a:gd name="T75" fmla="*/ 230 h 788"/>
                    <a:gd name="T76" fmla="*/ 213 w 689"/>
                    <a:gd name="T77" fmla="*/ 263 h 788"/>
                    <a:gd name="T78" fmla="*/ 246 w 689"/>
                    <a:gd name="T79" fmla="*/ 296 h 788"/>
                    <a:gd name="T80" fmla="*/ 279 w 689"/>
                    <a:gd name="T81" fmla="*/ 328 h 788"/>
                    <a:gd name="T82" fmla="*/ 279 w 689"/>
                    <a:gd name="T83" fmla="*/ 328 h 788"/>
                    <a:gd name="T84" fmla="*/ 303 w 689"/>
                    <a:gd name="T85" fmla="*/ 369 h 788"/>
                    <a:gd name="T86" fmla="*/ 303 w 689"/>
                    <a:gd name="T87" fmla="*/ 369 h 788"/>
                    <a:gd name="T88" fmla="*/ 303 w 689"/>
                    <a:gd name="T89" fmla="*/ 418 h 788"/>
                    <a:gd name="T90" fmla="*/ 303 w 689"/>
                    <a:gd name="T91" fmla="*/ 418 h 788"/>
                    <a:gd name="T92" fmla="*/ 279 w 689"/>
                    <a:gd name="T93" fmla="*/ 460 h 788"/>
                    <a:gd name="T94" fmla="*/ 17 w 689"/>
                    <a:gd name="T95" fmla="*/ 722 h 788"/>
                    <a:gd name="T96" fmla="*/ 17 w 689"/>
                    <a:gd name="T97" fmla="*/ 722 h 788"/>
                    <a:gd name="T98" fmla="*/ 0 w 689"/>
                    <a:gd name="T99" fmla="*/ 754 h 788"/>
                    <a:gd name="T100" fmla="*/ 0 w 689"/>
                    <a:gd name="T101" fmla="*/ 754 h 788"/>
                    <a:gd name="T102" fmla="*/ 24 w 689"/>
                    <a:gd name="T103" fmla="*/ 778 h 788"/>
                    <a:gd name="T104" fmla="*/ 24 w 689"/>
                    <a:gd name="T105" fmla="*/ 778 h 788"/>
                    <a:gd name="T106" fmla="*/ 82 w 689"/>
                    <a:gd name="T107" fmla="*/ 787 h 788"/>
                    <a:gd name="T108" fmla="*/ 606 w 689"/>
                    <a:gd name="T109" fmla="*/ 787 h 788"/>
                    <a:gd name="T110" fmla="*/ 606 w 689"/>
                    <a:gd name="T111" fmla="*/ 787 h 788"/>
                    <a:gd name="T112" fmla="*/ 664 w 689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80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3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540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8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8" y="339"/>
                        <a:pt x="410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7" y="66"/>
                      </a:cubicBezTo>
                      <a:lnTo>
                        <a:pt x="49" y="99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3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9" y="460"/>
                      </a:cubicBez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7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8" name="Freeform 197">
                  <a:extLst>
                    <a:ext uri="{FF2B5EF4-FFF2-40B4-BE49-F238E27FC236}">
                      <a16:creationId xmlns:a16="http://schemas.microsoft.com/office/drawing/2014/main" id="{BBB6B7E1-E8B0-7241-82D6-1FFB048B8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3663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4 w 690"/>
                    <a:gd name="T13" fmla="*/ 8 h 788"/>
                    <a:gd name="T14" fmla="*/ 82 w 690"/>
                    <a:gd name="T15" fmla="*/ 0 h 788"/>
                    <a:gd name="T16" fmla="*/ 25 w 690"/>
                    <a:gd name="T17" fmla="*/ 8 h 788"/>
                    <a:gd name="T18" fmla="*/ 0 w 690"/>
                    <a:gd name="T19" fmla="*/ 33 h 788"/>
                    <a:gd name="T20" fmla="*/ 16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0 w 690"/>
                    <a:gd name="T35" fmla="*/ 558 h 788"/>
                    <a:gd name="T36" fmla="*/ 115 w 690"/>
                    <a:gd name="T37" fmla="*/ 623 h 788"/>
                    <a:gd name="T38" fmla="*/ 50 w 690"/>
                    <a:gd name="T39" fmla="*/ 689 h 788"/>
                    <a:gd name="T40" fmla="*/ 16 w 690"/>
                    <a:gd name="T41" fmla="*/ 722 h 788"/>
                    <a:gd name="T42" fmla="*/ 0 w 690"/>
                    <a:gd name="T43" fmla="*/ 754 h 788"/>
                    <a:gd name="T44" fmla="*/ 25 w 690"/>
                    <a:gd name="T45" fmla="*/ 778 h 788"/>
                    <a:gd name="T46" fmla="*/ 607 w 690"/>
                    <a:gd name="T47" fmla="*/ 787 h 788"/>
                    <a:gd name="T48" fmla="*/ 664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0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0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0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50" y="689"/>
                      </a:ln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5" y="778"/>
                      </a:cubicBezTo>
                      <a:lnTo>
                        <a:pt x="25" y="778"/>
                      </a:lnTo>
                      <a:cubicBezTo>
                        <a:pt x="41" y="784"/>
                        <a:pt x="61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9" y="787"/>
                        <a:pt x="648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39" name="Freeform 198">
                  <a:extLst>
                    <a:ext uri="{FF2B5EF4-FFF2-40B4-BE49-F238E27FC236}">
                      <a16:creationId xmlns:a16="http://schemas.microsoft.com/office/drawing/2014/main" id="{8D2C5908-3DB5-A141-BABF-B740AF68F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8850" y="2332038"/>
                  <a:ext cx="187325" cy="187325"/>
                </a:xfrm>
                <a:custGeom>
                  <a:avLst/>
                  <a:gdLst>
                    <a:gd name="T0" fmla="*/ 383 w 520"/>
                    <a:gd name="T1" fmla="*/ 235 h 520"/>
                    <a:gd name="T2" fmla="*/ 325 w 520"/>
                    <a:gd name="T3" fmla="*/ 161 h 520"/>
                    <a:gd name="T4" fmla="*/ 292 w 520"/>
                    <a:gd name="T5" fmla="*/ 140 h 520"/>
                    <a:gd name="T6" fmla="*/ 284 w 520"/>
                    <a:gd name="T7" fmla="*/ 136 h 520"/>
                    <a:gd name="T8" fmla="*/ 235 w 520"/>
                    <a:gd name="T9" fmla="*/ 136 h 520"/>
                    <a:gd name="T10" fmla="*/ 194 w 520"/>
                    <a:gd name="T11" fmla="*/ 161 h 520"/>
                    <a:gd name="T12" fmla="*/ 161 w 520"/>
                    <a:gd name="T13" fmla="*/ 194 h 520"/>
                    <a:gd name="T14" fmla="*/ 137 w 520"/>
                    <a:gd name="T15" fmla="*/ 235 h 520"/>
                    <a:gd name="T16" fmla="*/ 137 w 520"/>
                    <a:gd name="T17" fmla="*/ 284 h 520"/>
                    <a:gd name="T18" fmla="*/ 194 w 520"/>
                    <a:gd name="T19" fmla="*/ 358 h 520"/>
                    <a:gd name="T20" fmla="*/ 235 w 520"/>
                    <a:gd name="T21" fmla="*/ 382 h 520"/>
                    <a:gd name="T22" fmla="*/ 284 w 520"/>
                    <a:gd name="T23" fmla="*/ 382 h 520"/>
                    <a:gd name="T24" fmla="*/ 292 w 520"/>
                    <a:gd name="T25" fmla="*/ 379 h 520"/>
                    <a:gd name="T26" fmla="*/ 325 w 520"/>
                    <a:gd name="T27" fmla="*/ 358 h 520"/>
                    <a:gd name="T28" fmla="*/ 358 w 520"/>
                    <a:gd name="T29" fmla="*/ 326 h 520"/>
                    <a:gd name="T30" fmla="*/ 383 w 520"/>
                    <a:gd name="T31" fmla="*/ 284 h 520"/>
                    <a:gd name="T32" fmla="*/ 514 w 520"/>
                    <a:gd name="T33" fmla="*/ 235 h 520"/>
                    <a:gd name="T34" fmla="*/ 514 w 520"/>
                    <a:gd name="T35" fmla="*/ 284 h 520"/>
                    <a:gd name="T36" fmla="*/ 489 w 520"/>
                    <a:gd name="T37" fmla="*/ 326 h 520"/>
                    <a:gd name="T38" fmla="*/ 424 w 520"/>
                    <a:gd name="T39" fmla="*/ 391 h 520"/>
                    <a:gd name="T40" fmla="*/ 358 w 520"/>
                    <a:gd name="T41" fmla="*/ 457 h 520"/>
                    <a:gd name="T42" fmla="*/ 325 w 520"/>
                    <a:gd name="T43" fmla="*/ 489 h 520"/>
                    <a:gd name="T44" fmla="*/ 292 w 520"/>
                    <a:gd name="T45" fmla="*/ 510 h 520"/>
                    <a:gd name="T46" fmla="*/ 284 w 520"/>
                    <a:gd name="T47" fmla="*/ 514 h 520"/>
                    <a:gd name="T48" fmla="*/ 235 w 520"/>
                    <a:gd name="T49" fmla="*/ 514 h 520"/>
                    <a:gd name="T50" fmla="*/ 161 w 520"/>
                    <a:gd name="T51" fmla="*/ 457 h 520"/>
                    <a:gd name="T52" fmla="*/ 30 w 520"/>
                    <a:gd name="T53" fmla="*/ 326 h 520"/>
                    <a:gd name="T54" fmla="*/ 6 w 520"/>
                    <a:gd name="T55" fmla="*/ 284 h 520"/>
                    <a:gd name="T56" fmla="*/ 6 w 520"/>
                    <a:gd name="T57" fmla="*/ 235 h 520"/>
                    <a:gd name="T58" fmla="*/ 30 w 520"/>
                    <a:gd name="T59" fmla="*/ 194 h 520"/>
                    <a:gd name="T60" fmla="*/ 96 w 520"/>
                    <a:gd name="T61" fmla="*/ 129 h 520"/>
                    <a:gd name="T62" fmla="*/ 194 w 520"/>
                    <a:gd name="T63" fmla="*/ 30 h 520"/>
                    <a:gd name="T64" fmla="*/ 235 w 520"/>
                    <a:gd name="T65" fmla="*/ 6 h 520"/>
                    <a:gd name="T66" fmla="*/ 284 w 520"/>
                    <a:gd name="T67" fmla="*/ 6 h 520"/>
                    <a:gd name="T68" fmla="*/ 292 w 520"/>
                    <a:gd name="T69" fmla="*/ 9 h 520"/>
                    <a:gd name="T70" fmla="*/ 325 w 520"/>
                    <a:gd name="T71" fmla="*/ 30 h 520"/>
                    <a:gd name="T72" fmla="*/ 489 w 520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520">
                      <a:moveTo>
                        <a:pt x="383" y="235"/>
                      </a:moveTo>
                      <a:lnTo>
                        <a:pt x="383" y="235"/>
                      </a:lnTo>
                      <a:cubicBezTo>
                        <a:pt x="378" y="218"/>
                        <a:pt x="369" y="205"/>
                        <a:pt x="358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7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90" y="139"/>
                        <a:pt x="287" y="137"/>
                        <a:pt x="284" y="136"/>
                      </a:cubicBezTo>
                      <a:lnTo>
                        <a:pt x="284" y="136"/>
                      </a:lnTo>
                      <a:cubicBezTo>
                        <a:pt x="268" y="131"/>
                        <a:pt x="252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9" y="142"/>
                        <a:pt x="206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50" y="205"/>
                        <a:pt x="143" y="218"/>
                        <a:pt x="137" y="235"/>
                      </a:cubicBezTo>
                      <a:lnTo>
                        <a:pt x="137" y="235"/>
                      </a:lnTo>
                      <a:cubicBezTo>
                        <a:pt x="131" y="252"/>
                        <a:pt x="131" y="268"/>
                        <a:pt x="137" y="284"/>
                      </a:cubicBezTo>
                      <a:lnTo>
                        <a:pt x="137" y="284"/>
                      </a:lnTo>
                      <a:cubicBezTo>
                        <a:pt x="143" y="301"/>
                        <a:pt x="150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6" y="369"/>
                        <a:pt x="219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2" y="388"/>
                        <a:pt x="268" y="388"/>
                        <a:pt x="284" y="382"/>
                      </a:cubicBezTo>
                      <a:lnTo>
                        <a:pt x="284" y="382"/>
                      </a:lnTo>
                      <a:cubicBezTo>
                        <a:pt x="287" y="381"/>
                        <a:pt x="290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7" y="367"/>
                        <a:pt x="325" y="358"/>
                      </a:cubicBezTo>
                      <a:lnTo>
                        <a:pt x="358" y="326"/>
                      </a:lnTo>
                      <a:lnTo>
                        <a:pt x="358" y="326"/>
                      </a:lnTo>
                      <a:cubicBezTo>
                        <a:pt x="369" y="314"/>
                        <a:pt x="378" y="301"/>
                        <a:pt x="383" y="284"/>
                      </a:cubicBezTo>
                      <a:lnTo>
                        <a:pt x="383" y="284"/>
                      </a:lnTo>
                      <a:cubicBezTo>
                        <a:pt x="388" y="268"/>
                        <a:pt x="388" y="252"/>
                        <a:pt x="383" y="235"/>
                      </a:cubicBezTo>
                      <a:close/>
                      <a:moveTo>
                        <a:pt x="514" y="235"/>
                      </a:moveTo>
                      <a:lnTo>
                        <a:pt x="514" y="235"/>
                      </a:lnTo>
                      <a:cubicBezTo>
                        <a:pt x="519" y="252"/>
                        <a:pt x="519" y="268"/>
                        <a:pt x="514" y="284"/>
                      </a:cubicBezTo>
                      <a:lnTo>
                        <a:pt x="514" y="284"/>
                      </a:lnTo>
                      <a:cubicBezTo>
                        <a:pt x="509" y="301"/>
                        <a:pt x="500" y="314"/>
                        <a:pt x="489" y="326"/>
                      </a:cubicBezTo>
                      <a:lnTo>
                        <a:pt x="456" y="358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7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90" y="512"/>
                        <a:pt x="287" y="513"/>
                        <a:pt x="284" y="514"/>
                      </a:cubicBezTo>
                      <a:lnTo>
                        <a:pt x="284" y="514"/>
                      </a:lnTo>
                      <a:cubicBezTo>
                        <a:pt x="268" y="519"/>
                        <a:pt x="252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9" y="508"/>
                        <a:pt x="206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1" y="301"/>
                        <a:pt x="6" y="284"/>
                      </a:cubicBezTo>
                      <a:lnTo>
                        <a:pt x="6" y="284"/>
                      </a:lnTo>
                      <a:cubicBezTo>
                        <a:pt x="0" y="268"/>
                        <a:pt x="0" y="252"/>
                        <a:pt x="6" y="235"/>
                      </a:cubicBezTo>
                      <a:lnTo>
                        <a:pt x="6" y="235"/>
                      </a:lnTo>
                      <a:cubicBezTo>
                        <a:pt x="11" y="218"/>
                        <a:pt x="19" y="205"/>
                        <a:pt x="30" y="194"/>
                      </a:cubicBezTo>
                      <a:lnTo>
                        <a:pt x="63" y="161"/>
                      </a:lnTo>
                      <a:lnTo>
                        <a:pt x="96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6" y="20"/>
                        <a:pt x="219" y="11"/>
                        <a:pt x="235" y="6"/>
                      </a:cubicBezTo>
                      <a:lnTo>
                        <a:pt x="235" y="6"/>
                      </a:lnTo>
                      <a:cubicBezTo>
                        <a:pt x="252" y="0"/>
                        <a:pt x="268" y="0"/>
                        <a:pt x="284" y="6"/>
                      </a:cubicBezTo>
                      <a:lnTo>
                        <a:pt x="284" y="6"/>
                      </a:lnTo>
                      <a:cubicBezTo>
                        <a:pt x="287" y="7"/>
                        <a:pt x="290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7" y="21"/>
                        <a:pt x="325" y="30"/>
                      </a:cubicBezTo>
                      <a:lnTo>
                        <a:pt x="489" y="194"/>
                      </a:lnTo>
                      <a:lnTo>
                        <a:pt x="489" y="194"/>
                      </a:lnTo>
                      <a:cubicBezTo>
                        <a:pt x="500" y="205"/>
                        <a:pt x="509" y="218"/>
                        <a:pt x="514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0" name="Freeform 201">
                  <a:extLst>
                    <a:ext uri="{FF2B5EF4-FFF2-40B4-BE49-F238E27FC236}">
                      <a16:creationId xmlns:a16="http://schemas.microsoft.com/office/drawing/2014/main" id="{32EA553B-C753-244E-9CF2-DA923EEB9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700" y="2403475"/>
                  <a:ext cx="46038" cy="46038"/>
                </a:xfrm>
                <a:custGeom>
                  <a:avLst/>
                  <a:gdLst>
                    <a:gd name="T0" fmla="*/ 95 w 127"/>
                    <a:gd name="T1" fmla="*/ 9 h 127"/>
                    <a:gd name="T2" fmla="*/ 95 w 127"/>
                    <a:gd name="T3" fmla="*/ 9 h 127"/>
                    <a:gd name="T4" fmla="*/ 87 w 127"/>
                    <a:gd name="T5" fmla="*/ 5 h 127"/>
                    <a:gd name="T6" fmla="*/ 87 w 127"/>
                    <a:gd name="T7" fmla="*/ 5 h 127"/>
                    <a:gd name="T8" fmla="*/ 38 w 127"/>
                    <a:gd name="T9" fmla="*/ 5 h 127"/>
                    <a:gd name="T10" fmla="*/ 38 w 127"/>
                    <a:gd name="T11" fmla="*/ 5 h 127"/>
                    <a:gd name="T12" fmla="*/ 5 w 127"/>
                    <a:gd name="T13" fmla="*/ 38 h 127"/>
                    <a:gd name="T14" fmla="*/ 5 w 127"/>
                    <a:gd name="T15" fmla="*/ 38 h 127"/>
                    <a:gd name="T16" fmla="*/ 5 w 127"/>
                    <a:gd name="T17" fmla="*/ 87 h 127"/>
                    <a:gd name="T18" fmla="*/ 5 w 127"/>
                    <a:gd name="T19" fmla="*/ 87 h 127"/>
                    <a:gd name="T20" fmla="*/ 38 w 127"/>
                    <a:gd name="T21" fmla="*/ 120 h 127"/>
                    <a:gd name="T22" fmla="*/ 38 w 127"/>
                    <a:gd name="T23" fmla="*/ 120 h 127"/>
                    <a:gd name="T24" fmla="*/ 87 w 127"/>
                    <a:gd name="T25" fmla="*/ 120 h 127"/>
                    <a:gd name="T26" fmla="*/ 87 w 127"/>
                    <a:gd name="T27" fmla="*/ 120 h 127"/>
                    <a:gd name="T28" fmla="*/ 95 w 127"/>
                    <a:gd name="T29" fmla="*/ 116 h 127"/>
                    <a:gd name="T30" fmla="*/ 95 w 127"/>
                    <a:gd name="T31" fmla="*/ 116 h 127"/>
                    <a:gd name="T32" fmla="*/ 120 w 127"/>
                    <a:gd name="T33" fmla="*/ 87 h 127"/>
                    <a:gd name="T34" fmla="*/ 120 w 127"/>
                    <a:gd name="T35" fmla="*/ 87 h 127"/>
                    <a:gd name="T36" fmla="*/ 120 w 127"/>
                    <a:gd name="T37" fmla="*/ 38 h 127"/>
                    <a:gd name="T38" fmla="*/ 120 w 127"/>
                    <a:gd name="T39" fmla="*/ 38 h 127"/>
                    <a:gd name="T40" fmla="*/ 95 w 127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95" y="9"/>
                      </a:moveTo>
                      <a:lnTo>
                        <a:pt x="95" y="9"/>
                      </a:lnTo>
                      <a:cubicBezTo>
                        <a:pt x="93" y="8"/>
                        <a:pt x="90" y="6"/>
                        <a:pt x="87" y="5"/>
                      </a:cubicBezTo>
                      <a:lnTo>
                        <a:pt x="87" y="5"/>
                      </a:lnTo>
                      <a:cubicBezTo>
                        <a:pt x="71" y="0"/>
                        <a:pt x="55" y="0"/>
                        <a:pt x="38" y="5"/>
                      </a:cubicBezTo>
                      <a:lnTo>
                        <a:pt x="38" y="5"/>
                      </a:lnTo>
                      <a:cubicBezTo>
                        <a:pt x="22" y="10"/>
                        <a:pt x="11" y="21"/>
                        <a:pt x="5" y="38"/>
                      </a:cubicBezTo>
                      <a:lnTo>
                        <a:pt x="5" y="38"/>
                      </a:lnTo>
                      <a:cubicBezTo>
                        <a:pt x="0" y="55"/>
                        <a:pt x="0" y="71"/>
                        <a:pt x="5" y="87"/>
                      </a:cubicBezTo>
                      <a:lnTo>
                        <a:pt x="5" y="87"/>
                      </a:lnTo>
                      <a:cubicBezTo>
                        <a:pt x="11" y="104"/>
                        <a:pt x="22" y="114"/>
                        <a:pt x="38" y="120"/>
                      </a:cubicBezTo>
                      <a:lnTo>
                        <a:pt x="38" y="120"/>
                      </a:lnTo>
                      <a:cubicBezTo>
                        <a:pt x="55" y="126"/>
                        <a:pt x="71" y="126"/>
                        <a:pt x="87" y="120"/>
                      </a:cubicBezTo>
                      <a:lnTo>
                        <a:pt x="87" y="120"/>
                      </a:lnTo>
                      <a:cubicBezTo>
                        <a:pt x="90" y="119"/>
                        <a:pt x="93" y="118"/>
                        <a:pt x="95" y="116"/>
                      </a:cubicBezTo>
                      <a:lnTo>
                        <a:pt x="95" y="116"/>
                      </a:lnTo>
                      <a:cubicBezTo>
                        <a:pt x="108" y="110"/>
                        <a:pt x="116" y="101"/>
                        <a:pt x="120" y="87"/>
                      </a:cubicBezTo>
                      <a:lnTo>
                        <a:pt x="120" y="87"/>
                      </a:lnTo>
                      <a:cubicBezTo>
                        <a:pt x="126" y="71"/>
                        <a:pt x="126" y="55"/>
                        <a:pt x="120" y="38"/>
                      </a:cubicBezTo>
                      <a:lnTo>
                        <a:pt x="120" y="38"/>
                      </a:lnTo>
                      <a:cubicBezTo>
                        <a:pt x="116" y="25"/>
                        <a:pt x="108" y="15"/>
                        <a:pt x="95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1" name="Freeform 204">
                  <a:extLst>
                    <a:ext uri="{FF2B5EF4-FFF2-40B4-BE49-F238E27FC236}">
                      <a16:creationId xmlns:a16="http://schemas.microsoft.com/office/drawing/2014/main" id="{86719EFE-8660-E64F-8B2B-5FA1CE8D1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413" y="2573338"/>
                  <a:ext cx="247650" cy="136525"/>
                </a:xfrm>
                <a:custGeom>
                  <a:avLst/>
                  <a:gdLst>
                    <a:gd name="T0" fmla="*/ 664 w 689"/>
                    <a:gd name="T1" fmla="*/ 369 h 379"/>
                    <a:gd name="T2" fmla="*/ 664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2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8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0 w 689"/>
                    <a:gd name="T43" fmla="*/ 148 h 379"/>
                    <a:gd name="T44" fmla="*/ 147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7 w 689"/>
                    <a:gd name="T53" fmla="*/ 312 h 379"/>
                    <a:gd name="T54" fmla="*/ 17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5 w 689"/>
                    <a:gd name="T61" fmla="*/ 369 h 379"/>
                    <a:gd name="T62" fmla="*/ 25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4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4" y="369"/>
                      </a:move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7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8" y="378"/>
                        <a:pt x="648" y="375"/>
                        <a:pt x="664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2" name="Freeform 205">
                  <a:extLst>
                    <a:ext uri="{FF2B5EF4-FFF2-40B4-BE49-F238E27FC236}">
                      <a16:creationId xmlns:a16="http://schemas.microsoft.com/office/drawing/2014/main" id="{F47DF0E1-093B-4E4B-9925-D8D6DEAD5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375" y="2573338"/>
                  <a:ext cx="247650" cy="136525"/>
                </a:xfrm>
                <a:custGeom>
                  <a:avLst/>
                  <a:gdLst>
                    <a:gd name="T0" fmla="*/ 639 w 689"/>
                    <a:gd name="T1" fmla="*/ 279 h 379"/>
                    <a:gd name="T2" fmla="*/ 606 w 689"/>
                    <a:gd name="T3" fmla="*/ 246 h 379"/>
                    <a:gd name="T4" fmla="*/ 573 w 689"/>
                    <a:gd name="T5" fmla="*/ 213 h 379"/>
                    <a:gd name="T6" fmla="*/ 541 w 689"/>
                    <a:gd name="T7" fmla="*/ 180 h 379"/>
                    <a:gd name="T8" fmla="*/ 508 w 689"/>
                    <a:gd name="T9" fmla="*/ 148 h 379"/>
                    <a:gd name="T10" fmla="*/ 475 w 689"/>
                    <a:gd name="T11" fmla="*/ 115 h 379"/>
                    <a:gd name="T12" fmla="*/ 443 w 689"/>
                    <a:gd name="T13" fmla="*/ 82 h 379"/>
                    <a:gd name="T14" fmla="*/ 409 w 689"/>
                    <a:gd name="T15" fmla="*/ 50 h 379"/>
                    <a:gd name="T16" fmla="*/ 377 w 689"/>
                    <a:gd name="T17" fmla="*/ 16 h 379"/>
                    <a:gd name="T18" fmla="*/ 377 w 689"/>
                    <a:gd name="T19" fmla="*/ 16 h 379"/>
                    <a:gd name="T20" fmla="*/ 344 w 689"/>
                    <a:gd name="T21" fmla="*/ 0 h 379"/>
                    <a:gd name="T22" fmla="*/ 344 w 689"/>
                    <a:gd name="T23" fmla="*/ 0 h 379"/>
                    <a:gd name="T24" fmla="*/ 312 w 689"/>
                    <a:gd name="T25" fmla="*/ 16 h 379"/>
                    <a:gd name="T26" fmla="*/ 279 w 689"/>
                    <a:gd name="T27" fmla="*/ 50 h 379"/>
                    <a:gd name="T28" fmla="*/ 246 w 689"/>
                    <a:gd name="T29" fmla="*/ 82 h 379"/>
                    <a:gd name="T30" fmla="*/ 213 w 689"/>
                    <a:gd name="T31" fmla="*/ 115 h 379"/>
                    <a:gd name="T32" fmla="*/ 181 w 689"/>
                    <a:gd name="T33" fmla="*/ 148 h 379"/>
                    <a:gd name="T34" fmla="*/ 148 w 689"/>
                    <a:gd name="T35" fmla="*/ 180 h 379"/>
                    <a:gd name="T36" fmla="*/ 115 w 689"/>
                    <a:gd name="T37" fmla="*/ 213 h 379"/>
                    <a:gd name="T38" fmla="*/ 82 w 689"/>
                    <a:gd name="T39" fmla="*/ 246 h 379"/>
                    <a:gd name="T40" fmla="*/ 49 w 689"/>
                    <a:gd name="T41" fmla="*/ 279 h 379"/>
                    <a:gd name="T42" fmla="*/ 17 w 689"/>
                    <a:gd name="T43" fmla="*/ 312 h 379"/>
                    <a:gd name="T44" fmla="*/ 17 w 689"/>
                    <a:gd name="T45" fmla="*/ 312 h 379"/>
                    <a:gd name="T46" fmla="*/ 0 w 689"/>
                    <a:gd name="T47" fmla="*/ 344 h 379"/>
                    <a:gd name="T48" fmla="*/ 0 w 689"/>
                    <a:gd name="T49" fmla="*/ 344 h 379"/>
                    <a:gd name="T50" fmla="*/ 24 w 689"/>
                    <a:gd name="T51" fmla="*/ 369 h 379"/>
                    <a:gd name="T52" fmla="*/ 24 w 689"/>
                    <a:gd name="T53" fmla="*/ 369 h 379"/>
                    <a:gd name="T54" fmla="*/ 82 w 689"/>
                    <a:gd name="T55" fmla="*/ 378 h 379"/>
                    <a:gd name="T56" fmla="*/ 606 w 689"/>
                    <a:gd name="T57" fmla="*/ 378 h 379"/>
                    <a:gd name="T58" fmla="*/ 606 w 689"/>
                    <a:gd name="T59" fmla="*/ 378 h 379"/>
                    <a:gd name="T60" fmla="*/ 664 w 689"/>
                    <a:gd name="T61" fmla="*/ 369 h 379"/>
                    <a:gd name="T62" fmla="*/ 664 w 689"/>
                    <a:gd name="T63" fmla="*/ 369 h 379"/>
                    <a:gd name="T64" fmla="*/ 688 w 689"/>
                    <a:gd name="T65" fmla="*/ 344 h 379"/>
                    <a:gd name="T66" fmla="*/ 688 w 689"/>
                    <a:gd name="T67" fmla="*/ 344 h 379"/>
                    <a:gd name="T68" fmla="*/ 672 w 689"/>
                    <a:gd name="T69" fmla="*/ 312 h 379"/>
                    <a:gd name="T70" fmla="*/ 639 w 689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09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2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1" y="148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4" y="369"/>
                      </a:cubicBez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3" name="Freeform 206">
                  <a:extLst>
                    <a:ext uri="{FF2B5EF4-FFF2-40B4-BE49-F238E27FC236}">
                      <a16:creationId xmlns:a16="http://schemas.microsoft.com/office/drawing/2014/main" id="{B5515522-6154-5049-9C76-E8CBD261C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4700" y="2714625"/>
                  <a:ext cx="247650" cy="136525"/>
                </a:xfrm>
                <a:custGeom>
                  <a:avLst/>
                  <a:gdLst>
                    <a:gd name="T0" fmla="*/ 664 w 690"/>
                    <a:gd name="T1" fmla="*/ 368 h 378"/>
                    <a:gd name="T2" fmla="*/ 664 w 690"/>
                    <a:gd name="T3" fmla="*/ 368 h 378"/>
                    <a:gd name="T4" fmla="*/ 689 w 690"/>
                    <a:gd name="T5" fmla="*/ 344 h 378"/>
                    <a:gd name="T6" fmla="*/ 689 w 690"/>
                    <a:gd name="T7" fmla="*/ 344 h 378"/>
                    <a:gd name="T8" fmla="*/ 672 w 690"/>
                    <a:gd name="T9" fmla="*/ 311 h 378"/>
                    <a:gd name="T10" fmla="*/ 639 w 690"/>
                    <a:gd name="T11" fmla="*/ 278 h 378"/>
                    <a:gd name="T12" fmla="*/ 607 w 690"/>
                    <a:gd name="T13" fmla="*/ 246 h 378"/>
                    <a:gd name="T14" fmla="*/ 574 w 690"/>
                    <a:gd name="T15" fmla="*/ 213 h 378"/>
                    <a:gd name="T16" fmla="*/ 541 w 690"/>
                    <a:gd name="T17" fmla="*/ 180 h 378"/>
                    <a:gd name="T18" fmla="*/ 508 w 690"/>
                    <a:gd name="T19" fmla="*/ 147 h 378"/>
                    <a:gd name="T20" fmla="*/ 476 w 690"/>
                    <a:gd name="T21" fmla="*/ 114 h 378"/>
                    <a:gd name="T22" fmla="*/ 443 w 690"/>
                    <a:gd name="T23" fmla="*/ 82 h 378"/>
                    <a:gd name="T24" fmla="*/ 410 w 690"/>
                    <a:gd name="T25" fmla="*/ 49 h 378"/>
                    <a:gd name="T26" fmla="*/ 377 w 690"/>
                    <a:gd name="T27" fmla="*/ 16 h 378"/>
                    <a:gd name="T28" fmla="*/ 377 w 690"/>
                    <a:gd name="T29" fmla="*/ 16 h 378"/>
                    <a:gd name="T30" fmla="*/ 345 w 690"/>
                    <a:gd name="T31" fmla="*/ 0 h 378"/>
                    <a:gd name="T32" fmla="*/ 345 w 690"/>
                    <a:gd name="T33" fmla="*/ 0 h 378"/>
                    <a:gd name="T34" fmla="*/ 312 w 690"/>
                    <a:gd name="T35" fmla="*/ 16 h 378"/>
                    <a:gd name="T36" fmla="*/ 279 w 690"/>
                    <a:gd name="T37" fmla="*/ 49 h 378"/>
                    <a:gd name="T38" fmla="*/ 246 w 690"/>
                    <a:gd name="T39" fmla="*/ 82 h 378"/>
                    <a:gd name="T40" fmla="*/ 148 w 690"/>
                    <a:gd name="T41" fmla="*/ 180 h 378"/>
                    <a:gd name="T42" fmla="*/ 115 w 690"/>
                    <a:gd name="T43" fmla="*/ 213 h 378"/>
                    <a:gd name="T44" fmla="*/ 82 w 690"/>
                    <a:gd name="T45" fmla="*/ 246 h 378"/>
                    <a:gd name="T46" fmla="*/ 17 w 690"/>
                    <a:gd name="T47" fmla="*/ 311 h 378"/>
                    <a:gd name="T48" fmla="*/ 17 w 690"/>
                    <a:gd name="T49" fmla="*/ 311 h 378"/>
                    <a:gd name="T50" fmla="*/ 0 w 690"/>
                    <a:gd name="T51" fmla="*/ 344 h 378"/>
                    <a:gd name="T52" fmla="*/ 0 w 690"/>
                    <a:gd name="T53" fmla="*/ 344 h 378"/>
                    <a:gd name="T54" fmla="*/ 25 w 690"/>
                    <a:gd name="T55" fmla="*/ 368 h 378"/>
                    <a:gd name="T56" fmla="*/ 25 w 690"/>
                    <a:gd name="T57" fmla="*/ 368 h 378"/>
                    <a:gd name="T58" fmla="*/ 82 w 690"/>
                    <a:gd name="T59" fmla="*/ 377 h 378"/>
                    <a:gd name="T60" fmla="*/ 607 w 690"/>
                    <a:gd name="T61" fmla="*/ 377 h 378"/>
                    <a:gd name="T62" fmla="*/ 607 w 690"/>
                    <a:gd name="T63" fmla="*/ 377 h 378"/>
                    <a:gd name="T64" fmla="*/ 664 w 690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378">
                      <a:moveTo>
                        <a:pt x="664" y="368"/>
                      </a:move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7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6" y="114"/>
                      </a:lnTo>
                      <a:lnTo>
                        <a:pt x="443" y="82"/>
                      </a:lnTo>
                      <a:lnTo>
                        <a:pt x="410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4" y="0"/>
                        <a:pt x="323" y="5"/>
                        <a:pt x="312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3"/>
                        <a:pt x="25" y="368"/>
                      </a:cubicBezTo>
                      <a:lnTo>
                        <a:pt x="25" y="368"/>
                      </a:lnTo>
                      <a:cubicBezTo>
                        <a:pt x="42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4" name="Freeform 207">
                  <a:extLst>
                    <a:ext uri="{FF2B5EF4-FFF2-40B4-BE49-F238E27FC236}">
                      <a16:creationId xmlns:a16="http://schemas.microsoft.com/office/drawing/2014/main" id="{9B105322-1E72-B049-98FA-027A3A703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1088" y="2714625"/>
                  <a:ext cx="247650" cy="136525"/>
                </a:xfrm>
                <a:custGeom>
                  <a:avLst/>
                  <a:gdLst>
                    <a:gd name="T0" fmla="*/ 377 w 689"/>
                    <a:gd name="T1" fmla="*/ 16 h 378"/>
                    <a:gd name="T2" fmla="*/ 377 w 689"/>
                    <a:gd name="T3" fmla="*/ 16 h 378"/>
                    <a:gd name="T4" fmla="*/ 344 w 689"/>
                    <a:gd name="T5" fmla="*/ 0 h 378"/>
                    <a:gd name="T6" fmla="*/ 344 w 689"/>
                    <a:gd name="T7" fmla="*/ 0 h 378"/>
                    <a:gd name="T8" fmla="*/ 311 w 689"/>
                    <a:gd name="T9" fmla="*/ 16 h 378"/>
                    <a:gd name="T10" fmla="*/ 278 w 689"/>
                    <a:gd name="T11" fmla="*/ 49 h 378"/>
                    <a:gd name="T12" fmla="*/ 246 w 689"/>
                    <a:gd name="T13" fmla="*/ 82 h 378"/>
                    <a:gd name="T14" fmla="*/ 213 w 689"/>
                    <a:gd name="T15" fmla="*/ 114 h 378"/>
                    <a:gd name="T16" fmla="*/ 180 w 689"/>
                    <a:gd name="T17" fmla="*/ 147 h 378"/>
                    <a:gd name="T18" fmla="*/ 147 w 689"/>
                    <a:gd name="T19" fmla="*/ 180 h 378"/>
                    <a:gd name="T20" fmla="*/ 114 w 689"/>
                    <a:gd name="T21" fmla="*/ 213 h 378"/>
                    <a:gd name="T22" fmla="*/ 82 w 689"/>
                    <a:gd name="T23" fmla="*/ 246 h 378"/>
                    <a:gd name="T24" fmla="*/ 49 w 689"/>
                    <a:gd name="T25" fmla="*/ 278 h 378"/>
                    <a:gd name="T26" fmla="*/ 16 w 689"/>
                    <a:gd name="T27" fmla="*/ 311 h 378"/>
                    <a:gd name="T28" fmla="*/ 16 w 689"/>
                    <a:gd name="T29" fmla="*/ 311 h 378"/>
                    <a:gd name="T30" fmla="*/ 0 w 689"/>
                    <a:gd name="T31" fmla="*/ 344 h 378"/>
                    <a:gd name="T32" fmla="*/ 0 w 689"/>
                    <a:gd name="T33" fmla="*/ 344 h 378"/>
                    <a:gd name="T34" fmla="*/ 24 w 689"/>
                    <a:gd name="T35" fmla="*/ 368 h 378"/>
                    <a:gd name="T36" fmla="*/ 24 w 689"/>
                    <a:gd name="T37" fmla="*/ 368 h 378"/>
                    <a:gd name="T38" fmla="*/ 82 w 689"/>
                    <a:gd name="T39" fmla="*/ 377 h 378"/>
                    <a:gd name="T40" fmla="*/ 606 w 689"/>
                    <a:gd name="T41" fmla="*/ 377 h 378"/>
                    <a:gd name="T42" fmla="*/ 606 w 689"/>
                    <a:gd name="T43" fmla="*/ 377 h 378"/>
                    <a:gd name="T44" fmla="*/ 663 w 689"/>
                    <a:gd name="T45" fmla="*/ 368 h 378"/>
                    <a:gd name="T46" fmla="*/ 663 w 689"/>
                    <a:gd name="T47" fmla="*/ 368 h 378"/>
                    <a:gd name="T48" fmla="*/ 688 w 689"/>
                    <a:gd name="T49" fmla="*/ 344 h 378"/>
                    <a:gd name="T50" fmla="*/ 688 w 689"/>
                    <a:gd name="T51" fmla="*/ 344 h 378"/>
                    <a:gd name="T52" fmla="*/ 672 w 689"/>
                    <a:gd name="T53" fmla="*/ 311 h 378"/>
                    <a:gd name="T54" fmla="*/ 377 w 689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89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5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8" y="49"/>
                      </a:lnTo>
                      <a:lnTo>
                        <a:pt x="246" y="82"/>
                      </a:lnTo>
                      <a:lnTo>
                        <a:pt x="213" y="114"/>
                      </a:lnTo>
                      <a:lnTo>
                        <a:pt x="180" y="147"/>
                      </a:lnTo>
                      <a:lnTo>
                        <a:pt x="147" y="180"/>
                      </a:lnTo>
                      <a:lnTo>
                        <a:pt x="114" y="213"/>
                      </a:lnTo>
                      <a:lnTo>
                        <a:pt x="82" y="246"/>
                      </a:lnTo>
                      <a:lnTo>
                        <a:pt x="49" y="278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4" y="368"/>
                      </a:cubicBezTo>
                      <a:lnTo>
                        <a:pt x="24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6" y="377"/>
                      </a:lnTo>
                      <a:lnTo>
                        <a:pt x="606" y="377"/>
                      </a:lnTo>
                      <a:cubicBezTo>
                        <a:pt x="628" y="377"/>
                        <a:pt x="647" y="374"/>
                        <a:pt x="663" y="368"/>
                      </a:cubicBezTo>
                      <a:lnTo>
                        <a:pt x="663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5" name="Freeform 208">
                  <a:extLst>
                    <a:ext uri="{FF2B5EF4-FFF2-40B4-BE49-F238E27FC236}">
                      <a16:creationId xmlns:a16="http://schemas.microsoft.com/office/drawing/2014/main" id="{3C916E85-C176-874A-9A86-0E15BBF0A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988" y="2851150"/>
                  <a:ext cx="271462" cy="141288"/>
                </a:xfrm>
                <a:custGeom>
                  <a:avLst/>
                  <a:gdLst>
                    <a:gd name="T0" fmla="*/ 705 w 754"/>
                    <a:gd name="T1" fmla="*/ 292 h 391"/>
                    <a:gd name="T2" fmla="*/ 672 w 754"/>
                    <a:gd name="T3" fmla="*/ 259 h 391"/>
                    <a:gd name="T4" fmla="*/ 639 w 754"/>
                    <a:gd name="T5" fmla="*/ 226 h 391"/>
                    <a:gd name="T6" fmla="*/ 606 w 754"/>
                    <a:gd name="T7" fmla="*/ 193 h 391"/>
                    <a:gd name="T8" fmla="*/ 573 w 754"/>
                    <a:gd name="T9" fmla="*/ 161 h 391"/>
                    <a:gd name="T10" fmla="*/ 541 w 754"/>
                    <a:gd name="T11" fmla="*/ 128 h 391"/>
                    <a:gd name="T12" fmla="*/ 508 w 754"/>
                    <a:gd name="T13" fmla="*/ 95 h 391"/>
                    <a:gd name="T14" fmla="*/ 475 w 754"/>
                    <a:gd name="T15" fmla="*/ 62 h 391"/>
                    <a:gd name="T16" fmla="*/ 442 w 754"/>
                    <a:gd name="T17" fmla="*/ 29 h 391"/>
                    <a:gd name="T18" fmla="*/ 442 w 754"/>
                    <a:gd name="T19" fmla="*/ 29 h 391"/>
                    <a:gd name="T20" fmla="*/ 409 w 754"/>
                    <a:gd name="T21" fmla="*/ 8 h 391"/>
                    <a:gd name="T22" fmla="*/ 409 w 754"/>
                    <a:gd name="T23" fmla="*/ 8 h 391"/>
                    <a:gd name="T24" fmla="*/ 401 w 754"/>
                    <a:gd name="T25" fmla="*/ 5 h 391"/>
                    <a:gd name="T26" fmla="*/ 401 w 754"/>
                    <a:gd name="T27" fmla="*/ 5 h 391"/>
                    <a:gd name="T28" fmla="*/ 352 w 754"/>
                    <a:gd name="T29" fmla="*/ 5 h 391"/>
                    <a:gd name="T30" fmla="*/ 352 w 754"/>
                    <a:gd name="T31" fmla="*/ 5 h 391"/>
                    <a:gd name="T32" fmla="*/ 311 w 754"/>
                    <a:gd name="T33" fmla="*/ 29 h 391"/>
                    <a:gd name="T34" fmla="*/ 278 w 754"/>
                    <a:gd name="T35" fmla="*/ 62 h 391"/>
                    <a:gd name="T36" fmla="*/ 245 w 754"/>
                    <a:gd name="T37" fmla="*/ 95 h 391"/>
                    <a:gd name="T38" fmla="*/ 147 w 754"/>
                    <a:gd name="T39" fmla="*/ 193 h 391"/>
                    <a:gd name="T40" fmla="*/ 114 w 754"/>
                    <a:gd name="T41" fmla="*/ 226 h 391"/>
                    <a:gd name="T42" fmla="*/ 82 w 754"/>
                    <a:gd name="T43" fmla="*/ 259 h 391"/>
                    <a:gd name="T44" fmla="*/ 16 w 754"/>
                    <a:gd name="T45" fmla="*/ 325 h 391"/>
                    <a:gd name="T46" fmla="*/ 16 w 754"/>
                    <a:gd name="T47" fmla="*/ 325 h 391"/>
                    <a:gd name="T48" fmla="*/ 0 w 754"/>
                    <a:gd name="T49" fmla="*/ 357 h 391"/>
                    <a:gd name="T50" fmla="*/ 0 w 754"/>
                    <a:gd name="T51" fmla="*/ 357 h 391"/>
                    <a:gd name="T52" fmla="*/ 24 w 754"/>
                    <a:gd name="T53" fmla="*/ 382 h 391"/>
                    <a:gd name="T54" fmla="*/ 24 w 754"/>
                    <a:gd name="T55" fmla="*/ 382 h 391"/>
                    <a:gd name="T56" fmla="*/ 82 w 754"/>
                    <a:gd name="T57" fmla="*/ 390 h 391"/>
                    <a:gd name="T58" fmla="*/ 409 w 754"/>
                    <a:gd name="T59" fmla="*/ 390 h 391"/>
                    <a:gd name="T60" fmla="*/ 672 w 754"/>
                    <a:gd name="T61" fmla="*/ 390 h 391"/>
                    <a:gd name="T62" fmla="*/ 672 w 754"/>
                    <a:gd name="T63" fmla="*/ 390 h 391"/>
                    <a:gd name="T64" fmla="*/ 729 w 754"/>
                    <a:gd name="T65" fmla="*/ 382 h 391"/>
                    <a:gd name="T66" fmla="*/ 729 w 754"/>
                    <a:gd name="T67" fmla="*/ 382 h 391"/>
                    <a:gd name="T68" fmla="*/ 753 w 754"/>
                    <a:gd name="T69" fmla="*/ 357 h 391"/>
                    <a:gd name="T70" fmla="*/ 753 w 754"/>
                    <a:gd name="T71" fmla="*/ 357 h 391"/>
                    <a:gd name="T72" fmla="*/ 737 w 754"/>
                    <a:gd name="T73" fmla="*/ 325 h 391"/>
                    <a:gd name="T74" fmla="*/ 705 w 754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4" h="391">
                      <a:moveTo>
                        <a:pt x="705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3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2" y="29"/>
                      </a:lnTo>
                      <a:lnTo>
                        <a:pt x="442" y="29"/>
                      </a:lnTo>
                      <a:cubicBezTo>
                        <a:pt x="434" y="21"/>
                        <a:pt x="422" y="13"/>
                        <a:pt x="409" y="8"/>
                      </a:cubicBezTo>
                      <a:lnTo>
                        <a:pt x="409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5" y="0"/>
                        <a:pt x="369" y="0"/>
                        <a:pt x="352" y="5"/>
                      </a:cubicBezTo>
                      <a:lnTo>
                        <a:pt x="352" y="5"/>
                      </a:lnTo>
                      <a:cubicBezTo>
                        <a:pt x="336" y="10"/>
                        <a:pt x="323" y="18"/>
                        <a:pt x="311" y="29"/>
                      </a:cubicBezTo>
                      <a:lnTo>
                        <a:pt x="278" y="62"/>
                      </a:lnTo>
                      <a:lnTo>
                        <a:pt x="245" y="95"/>
                      </a:lnTo>
                      <a:lnTo>
                        <a:pt x="147" y="193"/>
                      </a:lnTo>
                      <a:lnTo>
                        <a:pt x="114" y="226"/>
                      </a:lnTo>
                      <a:lnTo>
                        <a:pt x="82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5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4" y="382"/>
                      </a:cubicBezTo>
                      <a:lnTo>
                        <a:pt x="24" y="382"/>
                      </a:lnTo>
                      <a:cubicBezTo>
                        <a:pt x="41" y="387"/>
                        <a:pt x="60" y="390"/>
                        <a:pt x="82" y="390"/>
                      </a:cubicBezTo>
                      <a:lnTo>
                        <a:pt x="409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4" y="390"/>
                        <a:pt x="712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6" y="377"/>
                        <a:pt x="753" y="369"/>
                        <a:pt x="753" y="357"/>
                      </a:cubicBezTo>
                      <a:lnTo>
                        <a:pt x="753" y="357"/>
                      </a:lnTo>
                      <a:cubicBezTo>
                        <a:pt x="753" y="347"/>
                        <a:pt x="748" y="335"/>
                        <a:pt x="737" y="325"/>
                      </a:cubicBezTo>
                      <a:lnTo>
                        <a:pt x="705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7FB3B8E2-FEF7-1245-9913-3112EB9DB1E0}"/>
                  </a:ext>
                </a:extLst>
              </p:cNvPr>
              <p:cNvGrpSpPr/>
              <p:nvPr/>
            </p:nvGrpSpPr>
            <p:grpSpPr>
              <a:xfrm rot="5400000">
                <a:off x="2353982" y="2732193"/>
                <a:ext cx="673613" cy="1393613"/>
                <a:chOff x="4187825" y="1865313"/>
                <a:chExt cx="530225" cy="1096962"/>
              </a:xfrm>
            </p:grpSpPr>
            <p:sp>
              <p:nvSpPr>
                <p:cNvPr id="620" name="Freeform 186">
                  <a:extLst>
                    <a:ext uri="{FF2B5EF4-FFF2-40B4-BE49-F238E27FC236}">
                      <a16:creationId xmlns:a16="http://schemas.microsoft.com/office/drawing/2014/main" id="{A8E9C739-580C-CD48-8EBB-00AE647F2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7825" y="1865313"/>
                  <a:ext cx="265113" cy="1096962"/>
                </a:xfrm>
                <a:custGeom>
                  <a:avLst/>
                  <a:gdLst>
                    <a:gd name="T0" fmla="*/ 655 w 738"/>
                    <a:gd name="T1" fmla="*/ 409 h 3049"/>
                    <a:gd name="T2" fmla="*/ 623 w 738"/>
                    <a:gd name="T3" fmla="*/ 475 h 3049"/>
                    <a:gd name="T4" fmla="*/ 590 w 738"/>
                    <a:gd name="T5" fmla="*/ 475 h 3049"/>
                    <a:gd name="T6" fmla="*/ 558 w 738"/>
                    <a:gd name="T7" fmla="*/ 541 h 3049"/>
                    <a:gd name="T8" fmla="*/ 541 w 738"/>
                    <a:gd name="T9" fmla="*/ 557 h 3049"/>
                    <a:gd name="T10" fmla="*/ 541 w 738"/>
                    <a:gd name="T11" fmla="*/ 2524 h 3049"/>
                    <a:gd name="T12" fmla="*/ 541 w 738"/>
                    <a:gd name="T13" fmla="*/ 2491 h 3049"/>
                    <a:gd name="T14" fmla="*/ 606 w 738"/>
                    <a:gd name="T15" fmla="*/ 2589 h 3049"/>
                    <a:gd name="T16" fmla="*/ 590 w 738"/>
                    <a:gd name="T17" fmla="*/ 2573 h 3049"/>
                    <a:gd name="T18" fmla="*/ 688 w 738"/>
                    <a:gd name="T19" fmla="*/ 2638 h 3049"/>
                    <a:gd name="T20" fmla="*/ 492 w 738"/>
                    <a:gd name="T21" fmla="*/ 2442 h 3049"/>
                    <a:gd name="T22" fmla="*/ 459 w 738"/>
                    <a:gd name="T23" fmla="*/ 2442 h 3049"/>
                    <a:gd name="T24" fmla="*/ 426 w 738"/>
                    <a:gd name="T25" fmla="*/ 2376 h 3049"/>
                    <a:gd name="T26" fmla="*/ 410 w 738"/>
                    <a:gd name="T27" fmla="*/ 2393 h 3049"/>
                    <a:gd name="T28" fmla="*/ 475 w 738"/>
                    <a:gd name="T29" fmla="*/ 589 h 3049"/>
                    <a:gd name="T30" fmla="*/ 475 w 738"/>
                    <a:gd name="T31" fmla="*/ 622 h 3049"/>
                    <a:gd name="T32" fmla="*/ 410 w 738"/>
                    <a:gd name="T33" fmla="*/ 655 h 3049"/>
                    <a:gd name="T34" fmla="*/ 426 w 738"/>
                    <a:gd name="T35" fmla="*/ 672 h 3049"/>
                    <a:gd name="T36" fmla="*/ 737 w 738"/>
                    <a:gd name="T37" fmla="*/ 458 h 3049"/>
                    <a:gd name="T38" fmla="*/ 574 w 738"/>
                    <a:gd name="T39" fmla="*/ 606 h 3049"/>
                    <a:gd name="T40" fmla="*/ 549 w 738"/>
                    <a:gd name="T41" fmla="*/ 696 h 3049"/>
                    <a:gd name="T42" fmla="*/ 737 w 738"/>
                    <a:gd name="T43" fmla="*/ 917 h 3049"/>
                    <a:gd name="T44" fmla="*/ 131 w 738"/>
                    <a:gd name="T45" fmla="*/ 1524 h 3049"/>
                    <a:gd name="T46" fmla="*/ 278 w 738"/>
                    <a:gd name="T47" fmla="*/ 1688 h 3049"/>
                    <a:gd name="T48" fmla="*/ 442 w 738"/>
                    <a:gd name="T49" fmla="*/ 1852 h 3049"/>
                    <a:gd name="T50" fmla="*/ 606 w 738"/>
                    <a:gd name="T51" fmla="*/ 2016 h 3049"/>
                    <a:gd name="T52" fmla="*/ 737 w 738"/>
                    <a:gd name="T53" fmla="*/ 2131 h 3049"/>
                    <a:gd name="T54" fmla="*/ 549 w 738"/>
                    <a:gd name="T55" fmla="*/ 2351 h 3049"/>
                    <a:gd name="T56" fmla="*/ 672 w 738"/>
                    <a:gd name="T57" fmla="*/ 2540 h 3049"/>
                    <a:gd name="T58" fmla="*/ 737 w 738"/>
                    <a:gd name="T59" fmla="*/ 2687 h 3049"/>
                    <a:gd name="T60" fmla="*/ 737 w 738"/>
                    <a:gd name="T61" fmla="*/ 3048 h 3049"/>
                    <a:gd name="T62" fmla="*/ 606 w 738"/>
                    <a:gd name="T63" fmla="*/ 2933 h 3049"/>
                    <a:gd name="T64" fmla="*/ 664 w 738"/>
                    <a:gd name="T65" fmla="*/ 2860 h 3049"/>
                    <a:gd name="T66" fmla="*/ 606 w 738"/>
                    <a:gd name="T67" fmla="*/ 2737 h 3049"/>
                    <a:gd name="T68" fmla="*/ 442 w 738"/>
                    <a:gd name="T69" fmla="*/ 2573 h 3049"/>
                    <a:gd name="T70" fmla="*/ 278 w 738"/>
                    <a:gd name="T71" fmla="*/ 2409 h 3049"/>
                    <a:gd name="T72" fmla="*/ 197 w 738"/>
                    <a:gd name="T73" fmla="*/ 2310 h 3049"/>
                    <a:gd name="T74" fmla="*/ 606 w 738"/>
                    <a:gd name="T75" fmla="*/ 2278 h 3049"/>
                    <a:gd name="T76" fmla="*/ 672 w 738"/>
                    <a:gd name="T77" fmla="*/ 2212 h 3049"/>
                    <a:gd name="T78" fmla="*/ 377 w 738"/>
                    <a:gd name="T79" fmla="*/ 1917 h 3049"/>
                    <a:gd name="T80" fmla="*/ 82 w 738"/>
                    <a:gd name="T81" fmla="*/ 1623 h 3049"/>
                    <a:gd name="T82" fmla="*/ 0 w 738"/>
                    <a:gd name="T83" fmla="*/ 1524 h 3049"/>
                    <a:gd name="T84" fmla="*/ 147 w 738"/>
                    <a:gd name="T85" fmla="*/ 1360 h 3049"/>
                    <a:gd name="T86" fmla="*/ 311 w 738"/>
                    <a:gd name="T87" fmla="*/ 1196 h 3049"/>
                    <a:gd name="T88" fmla="*/ 475 w 738"/>
                    <a:gd name="T89" fmla="*/ 1032 h 3049"/>
                    <a:gd name="T90" fmla="*/ 640 w 738"/>
                    <a:gd name="T91" fmla="*/ 868 h 3049"/>
                    <a:gd name="T92" fmla="*/ 664 w 738"/>
                    <a:gd name="T93" fmla="*/ 778 h 3049"/>
                    <a:gd name="T94" fmla="*/ 221 w 738"/>
                    <a:gd name="T95" fmla="*/ 762 h 3049"/>
                    <a:gd name="T96" fmla="*/ 278 w 738"/>
                    <a:gd name="T97" fmla="*/ 639 h 3049"/>
                    <a:gd name="T98" fmla="*/ 508 w 738"/>
                    <a:gd name="T99" fmla="*/ 409 h 3049"/>
                    <a:gd name="T100" fmla="*/ 688 w 738"/>
                    <a:gd name="T101" fmla="*/ 213 h 3049"/>
                    <a:gd name="T102" fmla="*/ 590 w 738"/>
                    <a:gd name="T103" fmla="*/ 147 h 3049"/>
                    <a:gd name="T104" fmla="*/ 705 w 738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688" y="409"/>
                      </a:moveTo>
                      <a:lnTo>
                        <a:pt x="688" y="409"/>
                      </a:lnTo>
                      <a:cubicBezTo>
                        <a:pt x="688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5" y="398"/>
                        <a:pt x="655" y="409"/>
                      </a:cubicBezTo>
                      <a:lnTo>
                        <a:pt x="655" y="409"/>
                      </a:lnTo>
                      <a:cubicBezTo>
                        <a:pt x="655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8" y="420"/>
                        <a:pt x="688" y="409"/>
                      </a:cubicBezTo>
                      <a:close/>
                      <a:moveTo>
                        <a:pt x="623" y="475"/>
                      </a:moveTo>
                      <a:lnTo>
                        <a:pt x="623" y="475"/>
                      </a:lnTo>
                      <a:cubicBezTo>
                        <a:pt x="623" y="464"/>
                        <a:pt x="617" y="458"/>
                        <a:pt x="606" y="458"/>
                      </a:cubicBezTo>
                      <a:lnTo>
                        <a:pt x="606" y="458"/>
                      </a:lnTo>
                      <a:cubicBezTo>
                        <a:pt x="596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6" y="491"/>
                        <a:pt x="606" y="491"/>
                      </a:cubicBezTo>
                      <a:lnTo>
                        <a:pt x="606" y="491"/>
                      </a:lnTo>
                      <a:cubicBezTo>
                        <a:pt x="617" y="491"/>
                        <a:pt x="623" y="486"/>
                        <a:pt x="623" y="475"/>
                      </a:cubicBezTo>
                      <a:close/>
                      <a:moveTo>
                        <a:pt x="558" y="541"/>
                      </a:moveTo>
                      <a:lnTo>
                        <a:pt x="558" y="541"/>
                      </a:lnTo>
                      <a:cubicBezTo>
                        <a:pt x="558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4" y="529"/>
                        <a:pt x="524" y="541"/>
                      </a:cubicBezTo>
                      <a:lnTo>
                        <a:pt x="524" y="541"/>
                      </a:lnTo>
                      <a:cubicBezTo>
                        <a:pt x="524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8" y="551"/>
                        <a:pt x="558" y="541"/>
                      </a:cubicBezTo>
                      <a:close/>
                      <a:moveTo>
                        <a:pt x="524" y="2507"/>
                      </a:moveTo>
                      <a:lnTo>
                        <a:pt x="524" y="2507"/>
                      </a:lnTo>
                      <a:cubicBezTo>
                        <a:pt x="524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8" y="2518"/>
                        <a:pt x="558" y="2507"/>
                      </a:cubicBezTo>
                      <a:lnTo>
                        <a:pt x="558" y="2507"/>
                      </a:lnTo>
                      <a:cubicBezTo>
                        <a:pt x="558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4" y="2496"/>
                        <a:pt x="524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6" y="2589"/>
                        <a:pt x="606" y="2589"/>
                      </a:cubicBezTo>
                      <a:lnTo>
                        <a:pt x="606" y="2589"/>
                      </a:lnTo>
                      <a:cubicBezTo>
                        <a:pt x="617" y="2589"/>
                        <a:pt x="623" y="2584"/>
                        <a:pt x="623" y="2573"/>
                      </a:cubicBezTo>
                      <a:lnTo>
                        <a:pt x="623" y="2573"/>
                      </a:lnTo>
                      <a:cubicBezTo>
                        <a:pt x="623" y="2562"/>
                        <a:pt x="617" y="2556"/>
                        <a:pt x="606" y="2556"/>
                      </a:cubicBezTo>
                      <a:lnTo>
                        <a:pt x="606" y="2556"/>
                      </a:lnTo>
                      <a:cubicBezTo>
                        <a:pt x="596" y="2556"/>
                        <a:pt x="590" y="2562"/>
                        <a:pt x="590" y="2573"/>
                      </a:cubicBezTo>
                      <a:close/>
                      <a:moveTo>
                        <a:pt x="655" y="2638"/>
                      </a:moveTo>
                      <a:lnTo>
                        <a:pt x="655" y="2638"/>
                      </a:lnTo>
                      <a:cubicBezTo>
                        <a:pt x="655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8" y="2650"/>
                        <a:pt x="688" y="2638"/>
                      </a:cubicBezTo>
                      <a:lnTo>
                        <a:pt x="688" y="2638"/>
                      </a:lnTo>
                      <a:cubicBezTo>
                        <a:pt x="688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5" y="2627"/>
                        <a:pt x="655" y="2638"/>
                      </a:cubicBezTo>
                      <a:close/>
                      <a:moveTo>
                        <a:pt x="492" y="2442"/>
                      </a:moveTo>
                      <a:lnTo>
                        <a:pt x="492" y="2442"/>
                      </a:lnTo>
                      <a:cubicBezTo>
                        <a:pt x="492" y="2431"/>
                        <a:pt x="486" y="2425"/>
                        <a:pt x="475" y="2425"/>
                      </a:cubicBezTo>
                      <a:lnTo>
                        <a:pt x="475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5" y="2458"/>
                      </a:cubicBezTo>
                      <a:lnTo>
                        <a:pt x="475" y="2458"/>
                      </a:lnTo>
                      <a:cubicBezTo>
                        <a:pt x="486" y="2458"/>
                        <a:pt x="492" y="2452"/>
                        <a:pt x="492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1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4" y="2365"/>
                        <a:pt x="394" y="2376"/>
                      </a:cubicBezTo>
                      <a:lnTo>
                        <a:pt x="394" y="2376"/>
                      </a:lnTo>
                      <a:cubicBezTo>
                        <a:pt x="394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1" y="2393"/>
                        <a:pt x="426" y="2387"/>
                        <a:pt x="426" y="2376"/>
                      </a:cubicBezTo>
                      <a:close/>
                      <a:moveTo>
                        <a:pt x="492" y="606"/>
                      </a:moveTo>
                      <a:lnTo>
                        <a:pt x="492" y="606"/>
                      </a:lnTo>
                      <a:cubicBezTo>
                        <a:pt x="492" y="595"/>
                        <a:pt x="486" y="589"/>
                        <a:pt x="475" y="589"/>
                      </a:cubicBezTo>
                      <a:lnTo>
                        <a:pt x="475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5" y="622"/>
                      </a:cubicBezTo>
                      <a:lnTo>
                        <a:pt x="475" y="622"/>
                      </a:lnTo>
                      <a:cubicBezTo>
                        <a:pt x="486" y="622"/>
                        <a:pt x="492" y="617"/>
                        <a:pt x="492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1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4" y="660"/>
                        <a:pt x="394" y="672"/>
                      </a:cubicBezTo>
                      <a:lnTo>
                        <a:pt x="394" y="672"/>
                      </a:lnTo>
                      <a:cubicBezTo>
                        <a:pt x="394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1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5" y="360"/>
                        <a:pt x="737" y="360"/>
                      </a:cubicBezTo>
                      <a:lnTo>
                        <a:pt x="737" y="458"/>
                      </a:lnTo>
                      <a:lnTo>
                        <a:pt x="737" y="458"/>
                      </a:lnTo>
                      <a:cubicBezTo>
                        <a:pt x="725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40" y="541"/>
                      </a:lnTo>
                      <a:lnTo>
                        <a:pt x="606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4" y="660"/>
                        <a:pt x="524" y="672"/>
                      </a:cubicBezTo>
                      <a:lnTo>
                        <a:pt x="524" y="672"/>
                      </a:lnTo>
                      <a:cubicBezTo>
                        <a:pt x="524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6" y="702"/>
                        <a:pt x="584" y="704"/>
                        <a:pt x="606" y="704"/>
                      </a:cubicBezTo>
                      <a:lnTo>
                        <a:pt x="737" y="704"/>
                      </a:lnTo>
                      <a:lnTo>
                        <a:pt x="737" y="917"/>
                      </a:lnTo>
                      <a:lnTo>
                        <a:pt x="737" y="917"/>
                      </a:lnTo>
                      <a:cubicBezTo>
                        <a:pt x="725" y="917"/>
                        <a:pt x="716" y="923"/>
                        <a:pt x="705" y="934"/>
                      </a:cubicBezTo>
                      <a:lnTo>
                        <a:pt x="147" y="1491"/>
                      </a:lnTo>
                      <a:lnTo>
                        <a:pt x="147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7" y="1557"/>
                      </a:cubicBezTo>
                      <a:lnTo>
                        <a:pt x="180" y="1590"/>
                      </a:lnTo>
                      <a:lnTo>
                        <a:pt x="213" y="1623"/>
                      </a:lnTo>
                      <a:lnTo>
                        <a:pt x="246" y="1655"/>
                      </a:lnTo>
                      <a:lnTo>
                        <a:pt x="278" y="1688"/>
                      </a:lnTo>
                      <a:lnTo>
                        <a:pt x="311" y="1721"/>
                      </a:lnTo>
                      <a:lnTo>
                        <a:pt x="344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2" y="1852"/>
                      </a:lnTo>
                      <a:lnTo>
                        <a:pt x="475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6" y="2016"/>
                      </a:lnTo>
                      <a:lnTo>
                        <a:pt x="640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5" y="2131"/>
                        <a:pt x="737" y="2131"/>
                      </a:cubicBezTo>
                      <a:lnTo>
                        <a:pt x="737" y="2344"/>
                      </a:lnTo>
                      <a:lnTo>
                        <a:pt x="606" y="2344"/>
                      </a:lnTo>
                      <a:lnTo>
                        <a:pt x="606" y="2344"/>
                      </a:lnTo>
                      <a:cubicBezTo>
                        <a:pt x="584" y="2344"/>
                        <a:pt x="566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4" y="2365"/>
                        <a:pt x="524" y="2376"/>
                      </a:cubicBezTo>
                      <a:lnTo>
                        <a:pt x="524" y="2376"/>
                      </a:lnTo>
                      <a:cubicBezTo>
                        <a:pt x="524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5" y="2589"/>
                        <a:pt x="737" y="2589"/>
                      </a:cubicBezTo>
                      <a:lnTo>
                        <a:pt x="737" y="2687"/>
                      </a:lnTo>
                      <a:lnTo>
                        <a:pt x="737" y="2687"/>
                      </a:lnTo>
                      <a:cubicBezTo>
                        <a:pt x="725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5" y="2720"/>
                        <a:pt x="737" y="2720"/>
                      </a:cubicBezTo>
                      <a:lnTo>
                        <a:pt x="737" y="3048"/>
                      </a:lnTo>
                      <a:lnTo>
                        <a:pt x="737" y="3048"/>
                      </a:lnTo>
                      <a:cubicBezTo>
                        <a:pt x="725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40" y="2966"/>
                      </a:lnTo>
                      <a:lnTo>
                        <a:pt x="606" y="2933"/>
                      </a:lnTo>
                      <a:lnTo>
                        <a:pt x="606" y="2933"/>
                      </a:lnTo>
                      <a:cubicBezTo>
                        <a:pt x="596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9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8" y="2846"/>
                        <a:pt x="688" y="2835"/>
                      </a:cubicBezTo>
                      <a:lnTo>
                        <a:pt x="688" y="2835"/>
                      </a:lnTo>
                      <a:cubicBezTo>
                        <a:pt x="688" y="2824"/>
                        <a:pt x="683" y="2814"/>
                        <a:pt x="672" y="2802"/>
                      </a:cubicBezTo>
                      <a:lnTo>
                        <a:pt x="640" y="2769"/>
                      </a:lnTo>
                      <a:lnTo>
                        <a:pt x="606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5" y="2606"/>
                      </a:lnTo>
                      <a:lnTo>
                        <a:pt x="442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4" y="2474"/>
                      </a:lnTo>
                      <a:lnTo>
                        <a:pt x="311" y="2442"/>
                      </a:lnTo>
                      <a:lnTo>
                        <a:pt x="278" y="2409"/>
                      </a:lnTo>
                      <a:lnTo>
                        <a:pt x="246" y="2376"/>
                      </a:lnTo>
                      <a:lnTo>
                        <a:pt x="213" y="2344"/>
                      </a:lnTo>
                      <a:lnTo>
                        <a:pt x="213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1" y="2286"/>
                      </a:cubicBezTo>
                      <a:lnTo>
                        <a:pt x="221" y="2286"/>
                      </a:lnTo>
                      <a:cubicBezTo>
                        <a:pt x="237" y="2281"/>
                        <a:pt x="257" y="2278"/>
                        <a:pt x="278" y="2278"/>
                      </a:cubicBezTo>
                      <a:lnTo>
                        <a:pt x="606" y="2278"/>
                      </a:lnTo>
                      <a:lnTo>
                        <a:pt x="606" y="2278"/>
                      </a:lnTo>
                      <a:cubicBezTo>
                        <a:pt x="628" y="2278"/>
                        <a:pt x="647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8" y="2256"/>
                        <a:pt x="688" y="2245"/>
                      </a:cubicBezTo>
                      <a:lnTo>
                        <a:pt x="688" y="2245"/>
                      </a:lnTo>
                      <a:cubicBezTo>
                        <a:pt x="688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4" y="1885"/>
                      </a:lnTo>
                      <a:lnTo>
                        <a:pt x="246" y="1786"/>
                      </a:lnTo>
                      <a:lnTo>
                        <a:pt x="213" y="1754"/>
                      </a:lnTo>
                      <a:lnTo>
                        <a:pt x="180" y="1721"/>
                      </a:lnTo>
                      <a:lnTo>
                        <a:pt x="82" y="1623"/>
                      </a:lnTo>
                      <a:lnTo>
                        <a:pt x="49" y="1590"/>
                      </a:lnTo>
                      <a:lnTo>
                        <a:pt x="16" y="1557"/>
                      </a:lnTo>
                      <a:lnTo>
                        <a:pt x="16" y="1557"/>
                      </a:lnTo>
                      <a:cubicBezTo>
                        <a:pt x="5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5" y="1502"/>
                        <a:pt x="16" y="1491"/>
                      </a:cubicBezTo>
                      <a:lnTo>
                        <a:pt x="49" y="1458"/>
                      </a:lnTo>
                      <a:lnTo>
                        <a:pt x="82" y="1426"/>
                      </a:lnTo>
                      <a:lnTo>
                        <a:pt x="115" y="1393"/>
                      </a:lnTo>
                      <a:lnTo>
                        <a:pt x="147" y="1360"/>
                      </a:lnTo>
                      <a:lnTo>
                        <a:pt x="180" y="1327"/>
                      </a:lnTo>
                      <a:lnTo>
                        <a:pt x="213" y="1294"/>
                      </a:lnTo>
                      <a:lnTo>
                        <a:pt x="246" y="1262"/>
                      </a:lnTo>
                      <a:lnTo>
                        <a:pt x="278" y="1229"/>
                      </a:lnTo>
                      <a:lnTo>
                        <a:pt x="311" y="1196"/>
                      </a:lnTo>
                      <a:lnTo>
                        <a:pt x="344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2" y="1065"/>
                      </a:lnTo>
                      <a:lnTo>
                        <a:pt x="475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6" y="901"/>
                      </a:lnTo>
                      <a:lnTo>
                        <a:pt x="640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8" y="814"/>
                        <a:pt x="688" y="803"/>
                      </a:cubicBezTo>
                      <a:lnTo>
                        <a:pt x="688" y="803"/>
                      </a:lnTo>
                      <a:cubicBezTo>
                        <a:pt x="688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7" y="773"/>
                        <a:pt x="628" y="770"/>
                        <a:pt x="606" y="770"/>
                      </a:cubicBezTo>
                      <a:lnTo>
                        <a:pt x="278" y="770"/>
                      </a:lnTo>
                      <a:lnTo>
                        <a:pt x="278" y="770"/>
                      </a:lnTo>
                      <a:cubicBezTo>
                        <a:pt x="257" y="770"/>
                        <a:pt x="237" y="767"/>
                        <a:pt x="221" y="762"/>
                      </a:cubicBezTo>
                      <a:lnTo>
                        <a:pt x="221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3" y="704"/>
                      </a:cubicBezTo>
                      <a:lnTo>
                        <a:pt x="278" y="639"/>
                      </a:lnTo>
                      <a:lnTo>
                        <a:pt x="311" y="606"/>
                      </a:lnTo>
                      <a:lnTo>
                        <a:pt x="344" y="573"/>
                      </a:lnTo>
                      <a:lnTo>
                        <a:pt x="442" y="475"/>
                      </a:lnTo>
                      <a:lnTo>
                        <a:pt x="475" y="442"/>
                      </a:lnTo>
                      <a:lnTo>
                        <a:pt x="508" y="409"/>
                      </a:lnTo>
                      <a:lnTo>
                        <a:pt x="606" y="311"/>
                      </a:lnTo>
                      <a:lnTo>
                        <a:pt x="640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8" y="224"/>
                        <a:pt x="688" y="213"/>
                      </a:cubicBezTo>
                      <a:lnTo>
                        <a:pt x="688" y="213"/>
                      </a:lnTo>
                      <a:cubicBezTo>
                        <a:pt x="688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9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6" y="125"/>
                        <a:pt x="606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5" y="0"/>
                        <a:pt x="737" y="0"/>
                      </a:cubicBezTo>
                      <a:lnTo>
                        <a:pt x="737" y="327"/>
                      </a:lnTo>
                      <a:lnTo>
                        <a:pt x="737" y="327"/>
                      </a:lnTo>
                      <a:cubicBezTo>
                        <a:pt x="725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21" name="Freeform 194">
                  <a:extLst>
                    <a:ext uri="{FF2B5EF4-FFF2-40B4-BE49-F238E27FC236}">
                      <a16:creationId xmlns:a16="http://schemas.microsoft.com/office/drawing/2014/main" id="{205C33E8-4E52-A04B-B1C8-B06A4E244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488" y="2243138"/>
                  <a:ext cx="171450" cy="342900"/>
                </a:xfrm>
                <a:custGeom>
                  <a:avLst/>
                  <a:gdLst>
                    <a:gd name="T0" fmla="*/ 410 w 476"/>
                    <a:gd name="T1" fmla="*/ 49 h 952"/>
                    <a:gd name="T2" fmla="*/ 378 w 476"/>
                    <a:gd name="T3" fmla="*/ 81 h 952"/>
                    <a:gd name="T4" fmla="*/ 344 w 476"/>
                    <a:gd name="T5" fmla="*/ 114 h 952"/>
                    <a:gd name="T6" fmla="*/ 312 w 476"/>
                    <a:gd name="T7" fmla="*/ 147 h 952"/>
                    <a:gd name="T8" fmla="*/ 279 w 476"/>
                    <a:gd name="T9" fmla="*/ 180 h 952"/>
                    <a:gd name="T10" fmla="*/ 246 w 476"/>
                    <a:gd name="T11" fmla="*/ 213 h 952"/>
                    <a:gd name="T12" fmla="*/ 213 w 476"/>
                    <a:gd name="T13" fmla="*/ 245 h 952"/>
                    <a:gd name="T14" fmla="*/ 180 w 476"/>
                    <a:gd name="T15" fmla="*/ 278 h 952"/>
                    <a:gd name="T16" fmla="*/ 148 w 476"/>
                    <a:gd name="T17" fmla="*/ 311 h 952"/>
                    <a:gd name="T18" fmla="*/ 115 w 476"/>
                    <a:gd name="T19" fmla="*/ 344 h 952"/>
                    <a:gd name="T20" fmla="*/ 82 w 476"/>
                    <a:gd name="T21" fmla="*/ 377 h 952"/>
                    <a:gd name="T22" fmla="*/ 49 w 476"/>
                    <a:gd name="T23" fmla="*/ 409 h 952"/>
                    <a:gd name="T24" fmla="*/ 16 w 476"/>
                    <a:gd name="T25" fmla="*/ 442 h 952"/>
                    <a:gd name="T26" fmla="*/ 16 w 476"/>
                    <a:gd name="T27" fmla="*/ 442 h 952"/>
                    <a:gd name="T28" fmla="*/ 0 w 476"/>
                    <a:gd name="T29" fmla="*/ 475 h 952"/>
                    <a:gd name="T30" fmla="*/ 0 w 476"/>
                    <a:gd name="T31" fmla="*/ 475 h 952"/>
                    <a:gd name="T32" fmla="*/ 16 w 476"/>
                    <a:gd name="T33" fmla="*/ 508 h 952"/>
                    <a:gd name="T34" fmla="*/ 443 w 476"/>
                    <a:gd name="T35" fmla="*/ 933 h 952"/>
                    <a:gd name="T36" fmla="*/ 443 w 476"/>
                    <a:gd name="T37" fmla="*/ 933 h 952"/>
                    <a:gd name="T38" fmla="*/ 475 w 476"/>
                    <a:gd name="T39" fmla="*/ 951 h 952"/>
                    <a:gd name="T40" fmla="*/ 475 w 476"/>
                    <a:gd name="T41" fmla="*/ 819 h 952"/>
                    <a:gd name="T42" fmla="*/ 475 w 476"/>
                    <a:gd name="T43" fmla="*/ 819 h 952"/>
                    <a:gd name="T44" fmla="*/ 443 w 476"/>
                    <a:gd name="T45" fmla="*/ 803 h 952"/>
                    <a:gd name="T46" fmla="*/ 410 w 476"/>
                    <a:gd name="T47" fmla="*/ 770 h 952"/>
                    <a:gd name="T48" fmla="*/ 378 w 476"/>
                    <a:gd name="T49" fmla="*/ 737 h 952"/>
                    <a:gd name="T50" fmla="*/ 344 w 476"/>
                    <a:gd name="T51" fmla="*/ 705 h 952"/>
                    <a:gd name="T52" fmla="*/ 312 w 476"/>
                    <a:gd name="T53" fmla="*/ 672 h 952"/>
                    <a:gd name="T54" fmla="*/ 279 w 476"/>
                    <a:gd name="T55" fmla="*/ 639 h 952"/>
                    <a:gd name="T56" fmla="*/ 246 w 476"/>
                    <a:gd name="T57" fmla="*/ 606 h 952"/>
                    <a:gd name="T58" fmla="*/ 213 w 476"/>
                    <a:gd name="T59" fmla="*/ 574 h 952"/>
                    <a:gd name="T60" fmla="*/ 180 w 476"/>
                    <a:gd name="T61" fmla="*/ 541 h 952"/>
                    <a:gd name="T62" fmla="*/ 148 w 476"/>
                    <a:gd name="T63" fmla="*/ 508 h 952"/>
                    <a:gd name="T64" fmla="*/ 148 w 476"/>
                    <a:gd name="T65" fmla="*/ 508 h 952"/>
                    <a:gd name="T66" fmla="*/ 132 w 476"/>
                    <a:gd name="T67" fmla="*/ 475 h 952"/>
                    <a:gd name="T68" fmla="*/ 132 w 476"/>
                    <a:gd name="T69" fmla="*/ 475 h 952"/>
                    <a:gd name="T70" fmla="*/ 148 w 476"/>
                    <a:gd name="T71" fmla="*/ 442 h 952"/>
                    <a:gd name="T72" fmla="*/ 180 w 476"/>
                    <a:gd name="T73" fmla="*/ 409 h 952"/>
                    <a:gd name="T74" fmla="*/ 213 w 476"/>
                    <a:gd name="T75" fmla="*/ 377 h 952"/>
                    <a:gd name="T76" fmla="*/ 246 w 476"/>
                    <a:gd name="T77" fmla="*/ 344 h 952"/>
                    <a:gd name="T78" fmla="*/ 344 w 476"/>
                    <a:gd name="T79" fmla="*/ 245 h 952"/>
                    <a:gd name="T80" fmla="*/ 378 w 476"/>
                    <a:gd name="T81" fmla="*/ 213 h 952"/>
                    <a:gd name="T82" fmla="*/ 410 w 476"/>
                    <a:gd name="T83" fmla="*/ 180 h 952"/>
                    <a:gd name="T84" fmla="*/ 443 w 476"/>
                    <a:gd name="T85" fmla="*/ 147 h 952"/>
                    <a:gd name="T86" fmla="*/ 443 w 476"/>
                    <a:gd name="T87" fmla="*/ 147 h 952"/>
                    <a:gd name="T88" fmla="*/ 475 w 476"/>
                    <a:gd name="T89" fmla="*/ 131 h 952"/>
                    <a:gd name="T90" fmla="*/ 475 w 476"/>
                    <a:gd name="T91" fmla="*/ 0 h 952"/>
                    <a:gd name="T92" fmla="*/ 475 w 476"/>
                    <a:gd name="T93" fmla="*/ 0 h 952"/>
                    <a:gd name="T94" fmla="*/ 443 w 476"/>
                    <a:gd name="T95" fmla="*/ 16 h 952"/>
                    <a:gd name="T96" fmla="*/ 410 w 476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10" y="49"/>
                      </a:moveTo>
                      <a:lnTo>
                        <a:pt x="378" y="81"/>
                      </a:lnTo>
                      <a:lnTo>
                        <a:pt x="344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3" y="245"/>
                      </a:lnTo>
                      <a:lnTo>
                        <a:pt x="180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2" y="377"/>
                      </a:lnTo>
                      <a:lnTo>
                        <a:pt x="49" y="409"/>
                      </a:lnTo>
                      <a:lnTo>
                        <a:pt x="16" y="442"/>
                      </a:lnTo>
                      <a:lnTo>
                        <a:pt x="16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6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3" y="951"/>
                        <a:pt x="475" y="951"/>
                      </a:cubicBezTo>
                      <a:lnTo>
                        <a:pt x="475" y="819"/>
                      </a:lnTo>
                      <a:lnTo>
                        <a:pt x="475" y="819"/>
                      </a:lnTo>
                      <a:cubicBezTo>
                        <a:pt x="463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8" y="737"/>
                      </a:lnTo>
                      <a:lnTo>
                        <a:pt x="344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3" y="574"/>
                      </a:lnTo>
                      <a:lnTo>
                        <a:pt x="180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2" y="486"/>
                        <a:pt x="132" y="475"/>
                      </a:cubicBezTo>
                      <a:lnTo>
                        <a:pt x="132" y="475"/>
                      </a:lnTo>
                      <a:cubicBezTo>
                        <a:pt x="132" y="464"/>
                        <a:pt x="137" y="453"/>
                        <a:pt x="148" y="442"/>
                      </a:cubicBezTo>
                      <a:lnTo>
                        <a:pt x="180" y="409"/>
                      </a:lnTo>
                      <a:lnTo>
                        <a:pt x="213" y="377"/>
                      </a:lnTo>
                      <a:lnTo>
                        <a:pt x="246" y="344"/>
                      </a:lnTo>
                      <a:lnTo>
                        <a:pt x="344" y="245"/>
                      </a:lnTo>
                      <a:lnTo>
                        <a:pt x="378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3" y="131"/>
                        <a:pt x="475" y="131"/>
                      </a:cubicBezTo>
                      <a:lnTo>
                        <a:pt x="475" y="0"/>
                      </a:lnTo>
                      <a:lnTo>
                        <a:pt x="475" y="0"/>
                      </a:lnTo>
                      <a:cubicBezTo>
                        <a:pt x="463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22" name="Freeform 329">
                  <a:extLst>
                    <a:ext uri="{FF2B5EF4-FFF2-40B4-BE49-F238E27FC236}">
                      <a16:creationId xmlns:a16="http://schemas.microsoft.com/office/drawing/2014/main" id="{FFCAF569-F123-E640-ABF1-994DDF1D3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1865313"/>
                  <a:ext cx="265112" cy="1096962"/>
                </a:xfrm>
                <a:custGeom>
                  <a:avLst/>
                  <a:gdLst>
                    <a:gd name="T0" fmla="*/ 279 w 738"/>
                    <a:gd name="T1" fmla="*/ 2442 h 3049"/>
                    <a:gd name="T2" fmla="*/ 311 w 738"/>
                    <a:gd name="T3" fmla="*/ 2376 h 3049"/>
                    <a:gd name="T4" fmla="*/ 344 w 738"/>
                    <a:gd name="T5" fmla="*/ 2376 h 3049"/>
                    <a:gd name="T6" fmla="*/ 213 w 738"/>
                    <a:gd name="T7" fmla="*/ 2507 h 3049"/>
                    <a:gd name="T8" fmla="*/ 197 w 738"/>
                    <a:gd name="T9" fmla="*/ 2524 h 3049"/>
                    <a:gd name="T10" fmla="*/ 131 w 738"/>
                    <a:gd name="T11" fmla="*/ 2556 h 3049"/>
                    <a:gd name="T12" fmla="*/ 131 w 738"/>
                    <a:gd name="T13" fmla="*/ 2589 h 3049"/>
                    <a:gd name="T14" fmla="*/ 66 w 738"/>
                    <a:gd name="T15" fmla="*/ 2622 h 3049"/>
                    <a:gd name="T16" fmla="*/ 81 w 738"/>
                    <a:gd name="T17" fmla="*/ 2638 h 3049"/>
                    <a:gd name="T18" fmla="*/ 180 w 738"/>
                    <a:gd name="T19" fmla="*/ 541 h 3049"/>
                    <a:gd name="T20" fmla="*/ 147 w 738"/>
                    <a:gd name="T21" fmla="*/ 475 h 3049"/>
                    <a:gd name="T22" fmla="*/ 115 w 738"/>
                    <a:gd name="T23" fmla="*/ 475 h 3049"/>
                    <a:gd name="T24" fmla="*/ 81 w 738"/>
                    <a:gd name="T25" fmla="*/ 409 h 3049"/>
                    <a:gd name="T26" fmla="*/ 66 w 738"/>
                    <a:gd name="T27" fmla="*/ 426 h 3049"/>
                    <a:gd name="T28" fmla="*/ 262 w 738"/>
                    <a:gd name="T29" fmla="*/ 622 h 3049"/>
                    <a:gd name="T30" fmla="*/ 262 w 738"/>
                    <a:gd name="T31" fmla="*/ 589 h 3049"/>
                    <a:gd name="T32" fmla="*/ 328 w 738"/>
                    <a:gd name="T33" fmla="*/ 688 h 3049"/>
                    <a:gd name="T34" fmla="*/ 311 w 738"/>
                    <a:gd name="T35" fmla="*/ 672 h 3049"/>
                    <a:gd name="T36" fmla="*/ 721 w 738"/>
                    <a:gd name="T37" fmla="*/ 1557 h 3049"/>
                    <a:gd name="T38" fmla="*/ 491 w 738"/>
                    <a:gd name="T39" fmla="*/ 1786 h 3049"/>
                    <a:gd name="T40" fmla="*/ 197 w 738"/>
                    <a:gd name="T41" fmla="*/ 2081 h 3049"/>
                    <a:gd name="T42" fmla="*/ 49 w 738"/>
                    <a:gd name="T43" fmla="*/ 2245 h 3049"/>
                    <a:gd name="T44" fmla="*/ 459 w 738"/>
                    <a:gd name="T45" fmla="*/ 2278 h 3049"/>
                    <a:gd name="T46" fmla="*/ 524 w 738"/>
                    <a:gd name="T47" fmla="*/ 2344 h 3049"/>
                    <a:gd name="T48" fmla="*/ 360 w 738"/>
                    <a:gd name="T49" fmla="*/ 2507 h 3049"/>
                    <a:gd name="T50" fmla="*/ 197 w 738"/>
                    <a:gd name="T51" fmla="*/ 2671 h 3049"/>
                    <a:gd name="T52" fmla="*/ 66 w 738"/>
                    <a:gd name="T53" fmla="*/ 2802 h 3049"/>
                    <a:gd name="T54" fmla="*/ 123 w 738"/>
                    <a:gd name="T55" fmla="*/ 2877 h 3049"/>
                    <a:gd name="T56" fmla="*/ 66 w 738"/>
                    <a:gd name="T57" fmla="*/ 2999 h 3049"/>
                    <a:gd name="T58" fmla="*/ 0 w 738"/>
                    <a:gd name="T59" fmla="*/ 2720 h 3049"/>
                    <a:gd name="T60" fmla="*/ 0 w 738"/>
                    <a:gd name="T61" fmla="*/ 2589 h 3049"/>
                    <a:gd name="T62" fmla="*/ 197 w 738"/>
                    <a:gd name="T63" fmla="*/ 2409 h 3049"/>
                    <a:gd name="T64" fmla="*/ 131 w 738"/>
                    <a:gd name="T65" fmla="*/ 2344 h 3049"/>
                    <a:gd name="T66" fmla="*/ 66 w 738"/>
                    <a:gd name="T67" fmla="*/ 2081 h 3049"/>
                    <a:gd name="T68" fmla="*/ 229 w 738"/>
                    <a:gd name="T69" fmla="*/ 1917 h 3049"/>
                    <a:gd name="T70" fmla="*/ 393 w 738"/>
                    <a:gd name="T71" fmla="*/ 1754 h 3049"/>
                    <a:gd name="T72" fmla="*/ 557 w 738"/>
                    <a:gd name="T73" fmla="*/ 1590 h 3049"/>
                    <a:gd name="T74" fmla="*/ 590 w 738"/>
                    <a:gd name="T75" fmla="*/ 1491 h 3049"/>
                    <a:gd name="T76" fmla="*/ 131 w 738"/>
                    <a:gd name="T77" fmla="*/ 704 h 3049"/>
                    <a:gd name="T78" fmla="*/ 213 w 738"/>
                    <a:gd name="T79" fmla="*/ 672 h 3049"/>
                    <a:gd name="T80" fmla="*/ 66 w 738"/>
                    <a:gd name="T81" fmla="*/ 508 h 3049"/>
                    <a:gd name="T82" fmla="*/ 0 w 738"/>
                    <a:gd name="T83" fmla="*/ 360 h 3049"/>
                    <a:gd name="T84" fmla="*/ 0 w 738"/>
                    <a:gd name="T85" fmla="*/ 0 h 3049"/>
                    <a:gd name="T86" fmla="*/ 147 w 738"/>
                    <a:gd name="T87" fmla="*/ 147 h 3049"/>
                    <a:gd name="T88" fmla="*/ 49 w 738"/>
                    <a:gd name="T89" fmla="*/ 213 h 3049"/>
                    <a:gd name="T90" fmla="*/ 229 w 738"/>
                    <a:gd name="T91" fmla="*/ 409 h 3049"/>
                    <a:gd name="T92" fmla="*/ 459 w 738"/>
                    <a:gd name="T93" fmla="*/ 639 h 3049"/>
                    <a:gd name="T94" fmla="*/ 516 w 738"/>
                    <a:gd name="T95" fmla="*/ 762 h 3049"/>
                    <a:gd name="T96" fmla="*/ 74 w 738"/>
                    <a:gd name="T97" fmla="*/ 778 h 3049"/>
                    <a:gd name="T98" fmla="*/ 98 w 738"/>
                    <a:gd name="T99" fmla="*/ 868 h 3049"/>
                    <a:gd name="T100" fmla="*/ 262 w 738"/>
                    <a:gd name="T101" fmla="*/ 1032 h 3049"/>
                    <a:gd name="T102" fmla="*/ 426 w 738"/>
                    <a:gd name="T103" fmla="*/ 1196 h 3049"/>
                    <a:gd name="T104" fmla="*/ 590 w 738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8" h="3049">
                      <a:moveTo>
                        <a:pt x="245" y="2442"/>
                      </a:moveTo>
                      <a:lnTo>
                        <a:pt x="245" y="2442"/>
                      </a:lnTo>
                      <a:cubicBezTo>
                        <a:pt x="245" y="2452"/>
                        <a:pt x="251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1" y="2425"/>
                        <a:pt x="245" y="2431"/>
                        <a:pt x="245" y="2442"/>
                      </a:cubicBezTo>
                      <a:close/>
                      <a:moveTo>
                        <a:pt x="311" y="2376"/>
                      </a:moveTo>
                      <a:lnTo>
                        <a:pt x="311" y="2376"/>
                      </a:lnTo>
                      <a:cubicBezTo>
                        <a:pt x="311" y="2387"/>
                        <a:pt x="316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8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8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6" y="2360"/>
                        <a:pt x="311" y="2365"/>
                        <a:pt x="311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8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5" y="2491"/>
                        <a:pt x="180" y="2496"/>
                        <a:pt x="180" y="2507"/>
                      </a:cubicBezTo>
                      <a:lnTo>
                        <a:pt x="180" y="2507"/>
                      </a:lnTo>
                      <a:cubicBezTo>
                        <a:pt x="180" y="2518"/>
                        <a:pt x="185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8" y="2524"/>
                        <a:pt x="213" y="2518"/>
                        <a:pt x="213" y="2507"/>
                      </a:cubicBezTo>
                      <a:close/>
                      <a:moveTo>
                        <a:pt x="147" y="2573"/>
                      </a:moveTo>
                      <a:lnTo>
                        <a:pt x="147" y="2573"/>
                      </a:lnTo>
                      <a:cubicBezTo>
                        <a:pt x="147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0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0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7" y="2584"/>
                        <a:pt x="147" y="2573"/>
                      </a:cubicBezTo>
                      <a:close/>
                      <a:moveTo>
                        <a:pt x="81" y="2638"/>
                      </a:moveTo>
                      <a:lnTo>
                        <a:pt x="81" y="2638"/>
                      </a:lnTo>
                      <a:cubicBezTo>
                        <a:pt x="81" y="2627"/>
                        <a:pt x="76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4" y="2622"/>
                        <a:pt x="49" y="2627"/>
                        <a:pt x="49" y="2638"/>
                      </a:cubicBezTo>
                      <a:lnTo>
                        <a:pt x="49" y="2638"/>
                      </a:lnTo>
                      <a:cubicBezTo>
                        <a:pt x="49" y="2650"/>
                        <a:pt x="54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6" y="2655"/>
                        <a:pt x="81" y="2650"/>
                        <a:pt x="81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8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5" y="524"/>
                        <a:pt x="180" y="529"/>
                        <a:pt x="180" y="541"/>
                      </a:cubicBezTo>
                      <a:lnTo>
                        <a:pt x="180" y="541"/>
                      </a:lnTo>
                      <a:cubicBezTo>
                        <a:pt x="180" y="551"/>
                        <a:pt x="185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8" y="557"/>
                        <a:pt x="213" y="551"/>
                        <a:pt x="213" y="541"/>
                      </a:cubicBezTo>
                      <a:close/>
                      <a:moveTo>
                        <a:pt x="147" y="475"/>
                      </a:moveTo>
                      <a:lnTo>
                        <a:pt x="147" y="475"/>
                      </a:lnTo>
                      <a:cubicBezTo>
                        <a:pt x="147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0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0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7" y="486"/>
                        <a:pt x="147" y="475"/>
                      </a:cubicBezTo>
                      <a:close/>
                      <a:moveTo>
                        <a:pt x="81" y="409"/>
                      </a:moveTo>
                      <a:lnTo>
                        <a:pt x="81" y="409"/>
                      </a:lnTo>
                      <a:cubicBezTo>
                        <a:pt x="81" y="398"/>
                        <a:pt x="76" y="393"/>
                        <a:pt x="66" y="393"/>
                      </a:cubicBezTo>
                      <a:lnTo>
                        <a:pt x="66" y="393"/>
                      </a:lnTo>
                      <a:cubicBezTo>
                        <a:pt x="54" y="393"/>
                        <a:pt x="49" y="398"/>
                        <a:pt x="49" y="409"/>
                      </a:cubicBezTo>
                      <a:lnTo>
                        <a:pt x="49" y="409"/>
                      </a:lnTo>
                      <a:cubicBezTo>
                        <a:pt x="49" y="420"/>
                        <a:pt x="54" y="426"/>
                        <a:pt x="66" y="426"/>
                      </a:cubicBezTo>
                      <a:lnTo>
                        <a:pt x="66" y="426"/>
                      </a:lnTo>
                      <a:cubicBezTo>
                        <a:pt x="76" y="426"/>
                        <a:pt x="81" y="420"/>
                        <a:pt x="81" y="409"/>
                      </a:cubicBezTo>
                      <a:close/>
                      <a:moveTo>
                        <a:pt x="245" y="606"/>
                      </a:moveTo>
                      <a:lnTo>
                        <a:pt x="245" y="606"/>
                      </a:lnTo>
                      <a:cubicBezTo>
                        <a:pt x="245" y="617"/>
                        <a:pt x="251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1" y="589"/>
                        <a:pt x="245" y="595"/>
                        <a:pt x="245" y="606"/>
                      </a:cubicBezTo>
                      <a:close/>
                      <a:moveTo>
                        <a:pt x="311" y="672"/>
                      </a:moveTo>
                      <a:lnTo>
                        <a:pt x="311" y="672"/>
                      </a:lnTo>
                      <a:cubicBezTo>
                        <a:pt x="311" y="683"/>
                        <a:pt x="316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8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8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6" y="655"/>
                        <a:pt x="311" y="660"/>
                        <a:pt x="311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7" y="1513"/>
                        <a:pt x="737" y="1524"/>
                      </a:cubicBezTo>
                      <a:lnTo>
                        <a:pt x="737" y="1524"/>
                      </a:lnTo>
                      <a:cubicBezTo>
                        <a:pt x="737" y="1535"/>
                        <a:pt x="732" y="1545"/>
                        <a:pt x="721" y="1557"/>
                      </a:cubicBezTo>
                      <a:lnTo>
                        <a:pt x="688" y="1590"/>
                      </a:lnTo>
                      <a:lnTo>
                        <a:pt x="655" y="1623"/>
                      </a:lnTo>
                      <a:lnTo>
                        <a:pt x="557" y="1721"/>
                      </a:lnTo>
                      <a:lnTo>
                        <a:pt x="524" y="1754"/>
                      </a:lnTo>
                      <a:lnTo>
                        <a:pt x="491" y="1786"/>
                      </a:lnTo>
                      <a:lnTo>
                        <a:pt x="393" y="1885"/>
                      </a:lnTo>
                      <a:lnTo>
                        <a:pt x="360" y="1917"/>
                      </a:lnTo>
                      <a:lnTo>
                        <a:pt x="328" y="1950"/>
                      </a:lnTo>
                      <a:lnTo>
                        <a:pt x="229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4" y="2223"/>
                        <a:pt x="49" y="2234"/>
                        <a:pt x="49" y="2245"/>
                      </a:cubicBezTo>
                      <a:lnTo>
                        <a:pt x="49" y="2245"/>
                      </a:lnTo>
                      <a:cubicBezTo>
                        <a:pt x="49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0" y="2275"/>
                        <a:pt x="109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0" y="2278"/>
                        <a:pt x="500" y="2281"/>
                        <a:pt x="516" y="2286"/>
                      </a:cubicBezTo>
                      <a:lnTo>
                        <a:pt x="516" y="2286"/>
                      </a:lnTo>
                      <a:cubicBezTo>
                        <a:pt x="532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5" y="2333"/>
                        <a:pt x="524" y="2344"/>
                      </a:cubicBezTo>
                      <a:lnTo>
                        <a:pt x="491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3" y="2474"/>
                      </a:lnTo>
                      <a:lnTo>
                        <a:pt x="360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29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4" y="2814"/>
                        <a:pt x="49" y="2824"/>
                        <a:pt x="49" y="2835"/>
                      </a:cubicBezTo>
                      <a:lnTo>
                        <a:pt x="49" y="2835"/>
                      </a:lnTo>
                      <a:cubicBezTo>
                        <a:pt x="49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39" y="2882"/>
                        <a:pt x="147" y="2889"/>
                        <a:pt x="147" y="2901"/>
                      </a:cubicBezTo>
                      <a:lnTo>
                        <a:pt x="147" y="2901"/>
                      </a:lnTo>
                      <a:cubicBezTo>
                        <a:pt x="147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0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0" y="2720"/>
                        <a:pt x="16" y="2715"/>
                        <a:pt x="16" y="2704"/>
                      </a:cubicBezTo>
                      <a:lnTo>
                        <a:pt x="16" y="2704"/>
                      </a:lnTo>
                      <a:cubicBezTo>
                        <a:pt x="16" y="2693"/>
                        <a:pt x="10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0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8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8" y="2351"/>
                      </a:cubicBezTo>
                      <a:lnTo>
                        <a:pt x="188" y="2351"/>
                      </a:lnTo>
                      <a:cubicBezTo>
                        <a:pt x="172" y="2346"/>
                        <a:pt x="152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0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29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0" y="1786"/>
                      </a:lnTo>
                      <a:lnTo>
                        <a:pt x="393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1" y="1655"/>
                      </a:lnTo>
                      <a:lnTo>
                        <a:pt x="524" y="1623"/>
                      </a:lnTo>
                      <a:lnTo>
                        <a:pt x="557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6" y="1535"/>
                        <a:pt x="606" y="1524"/>
                      </a:cubicBezTo>
                      <a:lnTo>
                        <a:pt x="606" y="1524"/>
                      </a:lnTo>
                      <a:cubicBezTo>
                        <a:pt x="606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0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2" y="704"/>
                        <a:pt x="172" y="702"/>
                        <a:pt x="188" y="696"/>
                      </a:cubicBezTo>
                      <a:lnTo>
                        <a:pt x="188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8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0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0" y="360"/>
                        <a:pt x="16" y="355"/>
                        <a:pt x="16" y="344"/>
                      </a:cubicBezTo>
                      <a:lnTo>
                        <a:pt x="16" y="344"/>
                      </a:lnTo>
                      <a:cubicBezTo>
                        <a:pt x="16" y="333"/>
                        <a:pt x="10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0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7" y="136"/>
                        <a:pt x="147" y="147"/>
                      </a:cubicBezTo>
                      <a:lnTo>
                        <a:pt x="147" y="147"/>
                      </a:lnTo>
                      <a:cubicBezTo>
                        <a:pt x="147" y="158"/>
                        <a:pt x="139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49" y="202"/>
                        <a:pt x="49" y="213"/>
                      </a:cubicBezTo>
                      <a:lnTo>
                        <a:pt x="49" y="213"/>
                      </a:lnTo>
                      <a:cubicBezTo>
                        <a:pt x="49" y="224"/>
                        <a:pt x="54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29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3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4" y="704"/>
                      </a:lnTo>
                      <a:lnTo>
                        <a:pt x="524" y="704"/>
                      </a:lnTo>
                      <a:cubicBezTo>
                        <a:pt x="535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2" y="756"/>
                        <a:pt x="516" y="762"/>
                      </a:cubicBezTo>
                      <a:lnTo>
                        <a:pt x="516" y="762"/>
                      </a:lnTo>
                      <a:cubicBezTo>
                        <a:pt x="500" y="767"/>
                        <a:pt x="480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09" y="770"/>
                        <a:pt x="90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49" y="792"/>
                        <a:pt x="49" y="803"/>
                      </a:cubicBezTo>
                      <a:lnTo>
                        <a:pt x="49" y="803"/>
                      </a:lnTo>
                      <a:cubicBezTo>
                        <a:pt x="49" y="814"/>
                        <a:pt x="54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29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0" y="1130"/>
                      </a:lnTo>
                      <a:lnTo>
                        <a:pt x="393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1" y="1262"/>
                      </a:lnTo>
                      <a:lnTo>
                        <a:pt x="524" y="1294"/>
                      </a:lnTo>
                      <a:lnTo>
                        <a:pt x="557" y="1327"/>
                      </a:lnTo>
                      <a:lnTo>
                        <a:pt x="590" y="1360"/>
                      </a:lnTo>
                      <a:lnTo>
                        <a:pt x="622" y="1393"/>
                      </a:lnTo>
                      <a:lnTo>
                        <a:pt x="655" y="1426"/>
                      </a:lnTo>
                      <a:lnTo>
                        <a:pt x="688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23" name="Freeform 338">
                  <a:extLst>
                    <a:ext uri="{FF2B5EF4-FFF2-40B4-BE49-F238E27FC236}">
                      <a16:creationId xmlns:a16="http://schemas.microsoft.com/office/drawing/2014/main" id="{7CDB89C0-D548-C94A-9CBA-3D3930B75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2938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3 w 476"/>
                    <a:gd name="T13" fmla="*/ 377 h 952"/>
                    <a:gd name="T14" fmla="*/ 360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29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29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29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3" y="377"/>
                      </a:lnTo>
                      <a:lnTo>
                        <a:pt x="360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29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0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0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29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8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8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29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0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0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946009A0-FDE6-3844-A67A-73C03E2DB8BB}"/>
                    </a:ext>
                  </a:extLst>
                </p:cNvPr>
                <p:cNvGrpSpPr/>
                <p:nvPr/>
              </p:nvGrpSpPr>
              <p:grpSpPr>
                <a:xfrm>
                  <a:off x="4400550" y="2360613"/>
                  <a:ext cx="106363" cy="107950"/>
                  <a:chOff x="4400550" y="2360613"/>
                  <a:chExt cx="106363" cy="107950"/>
                </a:xfrm>
                <a:solidFill>
                  <a:schemeClr val="accent2"/>
                </a:solidFill>
              </p:grpSpPr>
              <p:sp>
                <p:nvSpPr>
                  <p:cNvPr id="625" name="Freeform 200">
                    <a:extLst>
                      <a:ext uri="{FF2B5EF4-FFF2-40B4-BE49-F238E27FC236}">
                        <a16:creationId xmlns:a16="http://schemas.microsoft.com/office/drawing/2014/main" id="{94E172EC-2D8A-5040-909C-D5E692B21B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0550" y="2360613"/>
                    <a:ext cx="41275" cy="41275"/>
                  </a:xfrm>
                  <a:custGeom>
                    <a:avLst/>
                    <a:gdLst>
                      <a:gd name="T0" fmla="*/ 107 w 113"/>
                      <a:gd name="T1" fmla="*/ 25 h 114"/>
                      <a:gd name="T2" fmla="*/ 107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50 w 113"/>
                      <a:gd name="T9" fmla="*/ 17 h 114"/>
                      <a:gd name="T10" fmla="*/ 16 w 113"/>
                      <a:gd name="T11" fmla="*/ 50 h 114"/>
                      <a:gd name="T12" fmla="*/ 16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7 w 113"/>
                      <a:gd name="T27" fmla="*/ 74 h 114"/>
                      <a:gd name="T28" fmla="*/ 107 w 113"/>
                      <a:gd name="T29" fmla="*/ 74 h 114"/>
                      <a:gd name="T30" fmla="*/ 107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7" y="25"/>
                        </a:moveTo>
                        <a:lnTo>
                          <a:pt x="107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50" y="17"/>
                        </a:cubicBezTo>
                        <a:lnTo>
                          <a:pt x="16" y="50"/>
                        </a:lnTo>
                        <a:lnTo>
                          <a:pt x="16" y="50"/>
                        </a:lnTo>
                        <a:cubicBezTo>
                          <a:pt x="6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9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7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7" y="74"/>
                        </a:cubicBezTo>
                        <a:lnTo>
                          <a:pt x="107" y="74"/>
                        </a:lnTo>
                        <a:cubicBezTo>
                          <a:pt x="112" y="57"/>
                          <a:pt x="112" y="42"/>
                          <a:pt x="107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26" name="Freeform 203">
                    <a:extLst>
                      <a:ext uri="{FF2B5EF4-FFF2-40B4-BE49-F238E27FC236}">
                        <a16:creationId xmlns:a16="http://schemas.microsoft.com/office/drawing/2014/main" id="{0727DF13-4513-A749-AD13-B9160D4C0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0550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6 w 113"/>
                      <a:gd name="T13" fmla="*/ 63 h 113"/>
                      <a:gd name="T14" fmla="*/ 50 w 113"/>
                      <a:gd name="T15" fmla="*/ 95 h 113"/>
                      <a:gd name="T16" fmla="*/ 50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7 w 113"/>
                      <a:gd name="T23" fmla="*/ 87 h 113"/>
                      <a:gd name="T24" fmla="*/ 107 w 113"/>
                      <a:gd name="T25" fmla="*/ 87 h 113"/>
                      <a:gd name="T26" fmla="*/ 107 w 113"/>
                      <a:gd name="T27" fmla="*/ 38 h 113"/>
                      <a:gd name="T28" fmla="*/ 107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7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9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6" y="51"/>
                          <a:pt x="16" y="63"/>
                        </a:cubicBezTo>
                        <a:lnTo>
                          <a:pt x="50" y="95"/>
                        </a:lnTo>
                        <a:lnTo>
                          <a:pt x="50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7" y="87"/>
                        </a:cubicBezTo>
                        <a:lnTo>
                          <a:pt x="107" y="87"/>
                        </a:lnTo>
                        <a:cubicBezTo>
                          <a:pt x="112" y="71"/>
                          <a:pt x="112" y="54"/>
                          <a:pt x="107" y="38"/>
                        </a:cubicBezTo>
                        <a:lnTo>
                          <a:pt x="107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27" name="Freeform 344">
                    <a:extLst>
                      <a:ext uri="{FF2B5EF4-FFF2-40B4-BE49-F238E27FC236}">
                        <a16:creationId xmlns:a16="http://schemas.microsoft.com/office/drawing/2014/main" id="{94091945-0C44-3E46-870A-C95763FCF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5638" y="2360613"/>
                    <a:ext cx="41275" cy="41275"/>
                  </a:xfrm>
                  <a:custGeom>
                    <a:avLst/>
                    <a:gdLst>
                      <a:gd name="T0" fmla="*/ 39 w 113"/>
                      <a:gd name="T1" fmla="*/ 107 h 114"/>
                      <a:gd name="T2" fmla="*/ 39 w 113"/>
                      <a:gd name="T3" fmla="*/ 107 h 114"/>
                      <a:gd name="T4" fmla="*/ 88 w 113"/>
                      <a:gd name="T5" fmla="*/ 107 h 114"/>
                      <a:gd name="T6" fmla="*/ 88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6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1 w 113"/>
                      <a:gd name="T19" fmla="*/ 0 h 114"/>
                      <a:gd name="T20" fmla="*/ 31 w 113"/>
                      <a:gd name="T21" fmla="*/ 0 h 114"/>
                      <a:gd name="T22" fmla="*/ 6 w 113"/>
                      <a:gd name="T23" fmla="*/ 25 h 114"/>
                      <a:gd name="T24" fmla="*/ 6 w 113"/>
                      <a:gd name="T25" fmla="*/ 25 h 114"/>
                      <a:gd name="T26" fmla="*/ 6 w 113"/>
                      <a:gd name="T27" fmla="*/ 74 h 114"/>
                      <a:gd name="T28" fmla="*/ 6 w 113"/>
                      <a:gd name="T29" fmla="*/ 74 h 114"/>
                      <a:gd name="T30" fmla="*/ 39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5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19" y="0"/>
                          <a:pt x="11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1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28" name="Freeform 347">
                    <a:extLst>
                      <a:ext uri="{FF2B5EF4-FFF2-40B4-BE49-F238E27FC236}">
                        <a16:creationId xmlns:a16="http://schemas.microsoft.com/office/drawing/2014/main" id="{15114980-3533-4F41-B014-BF113AAAF1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5638" y="2427288"/>
                    <a:ext cx="41275" cy="41275"/>
                  </a:xfrm>
                  <a:custGeom>
                    <a:avLst/>
                    <a:gdLst>
                      <a:gd name="T0" fmla="*/ 6 w 113"/>
                      <a:gd name="T1" fmla="*/ 87 h 113"/>
                      <a:gd name="T2" fmla="*/ 6 w 113"/>
                      <a:gd name="T3" fmla="*/ 87 h 113"/>
                      <a:gd name="T4" fmla="*/ 31 w 113"/>
                      <a:gd name="T5" fmla="*/ 112 h 113"/>
                      <a:gd name="T6" fmla="*/ 31 w 113"/>
                      <a:gd name="T7" fmla="*/ 112 h 113"/>
                      <a:gd name="T8" fmla="*/ 63 w 113"/>
                      <a:gd name="T9" fmla="*/ 95 h 113"/>
                      <a:gd name="T10" fmla="*/ 96 w 113"/>
                      <a:gd name="T11" fmla="*/ 63 h 113"/>
                      <a:gd name="T12" fmla="*/ 96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8 w 113"/>
                      <a:gd name="T19" fmla="*/ 5 h 113"/>
                      <a:gd name="T20" fmla="*/ 88 w 113"/>
                      <a:gd name="T21" fmla="*/ 5 h 113"/>
                      <a:gd name="T22" fmla="*/ 39 w 113"/>
                      <a:gd name="T23" fmla="*/ 5 h 113"/>
                      <a:gd name="T24" fmla="*/ 39 w 113"/>
                      <a:gd name="T25" fmla="*/ 5 h 113"/>
                      <a:gd name="T26" fmla="*/ 6 w 113"/>
                      <a:gd name="T27" fmla="*/ 38 h 113"/>
                      <a:gd name="T28" fmla="*/ 6 w 113"/>
                      <a:gd name="T29" fmla="*/ 38 h 113"/>
                      <a:gd name="T30" fmla="*/ 6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1" y="103"/>
                          <a:pt x="19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5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1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A489FB5A-8061-7E42-B016-484230A0BA4D}"/>
                  </a:ext>
                </a:extLst>
              </p:cNvPr>
              <p:cNvGrpSpPr/>
              <p:nvPr/>
            </p:nvGrpSpPr>
            <p:grpSpPr>
              <a:xfrm rot="5400000">
                <a:off x="1964738" y="3772865"/>
                <a:ext cx="1421849" cy="1440000"/>
                <a:chOff x="4730750" y="1858963"/>
                <a:chExt cx="1119188" cy="1133475"/>
              </a:xfrm>
            </p:grpSpPr>
            <p:sp>
              <p:nvSpPr>
                <p:cNvPr id="603" name="Freeform 330">
                  <a:extLst>
                    <a:ext uri="{FF2B5EF4-FFF2-40B4-BE49-F238E27FC236}">
                      <a16:creationId xmlns:a16="http://schemas.microsoft.com/office/drawing/2014/main" id="{F0FBE9D5-EB45-3F4D-B41D-3BB2661EB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613" y="1858963"/>
                  <a:ext cx="271462" cy="141287"/>
                </a:xfrm>
                <a:custGeom>
                  <a:avLst/>
                  <a:gdLst>
                    <a:gd name="T0" fmla="*/ 50 w 755"/>
                    <a:gd name="T1" fmla="*/ 98 h 392"/>
                    <a:gd name="T2" fmla="*/ 82 w 755"/>
                    <a:gd name="T3" fmla="*/ 131 h 392"/>
                    <a:gd name="T4" fmla="*/ 115 w 755"/>
                    <a:gd name="T5" fmla="*/ 164 h 392"/>
                    <a:gd name="T6" fmla="*/ 148 w 755"/>
                    <a:gd name="T7" fmla="*/ 197 h 392"/>
                    <a:gd name="T8" fmla="*/ 180 w 755"/>
                    <a:gd name="T9" fmla="*/ 230 h 392"/>
                    <a:gd name="T10" fmla="*/ 213 w 755"/>
                    <a:gd name="T11" fmla="*/ 262 h 392"/>
                    <a:gd name="T12" fmla="*/ 246 w 755"/>
                    <a:gd name="T13" fmla="*/ 296 h 392"/>
                    <a:gd name="T14" fmla="*/ 279 w 755"/>
                    <a:gd name="T15" fmla="*/ 328 h 392"/>
                    <a:gd name="T16" fmla="*/ 312 w 755"/>
                    <a:gd name="T17" fmla="*/ 361 h 392"/>
                    <a:gd name="T18" fmla="*/ 312 w 755"/>
                    <a:gd name="T19" fmla="*/ 361 h 392"/>
                    <a:gd name="T20" fmla="*/ 353 w 755"/>
                    <a:gd name="T21" fmla="*/ 385 h 392"/>
                    <a:gd name="T22" fmla="*/ 353 w 755"/>
                    <a:gd name="T23" fmla="*/ 385 h 392"/>
                    <a:gd name="T24" fmla="*/ 401 w 755"/>
                    <a:gd name="T25" fmla="*/ 385 h 392"/>
                    <a:gd name="T26" fmla="*/ 401 w 755"/>
                    <a:gd name="T27" fmla="*/ 385 h 392"/>
                    <a:gd name="T28" fmla="*/ 410 w 755"/>
                    <a:gd name="T29" fmla="*/ 382 h 392"/>
                    <a:gd name="T30" fmla="*/ 410 w 755"/>
                    <a:gd name="T31" fmla="*/ 382 h 392"/>
                    <a:gd name="T32" fmla="*/ 443 w 755"/>
                    <a:gd name="T33" fmla="*/ 361 h 392"/>
                    <a:gd name="T34" fmla="*/ 475 w 755"/>
                    <a:gd name="T35" fmla="*/ 328 h 392"/>
                    <a:gd name="T36" fmla="*/ 574 w 755"/>
                    <a:gd name="T37" fmla="*/ 230 h 392"/>
                    <a:gd name="T38" fmla="*/ 606 w 755"/>
                    <a:gd name="T39" fmla="*/ 197 h 392"/>
                    <a:gd name="T40" fmla="*/ 639 w 755"/>
                    <a:gd name="T41" fmla="*/ 164 h 392"/>
                    <a:gd name="T42" fmla="*/ 737 w 755"/>
                    <a:gd name="T43" fmla="*/ 66 h 392"/>
                    <a:gd name="T44" fmla="*/ 737 w 755"/>
                    <a:gd name="T45" fmla="*/ 66 h 392"/>
                    <a:gd name="T46" fmla="*/ 754 w 755"/>
                    <a:gd name="T47" fmla="*/ 32 h 392"/>
                    <a:gd name="T48" fmla="*/ 754 w 755"/>
                    <a:gd name="T49" fmla="*/ 32 h 392"/>
                    <a:gd name="T50" fmla="*/ 729 w 755"/>
                    <a:gd name="T51" fmla="*/ 9 h 392"/>
                    <a:gd name="T52" fmla="*/ 729 w 755"/>
                    <a:gd name="T53" fmla="*/ 9 h 392"/>
                    <a:gd name="T54" fmla="*/ 672 w 755"/>
                    <a:gd name="T55" fmla="*/ 0 h 392"/>
                    <a:gd name="T56" fmla="*/ 410 w 755"/>
                    <a:gd name="T57" fmla="*/ 0 h 392"/>
                    <a:gd name="T58" fmla="*/ 82 w 755"/>
                    <a:gd name="T59" fmla="*/ 0 h 392"/>
                    <a:gd name="T60" fmla="*/ 82 w 755"/>
                    <a:gd name="T61" fmla="*/ 0 h 392"/>
                    <a:gd name="T62" fmla="*/ 25 w 755"/>
                    <a:gd name="T63" fmla="*/ 9 h 392"/>
                    <a:gd name="T64" fmla="*/ 25 w 755"/>
                    <a:gd name="T65" fmla="*/ 9 h 392"/>
                    <a:gd name="T66" fmla="*/ 0 w 755"/>
                    <a:gd name="T67" fmla="*/ 32 h 392"/>
                    <a:gd name="T68" fmla="*/ 0 w 755"/>
                    <a:gd name="T69" fmla="*/ 32 h 392"/>
                    <a:gd name="T70" fmla="*/ 16 w 755"/>
                    <a:gd name="T71" fmla="*/ 66 h 392"/>
                    <a:gd name="T72" fmla="*/ 50 w 755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5" h="392">
                      <a:moveTo>
                        <a:pt x="50" y="98"/>
                      </a:move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312" y="361"/>
                      </a:lnTo>
                      <a:lnTo>
                        <a:pt x="312" y="361"/>
                      </a:lnTo>
                      <a:cubicBezTo>
                        <a:pt x="323" y="372"/>
                        <a:pt x="336" y="380"/>
                        <a:pt x="353" y="385"/>
                      </a:cubicBezTo>
                      <a:lnTo>
                        <a:pt x="353" y="385"/>
                      </a:lnTo>
                      <a:cubicBezTo>
                        <a:pt x="369" y="391"/>
                        <a:pt x="385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10" y="382"/>
                      </a:cubicBezTo>
                      <a:lnTo>
                        <a:pt x="410" y="382"/>
                      </a:lnTo>
                      <a:cubicBezTo>
                        <a:pt x="423" y="377"/>
                        <a:pt x="434" y="370"/>
                        <a:pt x="443" y="361"/>
                      </a:cubicBezTo>
                      <a:lnTo>
                        <a:pt x="475" y="328"/>
                      </a:lnTo>
                      <a:lnTo>
                        <a:pt x="574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4" y="44"/>
                        <a:pt x="754" y="32"/>
                      </a:cubicBezTo>
                      <a:lnTo>
                        <a:pt x="754" y="32"/>
                      </a:lnTo>
                      <a:cubicBezTo>
                        <a:pt x="754" y="22"/>
                        <a:pt x="746" y="14"/>
                        <a:pt x="729" y="9"/>
                      </a:cubicBezTo>
                      <a:lnTo>
                        <a:pt x="729" y="9"/>
                      </a:lnTo>
                      <a:cubicBezTo>
                        <a:pt x="713" y="3"/>
                        <a:pt x="694" y="0"/>
                        <a:pt x="672" y="0"/>
                      </a:cubicBezTo>
                      <a:lnTo>
                        <a:pt x="410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9"/>
                      </a:cubicBezTo>
                      <a:lnTo>
                        <a:pt x="25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4" name="Freeform 332">
                  <a:extLst>
                    <a:ext uri="{FF2B5EF4-FFF2-40B4-BE49-F238E27FC236}">
                      <a16:creationId xmlns:a16="http://schemas.microsoft.com/office/drawing/2014/main" id="{83359074-5EE8-314B-B68D-79D0EE0D3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325" y="2000250"/>
                  <a:ext cx="247650" cy="134938"/>
                </a:xfrm>
                <a:custGeom>
                  <a:avLst/>
                  <a:gdLst>
                    <a:gd name="T0" fmla="*/ 49 w 689"/>
                    <a:gd name="T1" fmla="*/ 98 h 377"/>
                    <a:gd name="T2" fmla="*/ 147 w 689"/>
                    <a:gd name="T3" fmla="*/ 196 h 377"/>
                    <a:gd name="T4" fmla="*/ 180 w 689"/>
                    <a:gd name="T5" fmla="*/ 229 h 377"/>
                    <a:gd name="T6" fmla="*/ 213 w 689"/>
                    <a:gd name="T7" fmla="*/ 262 h 377"/>
                    <a:gd name="T8" fmla="*/ 311 w 689"/>
                    <a:gd name="T9" fmla="*/ 360 h 377"/>
                    <a:gd name="T10" fmla="*/ 311 w 689"/>
                    <a:gd name="T11" fmla="*/ 360 h 377"/>
                    <a:gd name="T12" fmla="*/ 344 w 689"/>
                    <a:gd name="T13" fmla="*/ 376 h 377"/>
                    <a:gd name="T14" fmla="*/ 344 w 689"/>
                    <a:gd name="T15" fmla="*/ 376 h 377"/>
                    <a:gd name="T16" fmla="*/ 377 w 689"/>
                    <a:gd name="T17" fmla="*/ 360 h 377"/>
                    <a:gd name="T18" fmla="*/ 672 w 689"/>
                    <a:gd name="T19" fmla="*/ 65 h 377"/>
                    <a:gd name="T20" fmla="*/ 672 w 689"/>
                    <a:gd name="T21" fmla="*/ 65 h 377"/>
                    <a:gd name="T22" fmla="*/ 688 w 689"/>
                    <a:gd name="T23" fmla="*/ 32 h 377"/>
                    <a:gd name="T24" fmla="*/ 688 w 689"/>
                    <a:gd name="T25" fmla="*/ 32 h 377"/>
                    <a:gd name="T26" fmla="*/ 663 w 689"/>
                    <a:gd name="T27" fmla="*/ 7 h 377"/>
                    <a:gd name="T28" fmla="*/ 663 w 689"/>
                    <a:gd name="T29" fmla="*/ 7 h 377"/>
                    <a:gd name="T30" fmla="*/ 606 w 689"/>
                    <a:gd name="T31" fmla="*/ 0 h 377"/>
                    <a:gd name="T32" fmla="*/ 81 w 689"/>
                    <a:gd name="T33" fmla="*/ 0 h 377"/>
                    <a:gd name="T34" fmla="*/ 81 w 689"/>
                    <a:gd name="T35" fmla="*/ 0 h 377"/>
                    <a:gd name="T36" fmla="*/ 25 w 689"/>
                    <a:gd name="T37" fmla="*/ 7 h 377"/>
                    <a:gd name="T38" fmla="*/ 25 w 689"/>
                    <a:gd name="T39" fmla="*/ 7 h 377"/>
                    <a:gd name="T40" fmla="*/ 0 w 689"/>
                    <a:gd name="T41" fmla="*/ 32 h 377"/>
                    <a:gd name="T42" fmla="*/ 0 w 689"/>
                    <a:gd name="T43" fmla="*/ 32 h 377"/>
                    <a:gd name="T44" fmla="*/ 16 w 689"/>
                    <a:gd name="T45" fmla="*/ 65 h 377"/>
                    <a:gd name="T46" fmla="*/ 49 w 689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7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3" y="7"/>
                      </a:cubicBezTo>
                      <a:lnTo>
                        <a:pt x="663" y="7"/>
                      </a:lnTo>
                      <a:cubicBezTo>
                        <a:pt x="647" y="2"/>
                        <a:pt x="628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1" y="2"/>
                        <a:pt x="25" y="7"/>
                      </a:cubicBez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5" name="Freeform 333">
                  <a:extLst>
                    <a:ext uri="{FF2B5EF4-FFF2-40B4-BE49-F238E27FC236}">
                      <a16:creationId xmlns:a16="http://schemas.microsoft.com/office/drawing/2014/main" id="{EBD7F165-711B-BD47-B919-C14D64BCB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9713" y="2000250"/>
                  <a:ext cx="247650" cy="134938"/>
                </a:xfrm>
                <a:custGeom>
                  <a:avLst/>
                  <a:gdLst>
                    <a:gd name="T0" fmla="*/ 25 w 689"/>
                    <a:gd name="T1" fmla="*/ 7 h 377"/>
                    <a:gd name="T2" fmla="*/ 25 w 689"/>
                    <a:gd name="T3" fmla="*/ 7 h 377"/>
                    <a:gd name="T4" fmla="*/ 0 w 689"/>
                    <a:gd name="T5" fmla="*/ 32 h 377"/>
                    <a:gd name="T6" fmla="*/ 0 w 689"/>
                    <a:gd name="T7" fmla="*/ 32 h 377"/>
                    <a:gd name="T8" fmla="*/ 16 w 689"/>
                    <a:gd name="T9" fmla="*/ 65 h 377"/>
                    <a:gd name="T10" fmla="*/ 49 w 689"/>
                    <a:gd name="T11" fmla="*/ 98 h 377"/>
                    <a:gd name="T12" fmla="*/ 82 w 689"/>
                    <a:gd name="T13" fmla="*/ 131 h 377"/>
                    <a:gd name="T14" fmla="*/ 115 w 689"/>
                    <a:gd name="T15" fmla="*/ 164 h 377"/>
                    <a:gd name="T16" fmla="*/ 213 w 689"/>
                    <a:gd name="T17" fmla="*/ 262 h 377"/>
                    <a:gd name="T18" fmla="*/ 246 w 689"/>
                    <a:gd name="T19" fmla="*/ 295 h 377"/>
                    <a:gd name="T20" fmla="*/ 278 w 689"/>
                    <a:gd name="T21" fmla="*/ 327 h 377"/>
                    <a:gd name="T22" fmla="*/ 311 w 689"/>
                    <a:gd name="T23" fmla="*/ 360 h 377"/>
                    <a:gd name="T24" fmla="*/ 311 w 689"/>
                    <a:gd name="T25" fmla="*/ 360 h 377"/>
                    <a:gd name="T26" fmla="*/ 344 w 689"/>
                    <a:gd name="T27" fmla="*/ 376 h 377"/>
                    <a:gd name="T28" fmla="*/ 344 w 689"/>
                    <a:gd name="T29" fmla="*/ 376 h 377"/>
                    <a:gd name="T30" fmla="*/ 377 w 689"/>
                    <a:gd name="T31" fmla="*/ 360 h 377"/>
                    <a:gd name="T32" fmla="*/ 410 w 689"/>
                    <a:gd name="T33" fmla="*/ 327 h 377"/>
                    <a:gd name="T34" fmla="*/ 442 w 689"/>
                    <a:gd name="T35" fmla="*/ 295 h 377"/>
                    <a:gd name="T36" fmla="*/ 475 w 689"/>
                    <a:gd name="T37" fmla="*/ 262 h 377"/>
                    <a:gd name="T38" fmla="*/ 508 w 689"/>
                    <a:gd name="T39" fmla="*/ 229 h 377"/>
                    <a:gd name="T40" fmla="*/ 541 w 689"/>
                    <a:gd name="T41" fmla="*/ 196 h 377"/>
                    <a:gd name="T42" fmla="*/ 574 w 689"/>
                    <a:gd name="T43" fmla="*/ 164 h 377"/>
                    <a:gd name="T44" fmla="*/ 607 w 689"/>
                    <a:gd name="T45" fmla="*/ 131 h 377"/>
                    <a:gd name="T46" fmla="*/ 639 w 689"/>
                    <a:gd name="T47" fmla="*/ 98 h 377"/>
                    <a:gd name="T48" fmla="*/ 672 w 689"/>
                    <a:gd name="T49" fmla="*/ 65 h 377"/>
                    <a:gd name="T50" fmla="*/ 672 w 689"/>
                    <a:gd name="T51" fmla="*/ 65 h 377"/>
                    <a:gd name="T52" fmla="*/ 688 w 689"/>
                    <a:gd name="T53" fmla="*/ 32 h 377"/>
                    <a:gd name="T54" fmla="*/ 688 w 689"/>
                    <a:gd name="T55" fmla="*/ 32 h 377"/>
                    <a:gd name="T56" fmla="*/ 664 w 689"/>
                    <a:gd name="T57" fmla="*/ 7 h 377"/>
                    <a:gd name="T58" fmla="*/ 664 w 689"/>
                    <a:gd name="T59" fmla="*/ 7 h 377"/>
                    <a:gd name="T60" fmla="*/ 607 w 689"/>
                    <a:gd name="T61" fmla="*/ 0 h 377"/>
                    <a:gd name="T62" fmla="*/ 82 w 689"/>
                    <a:gd name="T63" fmla="*/ 0 h 377"/>
                    <a:gd name="T64" fmla="*/ 82 w 689"/>
                    <a:gd name="T65" fmla="*/ 0 h 377"/>
                    <a:gd name="T66" fmla="*/ 25 w 689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9" h="377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6" y="65"/>
                      </a:cubicBezTo>
                      <a:lnTo>
                        <a:pt x="49" y="98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213" y="262"/>
                      </a:lnTo>
                      <a:lnTo>
                        <a:pt x="246" y="295"/>
                      </a:lnTo>
                      <a:lnTo>
                        <a:pt x="278" y="327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5" y="376"/>
                        <a:pt x="366" y="371"/>
                        <a:pt x="377" y="360"/>
                      </a:cubicBezTo>
                      <a:lnTo>
                        <a:pt x="410" y="327"/>
                      </a:lnTo>
                      <a:lnTo>
                        <a:pt x="442" y="295"/>
                      </a:lnTo>
                      <a:lnTo>
                        <a:pt x="475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3"/>
                        <a:pt x="688" y="32"/>
                      </a:cubicBezTo>
                      <a:lnTo>
                        <a:pt x="688" y="32"/>
                      </a:lnTo>
                      <a:cubicBezTo>
                        <a:pt x="688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7" y="2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6" name="Freeform 334">
                  <a:extLst>
                    <a:ext uri="{FF2B5EF4-FFF2-40B4-BE49-F238E27FC236}">
                      <a16:creationId xmlns:a16="http://schemas.microsoft.com/office/drawing/2014/main" id="{F457225F-4455-214F-AE51-124C4E41C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125" y="2073275"/>
                  <a:ext cx="706438" cy="706438"/>
                </a:xfrm>
                <a:custGeom>
                  <a:avLst/>
                  <a:gdLst>
                    <a:gd name="T0" fmla="*/ 1637 w 1962"/>
                    <a:gd name="T1" fmla="*/ 751 h 1962"/>
                    <a:gd name="T2" fmla="*/ 1473 w 1962"/>
                    <a:gd name="T3" fmla="*/ 587 h 1962"/>
                    <a:gd name="T4" fmla="*/ 1309 w 1962"/>
                    <a:gd name="T5" fmla="*/ 423 h 1962"/>
                    <a:gd name="T6" fmla="*/ 1145 w 1962"/>
                    <a:gd name="T7" fmla="*/ 259 h 1962"/>
                    <a:gd name="T8" fmla="*/ 1047 w 1962"/>
                    <a:gd name="T9" fmla="*/ 161 h 1962"/>
                    <a:gd name="T10" fmla="*/ 1005 w 1962"/>
                    <a:gd name="T11" fmla="*/ 136 h 1962"/>
                    <a:gd name="T12" fmla="*/ 957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90 w 1962"/>
                    <a:gd name="T25" fmla="*/ 1374 h 1962"/>
                    <a:gd name="T26" fmla="*/ 588 w 1962"/>
                    <a:gd name="T27" fmla="*/ 1472 h 1962"/>
                    <a:gd name="T28" fmla="*/ 686 w 1962"/>
                    <a:gd name="T29" fmla="*/ 1570 h 1962"/>
                    <a:gd name="T30" fmla="*/ 784 w 1962"/>
                    <a:gd name="T31" fmla="*/ 1669 h 1962"/>
                    <a:gd name="T32" fmla="*/ 883 w 1962"/>
                    <a:gd name="T33" fmla="*/ 1768 h 1962"/>
                    <a:gd name="T34" fmla="*/ 957 w 1962"/>
                    <a:gd name="T35" fmla="*/ 1825 h 1962"/>
                    <a:gd name="T36" fmla="*/ 1005 w 1962"/>
                    <a:gd name="T37" fmla="*/ 1825 h 1962"/>
                    <a:gd name="T38" fmla="*/ 1047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40 w 1962"/>
                    <a:gd name="T47" fmla="*/ 1406 h 1962"/>
                    <a:gd name="T48" fmla="*/ 1538 w 1962"/>
                    <a:gd name="T49" fmla="*/ 1309 h 1962"/>
                    <a:gd name="T50" fmla="*/ 1637 w 1962"/>
                    <a:gd name="T51" fmla="*/ 1210 h 1962"/>
                    <a:gd name="T52" fmla="*/ 1735 w 1962"/>
                    <a:gd name="T53" fmla="*/ 1112 h 1962"/>
                    <a:gd name="T54" fmla="*/ 1800 w 1962"/>
                    <a:gd name="T55" fmla="*/ 1047 h 1962"/>
                    <a:gd name="T56" fmla="*/ 1825 w 1962"/>
                    <a:gd name="T57" fmla="*/ 956 h 1962"/>
                    <a:gd name="T58" fmla="*/ 1768 w 1962"/>
                    <a:gd name="T59" fmla="*/ 882 h 1962"/>
                    <a:gd name="T60" fmla="*/ 1866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4 w 1962"/>
                    <a:gd name="T67" fmla="*/ 1145 h 1962"/>
                    <a:gd name="T68" fmla="*/ 1670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8 w 1962"/>
                    <a:gd name="T75" fmla="*/ 1800 h 1962"/>
                    <a:gd name="T76" fmla="*/ 1047 w 1962"/>
                    <a:gd name="T77" fmla="*/ 1931 h 1962"/>
                    <a:gd name="T78" fmla="*/ 1014 w 1962"/>
                    <a:gd name="T79" fmla="*/ 1953 h 1962"/>
                    <a:gd name="T80" fmla="*/ 957 w 1962"/>
                    <a:gd name="T81" fmla="*/ 1956 h 1962"/>
                    <a:gd name="T82" fmla="*/ 30 w 1962"/>
                    <a:gd name="T83" fmla="*/ 1047 h 1962"/>
                    <a:gd name="T84" fmla="*/ 6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6 w 1962"/>
                    <a:gd name="T93" fmla="*/ 620 h 1962"/>
                    <a:gd name="T94" fmla="*/ 424 w 1962"/>
                    <a:gd name="T95" fmla="*/ 522 h 1962"/>
                    <a:gd name="T96" fmla="*/ 522 w 1962"/>
                    <a:gd name="T97" fmla="*/ 423 h 1962"/>
                    <a:gd name="T98" fmla="*/ 620 w 1962"/>
                    <a:gd name="T99" fmla="*/ 325 h 1962"/>
                    <a:gd name="T100" fmla="*/ 719 w 1962"/>
                    <a:gd name="T101" fmla="*/ 227 h 1962"/>
                    <a:gd name="T102" fmla="*/ 817 w 1962"/>
                    <a:gd name="T103" fmla="*/ 128 h 1962"/>
                    <a:gd name="T104" fmla="*/ 916 w 1962"/>
                    <a:gd name="T105" fmla="*/ 30 h 1962"/>
                    <a:gd name="T106" fmla="*/ 957 w 1962"/>
                    <a:gd name="T107" fmla="*/ 6 h 1962"/>
                    <a:gd name="T108" fmla="*/ 1014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1 w 1962"/>
                    <a:gd name="T117" fmla="*/ 554 h 1962"/>
                    <a:gd name="T118" fmla="*/ 1735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8" y="882"/>
                      </a:moveTo>
                      <a:lnTo>
                        <a:pt x="1670" y="784"/>
                      </a:lnTo>
                      <a:lnTo>
                        <a:pt x="1637" y="751"/>
                      </a:lnTo>
                      <a:lnTo>
                        <a:pt x="1604" y="718"/>
                      </a:lnTo>
                      <a:lnTo>
                        <a:pt x="1505" y="620"/>
                      </a:lnTo>
                      <a:lnTo>
                        <a:pt x="1473" y="587"/>
                      </a:lnTo>
                      <a:lnTo>
                        <a:pt x="1440" y="554"/>
                      </a:lnTo>
                      <a:lnTo>
                        <a:pt x="1341" y="456"/>
                      </a:lnTo>
                      <a:lnTo>
                        <a:pt x="1309" y="423"/>
                      </a:lnTo>
                      <a:lnTo>
                        <a:pt x="1276" y="390"/>
                      </a:lnTo>
                      <a:lnTo>
                        <a:pt x="1178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7" y="161"/>
                      </a:lnTo>
                      <a:lnTo>
                        <a:pt x="1047" y="161"/>
                      </a:lnTo>
                      <a:cubicBezTo>
                        <a:pt x="1038" y="152"/>
                        <a:pt x="1027" y="145"/>
                        <a:pt x="1014" y="140"/>
                      </a:cubicBezTo>
                      <a:lnTo>
                        <a:pt x="1014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9" y="131"/>
                        <a:pt x="973" y="131"/>
                        <a:pt x="957" y="136"/>
                      </a:cubicBezTo>
                      <a:lnTo>
                        <a:pt x="957" y="136"/>
                      </a:lnTo>
                      <a:cubicBezTo>
                        <a:pt x="940" y="142"/>
                        <a:pt x="927" y="150"/>
                        <a:pt x="916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3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3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6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90" y="1374"/>
                      </a:lnTo>
                      <a:lnTo>
                        <a:pt x="522" y="1406"/>
                      </a:lnTo>
                      <a:lnTo>
                        <a:pt x="555" y="1440"/>
                      </a:lnTo>
                      <a:lnTo>
                        <a:pt x="588" y="1472"/>
                      </a:lnTo>
                      <a:lnTo>
                        <a:pt x="620" y="1505"/>
                      </a:lnTo>
                      <a:lnTo>
                        <a:pt x="654" y="1538"/>
                      </a:lnTo>
                      <a:lnTo>
                        <a:pt x="686" y="1570"/>
                      </a:lnTo>
                      <a:lnTo>
                        <a:pt x="719" y="1604"/>
                      </a:lnTo>
                      <a:lnTo>
                        <a:pt x="752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50" y="1734"/>
                      </a:lnTo>
                      <a:lnTo>
                        <a:pt x="883" y="1768"/>
                      </a:lnTo>
                      <a:lnTo>
                        <a:pt x="916" y="1800"/>
                      </a:lnTo>
                      <a:lnTo>
                        <a:pt x="916" y="1800"/>
                      </a:lnTo>
                      <a:cubicBezTo>
                        <a:pt x="927" y="1811"/>
                        <a:pt x="940" y="1819"/>
                        <a:pt x="957" y="1825"/>
                      </a:cubicBezTo>
                      <a:lnTo>
                        <a:pt x="957" y="1825"/>
                      </a:lnTo>
                      <a:cubicBezTo>
                        <a:pt x="973" y="1830"/>
                        <a:pt x="989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4" y="1822"/>
                      </a:cubicBezTo>
                      <a:lnTo>
                        <a:pt x="1014" y="1822"/>
                      </a:lnTo>
                      <a:cubicBezTo>
                        <a:pt x="1027" y="1817"/>
                        <a:pt x="1038" y="1809"/>
                        <a:pt x="1047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8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9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40" y="1406"/>
                      </a:lnTo>
                      <a:lnTo>
                        <a:pt x="1473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1" y="1276"/>
                      </a:lnTo>
                      <a:lnTo>
                        <a:pt x="1604" y="1243"/>
                      </a:lnTo>
                      <a:lnTo>
                        <a:pt x="1637" y="1210"/>
                      </a:lnTo>
                      <a:lnTo>
                        <a:pt x="1670" y="1178"/>
                      </a:lnTo>
                      <a:lnTo>
                        <a:pt x="1702" y="1145"/>
                      </a:lnTo>
                      <a:lnTo>
                        <a:pt x="1735" y="1112"/>
                      </a:lnTo>
                      <a:lnTo>
                        <a:pt x="1768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5" y="1005"/>
                      </a:cubicBezTo>
                      <a:lnTo>
                        <a:pt x="1825" y="1005"/>
                      </a:lnTo>
                      <a:cubicBezTo>
                        <a:pt x="1830" y="989"/>
                        <a:pt x="1830" y="973"/>
                        <a:pt x="1825" y="956"/>
                      </a:cubicBezTo>
                      <a:lnTo>
                        <a:pt x="1825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8" y="882"/>
                      </a:lnTo>
                      <a:close/>
                      <a:moveTo>
                        <a:pt x="1735" y="718"/>
                      </a:moveTo>
                      <a:lnTo>
                        <a:pt x="1834" y="817"/>
                      </a:lnTo>
                      <a:lnTo>
                        <a:pt x="1866" y="850"/>
                      </a:lnTo>
                      <a:lnTo>
                        <a:pt x="1899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1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1" y="1022"/>
                        <a:pt x="1942" y="1035"/>
                        <a:pt x="1931" y="1047"/>
                      </a:cubicBezTo>
                      <a:lnTo>
                        <a:pt x="1834" y="1145"/>
                      </a:lnTo>
                      <a:lnTo>
                        <a:pt x="1800" y="1178"/>
                      </a:lnTo>
                      <a:lnTo>
                        <a:pt x="1768" y="1210"/>
                      </a:lnTo>
                      <a:lnTo>
                        <a:pt x="1670" y="1309"/>
                      </a:lnTo>
                      <a:lnTo>
                        <a:pt x="1637" y="1341"/>
                      </a:lnTo>
                      <a:lnTo>
                        <a:pt x="1604" y="1374"/>
                      </a:lnTo>
                      <a:lnTo>
                        <a:pt x="1505" y="1472"/>
                      </a:lnTo>
                      <a:lnTo>
                        <a:pt x="1473" y="1505"/>
                      </a:lnTo>
                      <a:lnTo>
                        <a:pt x="1440" y="1538"/>
                      </a:lnTo>
                      <a:lnTo>
                        <a:pt x="1341" y="1636"/>
                      </a:lnTo>
                      <a:lnTo>
                        <a:pt x="1309" y="1669"/>
                      </a:lnTo>
                      <a:lnTo>
                        <a:pt x="1276" y="1702"/>
                      </a:lnTo>
                      <a:lnTo>
                        <a:pt x="1178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7" y="1931"/>
                      </a:lnTo>
                      <a:lnTo>
                        <a:pt x="1047" y="1931"/>
                      </a:lnTo>
                      <a:cubicBezTo>
                        <a:pt x="1038" y="1940"/>
                        <a:pt x="1027" y="1948"/>
                        <a:pt x="1014" y="1953"/>
                      </a:cubicBezTo>
                      <a:lnTo>
                        <a:pt x="1014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9" y="1961"/>
                        <a:pt x="973" y="1961"/>
                        <a:pt x="957" y="1956"/>
                      </a:cubicBezTo>
                      <a:lnTo>
                        <a:pt x="957" y="1956"/>
                      </a:lnTo>
                      <a:cubicBezTo>
                        <a:pt x="940" y="1950"/>
                        <a:pt x="927" y="1942"/>
                        <a:pt x="916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6" y="1005"/>
                      </a:cubicBezTo>
                      <a:lnTo>
                        <a:pt x="6" y="1005"/>
                      </a:lnTo>
                      <a:cubicBezTo>
                        <a:pt x="0" y="989"/>
                        <a:pt x="0" y="973"/>
                        <a:pt x="6" y="956"/>
                      </a:cubicBezTo>
                      <a:lnTo>
                        <a:pt x="6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6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90" y="456"/>
                      </a:lnTo>
                      <a:lnTo>
                        <a:pt x="522" y="423"/>
                      </a:lnTo>
                      <a:lnTo>
                        <a:pt x="555" y="390"/>
                      </a:lnTo>
                      <a:lnTo>
                        <a:pt x="588" y="358"/>
                      </a:lnTo>
                      <a:lnTo>
                        <a:pt x="620" y="325"/>
                      </a:lnTo>
                      <a:lnTo>
                        <a:pt x="654" y="292"/>
                      </a:lnTo>
                      <a:lnTo>
                        <a:pt x="686" y="259"/>
                      </a:lnTo>
                      <a:lnTo>
                        <a:pt x="719" y="227"/>
                      </a:lnTo>
                      <a:lnTo>
                        <a:pt x="752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50" y="96"/>
                      </a:lnTo>
                      <a:lnTo>
                        <a:pt x="883" y="63"/>
                      </a:lnTo>
                      <a:lnTo>
                        <a:pt x="916" y="30"/>
                      </a:lnTo>
                      <a:lnTo>
                        <a:pt x="916" y="30"/>
                      </a:lnTo>
                      <a:cubicBezTo>
                        <a:pt x="927" y="19"/>
                        <a:pt x="940" y="11"/>
                        <a:pt x="957" y="6"/>
                      </a:cubicBezTo>
                      <a:lnTo>
                        <a:pt x="957" y="6"/>
                      </a:lnTo>
                      <a:cubicBezTo>
                        <a:pt x="973" y="0"/>
                        <a:pt x="989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4" y="9"/>
                      </a:cubicBezTo>
                      <a:lnTo>
                        <a:pt x="1014" y="9"/>
                      </a:lnTo>
                      <a:cubicBezTo>
                        <a:pt x="1027" y="14"/>
                        <a:pt x="1038" y="21"/>
                        <a:pt x="1047" y="30"/>
                      </a:cubicBezTo>
                      <a:lnTo>
                        <a:pt x="1079" y="63"/>
                      </a:lnTo>
                      <a:lnTo>
                        <a:pt x="1178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1" y="554"/>
                      </a:lnTo>
                      <a:lnTo>
                        <a:pt x="1670" y="653"/>
                      </a:lnTo>
                      <a:lnTo>
                        <a:pt x="1702" y="686"/>
                      </a:lnTo>
                      <a:lnTo>
                        <a:pt x="1735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7" name="Freeform 335">
                  <a:extLst>
                    <a:ext uri="{FF2B5EF4-FFF2-40B4-BE49-F238E27FC236}">
                      <a16:creationId xmlns:a16="http://schemas.microsoft.com/office/drawing/2014/main" id="{5908E22B-0618-624D-865B-1F5B87958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038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8 w 689"/>
                    <a:gd name="T3" fmla="*/ 196 h 378"/>
                    <a:gd name="T4" fmla="*/ 180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3 w 689"/>
                    <a:gd name="T19" fmla="*/ 65 h 378"/>
                    <a:gd name="T20" fmla="*/ 673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4 w 689"/>
                    <a:gd name="T27" fmla="*/ 8 h 378"/>
                    <a:gd name="T28" fmla="*/ 664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5 w 689"/>
                    <a:gd name="T37" fmla="*/ 8 h 378"/>
                    <a:gd name="T38" fmla="*/ 25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7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8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3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6" y="377"/>
                        <a:pt x="366" y="371"/>
                        <a:pt x="377" y="360"/>
                      </a:cubicBezTo>
                      <a:lnTo>
                        <a:pt x="673" y="65"/>
                      </a:lnTo>
                      <a:lnTo>
                        <a:pt x="673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4"/>
                        <a:pt x="17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8" name="Freeform 336">
                  <a:extLst>
                    <a:ext uri="{FF2B5EF4-FFF2-40B4-BE49-F238E27FC236}">
                      <a16:creationId xmlns:a16="http://schemas.microsoft.com/office/drawing/2014/main" id="{F5F0DE5A-A52B-B04B-8EDC-660029749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1000" y="2143125"/>
                  <a:ext cx="247650" cy="136525"/>
                </a:xfrm>
                <a:custGeom>
                  <a:avLst/>
                  <a:gdLst>
                    <a:gd name="T0" fmla="*/ 25 w 690"/>
                    <a:gd name="T1" fmla="*/ 8 h 378"/>
                    <a:gd name="T2" fmla="*/ 25 w 690"/>
                    <a:gd name="T3" fmla="*/ 8 h 378"/>
                    <a:gd name="T4" fmla="*/ 0 w 690"/>
                    <a:gd name="T5" fmla="*/ 33 h 378"/>
                    <a:gd name="T6" fmla="*/ 0 w 690"/>
                    <a:gd name="T7" fmla="*/ 33 h 378"/>
                    <a:gd name="T8" fmla="*/ 17 w 690"/>
                    <a:gd name="T9" fmla="*/ 65 h 378"/>
                    <a:gd name="T10" fmla="*/ 49 w 690"/>
                    <a:gd name="T11" fmla="*/ 98 h 378"/>
                    <a:gd name="T12" fmla="*/ 148 w 690"/>
                    <a:gd name="T13" fmla="*/ 196 h 378"/>
                    <a:gd name="T14" fmla="*/ 181 w 690"/>
                    <a:gd name="T15" fmla="*/ 229 h 378"/>
                    <a:gd name="T16" fmla="*/ 214 w 690"/>
                    <a:gd name="T17" fmla="*/ 262 h 378"/>
                    <a:gd name="T18" fmla="*/ 312 w 690"/>
                    <a:gd name="T19" fmla="*/ 360 h 378"/>
                    <a:gd name="T20" fmla="*/ 312 w 690"/>
                    <a:gd name="T21" fmla="*/ 360 h 378"/>
                    <a:gd name="T22" fmla="*/ 344 w 690"/>
                    <a:gd name="T23" fmla="*/ 377 h 378"/>
                    <a:gd name="T24" fmla="*/ 344 w 690"/>
                    <a:gd name="T25" fmla="*/ 377 h 378"/>
                    <a:gd name="T26" fmla="*/ 378 w 690"/>
                    <a:gd name="T27" fmla="*/ 360 h 378"/>
                    <a:gd name="T28" fmla="*/ 672 w 690"/>
                    <a:gd name="T29" fmla="*/ 65 h 378"/>
                    <a:gd name="T30" fmla="*/ 672 w 690"/>
                    <a:gd name="T31" fmla="*/ 65 h 378"/>
                    <a:gd name="T32" fmla="*/ 689 w 690"/>
                    <a:gd name="T33" fmla="*/ 33 h 378"/>
                    <a:gd name="T34" fmla="*/ 689 w 690"/>
                    <a:gd name="T35" fmla="*/ 33 h 378"/>
                    <a:gd name="T36" fmla="*/ 664 w 690"/>
                    <a:gd name="T37" fmla="*/ 8 h 378"/>
                    <a:gd name="T38" fmla="*/ 664 w 690"/>
                    <a:gd name="T39" fmla="*/ 8 h 378"/>
                    <a:gd name="T40" fmla="*/ 606 w 690"/>
                    <a:gd name="T41" fmla="*/ 0 h 378"/>
                    <a:gd name="T42" fmla="*/ 82 w 690"/>
                    <a:gd name="T43" fmla="*/ 0 h 378"/>
                    <a:gd name="T44" fmla="*/ 82 w 690"/>
                    <a:gd name="T45" fmla="*/ 0 h 378"/>
                    <a:gd name="T46" fmla="*/ 25 w 690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8">
                      <a:moveTo>
                        <a:pt x="25" y="8"/>
                      </a:moveTo>
                      <a:lnTo>
                        <a:pt x="25" y="8"/>
                      </a:lnTo>
                      <a:cubicBezTo>
                        <a:pt x="9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4"/>
                        <a:pt x="17" y="65"/>
                      </a:cubicBezTo>
                      <a:lnTo>
                        <a:pt x="49" y="98"/>
                      </a:ln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8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4" y="54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2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5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9" name="Freeform 337">
                  <a:extLst>
                    <a:ext uri="{FF2B5EF4-FFF2-40B4-BE49-F238E27FC236}">
                      <a16:creationId xmlns:a16="http://schemas.microsoft.com/office/drawing/2014/main" id="{B84AF894-FECC-5349-9081-0F2FFCCBC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2375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2 w 1438"/>
                    <a:gd name="T3" fmla="*/ 140 h 1438"/>
                    <a:gd name="T4" fmla="*/ 743 w 1438"/>
                    <a:gd name="T5" fmla="*/ 137 h 1438"/>
                    <a:gd name="T6" fmla="*/ 654 w 1438"/>
                    <a:gd name="T7" fmla="*/ 161 h 1438"/>
                    <a:gd name="T8" fmla="*/ 523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7 w 1438"/>
                    <a:gd name="T21" fmla="*/ 1079 h 1438"/>
                    <a:gd name="T22" fmla="*/ 621 w 1438"/>
                    <a:gd name="T23" fmla="*/ 1243 h 1438"/>
                    <a:gd name="T24" fmla="*/ 695 w 1438"/>
                    <a:gd name="T25" fmla="*/ 1301 h 1438"/>
                    <a:gd name="T26" fmla="*/ 743 w 1438"/>
                    <a:gd name="T27" fmla="*/ 1301 h 1438"/>
                    <a:gd name="T28" fmla="*/ 785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1 w 1438"/>
                    <a:gd name="T41" fmla="*/ 743 h 1438"/>
                    <a:gd name="T42" fmla="*/ 1408 w 1438"/>
                    <a:gd name="T43" fmla="*/ 653 h 1438"/>
                    <a:gd name="T44" fmla="*/ 1432 w 1438"/>
                    <a:gd name="T45" fmla="*/ 743 h 1438"/>
                    <a:gd name="T46" fmla="*/ 785 w 1438"/>
                    <a:gd name="T47" fmla="*/ 1407 h 1438"/>
                    <a:gd name="T48" fmla="*/ 752 w 1438"/>
                    <a:gd name="T49" fmla="*/ 1428 h 1438"/>
                    <a:gd name="T50" fmla="*/ 695 w 1438"/>
                    <a:gd name="T51" fmla="*/ 1432 h 1438"/>
                    <a:gd name="T52" fmla="*/ 588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6 w 1438"/>
                    <a:gd name="T63" fmla="*/ 694 h 1438"/>
                    <a:gd name="T64" fmla="*/ 64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7 w 1438"/>
                    <a:gd name="T73" fmla="*/ 227 h 1438"/>
                    <a:gd name="T74" fmla="*/ 555 w 1438"/>
                    <a:gd name="T75" fmla="*/ 128 h 1438"/>
                    <a:gd name="T76" fmla="*/ 654 w 1438"/>
                    <a:gd name="T77" fmla="*/ 30 h 1438"/>
                    <a:gd name="T78" fmla="*/ 695 w 1438"/>
                    <a:gd name="T79" fmla="*/ 6 h 1438"/>
                    <a:gd name="T80" fmla="*/ 752 w 1438"/>
                    <a:gd name="T81" fmla="*/ 8 h 1438"/>
                    <a:gd name="T82" fmla="*/ 817 w 1438"/>
                    <a:gd name="T83" fmla="*/ 63 h 1438"/>
                    <a:gd name="T84" fmla="*/ 916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8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1" y="694"/>
                      </a:moveTo>
                      <a:lnTo>
                        <a:pt x="1301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5" y="161"/>
                      </a:lnTo>
                      <a:lnTo>
                        <a:pt x="785" y="161"/>
                      </a:lnTo>
                      <a:cubicBezTo>
                        <a:pt x="776" y="153"/>
                        <a:pt x="765" y="146"/>
                        <a:pt x="752" y="140"/>
                      </a:cubicBezTo>
                      <a:lnTo>
                        <a:pt x="752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5" y="137"/>
                      </a:cubicBezTo>
                      <a:lnTo>
                        <a:pt x="695" y="137"/>
                      </a:lnTo>
                      <a:cubicBezTo>
                        <a:pt x="678" y="143"/>
                        <a:pt x="665" y="150"/>
                        <a:pt x="654" y="161"/>
                      </a:cubicBezTo>
                      <a:lnTo>
                        <a:pt x="588" y="227"/>
                      </a:lnTo>
                      <a:lnTo>
                        <a:pt x="555" y="260"/>
                      </a:lnTo>
                      <a:lnTo>
                        <a:pt x="523" y="292"/>
                      </a:lnTo>
                      <a:lnTo>
                        <a:pt x="424" y="391"/>
                      </a:lnTo>
                      <a:lnTo>
                        <a:pt x="392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8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6" y="948"/>
                      </a:lnTo>
                      <a:lnTo>
                        <a:pt x="424" y="1047"/>
                      </a:lnTo>
                      <a:lnTo>
                        <a:pt x="457" y="1079"/>
                      </a:lnTo>
                      <a:lnTo>
                        <a:pt x="490" y="1112"/>
                      </a:lnTo>
                      <a:lnTo>
                        <a:pt x="588" y="1210"/>
                      </a:lnTo>
                      <a:lnTo>
                        <a:pt x="621" y="1243"/>
                      </a:lnTo>
                      <a:lnTo>
                        <a:pt x="654" y="1276"/>
                      </a:lnTo>
                      <a:lnTo>
                        <a:pt x="654" y="1276"/>
                      </a:lnTo>
                      <a:cubicBezTo>
                        <a:pt x="665" y="1287"/>
                        <a:pt x="678" y="1295"/>
                        <a:pt x="695" y="1301"/>
                      </a:cubicBezTo>
                      <a:lnTo>
                        <a:pt x="695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2" y="1297"/>
                      </a:cubicBezTo>
                      <a:lnTo>
                        <a:pt x="752" y="1297"/>
                      </a:lnTo>
                      <a:cubicBezTo>
                        <a:pt x="765" y="1292"/>
                        <a:pt x="776" y="1285"/>
                        <a:pt x="785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6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1" y="743"/>
                      </a:cubicBezTo>
                      <a:lnTo>
                        <a:pt x="1301" y="743"/>
                      </a:lnTo>
                      <a:cubicBezTo>
                        <a:pt x="1306" y="727"/>
                        <a:pt x="1306" y="711"/>
                        <a:pt x="1301" y="694"/>
                      </a:cubicBezTo>
                      <a:close/>
                      <a:moveTo>
                        <a:pt x="1408" y="653"/>
                      </a:moveTo>
                      <a:lnTo>
                        <a:pt x="1408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8" y="785"/>
                      </a:cubicBezTo>
                      <a:lnTo>
                        <a:pt x="785" y="1407"/>
                      </a:lnTo>
                      <a:lnTo>
                        <a:pt x="785" y="1407"/>
                      </a:lnTo>
                      <a:cubicBezTo>
                        <a:pt x="776" y="1416"/>
                        <a:pt x="765" y="1423"/>
                        <a:pt x="752" y="1428"/>
                      </a:cubicBezTo>
                      <a:lnTo>
                        <a:pt x="752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5" y="1432"/>
                      </a:cubicBezTo>
                      <a:lnTo>
                        <a:pt x="695" y="1432"/>
                      </a:lnTo>
                      <a:cubicBezTo>
                        <a:pt x="678" y="1426"/>
                        <a:pt x="665" y="1418"/>
                        <a:pt x="654" y="1407"/>
                      </a:cubicBezTo>
                      <a:lnTo>
                        <a:pt x="588" y="1342"/>
                      </a:lnTo>
                      <a:lnTo>
                        <a:pt x="555" y="1308"/>
                      </a:lnTo>
                      <a:lnTo>
                        <a:pt x="523" y="1276"/>
                      </a:lnTo>
                      <a:lnTo>
                        <a:pt x="424" y="1178"/>
                      </a:lnTo>
                      <a:lnTo>
                        <a:pt x="392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8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4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2" y="760"/>
                        <a:pt x="6" y="743"/>
                      </a:cubicBezTo>
                      <a:lnTo>
                        <a:pt x="6" y="743"/>
                      </a:lnTo>
                      <a:cubicBezTo>
                        <a:pt x="0" y="727"/>
                        <a:pt x="0" y="711"/>
                        <a:pt x="6" y="694"/>
                      </a:cubicBezTo>
                      <a:lnTo>
                        <a:pt x="6" y="694"/>
                      </a:lnTo>
                      <a:cubicBezTo>
                        <a:pt x="12" y="677"/>
                        <a:pt x="20" y="664"/>
                        <a:pt x="30" y="653"/>
                      </a:cubicBezTo>
                      <a:lnTo>
                        <a:pt x="64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8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6" y="358"/>
                      </a:lnTo>
                      <a:lnTo>
                        <a:pt x="358" y="325"/>
                      </a:lnTo>
                      <a:lnTo>
                        <a:pt x="392" y="292"/>
                      </a:lnTo>
                      <a:lnTo>
                        <a:pt x="424" y="260"/>
                      </a:lnTo>
                      <a:lnTo>
                        <a:pt x="457" y="227"/>
                      </a:lnTo>
                      <a:lnTo>
                        <a:pt x="490" y="194"/>
                      </a:lnTo>
                      <a:lnTo>
                        <a:pt x="523" y="161"/>
                      </a:lnTo>
                      <a:lnTo>
                        <a:pt x="555" y="128"/>
                      </a:lnTo>
                      <a:lnTo>
                        <a:pt x="588" y="96"/>
                      </a:lnTo>
                      <a:lnTo>
                        <a:pt x="621" y="63"/>
                      </a:lnTo>
                      <a:lnTo>
                        <a:pt x="654" y="30"/>
                      </a:lnTo>
                      <a:lnTo>
                        <a:pt x="654" y="30"/>
                      </a:lnTo>
                      <a:cubicBezTo>
                        <a:pt x="665" y="19"/>
                        <a:pt x="678" y="11"/>
                        <a:pt x="695" y="6"/>
                      </a:cubicBezTo>
                      <a:lnTo>
                        <a:pt x="695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2" y="8"/>
                      </a:cubicBezTo>
                      <a:lnTo>
                        <a:pt x="752" y="8"/>
                      </a:lnTo>
                      <a:cubicBezTo>
                        <a:pt x="765" y="14"/>
                        <a:pt x="776" y="22"/>
                        <a:pt x="785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6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8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0" name="Freeform 340">
                  <a:extLst>
                    <a:ext uri="{FF2B5EF4-FFF2-40B4-BE49-F238E27FC236}">
                      <a16:creationId xmlns:a16="http://schemas.microsoft.com/office/drawing/2014/main" id="{9EFA2254-5165-2046-A93A-7E3101105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6038" y="2260600"/>
                  <a:ext cx="328612" cy="328613"/>
                </a:xfrm>
                <a:custGeom>
                  <a:avLst/>
                  <a:gdLst>
                    <a:gd name="T0" fmla="*/ 776 w 913"/>
                    <a:gd name="T1" fmla="*/ 432 h 914"/>
                    <a:gd name="T2" fmla="*/ 718 w 913"/>
                    <a:gd name="T3" fmla="*/ 358 h 914"/>
                    <a:gd name="T4" fmla="*/ 653 w 913"/>
                    <a:gd name="T5" fmla="*/ 293 h 914"/>
                    <a:gd name="T6" fmla="*/ 522 w 913"/>
                    <a:gd name="T7" fmla="*/ 162 h 914"/>
                    <a:gd name="T8" fmla="*/ 489 w 913"/>
                    <a:gd name="T9" fmla="*/ 140 h 914"/>
                    <a:gd name="T10" fmla="*/ 480 w 913"/>
                    <a:gd name="T11" fmla="*/ 137 h 914"/>
                    <a:gd name="T12" fmla="*/ 432 w 913"/>
                    <a:gd name="T13" fmla="*/ 137 h 914"/>
                    <a:gd name="T14" fmla="*/ 391 w 913"/>
                    <a:gd name="T15" fmla="*/ 162 h 914"/>
                    <a:gd name="T16" fmla="*/ 325 w 913"/>
                    <a:gd name="T17" fmla="*/ 227 h 914"/>
                    <a:gd name="T18" fmla="*/ 259 w 913"/>
                    <a:gd name="T19" fmla="*/ 293 h 914"/>
                    <a:gd name="T20" fmla="*/ 194 w 913"/>
                    <a:gd name="T21" fmla="*/ 358 h 914"/>
                    <a:gd name="T22" fmla="*/ 161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1 w 913"/>
                    <a:gd name="T29" fmla="*/ 752 h 914"/>
                    <a:gd name="T30" fmla="*/ 432 w 913"/>
                    <a:gd name="T31" fmla="*/ 776 h 914"/>
                    <a:gd name="T32" fmla="*/ 480 w 913"/>
                    <a:gd name="T33" fmla="*/ 776 h 914"/>
                    <a:gd name="T34" fmla="*/ 489 w 913"/>
                    <a:gd name="T35" fmla="*/ 773 h 914"/>
                    <a:gd name="T36" fmla="*/ 522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6 w 913"/>
                    <a:gd name="T43" fmla="*/ 481 h 914"/>
                    <a:gd name="T44" fmla="*/ 776 w 913"/>
                    <a:gd name="T45" fmla="*/ 432 h 914"/>
                    <a:gd name="T46" fmla="*/ 907 w 913"/>
                    <a:gd name="T47" fmla="*/ 432 h 914"/>
                    <a:gd name="T48" fmla="*/ 907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3 w 913"/>
                    <a:gd name="T55" fmla="*/ 752 h 914"/>
                    <a:gd name="T56" fmla="*/ 522 w 913"/>
                    <a:gd name="T57" fmla="*/ 882 h 914"/>
                    <a:gd name="T58" fmla="*/ 489 w 913"/>
                    <a:gd name="T59" fmla="*/ 904 h 914"/>
                    <a:gd name="T60" fmla="*/ 480 w 913"/>
                    <a:gd name="T61" fmla="*/ 907 h 914"/>
                    <a:gd name="T62" fmla="*/ 432 w 913"/>
                    <a:gd name="T63" fmla="*/ 907 h 914"/>
                    <a:gd name="T64" fmla="*/ 391 w 913"/>
                    <a:gd name="T65" fmla="*/ 882 h 914"/>
                    <a:gd name="T66" fmla="*/ 325 w 913"/>
                    <a:gd name="T67" fmla="*/ 817 h 914"/>
                    <a:gd name="T68" fmla="*/ 259 w 913"/>
                    <a:gd name="T69" fmla="*/ 752 h 914"/>
                    <a:gd name="T70" fmla="*/ 194 w 913"/>
                    <a:gd name="T71" fmla="*/ 686 h 914"/>
                    <a:gd name="T72" fmla="*/ 129 w 913"/>
                    <a:gd name="T73" fmla="*/ 621 h 914"/>
                    <a:gd name="T74" fmla="*/ 63 w 913"/>
                    <a:gd name="T75" fmla="*/ 555 h 914"/>
                    <a:gd name="T76" fmla="*/ 30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3 w 913"/>
                    <a:gd name="T83" fmla="*/ 358 h 914"/>
                    <a:gd name="T84" fmla="*/ 194 w 913"/>
                    <a:gd name="T85" fmla="*/ 227 h 914"/>
                    <a:gd name="T86" fmla="*/ 325 w 913"/>
                    <a:gd name="T87" fmla="*/ 96 h 914"/>
                    <a:gd name="T88" fmla="*/ 391 w 913"/>
                    <a:gd name="T89" fmla="*/ 30 h 914"/>
                    <a:gd name="T90" fmla="*/ 432 w 913"/>
                    <a:gd name="T91" fmla="*/ 6 h 914"/>
                    <a:gd name="T92" fmla="*/ 480 w 913"/>
                    <a:gd name="T93" fmla="*/ 6 h 914"/>
                    <a:gd name="T94" fmla="*/ 489 w 913"/>
                    <a:gd name="T95" fmla="*/ 9 h 914"/>
                    <a:gd name="T96" fmla="*/ 522 w 913"/>
                    <a:gd name="T97" fmla="*/ 30 h 914"/>
                    <a:gd name="T98" fmla="*/ 587 w 913"/>
                    <a:gd name="T99" fmla="*/ 96 h 914"/>
                    <a:gd name="T100" fmla="*/ 653 w 913"/>
                    <a:gd name="T101" fmla="*/ 162 h 914"/>
                    <a:gd name="T102" fmla="*/ 718 w 913"/>
                    <a:gd name="T103" fmla="*/ 227 h 914"/>
                    <a:gd name="T104" fmla="*/ 784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6" y="432"/>
                      </a:moveTo>
                      <a:lnTo>
                        <a:pt x="776" y="432"/>
                      </a:lnTo>
                      <a:cubicBezTo>
                        <a:pt x="770" y="415"/>
                        <a:pt x="762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3" y="293"/>
                      </a:lnTo>
                      <a:lnTo>
                        <a:pt x="554" y="194"/>
                      </a:lnTo>
                      <a:lnTo>
                        <a:pt x="522" y="162"/>
                      </a:lnTo>
                      <a:lnTo>
                        <a:pt x="522" y="162"/>
                      </a:lnTo>
                      <a:cubicBezTo>
                        <a:pt x="513" y="152"/>
                        <a:pt x="502" y="146"/>
                        <a:pt x="489" y="140"/>
                      </a:cubicBezTo>
                      <a:lnTo>
                        <a:pt x="489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4" y="132"/>
                        <a:pt x="448" y="132"/>
                        <a:pt x="432" y="137"/>
                      </a:cubicBezTo>
                      <a:lnTo>
                        <a:pt x="432" y="137"/>
                      </a:lnTo>
                      <a:cubicBezTo>
                        <a:pt x="415" y="142"/>
                        <a:pt x="402" y="151"/>
                        <a:pt x="391" y="162"/>
                      </a:cubicBezTo>
                      <a:lnTo>
                        <a:pt x="358" y="194"/>
                      </a:lnTo>
                      <a:lnTo>
                        <a:pt x="325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7" y="326"/>
                      </a:lnTo>
                      <a:lnTo>
                        <a:pt x="194" y="358"/>
                      </a:lnTo>
                      <a:lnTo>
                        <a:pt x="161" y="391"/>
                      </a:lnTo>
                      <a:lnTo>
                        <a:pt x="161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1" y="523"/>
                      </a:cubicBezTo>
                      <a:lnTo>
                        <a:pt x="391" y="752"/>
                      </a:lnTo>
                      <a:lnTo>
                        <a:pt x="391" y="752"/>
                      </a:lnTo>
                      <a:cubicBezTo>
                        <a:pt x="402" y="763"/>
                        <a:pt x="415" y="771"/>
                        <a:pt x="432" y="776"/>
                      </a:cubicBezTo>
                      <a:lnTo>
                        <a:pt x="432" y="776"/>
                      </a:lnTo>
                      <a:cubicBezTo>
                        <a:pt x="448" y="782"/>
                        <a:pt x="464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9" y="773"/>
                      </a:cubicBezTo>
                      <a:lnTo>
                        <a:pt x="489" y="773"/>
                      </a:lnTo>
                      <a:cubicBezTo>
                        <a:pt x="502" y="768"/>
                        <a:pt x="513" y="761"/>
                        <a:pt x="522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3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2" y="511"/>
                        <a:pt x="770" y="498"/>
                        <a:pt x="776" y="481"/>
                      </a:cubicBezTo>
                      <a:lnTo>
                        <a:pt x="776" y="481"/>
                      </a:lnTo>
                      <a:cubicBezTo>
                        <a:pt x="781" y="465"/>
                        <a:pt x="781" y="449"/>
                        <a:pt x="776" y="432"/>
                      </a:cubicBezTo>
                      <a:close/>
                      <a:moveTo>
                        <a:pt x="907" y="432"/>
                      </a:moveTo>
                      <a:lnTo>
                        <a:pt x="907" y="432"/>
                      </a:lnTo>
                      <a:cubicBezTo>
                        <a:pt x="912" y="449"/>
                        <a:pt x="912" y="465"/>
                        <a:pt x="907" y="481"/>
                      </a:cubicBezTo>
                      <a:lnTo>
                        <a:pt x="907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3" y="752"/>
                      </a:lnTo>
                      <a:lnTo>
                        <a:pt x="554" y="850"/>
                      </a:lnTo>
                      <a:lnTo>
                        <a:pt x="522" y="882"/>
                      </a:lnTo>
                      <a:lnTo>
                        <a:pt x="522" y="882"/>
                      </a:lnTo>
                      <a:cubicBezTo>
                        <a:pt x="513" y="892"/>
                        <a:pt x="502" y="899"/>
                        <a:pt x="489" y="904"/>
                      </a:cubicBezTo>
                      <a:lnTo>
                        <a:pt x="489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4" y="913"/>
                        <a:pt x="448" y="913"/>
                        <a:pt x="432" y="907"/>
                      </a:cubicBezTo>
                      <a:lnTo>
                        <a:pt x="432" y="907"/>
                      </a:lnTo>
                      <a:cubicBezTo>
                        <a:pt x="415" y="902"/>
                        <a:pt x="402" y="894"/>
                        <a:pt x="391" y="882"/>
                      </a:cubicBezTo>
                      <a:lnTo>
                        <a:pt x="358" y="850"/>
                      </a:lnTo>
                      <a:lnTo>
                        <a:pt x="325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7" y="719"/>
                      </a:lnTo>
                      <a:lnTo>
                        <a:pt x="194" y="686"/>
                      </a:lnTo>
                      <a:lnTo>
                        <a:pt x="161" y="654"/>
                      </a:lnTo>
                      <a:lnTo>
                        <a:pt x="129" y="621"/>
                      </a:lnTo>
                      <a:lnTo>
                        <a:pt x="95" y="588"/>
                      </a:lnTo>
                      <a:lnTo>
                        <a:pt x="63" y="555"/>
                      </a:lnTo>
                      <a:lnTo>
                        <a:pt x="30" y="523"/>
                      </a:lnTo>
                      <a:lnTo>
                        <a:pt x="30" y="523"/>
                      </a:lnTo>
                      <a:cubicBezTo>
                        <a:pt x="19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9" y="402"/>
                        <a:pt x="30" y="391"/>
                      </a:cubicBezTo>
                      <a:lnTo>
                        <a:pt x="63" y="358"/>
                      </a:lnTo>
                      <a:lnTo>
                        <a:pt x="161" y="260"/>
                      </a:lnTo>
                      <a:lnTo>
                        <a:pt x="194" y="227"/>
                      </a:lnTo>
                      <a:lnTo>
                        <a:pt x="227" y="194"/>
                      </a:lnTo>
                      <a:lnTo>
                        <a:pt x="325" y="96"/>
                      </a:lnTo>
                      <a:lnTo>
                        <a:pt x="358" y="63"/>
                      </a:lnTo>
                      <a:lnTo>
                        <a:pt x="391" y="30"/>
                      </a:lnTo>
                      <a:lnTo>
                        <a:pt x="391" y="30"/>
                      </a:lnTo>
                      <a:cubicBezTo>
                        <a:pt x="402" y="20"/>
                        <a:pt x="415" y="11"/>
                        <a:pt x="432" y="6"/>
                      </a:cubicBezTo>
                      <a:lnTo>
                        <a:pt x="432" y="6"/>
                      </a:lnTo>
                      <a:cubicBezTo>
                        <a:pt x="448" y="0"/>
                        <a:pt x="464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9" y="9"/>
                      </a:cubicBezTo>
                      <a:lnTo>
                        <a:pt x="489" y="9"/>
                      </a:lnTo>
                      <a:cubicBezTo>
                        <a:pt x="502" y="15"/>
                        <a:pt x="513" y="21"/>
                        <a:pt x="522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3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4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7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1" name="Freeform 341">
                  <a:extLst>
                    <a:ext uri="{FF2B5EF4-FFF2-40B4-BE49-F238E27FC236}">
                      <a16:creationId xmlns:a16="http://schemas.microsoft.com/office/drawing/2014/main" id="{69E713C0-E774-0845-8A04-43BD233B5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0750" y="2284413"/>
                  <a:ext cx="247650" cy="284162"/>
                </a:xfrm>
                <a:custGeom>
                  <a:avLst/>
                  <a:gdLst>
                    <a:gd name="T0" fmla="*/ 664 w 690"/>
                    <a:gd name="T1" fmla="*/ 778 h 788"/>
                    <a:gd name="T2" fmla="*/ 664 w 690"/>
                    <a:gd name="T3" fmla="*/ 778 h 788"/>
                    <a:gd name="T4" fmla="*/ 689 w 690"/>
                    <a:gd name="T5" fmla="*/ 754 h 788"/>
                    <a:gd name="T6" fmla="*/ 689 w 690"/>
                    <a:gd name="T7" fmla="*/ 754 h 788"/>
                    <a:gd name="T8" fmla="*/ 672 w 690"/>
                    <a:gd name="T9" fmla="*/ 722 h 788"/>
                    <a:gd name="T10" fmla="*/ 639 w 690"/>
                    <a:gd name="T11" fmla="*/ 689 h 788"/>
                    <a:gd name="T12" fmla="*/ 606 w 690"/>
                    <a:gd name="T13" fmla="*/ 656 h 788"/>
                    <a:gd name="T14" fmla="*/ 573 w 690"/>
                    <a:gd name="T15" fmla="*/ 623 h 788"/>
                    <a:gd name="T16" fmla="*/ 541 w 690"/>
                    <a:gd name="T17" fmla="*/ 591 h 788"/>
                    <a:gd name="T18" fmla="*/ 508 w 690"/>
                    <a:gd name="T19" fmla="*/ 558 h 788"/>
                    <a:gd name="T20" fmla="*/ 475 w 690"/>
                    <a:gd name="T21" fmla="*/ 525 h 788"/>
                    <a:gd name="T22" fmla="*/ 442 w 690"/>
                    <a:gd name="T23" fmla="*/ 492 h 788"/>
                    <a:gd name="T24" fmla="*/ 410 w 690"/>
                    <a:gd name="T25" fmla="*/ 460 h 788"/>
                    <a:gd name="T26" fmla="*/ 410 w 690"/>
                    <a:gd name="T27" fmla="*/ 460 h 788"/>
                    <a:gd name="T28" fmla="*/ 385 w 690"/>
                    <a:gd name="T29" fmla="*/ 418 h 788"/>
                    <a:gd name="T30" fmla="*/ 385 w 690"/>
                    <a:gd name="T31" fmla="*/ 418 h 788"/>
                    <a:gd name="T32" fmla="*/ 385 w 690"/>
                    <a:gd name="T33" fmla="*/ 369 h 788"/>
                    <a:gd name="T34" fmla="*/ 385 w 690"/>
                    <a:gd name="T35" fmla="*/ 369 h 788"/>
                    <a:gd name="T36" fmla="*/ 410 w 690"/>
                    <a:gd name="T37" fmla="*/ 328 h 788"/>
                    <a:gd name="T38" fmla="*/ 672 w 690"/>
                    <a:gd name="T39" fmla="*/ 66 h 788"/>
                    <a:gd name="T40" fmla="*/ 672 w 690"/>
                    <a:gd name="T41" fmla="*/ 66 h 788"/>
                    <a:gd name="T42" fmla="*/ 689 w 690"/>
                    <a:gd name="T43" fmla="*/ 33 h 788"/>
                    <a:gd name="T44" fmla="*/ 689 w 690"/>
                    <a:gd name="T45" fmla="*/ 33 h 788"/>
                    <a:gd name="T46" fmla="*/ 664 w 690"/>
                    <a:gd name="T47" fmla="*/ 8 h 788"/>
                    <a:gd name="T48" fmla="*/ 664 w 690"/>
                    <a:gd name="T49" fmla="*/ 8 h 788"/>
                    <a:gd name="T50" fmla="*/ 606 w 690"/>
                    <a:gd name="T51" fmla="*/ 0 h 788"/>
                    <a:gd name="T52" fmla="*/ 82 w 690"/>
                    <a:gd name="T53" fmla="*/ 0 h 788"/>
                    <a:gd name="T54" fmla="*/ 82 w 690"/>
                    <a:gd name="T55" fmla="*/ 0 h 788"/>
                    <a:gd name="T56" fmla="*/ 24 w 690"/>
                    <a:gd name="T57" fmla="*/ 8 h 788"/>
                    <a:gd name="T58" fmla="*/ 24 w 690"/>
                    <a:gd name="T59" fmla="*/ 8 h 788"/>
                    <a:gd name="T60" fmla="*/ 0 w 690"/>
                    <a:gd name="T61" fmla="*/ 33 h 788"/>
                    <a:gd name="T62" fmla="*/ 0 w 690"/>
                    <a:gd name="T63" fmla="*/ 33 h 788"/>
                    <a:gd name="T64" fmla="*/ 17 w 690"/>
                    <a:gd name="T65" fmla="*/ 66 h 788"/>
                    <a:gd name="T66" fmla="*/ 49 w 690"/>
                    <a:gd name="T67" fmla="*/ 99 h 788"/>
                    <a:gd name="T68" fmla="*/ 82 w 690"/>
                    <a:gd name="T69" fmla="*/ 131 h 788"/>
                    <a:gd name="T70" fmla="*/ 115 w 690"/>
                    <a:gd name="T71" fmla="*/ 164 h 788"/>
                    <a:gd name="T72" fmla="*/ 147 w 690"/>
                    <a:gd name="T73" fmla="*/ 197 h 788"/>
                    <a:gd name="T74" fmla="*/ 181 w 690"/>
                    <a:gd name="T75" fmla="*/ 230 h 788"/>
                    <a:gd name="T76" fmla="*/ 213 w 690"/>
                    <a:gd name="T77" fmla="*/ 263 h 788"/>
                    <a:gd name="T78" fmla="*/ 246 w 690"/>
                    <a:gd name="T79" fmla="*/ 296 h 788"/>
                    <a:gd name="T80" fmla="*/ 279 w 690"/>
                    <a:gd name="T81" fmla="*/ 328 h 788"/>
                    <a:gd name="T82" fmla="*/ 279 w 690"/>
                    <a:gd name="T83" fmla="*/ 328 h 788"/>
                    <a:gd name="T84" fmla="*/ 303 w 690"/>
                    <a:gd name="T85" fmla="*/ 369 h 788"/>
                    <a:gd name="T86" fmla="*/ 303 w 690"/>
                    <a:gd name="T87" fmla="*/ 369 h 788"/>
                    <a:gd name="T88" fmla="*/ 303 w 690"/>
                    <a:gd name="T89" fmla="*/ 418 h 788"/>
                    <a:gd name="T90" fmla="*/ 303 w 690"/>
                    <a:gd name="T91" fmla="*/ 418 h 788"/>
                    <a:gd name="T92" fmla="*/ 279 w 690"/>
                    <a:gd name="T93" fmla="*/ 460 h 788"/>
                    <a:gd name="T94" fmla="*/ 17 w 690"/>
                    <a:gd name="T95" fmla="*/ 722 h 788"/>
                    <a:gd name="T96" fmla="*/ 17 w 690"/>
                    <a:gd name="T97" fmla="*/ 722 h 788"/>
                    <a:gd name="T98" fmla="*/ 0 w 690"/>
                    <a:gd name="T99" fmla="*/ 754 h 788"/>
                    <a:gd name="T100" fmla="*/ 0 w 690"/>
                    <a:gd name="T101" fmla="*/ 754 h 788"/>
                    <a:gd name="T102" fmla="*/ 24 w 690"/>
                    <a:gd name="T103" fmla="*/ 778 h 788"/>
                    <a:gd name="T104" fmla="*/ 24 w 690"/>
                    <a:gd name="T105" fmla="*/ 778 h 788"/>
                    <a:gd name="T106" fmla="*/ 82 w 690"/>
                    <a:gd name="T107" fmla="*/ 787 h 788"/>
                    <a:gd name="T108" fmla="*/ 606 w 690"/>
                    <a:gd name="T109" fmla="*/ 787 h 788"/>
                    <a:gd name="T110" fmla="*/ 606 w 690"/>
                    <a:gd name="T111" fmla="*/ 787 h 788"/>
                    <a:gd name="T112" fmla="*/ 664 w 690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90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80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3" y="623"/>
                      </a:lnTo>
                      <a:lnTo>
                        <a:pt x="541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0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7" y="66"/>
                      </a:cubicBezTo>
                      <a:lnTo>
                        <a:pt x="49" y="99"/>
                      </a:ln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7" y="197"/>
                      </a:lnTo>
                      <a:lnTo>
                        <a:pt x="181" y="230"/>
                      </a:lnTo>
                      <a:lnTo>
                        <a:pt x="213" y="263"/>
                      </a:lnTo>
                      <a:lnTo>
                        <a:pt x="246" y="296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9" y="460"/>
                      </a:cubicBez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8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2" name="Freeform 342">
                  <a:extLst>
                    <a:ext uri="{FF2B5EF4-FFF2-40B4-BE49-F238E27FC236}">
                      <a16:creationId xmlns:a16="http://schemas.microsoft.com/office/drawing/2014/main" id="{5D6938FE-872A-0C4E-AA3B-3438498C3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2288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5 w 690"/>
                    <a:gd name="T13" fmla="*/ 8 h 788"/>
                    <a:gd name="T14" fmla="*/ 82 w 690"/>
                    <a:gd name="T15" fmla="*/ 0 h 788"/>
                    <a:gd name="T16" fmla="*/ 25 w 690"/>
                    <a:gd name="T17" fmla="*/ 8 h 788"/>
                    <a:gd name="T18" fmla="*/ 0 w 690"/>
                    <a:gd name="T19" fmla="*/ 33 h 788"/>
                    <a:gd name="T20" fmla="*/ 17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1 w 690"/>
                    <a:gd name="T35" fmla="*/ 558 h 788"/>
                    <a:gd name="T36" fmla="*/ 115 w 690"/>
                    <a:gd name="T37" fmla="*/ 623 h 788"/>
                    <a:gd name="T38" fmla="*/ 50 w 690"/>
                    <a:gd name="T39" fmla="*/ 689 h 788"/>
                    <a:gd name="T40" fmla="*/ 17 w 690"/>
                    <a:gd name="T41" fmla="*/ 722 h 788"/>
                    <a:gd name="T42" fmla="*/ 0 w 690"/>
                    <a:gd name="T43" fmla="*/ 754 h 788"/>
                    <a:gd name="T44" fmla="*/ 25 w 690"/>
                    <a:gd name="T45" fmla="*/ 778 h 788"/>
                    <a:gd name="T46" fmla="*/ 607 w 690"/>
                    <a:gd name="T47" fmla="*/ 787 h 788"/>
                    <a:gd name="T48" fmla="*/ 665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5" y="8"/>
                      </a:cubicBezTo>
                      <a:lnTo>
                        <a:pt x="665" y="8"/>
                      </a:lnTo>
                      <a:cubicBezTo>
                        <a:pt x="648" y="3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1" y="0"/>
                        <a:pt x="41" y="3"/>
                        <a:pt x="25" y="8"/>
                      </a:cubicBezTo>
                      <a:lnTo>
                        <a:pt x="25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7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1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1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1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50" y="689"/>
                      </a:lnTo>
                      <a:lnTo>
                        <a:pt x="17" y="722"/>
                      </a:lnTo>
                      <a:lnTo>
                        <a:pt x="17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5" y="778"/>
                      </a:cubicBezTo>
                      <a:lnTo>
                        <a:pt x="25" y="778"/>
                      </a:lnTo>
                      <a:cubicBezTo>
                        <a:pt x="41" y="784"/>
                        <a:pt x="61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9" y="787"/>
                        <a:pt x="648" y="784"/>
                        <a:pt x="665" y="778"/>
                      </a:cubicBezTo>
                      <a:lnTo>
                        <a:pt x="665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1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1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3" name="Freeform 343">
                  <a:extLst>
                    <a:ext uri="{FF2B5EF4-FFF2-40B4-BE49-F238E27FC236}">
                      <a16:creationId xmlns:a16="http://schemas.microsoft.com/office/drawing/2014/main" id="{3B0FB950-50F6-8E40-9164-1418BBF8E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7475" y="2332038"/>
                  <a:ext cx="187325" cy="187325"/>
                </a:xfrm>
                <a:custGeom>
                  <a:avLst/>
                  <a:gdLst>
                    <a:gd name="T0" fmla="*/ 382 w 519"/>
                    <a:gd name="T1" fmla="*/ 235 h 520"/>
                    <a:gd name="T2" fmla="*/ 325 w 519"/>
                    <a:gd name="T3" fmla="*/ 161 h 520"/>
                    <a:gd name="T4" fmla="*/ 292 w 519"/>
                    <a:gd name="T5" fmla="*/ 140 h 520"/>
                    <a:gd name="T6" fmla="*/ 283 w 519"/>
                    <a:gd name="T7" fmla="*/ 136 h 520"/>
                    <a:gd name="T8" fmla="*/ 235 w 519"/>
                    <a:gd name="T9" fmla="*/ 136 h 520"/>
                    <a:gd name="T10" fmla="*/ 194 w 519"/>
                    <a:gd name="T11" fmla="*/ 161 h 520"/>
                    <a:gd name="T12" fmla="*/ 161 w 519"/>
                    <a:gd name="T13" fmla="*/ 194 h 520"/>
                    <a:gd name="T14" fmla="*/ 136 w 519"/>
                    <a:gd name="T15" fmla="*/ 235 h 520"/>
                    <a:gd name="T16" fmla="*/ 136 w 519"/>
                    <a:gd name="T17" fmla="*/ 284 h 520"/>
                    <a:gd name="T18" fmla="*/ 194 w 519"/>
                    <a:gd name="T19" fmla="*/ 358 h 520"/>
                    <a:gd name="T20" fmla="*/ 235 w 519"/>
                    <a:gd name="T21" fmla="*/ 382 h 520"/>
                    <a:gd name="T22" fmla="*/ 283 w 519"/>
                    <a:gd name="T23" fmla="*/ 382 h 520"/>
                    <a:gd name="T24" fmla="*/ 292 w 519"/>
                    <a:gd name="T25" fmla="*/ 379 h 520"/>
                    <a:gd name="T26" fmla="*/ 325 w 519"/>
                    <a:gd name="T27" fmla="*/ 358 h 520"/>
                    <a:gd name="T28" fmla="*/ 357 w 519"/>
                    <a:gd name="T29" fmla="*/ 326 h 520"/>
                    <a:gd name="T30" fmla="*/ 382 w 519"/>
                    <a:gd name="T31" fmla="*/ 284 h 520"/>
                    <a:gd name="T32" fmla="*/ 513 w 519"/>
                    <a:gd name="T33" fmla="*/ 235 h 520"/>
                    <a:gd name="T34" fmla="*/ 513 w 519"/>
                    <a:gd name="T35" fmla="*/ 284 h 520"/>
                    <a:gd name="T36" fmla="*/ 488 w 519"/>
                    <a:gd name="T37" fmla="*/ 326 h 520"/>
                    <a:gd name="T38" fmla="*/ 423 w 519"/>
                    <a:gd name="T39" fmla="*/ 391 h 520"/>
                    <a:gd name="T40" fmla="*/ 357 w 519"/>
                    <a:gd name="T41" fmla="*/ 457 h 520"/>
                    <a:gd name="T42" fmla="*/ 325 w 519"/>
                    <a:gd name="T43" fmla="*/ 489 h 520"/>
                    <a:gd name="T44" fmla="*/ 292 w 519"/>
                    <a:gd name="T45" fmla="*/ 510 h 520"/>
                    <a:gd name="T46" fmla="*/ 283 w 519"/>
                    <a:gd name="T47" fmla="*/ 514 h 520"/>
                    <a:gd name="T48" fmla="*/ 235 w 519"/>
                    <a:gd name="T49" fmla="*/ 514 h 520"/>
                    <a:gd name="T50" fmla="*/ 161 w 519"/>
                    <a:gd name="T51" fmla="*/ 457 h 520"/>
                    <a:gd name="T52" fmla="*/ 30 w 519"/>
                    <a:gd name="T53" fmla="*/ 326 h 520"/>
                    <a:gd name="T54" fmla="*/ 5 w 519"/>
                    <a:gd name="T55" fmla="*/ 284 h 520"/>
                    <a:gd name="T56" fmla="*/ 5 w 519"/>
                    <a:gd name="T57" fmla="*/ 235 h 520"/>
                    <a:gd name="T58" fmla="*/ 30 w 519"/>
                    <a:gd name="T59" fmla="*/ 194 h 520"/>
                    <a:gd name="T60" fmla="*/ 95 w 519"/>
                    <a:gd name="T61" fmla="*/ 129 h 520"/>
                    <a:gd name="T62" fmla="*/ 194 w 519"/>
                    <a:gd name="T63" fmla="*/ 30 h 520"/>
                    <a:gd name="T64" fmla="*/ 235 w 519"/>
                    <a:gd name="T65" fmla="*/ 6 h 520"/>
                    <a:gd name="T66" fmla="*/ 283 w 519"/>
                    <a:gd name="T67" fmla="*/ 6 h 520"/>
                    <a:gd name="T68" fmla="*/ 292 w 519"/>
                    <a:gd name="T69" fmla="*/ 9 h 520"/>
                    <a:gd name="T70" fmla="*/ 325 w 519"/>
                    <a:gd name="T71" fmla="*/ 30 h 520"/>
                    <a:gd name="T72" fmla="*/ 488 w 519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19" h="520">
                      <a:moveTo>
                        <a:pt x="382" y="235"/>
                      </a:moveTo>
                      <a:lnTo>
                        <a:pt x="382" y="235"/>
                      </a:lnTo>
                      <a:cubicBezTo>
                        <a:pt x="377" y="218"/>
                        <a:pt x="368" y="205"/>
                        <a:pt x="357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6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89" y="139"/>
                        <a:pt x="286" y="137"/>
                        <a:pt x="283" y="136"/>
                      </a:cubicBezTo>
                      <a:lnTo>
                        <a:pt x="283" y="136"/>
                      </a:lnTo>
                      <a:cubicBezTo>
                        <a:pt x="267" y="131"/>
                        <a:pt x="251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8" y="142"/>
                        <a:pt x="205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49" y="205"/>
                        <a:pt x="142" y="218"/>
                        <a:pt x="136" y="235"/>
                      </a:cubicBezTo>
                      <a:lnTo>
                        <a:pt x="136" y="235"/>
                      </a:lnTo>
                      <a:cubicBezTo>
                        <a:pt x="131" y="252"/>
                        <a:pt x="131" y="268"/>
                        <a:pt x="136" y="284"/>
                      </a:cubicBezTo>
                      <a:lnTo>
                        <a:pt x="136" y="284"/>
                      </a:lnTo>
                      <a:cubicBezTo>
                        <a:pt x="142" y="301"/>
                        <a:pt x="149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5" y="369"/>
                        <a:pt x="218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1" y="388"/>
                        <a:pt x="267" y="388"/>
                        <a:pt x="283" y="382"/>
                      </a:cubicBezTo>
                      <a:lnTo>
                        <a:pt x="283" y="382"/>
                      </a:lnTo>
                      <a:cubicBezTo>
                        <a:pt x="286" y="381"/>
                        <a:pt x="289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6" y="367"/>
                        <a:pt x="325" y="358"/>
                      </a:cubicBezTo>
                      <a:lnTo>
                        <a:pt x="357" y="326"/>
                      </a:lnTo>
                      <a:lnTo>
                        <a:pt x="357" y="326"/>
                      </a:lnTo>
                      <a:cubicBezTo>
                        <a:pt x="368" y="314"/>
                        <a:pt x="377" y="301"/>
                        <a:pt x="382" y="284"/>
                      </a:cubicBezTo>
                      <a:lnTo>
                        <a:pt x="382" y="284"/>
                      </a:lnTo>
                      <a:cubicBezTo>
                        <a:pt x="387" y="268"/>
                        <a:pt x="387" y="252"/>
                        <a:pt x="382" y="235"/>
                      </a:cubicBezTo>
                      <a:close/>
                      <a:moveTo>
                        <a:pt x="513" y="235"/>
                      </a:moveTo>
                      <a:lnTo>
                        <a:pt x="513" y="235"/>
                      </a:lnTo>
                      <a:cubicBezTo>
                        <a:pt x="518" y="252"/>
                        <a:pt x="518" y="268"/>
                        <a:pt x="513" y="284"/>
                      </a:cubicBezTo>
                      <a:lnTo>
                        <a:pt x="513" y="284"/>
                      </a:lnTo>
                      <a:cubicBezTo>
                        <a:pt x="508" y="301"/>
                        <a:pt x="499" y="314"/>
                        <a:pt x="488" y="326"/>
                      </a:cubicBezTo>
                      <a:lnTo>
                        <a:pt x="456" y="358"/>
                      </a:lnTo>
                      <a:lnTo>
                        <a:pt x="423" y="391"/>
                      </a:lnTo>
                      <a:lnTo>
                        <a:pt x="390" y="424"/>
                      </a:lnTo>
                      <a:lnTo>
                        <a:pt x="357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6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89" y="512"/>
                        <a:pt x="286" y="513"/>
                        <a:pt x="283" y="514"/>
                      </a:cubicBezTo>
                      <a:lnTo>
                        <a:pt x="283" y="514"/>
                      </a:lnTo>
                      <a:cubicBezTo>
                        <a:pt x="267" y="519"/>
                        <a:pt x="251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8" y="508"/>
                        <a:pt x="205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0" y="301"/>
                        <a:pt x="5" y="284"/>
                      </a:cubicBezTo>
                      <a:lnTo>
                        <a:pt x="5" y="284"/>
                      </a:lnTo>
                      <a:cubicBezTo>
                        <a:pt x="0" y="268"/>
                        <a:pt x="0" y="252"/>
                        <a:pt x="5" y="235"/>
                      </a:cubicBezTo>
                      <a:lnTo>
                        <a:pt x="5" y="235"/>
                      </a:lnTo>
                      <a:cubicBezTo>
                        <a:pt x="10" y="218"/>
                        <a:pt x="19" y="205"/>
                        <a:pt x="30" y="194"/>
                      </a:cubicBezTo>
                      <a:lnTo>
                        <a:pt x="62" y="161"/>
                      </a:lnTo>
                      <a:lnTo>
                        <a:pt x="95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5" y="20"/>
                        <a:pt x="218" y="11"/>
                        <a:pt x="235" y="6"/>
                      </a:cubicBezTo>
                      <a:lnTo>
                        <a:pt x="235" y="6"/>
                      </a:lnTo>
                      <a:cubicBezTo>
                        <a:pt x="251" y="0"/>
                        <a:pt x="267" y="0"/>
                        <a:pt x="283" y="6"/>
                      </a:cubicBezTo>
                      <a:lnTo>
                        <a:pt x="283" y="6"/>
                      </a:lnTo>
                      <a:cubicBezTo>
                        <a:pt x="286" y="7"/>
                        <a:pt x="289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6" y="21"/>
                        <a:pt x="325" y="30"/>
                      </a:cubicBezTo>
                      <a:lnTo>
                        <a:pt x="488" y="194"/>
                      </a:lnTo>
                      <a:lnTo>
                        <a:pt x="488" y="194"/>
                      </a:lnTo>
                      <a:cubicBezTo>
                        <a:pt x="499" y="205"/>
                        <a:pt x="508" y="218"/>
                        <a:pt x="513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4" name="Freeform 346">
                  <a:extLst>
                    <a:ext uri="{FF2B5EF4-FFF2-40B4-BE49-F238E27FC236}">
                      <a16:creationId xmlns:a16="http://schemas.microsoft.com/office/drawing/2014/main" id="{D31F04EA-DDC9-CA4E-8D77-EB09B5533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7325" y="2403475"/>
                  <a:ext cx="46038" cy="46038"/>
                </a:xfrm>
                <a:custGeom>
                  <a:avLst/>
                  <a:gdLst>
                    <a:gd name="T0" fmla="*/ 96 w 127"/>
                    <a:gd name="T1" fmla="*/ 9 h 127"/>
                    <a:gd name="T2" fmla="*/ 96 w 127"/>
                    <a:gd name="T3" fmla="*/ 9 h 127"/>
                    <a:gd name="T4" fmla="*/ 87 w 127"/>
                    <a:gd name="T5" fmla="*/ 5 h 127"/>
                    <a:gd name="T6" fmla="*/ 87 w 127"/>
                    <a:gd name="T7" fmla="*/ 5 h 127"/>
                    <a:gd name="T8" fmla="*/ 39 w 127"/>
                    <a:gd name="T9" fmla="*/ 5 h 127"/>
                    <a:gd name="T10" fmla="*/ 39 w 127"/>
                    <a:gd name="T11" fmla="*/ 5 h 127"/>
                    <a:gd name="T12" fmla="*/ 6 w 127"/>
                    <a:gd name="T13" fmla="*/ 38 h 127"/>
                    <a:gd name="T14" fmla="*/ 6 w 127"/>
                    <a:gd name="T15" fmla="*/ 38 h 127"/>
                    <a:gd name="T16" fmla="*/ 6 w 127"/>
                    <a:gd name="T17" fmla="*/ 87 h 127"/>
                    <a:gd name="T18" fmla="*/ 6 w 127"/>
                    <a:gd name="T19" fmla="*/ 87 h 127"/>
                    <a:gd name="T20" fmla="*/ 39 w 127"/>
                    <a:gd name="T21" fmla="*/ 120 h 127"/>
                    <a:gd name="T22" fmla="*/ 39 w 127"/>
                    <a:gd name="T23" fmla="*/ 120 h 127"/>
                    <a:gd name="T24" fmla="*/ 87 w 127"/>
                    <a:gd name="T25" fmla="*/ 120 h 127"/>
                    <a:gd name="T26" fmla="*/ 87 w 127"/>
                    <a:gd name="T27" fmla="*/ 120 h 127"/>
                    <a:gd name="T28" fmla="*/ 96 w 127"/>
                    <a:gd name="T29" fmla="*/ 116 h 127"/>
                    <a:gd name="T30" fmla="*/ 96 w 127"/>
                    <a:gd name="T31" fmla="*/ 116 h 127"/>
                    <a:gd name="T32" fmla="*/ 120 w 127"/>
                    <a:gd name="T33" fmla="*/ 87 h 127"/>
                    <a:gd name="T34" fmla="*/ 120 w 127"/>
                    <a:gd name="T35" fmla="*/ 87 h 127"/>
                    <a:gd name="T36" fmla="*/ 120 w 127"/>
                    <a:gd name="T37" fmla="*/ 38 h 127"/>
                    <a:gd name="T38" fmla="*/ 120 w 127"/>
                    <a:gd name="T39" fmla="*/ 38 h 127"/>
                    <a:gd name="T40" fmla="*/ 96 w 127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96" y="9"/>
                      </a:moveTo>
                      <a:lnTo>
                        <a:pt x="96" y="9"/>
                      </a:lnTo>
                      <a:cubicBezTo>
                        <a:pt x="93" y="8"/>
                        <a:pt x="90" y="6"/>
                        <a:pt x="87" y="5"/>
                      </a:cubicBezTo>
                      <a:lnTo>
                        <a:pt x="87" y="5"/>
                      </a:lnTo>
                      <a:cubicBezTo>
                        <a:pt x="71" y="0"/>
                        <a:pt x="55" y="0"/>
                        <a:pt x="39" y="5"/>
                      </a:cubicBezTo>
                      <a:lnTo>
                        <a:pt x="39" y="5"/>
                      </a:lnTo>
                      <a:cubicBezTo>
                        <a:pt x="22" y="10"/>
                        <a:pt x="11" y="21"/>
                        <a:pt x="6" y="38"/>
                      </a:cubicBezTo>
                      <a:lnTo>
                        <a:pt x="6" y="38"/>
                      </a:lnTo>
                      <a:cubicBezTo>
                        <a:pt x="0" y="55"/>
                        <a:pt x="0" y="71"/>
                        <a:pt x="6" y="87"/>
                      </a:cubicBezTo>
                      <a:lnTo>
                        <a:pt x="6" y="87"/>
                      </a:lnTo>
                      <a:cubicBezTo>
                        <a:pt x="11" y="104"/>
                        <a:pt x="22" y="114"/>
                        <a:pt x="39" y="120"/>
                      </a:cubicBezTo>
                      <a:lnTo>
                        <a:pt x="39" y="120"/>
                      </a:lnTo>
                      <a:cubicBezTo>
                        <a:pt x="55" y="126"/>
                        <a:pt x="71" y="126"/>
                        <a:pt x="87" y="120"/>
                      </a:cubicBezTo>
                      <a:lnTo>
                        <a:pt x="87" y="120"/>
                      </a:lnTo>
                      <a:cubicBezTo>
                        <a:pt x="90" y="119"/>
                        <a:pt x="93" y="118"/>
                        <a:pt x="96" y="116"/>
                      </a:cubicBezTo>
                      <a:lnTo>
                        <a:pt x="96" y="116"/>
                      </a:lnTo>
                      <a:cubicBezTo>
                        <a:pt x="108" y="110"/>
                        <a:pt x="116" y="101"/>
                        <a:pt x="120" y="87"/>
                      </a:cubicBezTo>
                      <a:lnTo>
                        <a:pt x="120" y="87"/>
                      </a:lnTo>
                      <a:cubicBezTo>
                        <a:pt x="126" y="71"/>
                        <a:pt x="126" y="55"/>
                        <a:pt x="120" y="38"/>
                      </a:cubicBezTo>
                      <a:lnTo>
                        <a:pt x="120" y="38"/>
                      </a:lnTo>
                      <a:cubicBezTo>
                        <a:pt x="116" y="25"/>
                        <a:pt x="108" y="15"/>
                        <a:pt x="96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5" name="Freeform 349">
                  <a:extLst>
                    <a:ext uri="{FF2B5EF4-FFF2-40B4-BE49-F238E27FC236}">
                      <a16:creationId xmlns:a16="http://schemas.microsoft.com/office/drawing/2014/main" id="{6A1FA795-7909-7746-805C-8D10AB550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038" y="2573338"/>
                  <a:ext cx="247650" cy="136525"/>
                </a:xfrm>
                <a:custGeom>
                  <a:avLst/>
                  <a:gdLst>
                    <a:gd name="T0" fmla="*/ 664 w 689"/>
                    <a:gd name="T1" fmla="*/ 369 h 379"/>
                    <a:gd name="T2" fmla="*/ 664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3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9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0 w 689"/>
                    <a:gd name="T43" fmla="*/ 148 h 379"/>
                    <a:gd name="T44" fmla="*/ 148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7 w 689"/>
                    <a:gd name="T53" fmla="*/ 312 h 379"/>
                    <a:gd name="T54" fmla="*/ 17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5 w 689"/>
                    <a:gd name="T61" fmla="*/ 369 h 379"/>
                    <a:gd name="T62" fmla="*/ 25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4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4" y="369"/>
                      </a:moveTo>
                      <a:lnTo>
                        <a:pt x="664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3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9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3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8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6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1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9" y="378"/>
                        <a:pt x="648" y="375"/>
                        <a:pt x="664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6" name="Freeform 350">
                  <a:extLst>
                    <a:ext uri="{FF2B5EF4-FFF2-40B4-BE49-F238E27FC236}">
                      <a16:creationId xmlns:a16="http://schemas.microsoft.com/office/drawing/2014/main" id="{864E69E7-AB1D-6347-AFF5-036BA91E7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1000" y="2573338"/>
                  <a:ext cx="247650" cy="136525"/>
                </a:xfrm>
                <a:custGeom>
                  <a:avLst/>
                  <a:gdLst>
                    <a:gd name="T0" fmla="*/ 639 w 690"/>
                    <a:gd name="T1" fmla="*/ 279 h 379"/>
                    <a:gd name="T2" fmla="*/ 606 w 690"/>
                    <a:gd name="T3" fmla="*/ 246 h 379"/>
                    <a:gd name="T4" fmla="*/ 574 w 690"/>
                    <a:gd name="T5" fmla="*/ 213 h 379"/>
                    <a:gd name="T6" fmla="*/ 541 w 690"/>
                    <a:gd name="T7" fmla="*/ 180 h 379"/>
                    <a:gd name="T8" fmla="*/ 508 w 690"/>
                    <a:gd name="T9" fmla="*/ 148 h 379"/>
                    <a:gd name="T10" fmla="*/ 475 w 690"/>
                    <a:gd name="T11" fmla="*/ 115 h 379"/>
                    <a:gd name="T12" fmla="*/ 443 w 690"/>
                    <a:gd name="T13" fmla="*/ 82 h 379"/>
                    <a:gd name="T14" fmla="*/ 410 w 690"/>
                    <a:gd name="T15" fmla="*/ 50 h 379"/>
                    <a:gd name="T16" fmla="*/ 378 w 690"/>
                    <a:gd name="T17" fmla="*/ 16 h 379"/>
                    <a:gd name="T18" fmla="*/ 378 w 690"/>
                    <a:gd name="T19" fmla="*/ 16 h 379"/>
                    <a:gd name="T20" fmla="*/ 344 w 690"/>
                    <a:gd name="T21" fmla="*/ 0 h 379"/>
                    <a:gd name="T22" fmla="*/ 344 w 690"/>
                    <a:gd name="T23" fmla="*/ 0 h 379"/>
                    <a:gd name="T24" fmla="*/ 312 w 690"/>
                    <a:gd name="T25" fmla="*/ 16 h 379"/>
                    <a:gd name="T26" fmla="*/ 279 w 690"/>
                    <a:gd name="T27" fmla="*/ 50 h 379"/>
                    <a:gd name="T28" fmla="*/ 246 w 690"/>
                    <a:gd name="T29" fmla="*/ 82 h 379"/>
                    <a:gd name="T30" fmla="*/ 214 w 690"/>
                    <a:gd name="T31" fmla="*/ 115 h 379"/>
                    <a:gd name="T32" fmla="*/ 181 w 690"/>
                    <a:gd name="T33" fmla="*/ 148 h 379"/>
                    <a:gd name="T34" fmla="*/ 148 w 690"/>
                    <a:gd name="T35" fmla="*/ 180 h 379"/>
                    <a:gd name="T36" fmla="*/ 115 w 690"/>
                    <a:gd name="T37" fmla="*/ 213 h 379"/>
                    <a:gd name="T38" fmla="*/ 82 w 690"/>
                    <a:gd name="T39" fmla="*/ 246 h 379"/>
                    <a:gd name="T40" fmla="*/ 49 w 690"/>
                    <a:gd name="T41" fmla="*/ 279 h 379"/>
                    <a:gd name="T42" fmla="*/ 17 w 690"/>
                    <a:gd name="T43" fmla="*/ 312 h 379"/>
                    <a:gd name="T44" fmla="*/ 17 w 690"/>
                    <a:gd name="T45" fmla="*/ 312 h 379"/>
                    <a:gd name="T46" fmla="*/ 0 w 690"/>
                    <a:gd name="T47" fmla="*/ 344 h 379"/>
                    <a:gd name="T48" fmla="*/ 0 w 690"/>
                    <a:gd name="T49" fmla="*/ 344 h 379"/>
                    <a:gd name="T50" fmla="*/ 25 w 690"/>
                    <a:gd name="T51" fmla="*/ 369 h 379"/>
                    <a:gd name="T52" fmla="*/ 25 w 690"/>
                    <a:gd name="T53" fmla="*/ 369 h 379"/>
                    <a:gd name="T54" fmla="*/ 82 w 690"/>
                    <a:gd name="T55" fmla="*/ 378 h 379"/>
                    <a:gd name="T56" fmla="*/ 606 w 690"/>
                    <a:gd name="T57" fmla="*/ 378 h 379"/>
                    <a:gd name="T58" fmla="*/ 606 w 690"/>
                    <a:gd name="T59" fmla="*/ 378 h 379"/>
                    <a:gd name="T60" fmla="*/ 664 w 690"/>
                    <a:gd name="T61" fmla="*/ 369 h 379"/>
                    <a:gd name="T62" fmla="*/ 664 w 690"/>
                    <a:gd name="T63" fmla="*/ 369 h 379"/>
                    <a:gd name="T64" fmla="*/ 689 w 690"/>
                    <a:gd name="T65" fmla="*/ 344 h 379"/>
                    <a:gd name="T66" fmla="*/ 689 w 690"/>
                    <a:gd name="T67" fmla="*/ 344 h 379"/>
                    <a:gd name="T68" fmla="*/ 672 w 690"/>
                    <a:gd name="T69" fmla="*/ 312 h 379"/>
                    <a:gd name="T70" fmla="*/ 639 w 690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0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8" y="16"/>
                      </a:lnTo>
                      <a:lnTo>
                        <a:pt x="378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2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4" y="115"/>
                      </a:lnTo>
                      <a:lnTo>
                        <a:pt x="181" y="148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7" y="312"/>
                      </a:lnTo>
                      <a:lnTo>
                        <a:pt x="17" y="312"/>
                      </a:lnTo>
                      <a:cubicBezTo>
                        <a:pt x="6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4"/>
                        <a:pt x="25" y="369"/>
                      </a:cubicBezTo>
                      <a:lnTo>
                        <a:pt x="25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4" y="369"/>
                      </a:cubicBezTo>
                      <a:lnTo>
                        <a:pt x="664" y="369"/>
                      </a:lnTo>
                      <a:cubicBezTo>
                        <a:pt x="681" y="364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4"/>
                        <a:pt x="684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7" name="Freeform 351">
                  <a:extLst>
                    <a:ext uri="{FF2B5EF4-FFF2-40B4-BE49-F238E27FC236}">
                      <a16:creationId xmlns:a16="http://schemas.microsoft.com/office/drawing/2014/main" id="{3DE2135E-F865-7543-95F0-7618E09C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325" y="2714625"/>
                  <a:ext cx="247650" cy="136525"/>
                </a:xfrm>
                <a:custGeom>
                  <a:avLst/>
                  <a:gdLst>
                    <a:gd name="T0" fmla="*/ 663 w 689"/>
                    <a:gd name="T1" fmla="*/ 368 h 378"/>
                    <a:gd name="T2" fmla="*/ 663 w 689"/>
                    <a:gd name="T3" fmla="*/ 368 h 378"/>
                    <a:gd name="T4" fmla="*/ 688 w 689"/>
                    <a:gd name="T5" fmla="*/ 344 h 378"/>
                    <a:gd name="T6" fmla="*/ 688 w 689"/>
                    <a:gd name="T7" fmla="*/ 344 h 378"/>
                    <a:gd name="T8" fmla="*/ 672 w 689"/>
                    <a:gd name="T9" fmla="*/ 311 h 378"/>
                    <a:gd name="T10" fmla="*/ 639 w 689"/>
                    <a:gd name="T11" fmla="*/ 278 h 378"/>
                    <a:gd name="T12" fmla="*/ 606 w 689"/>
                    <a:gd name="T13" fmla="*/ 246 h 378"/>
                    <a:gd name="T14" fmla="*/ 573 w 689"/>
                    <a:gd name="T15" fmla="*/ 213 h 378"/>
                    <a:gd name="T16" fmla="*/ 541 w 689"/>
                    <a:gd name="T17" fmla="*/ 180 h 378"/>
                    <a:gd name="T18" fmla="*/ 508 w 689"/>
                    <a:gd name="T19" fmla="*/ 147 h 378"/>
                    <a:gd name="T20" fmla="*/ 475 w 689"/>
                    <a:gd name="T21" fmla="*/ 114 h 378"/>
                    <a:gd name="T22" fmla="*/ 443 w 689"/>
                    <a:gd name="T23" fmla="*/ 82 h 378"/>
                    <a:gd name="T24" fmla="*/ 409 w 689"/>
                    <a:gd name="T25" fmla="*/ 49 h 378"/>
                    <a:gd name="T26" fmla="*/ 377 w 689"/>
                    <a:gd name="T27" fmla="*/ 16 h 378"/>
                    <a:gd name="T28" fmla="*/ 377 w 689"/>
                    <a:gd name="T29" fmla="*/ 16 h 378"/>
                    <a:gd name="T30" fmla="*/ 344 w 689"/>
                    <a:gd name="T31" fmla="*/ 0 h 378"/>
                    <a:gd name="T32" fmla="*/ 344 w 689"/>
                    <a:gd name="T33" fmla="*/ 0 h 378"/>
                    <a:gd name="T34" fmla="*/ 311 w 689"/>
                    <a:gd name="T35" fmla="*/ 16 h 378"/>
                    <a:gd name="T36" fmla="*/ 279 w 689"/>
                    <a:gd name="T37" fmla="*/ 49 h 378"/>
                    <a:gd name="T38" fmla="*/ 245 w 689"/>
                    <a:gd name="T39" fmla="*/ 82 h 378"/>
                    <a:gd name="T40" fmla="*/ 147 w 689"/>
                    <a:gd name="T41" fmla="*/ 180 h 378"/>
                    <a:gd name="T42" fmla="*/ 115 w 689"/>
                    <a:gd name="T43" fmla="*/ 213 h 378"/>
                    <a:gd name="T44" fmla="*/ 81 w 689"/>
                    <a:gd name="T45" fmla="*/ 246 h 378"/>
                    <a:gd name="T46" fmla="*/ 16 w 689"/>
                    <a:gd name="T47" fmla="*/ 311 h 378"/>
                    <a:gd name="T48" fmla="*/ 16 w 689"/>
                    <a:gd name="T49" fmla="*/ 311 h 378"/>
                    <a:gd name="T50" fmla="*/ 0 w 689"/>
                    <a:gd name="T51" fmla="*/ 344 h 378"/>
                    <a:gd name="T52" fmla="*/ 0 w 689"/>
                    <a:gd name="T53" fmla="*/ 344 h 378"/>
                    <a:gd name="T54" fmla="*/ 25 w 689"/>
                    <a:gd name="T55" fmla="*/ 368 h 378"/>
                    <a:gd name="T56" fmla="*/ 25 w 689"/>
                    <a:gd name="T57" fmla="*/ 368 h 378"/>
                    <a:gd name="T58" fmla="*/ 81 w 689"/>
                    <a:gd name="T59" fmla="*/ 377 h 378"/>
                    <a:gd name="T60" fmla="*/ 606 w 689"/>
                    <a:gd name="T61" fmla="*/ 377 h 378"/>
                    <a:gd name="T62" fmla="*/ 606 w 689"/>
                    <a:gd name="T63" fmla="*/ 377 h 378"/>
                    <a:gd name="T64" fmla="*/ 663 w 689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9" h="378">
                      <a:moveTo>
                        <a:pt x="663" y="368"/>
                      </a:moveTo>
                      <a:lnTo>
                        <a:pt x="663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5" y="114"/>
                      </a:lnTo>
                      <a:lnTo>
                        <a:pt x="443" y="82"/>
                      </a:lnTo>
                      <a:lnTo>
                        <a:pt x="409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9" y="49"/>
                      </a:lnTo>
                      <a:lnTo>
                        <a:pt x="245" y="82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1" y="246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1" y="377"/>
                      </a:cubicBezTo>
                      <a:lnTo>
                        <a:pt x="606" y="377"/>
                      </a:lnTo>
                      <a:lnTo>
                        <a:pt x="606" y="377"/>
                      </a:lnTo>
                      <a:cubicBezTo>
                        <a:pt x="628" y="377"/>
                        <a:pt x="647" y="374"/>
                        <a:pt x="663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8" name="Freeform 352">
                  <a:extLst>
                    <a:ext uri="{FF2B5EF4-FFF2-40B4-BE49-F238E27FC236}">
                      <a16:creationId xmlns:a16="http://schemas.microsoft.com/office/drawing/2014/main" id="{C953CC68-C5B2-D74D-9D25-CC33EA50C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9713" y="2714625"/>
                  <a:ext cx="247650" cy="136525"/>
                </a:xfrm>
                <a:custGeom>
                  <a:avLst/>
                  <a:gdLst>
                    <a:gd name="T0" fmla="*/ 377 w 689"/>
                    <a:gd name="T1" fmla="*/ 16 h 378"/>
                    <a:gd name="T2" fmla="*/ 377 w 689"/>
                    <a:gd name="T3" fmla="*/ 16 h 378"/>
                    <a:gd name="T4" fmla="*/ 344 w 689"/>
                    <a:gd name="T5" fmla="*/ 0 h 378"/>
                    <a:gd name="T6" fmla="*/ 344 w 689"/>
                    <a:gd name="T7" fmla="*/ 0 h 378"/>
                    <a:gd name="T8" fmla="*/ 311 w 689"/>
                    <a:gd name="T9" fmla="*/ 16 h 378"/>
                    <a:gd name="T10" fmla="*/ 278 w 689"/>
                    <a:gd name="T11" fmla="*/ 49 h 378"/>
                    <a:gd name="T12" fmla="*/ 246 w 689"/>
                    <a:gd name="T13" fmla="*/ 82 h 378"/>
                    <a:gd name="T14" fmla="*/ 213 w 689"/>
                    <a:gd name="T15" fmla="*/ 114 h 378"/>
                    <a:gd name="T16" fmla="*/ 180 w 689"/>
                    <a:gd name="T17" fmla="*/ 147 h 378"/>
                    <a:gd name="T18" fmla="*/ 147 w 689"/>
                    <a:gd name="T19" fmla="*/ 180 h 378"/>
                    <a:gd name="T20" fmla="*/ 115 w 689"/>
                    <a:gd name="T21" fmla="*/ 213 h 378"/>
                    <a:gd name="T22" fmla="*/ 82 w 689"/>
                    <a:gd name="T23" fmla="*/ 246 h 378"/>
                    <a:gd name="T24" fmla="*/ 49 w 689"/>
                    <a:gd name="T25" fmla="*/ 278 h 378"/>
                    <a:gd name="T26" fmla="*/ 16 w 689"/>
                    <a:gd name="T27" fmla="*/ 311 h 378"/>
                    <a:gd name="T28" fmla="*/ 16 w 689"/>
                    <a:gd name="T29" fmla="*/ 311 h 378"/>
                    <a:gd name="T30" fmla="*/ 0 w 689"/>
                    <a:gd name="T31" fmla="*/ 344 h 378"/>
                    <a:gd name="T32" fmla="*/ 0 w 689"/>
                    <a:gd name="T33" fmla="*/ 344 h 378"/>
                    <a:gd name="T34" fmla="*/ 25 w 689"/>
                    <a:gd name="T35" fmla="*/ 368 h 378"/>
                    <a:gd name="T36" fmla="*/ 25 w 689"/>
                    <a:gd name="T37" fmla="*/ 368 h 378"/>
                    <a:gd name="T38" fmla="*/ 82 w 689"/>
                    <a:gd name="T39" fmla="*/ 377 h 378"/>
                    <a:gd name="T40" fmla="*/ 607 w 689"/>
                    <a:gd name="T41" fmla="*/ 377 h 378"/>
                    <a:gd name="T42" fmla="*/ 607 w 689"/>
                    <a:gd name="T43" fmla="*/ 377 h 378"/>
                    <a:gd name="T44" fmla="*/ 664 w 689"/>
                    <a:gd name="T45" fmla="*/ 368 h 378"/>
                    <a:gd name="T46" fmla="*/ 664 w 689"/>
                    <a:gd name="T47" fmla="*/ 368 h 378"/>
                    <a:gd name="T48" fmla="*/ 688 w 689"/>
                    <a:gd name="T49" fmla="*/ 344 h 378"/>
                    <a:gd name="T50" fmla="*/ 688 w 689"/>
                    <a:gd name="T51" fmla="*/ 344 h 378"/>
                    <a:gd name="T52" fmla="*/ 672 w 689"/>
                    <a:gd name="T53" fmla="*/ 311 h 378"/>
                    <a:gd name="T54" fmla="*/ 377 w 689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89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6" y="5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5"/>
                        <a:pt x="311" y="16"/>
                      </a:cubicBezTo>
                      <a:lnTo>
                        <a:pt x="278" y="49"/>
                      </a:lnTo>
                      <a:lnTo>
                        <a:pt x="246" y="82"/>
                      </a:lnTo>
                      <a:lnTo>
                        <a:pt x="213" y="114"/>
                      </a:lnTo>
                      <a:lnTo>
                        <a:pt x="180" y="147"/>
                      </a:lnTo>
                      <a:lnTo>
                        <a:pt x="147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49" y="278"/>
                      </a:lnTo>
                      <a:lnTo>
                        <a:pt x="16" y="311"/>
                      </a:lnTo>
                      <a:lnTo>
                        <a:pt x="16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8" y="377"/>
                        <a:pt x="647" y="374"/>
                        <a:pt x="664" y="368"/>
                      </a:cubicBezTo>
                      <a:lnTo>
                        <a:pt x="664" y="368"/>
                      </a:lnTo>
                      <a:cubicBezTo>
                        <a:pt x="680" y="363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9" name="Freeform 353">
                  <a:extLst>
                    <a:ext uri="{FF2B5EF4-FFF2-40B4-BE49-F238E27FC236}">
                      <a16:creationId xmlns:a16="http://schemas.microsoft.com/office/drawing/2014/main" id="{14E50DA4-63B3-AC42-AD63-8323A60B8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613" y="2851150"/>
                  <a:ext cx="271462" cy="141288"/>
                </a:xfrm>
                <a:custGeom>
                  <a:avLst/>
                  <a:gdLst>
                    <a:gd name="T0" fmla="*/ 705 w 755"/>
                    <a:gd name="T1" fmla="*/ 292 h 391"/>
                    <a:gd name="T2" fmla="*/ 672 w 755"/>
                    <a:gd name="T3" fmla="*/ 259 h 391"/>
                    <a:gd name="T4" fmla="*/ 639 w 755"/>
                    <a:gd name="T5" fmla="*/ 226 h 391"/>
                    <a:gd name="T6" fmla="*/ 606 w 755"/>
                    <a:gd name="T7" fmla="*/ 193 h 391"/>
                    <a:gd name="T8" fmla="*/ 574 w 755"/>
                    <a:gd name="T9" fmla="*/ 161 h 391"/>
                    <a:gd name="T10" fmla="*/ 541 w 755"/>
                    <a:gd name="T11" fmla="*/ 128 h 391"/>
                    <a:gd name="T12" fmla="*/ 508 w 755"/>
                    <a:gd name="T13" fmla="*/ 95 h 391"/>
                    <a:gd name="T14" fmla="*/ 475 w 755"/>
                    <a:gd name="T15" fmla="*/ 62 h 391"/>
                    <a:gd name="T16" fmla="*/ 443 w 755"/>
                    <a:gd name="T17" fmla="*/ 29 h 391"/>
                    <a:gd name="T18" fmla="*/ 443 w 755"/>
                    <a:gd name="T19" fmla="*/ 29 h 391"/>
                    <a:gd name="T20" fmla="*/ 410 w 755"/>
                    <a:gd name="T21" fmla="*/ 8 h 391"/>
                    <a:gd name="T22" fmla="*/ 410 w 755"/>
                    <a:gd name="T23" fmla="*/ 8 h 391"/>
                    <a:gd name="T24" fmla="*/ 401 w 755"/>
                    <a:gd name="T25" fmla="*/ 5 h 391"/>
                    <a:gd name="T26" fmla="*/ 401 w 755"/>
                    <a:gd name="T27" fmla="*/ 5 h 391"/>
                    <a:gd name="T28" fmla="*/ 353 w 755"/>
                    <a:gd name="T29" fmla="*/ 5 h 391"/>
                    <a:gd name="T30" fmla="*/ 353 w 755"/>
                    <a:gd name="T31" fmla="*/ 5 h 391"/>
                    <a:gd name="T32" fmla="*/ 312 w 755"/>
                    <a:gd name="T33" fmla="*/ 29 h 391"/>
                    <a:gd name="T34" fmla="*/ 279 w 755"/>
                    <a:gd name="T35" fmla="*/ 62 h 391"/>
                    <a:gd name="T36" fmla="*/ 246 w 755"/>
                    <a:gd name="T37" fmla="*/ 95 h 391"/>
                    <a:gd name="T38" fmla="*/ 148 w 755"/>
                    <a:gd name="T39" fmla="*/ 193 h 391"/>
                    <a:gd name="T40" fmla="*/ 115 w 755"/>
                    <a:gd name="T41" fmla="*/ 226 h 391"/>
                    <a:gd name="T42" fmla="*/ 82 w 755"/>
                    <a:gd name="T43" fmla="*/ 259 h 391"/>
                    <a:gd name="T44" fmla="*/ 16 w 755"/>
                    <a:gd name="T45" fmla="*/ 325 h 391"/>
                    <a:gd name="T46" fmla="*/ 16 w 755"/>
                    <a:gd name="T47" fmla="*/ 325 h 391"/>
                    <a:gd name="T48" fmla="*/ 0 w 755"/>
                    <a:gd name="T49" fmla="*/ 357 h 391"/>
                    <a:gd name="T50" fmla="*/ 0 w 755"/>
                    <a:gd name="T51" fmla="*/ 357 h 391"/>
                    <a:gd name="T52" fmla="*/ 25 w 755"/>
                    <a:gd name="T53" fmla="*/ 382 h 391"/>
                    <a:gd name="T54" fmla="*/ 25 w 755"/>
                    <a:gd name="T55" fmla="*/ 382 h 391"/>
                    <a:gd name="T56" fmla="*/ 82 w 755"/>
                    <a:gd name="T57" fmla="*/ 390 h 391"/>
                    <a:gd name="T58" fmla="*/ 410 w 755"/>
                    <a:gd name="T59" fmla="*/ 390 h 391"/>
                    <a:gd name="T60" fmla="*/ 672 w 755"/>
                    <a:gd name="T61" fmla="*/ 390 h 391"/>
                    <a:gd name="T62" fmla="*/ 672 w 755"/>
                    <a:gd name="T63" fmla="*/ 390 h 391"/>
                    <a:gd name="T64" fmla="*/ 729 w 755"/>
                    <a:gd name="T65" fmla="*/ 382 h 391"/>
                    <a:gd name="T66" fmla="*/ 729 w 755"/>
                    <a:gd name="T67" fmla="*/ 382 h 391"/>
                    <a:gd name="T68" fmla="*/ 754 w 755"/>
                    <a:gd name="T69" fmla="*/ 357 h 391"/>
                    <a:gd name="T70" fmla="*/ 754 w 755"/>
                    <a:gd name="T71" fmla="*/ 357 h 391"/>
                    <a:gd name="T72" fmla="*/ 737 w 755"/>
                    <a:gd name="T73" fmla="*/ 325 h 391"/>
                    <a:gd name="T74" fmla="*/ 705 w 755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5" h="391">
                      <a:moveTo>
                        <a:pt x="705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4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3" y="29"/>
                      </a:lnTo>
                      <a:lnTo>
                        <a:pt x="443" y="29"/>
                      </a:lnTo>
                      <a:cubicBezTo>
                        <a:pt x="434" y="21"/>
                        <a:pt x="423" y="13"/>
                        <a:pt x="410" y="8"/>
                      </a:cubicBezTo>
                      <a:lnTo>
                        <a:pt x="410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5" y="0"/>
                        <a:pt x="369" y="0"/>
                        <a:pt x="353" y="5"/>
                      </a:cubicBezTo>
                      <a:lnTo>
                        <a:pt x="353" y="5"/>
                      </a:lnTo>
                      <a:cubicBezTo>
                        <a:pt x="336" y="10"/>
                        <a:pt x="323" y="18"/>
                        <a:pt x="312" y="29"/>
                      </a:cubicBezTo>
                      <a:lnTo>
                        <a:pt x="279" y="62"/>
                      </a:lnTo>
                      <a:lnTo>
                        <a:pt x="246" y="95"/>
                      </a:lnTo>
                      <a:lnTo>
                        <a:pt x="148" y="193"/>
                      </a:lnTo>
                      <a:lnTo>
                        <a:pt x="115" y="226"/>
                      </a:lnTo>
                      <a:lnTo>
                        <a:pt x="82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6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5" y="382"/>
                      </a:cubicBezTo>
                      <a:lnTo>
                        <a:pt x="25" y="382"/>
                      </a:lnTo>
                      <a:cubicBezTo>
                        <a:pt x="41" y="387"/>
                        <a:pt x="60" y="390"/>
                        <a:pt x="82" y="390"/>
                      </a:cubicBezTo>
                      <a:lnTo>
                        <a:pt x="410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4" y="390"/>
                        <a:pt x="713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6" y="377"/>
                        <a:pt x="754" y="369"/>
                        <a:pt x="754" y="357"/>
                      </a:cubicBezTo>
                      <a:lnTo>
                        <a:pt x="754" y="357"/>
                      </a:lnTo>
                      <a:cubicBezTo>
                        <a:pt x="754" y="347"/>
                        <a:pt x="748" y="335"/>
                        <a:pt x="737" y="325"/>
                      </a:cubicBezTo>
                      <a:lnTo>
                        <a:pt x="705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A2875271-3128-7A42-90E0-F1B0B784F2C4}"/>
                  </a:ext>
                </a:extLst>
              </p:cNvPr>
              <p:cNvGrpSpPr/>
              <p:nvPr/>
            </p:nvGrpSpPr>
            <p:grpSpPr>
              <a:xfrm rot="5400000">
                <a:off x="2352973" y="4891185"/>
                <a:ext cx="675631" cy="1393613"/>
                <a:chOff x="5886450" y="1865313"/>
                <a:chExt cx="531813" cy="1096962"/>
              </a:xfrm>
            </p:grpSpPr>
            <p:sp>
              <p:nvSpPr>
                <p:cNvPr id="594" name="Freeform 331">
                  <a:extLst>
                    <a:ext uri="{FF2B5EF4-FFF2-40B4-BE49-F238E27FC236}">
                      <a16:creationId xmlns:a16="http://schemas.microsoft.com/office/drawing/2014/main" id="{A90F1C6B-DE22-ED45-8A7C-0E2C98265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6450" y="1865313"/>
                  <a:ext cx="266700" cy="1096962"/>
                </a:xfrm>
                <a:custGeom>
                  <a:avLst/>
                  <a:gdLst>
                    <a:gd name="T0" fmla="*/ 656 w 739"/>
                    <a:gd name="T1" fmla="*/ 409 h 3049"/>
                    <a:gd name="T2" fmla="*/ 623 w 739"/>
                    <a:gd name="T3" fmla="*/ 475 h 3049"/>
                    <a:gd name="T4" fmla="*/ 590 w 739"/>
                    <a:gd name="T5" fmla="*/ 475 h 3049"/>
                    <a:gd name="T6" fmla="*/ 558 w 739"/>
                    <a:gd name="T7" fmla="*/ 541 h 3049"/>
                    <a:gd name="T8" fmla="*/ 541 w 739"/>
                    <a:gd name="T9" fmla="*/ 557 h 3049"/>
                    <a:gd name="T10" fmla="*/ 541 w 739"/>
                    <a:gd name="T11" fmla="*/ 2524 h 3049"/>
                    <a:gd name="T12" fmla="*/ 541 w 739"/>
                    <a:gd name="T13" fmla="*/ 2491 h 3049"/>
                    <a:gd name="T14" fmla="*/ 607 w 739"/>
                    <a:gd name="T15" fmla="*/ 2589 h 3049"/>
                    <a:gd name="T16" fmla="*/ 590 w 739"/>
                    <a:gd name="T17" fmla="*/ 2573 h 3049"/>
                    <a:gd name="T18" fmla="*/ 689 w 739"/>
                    <a:gd name="T19" fmla="*/ 2638 h 3049"/>
                    <a:gd name="T20" fmla="*/ 492 w 739"/>
                    <a:gd name="T21" fmla="*/ 2442 h 3049"/>
                    <a:gd name="T22" fmla="*/ 459 w 739"/>
                    <a:gd name="T23" fmla="*/ 2442 h 3049"/>
                    <a:gd name="T24" fmla="*/ 426 w 739"/>
                    <a:gd name="T25" fmla="*/ 2376 h 3049"/>
                    <a:gd name="T26" fmla="*/ 410 w 739"/>
                    <a:gd name="T27" fmla="*/ 2393 h 3049"/>
                    <a:gd name="T28" fmla="*/ 476 w 739"/>
                    <a:gd name="T29" fmla="*/ 589 h 3049"/>
                    <a:gd name="T30" fmla="*/ 476 w 739"/>
                    <a:gd name="T31" fmla="*/ 622 h 3049"/>
                    <a:gd name="T32" fmla="*/ 410 w 739"/>
                    <a:gd name="T33" fmla="*/ 655 h 3049"/>
                    <a:gd name="T34" fmla="*/ 426 w 739"/>
                    <a:gd name="T35" fmla="*/ 672 h 3049"/>
                    <a:gd name="T36" fmla="*/ 738 w 739"/>
                    <a:gd name="T37" fmla="*/ 458 h 3049"/>
                    <a:gd name="T38" fmla="*/ 574 w 739"/>
                    <a:gd name="T39" fmla="*/ 606 h 3049"/>
                    <a:gd name="T40" fmla="*/ 549 w 739"/>
                    <a:gd name="T41" fmla="*/ 696 h 3049"/>
                    <a:gd name="T42" fmla="*/ 738 w 739"/>
                    <a:gd name="T43" fmla="*/ 917 h 3049"/>
                    <a:gd name="T44" fmla="*/ 131 w 739"/>
                    <a:gd name="T45" fmla="*/ 1524 h 3049"/>
                    <a:gd name="T46" fmla="*/ 279 w 739"/>
                    <a:gd name="T47" fmla="*/ 1688 h 3049"/>
                    <a:gd name="T48" fmla="*/ 443 w 739"/>
                    <a:gd name="T49" fmla="*/ 1852 h 3049"/>
                    <a:gd name="T50" fmla="*/ 607 w 739"/>
                    <a:gd name="T51" fmla="*/ 2016 h 3049"/>
                    <a:gd name="T52" fmla="*/ 738 w 739"/>
                    <a:gd name="T53" fmla="*/ 2131 h 3049"/>
                    <a:gd name="T54" fmla="*/ 549 w 739"/>
                    <a:gd name="T55" fmla="*/ 2351 h 3049"/>
                    <a:gd name="T56" fmla="*/ 672 w 739"/>
                    <a:gd name="T57" fmla="*/ 2540 h 3049"/>
                    <a:gd name="T58" fmla="*/ 738 w 739"/>
                    <a:gd name="T59" fmla="*/ 2687 h 3049"/>
                    <a:gd name="T60" fmla="*/ 738 w 739"/>
                    <a:gd name="T61" fmla="*/ 3048 h 3049"/>
                    <a:gd name="T62" fmla="*/ 607 w 739"/>
                    <a:gd name="T63" fmla="*/ 2933 h 3049"/>
                    <a:gd name="T64" fmla="*/ 664 w 739"/>
                    <a:gd name="T65" fmla="*/ 2860 h 3049"/>
                    <a:gd name="T66" fmla="*/ 607 w 739"/>
                    <a:gd name="T67" fmla="*/ 2737 h 3049"/>
                    <a:gd name="T68" fmla="*/ 443 w 739"/>
                    <a:gd name="T69" fmla="*/ 2573 h 3049"/>
                    <a:gd name="T70" fmla="*/ 279 w 739"/>
                    <a:gd name="T71" fmla="*/ 2409 h 3049"/>
                    <a:gd name="T72" fmla="*/ 197 w 739"/>
                    <a:gd name="T73" fmla="*/ 2310 h 3049"/>
                    <a:gd name="T74" fmla="*/ 607 w 739"/>
                    <a:gd name="T75" fmla="*/ 2278 h 3049"/>
                    <a:gd name="T76" fmla="*/ 672 w 739"/>
                    <a:gd name="T77" fmla="*/ 2212 h 3049"/>
                    <a:gd name="T78" fmla="*/ 377 w 739"/>
                    <a:gd name="T79" fmla="*/ 1917 h 3049"/>
                    <a:gd name="T80" fmla="*/ 83 w 739"/>
                    <a:gd name="T81" fmla="*/ 1623 h 3049"/>
                    <a:gd name="T82" fmla="*/ 0 w 739"/>
                    <a:gd name="T83" fmla="*/ 1524 h 3049"/>
                    <a:gd name="T84" fmla="*/ 148 w 739"/>
                    <a:gd name="T85" fmla="*/ 1360 h 3049"/>
                    <a:gd name="T86" fmla="*/ 312 w 739"/>
                    <a:gd name="T87" fmla="*/ 1196 h 3049"/>
                    <a:gd name="T88" fmla="*/ 476 w 739"/>
                    <a:gd name="T89" fmla="*/ 1032 h 3049"/>
                    <a:gd name="T90" fmla="*/ 640 w 739"/>
                    <a:gd name="T91" fmla="*/ 868 h 3049"/>
                    <a:gd name="T92" fmla="*/ 664 w 739"/>
                    <a:gd name="T93" fmla="*/ 778 h 3049"/>
                    <a:gd name="T94" fmla="*/ 222 w 739"/>
                    <a:gd name="T95" fmla="*/ 762 h 3049"/>
                    <a:gd name="T96" fmla="*/ 279 w 739"/>
                    <a:gd name="T97" fmla="*/ 639 h 3049"/>
                    <a:gd name="T98" fmla="*/ 508 w 739"/>
                    <a:gd name="T99" fmla="*/ 409 h 3049"/>
                    <a:gd name="T100" fmla="*/ 689 w 739"/>
                    <a:gd name="T101" fmla="*/ 213 h 3049"/>
                    <a:gd name="T102" fmla="*/ 590 w 739"/>
                    <a:gd name="T103" fmla="*/ 147 h 3049"/>
                    <a:gd name="T104" fmla="*/ 705 w 739"/>
                    <a:gd name="T105" fmla="*/ 15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689" y="409"/>
                      </a:moveTo>
                      <a:lnTo>
                        <a:pt x="689" y="409"/>
                      </a:lnTo>
                      <a:cubicBezTo>
                        <a:pt x="689" y="398"/>
                        <a:pt x="683" y="393"/>
                        <a:pt x="672" y="393"/>
                      </a:cubicBezTo>
                      <a:lnTo>
                        <a:pt x="672" y="393"/>
                      </a:lnTo>
                      <a:cubicBezTo>
                        <a:pt x="661" y="393"/>
                        <a:pt x="656" y="398"/>
                        <a:pt x="656" y="409"/>
                      </a:cubicBezTo>
                      <a:lnTo>
                        <a:pt x="656" y="409"/>
                      </a:lnTo>
                      <a:cubicBezTo>
                        <a:pt x="656" y="420"/>
                        <a:pt x="661" y="426"/>
                        <a:pt x="672" y="426"/>
                      </a:cubicBezTo>
                      <a:lnTo>
                        <a:pt x="672" y="426"/>
                      </a:lnTo>
                      <a:cubicBezTo>
                        <a:pt x="683" y="426"/>
                        <a:pt x="689" y="420"/>
                        <a:pt x="689" y="409"/>
                      </a:cubicBezTo>
                      <a:close/>
                      <a:moveTo>
                        <a:pt x="623" y="475"/>
                      </a:moveTo>
                      <a:lnTo>
                        <a:pt x="623" y="475"/>
                      </a:lnTo>
                      <a:cubicBezTo>
                        <a:pt x="623" y="464"/>
                        <a:pt x="618" y="458"/>
                        <a:pt x="607" y="458"/>
                      </a:cubicBezTo>
                      <a:lnTo>
                        <a:pt x="607" y="458"/>
                      </a:lnTo>
                      <a:cubicBezTo>
                        <a:pt x="596" y="458"/>
                        <a:pt x="590" y="464"/>
                        <a:pt x="590" y="475"/>
                      </a:cubicBezTo>
                      <a:lnTo>
                        <a:pt x="590" y="475"/>
                      </a:lnTo>
                      <a:cubicBezTo>
                        <a:pt x="590" y="486"/>
                        <a:pt x="596" y="491"/>
                        <a:pt x="607" y="491"/>
                      </a:cubicBezTo>
                      <a:lnTo>
                        <a:pt x="607" y="491"/>
                      </a:lnTo>
                      <a:cubicBezTo>
                        <a:pt x="618" y="491"/>
                        <a:pt x="623" y="486"/>
                        <a:pt x="623" y="475"/>
                      </a:cubicBezTo>
                      <a:close/>
                      <a:moveTo>
                        <a:pt x="558" y="541"/>
                      </a:moveTo>
                      <a:lnTo>
                        <a:pt x="558" y="541"/>
                      </a:lnTo>
                      <a:cubicBezTo>
                        <a:pt x="558" y="529"/>
                        <a:pt x="552" y="524"/>
                        <a:pt x="541" y="524"/>
                      </a:cubicBezTo>
                      <a:lnTo>
                        <a:pt x="541" y="524"/>
                      </a:lnTo>
                      <a:cubicBezTo>
                        <a:pt x="530" y="524"/>
                        <a:pt x="525" y="529"/>
                        <a:pt x="525" y="541"/>
                      </a:cubicBezTo>
                      <a:lnTo>
                        <a:pt x="525" y="541"/>
                      </a:lnTo>
                      <a:cubicBezTo>
                        <a:pt x="525" y="551"/>
                        <a:pt x="530" y="557"/>
                        <a:pt x="541" y="557"/>
                      </a:cubicBezTo>
                      <a:lnTo>
                        <a:pt x="541" y="557"/>
                      </a:lnTo>
                      <a:cubicBezTo>
                        <a:pt x="552" y="557"/>
                        <a:pt x="558" y="551"/>
                        <a:pt x="558" y="541"/>
                      </a:cubicBezTo>
                      <a:close/>
                      <a:moveTo>
                        <a:pt x="525" y="2507"/>
                      </a:moveTo>
                      <a:lnTo>
                        <a:pt x="525" y="2507"/>
                      </a:lnTo>
                      <a:cubicBezTo>
                        <a:pt x="525" y="2518"/>
                        <a:pt x="530" y="2524"/>
                        <a:pt x="541" y="2524"/>
                      </a:cubicBezTo>
                      <a:lnTo>
                        <a:pt x="541" y="2524"/>
                      </a:lnTo>
                      <a:cubicBezTo>
                        <a:pt x="552" y="2524"/>
                        <a:pt x="558" y="2518"/>
                        <a:pt x="558" y="2507"/>
                      </a:cubicBezTo>
                      <a:lnTo>
                        <a:pt x="558" y="2507"/>
                      </a:lnTo>
                      <a:cubicBezTo>
                        <a:pt x="558" y="2496"/>
                        <a:pt x="552" y="2491"/>
                        <a:pt x="541" y="2491"/>
                      </a:cubicBezTo>
                      <a:lnTo>
                        <a:pt x="541" y="2491"/>
                      </a:lnTo>
                      <a:cubicBezTo>
                        <a:pt x="530" y="2491"/>
                        <a:pt x="525" y="2496"/>
                        <a:pt x="525" y="2507"/>
                      </a:cubicBezTo>
                      <a:close/>
                      <a:moveTo>
                        <a:pt x="590" y="2573"/>
                      </a:moveTo>
                      <a:lnTo>
                        <a:pt x="590" y="2573"/>
                      </a:lnTo>
                      <a:cubicBezTo>
                        <a:pt x="590" y="2584"/>
                        <a:pt x="596" y="2589"/>
                        <a:pt x="607" y="2589"/>
                      </a:cubicBezTo>
                      <a:lnTo>
                        <a:pt x="607" y="2589"/>
                      </a:lnTo>
                      <a:cubicBezTo>
                        <a:pt x="618" y="2589"/>
                        <a:pt x="623" y="2584"/>
                        <a:pt x="623" y="2573"/>
                      </a:cubicBezTo>
                      <a:lnTo>
                        <a:pt x="623" y="2573"/>
                      </a:lnTo>
                      <a:cubicBezTo>
                        <a:pt x="623" y="2562"/>
                        <a:pt x="618" y="2556"/>
                        <a:pt x="607" y="2556"/>
                      </a:cubicBezTo>
                      <a:lnTo>
                        <a:pt x="607" y="2556"/>
                      </a:lnTo>
                      <a:cubicBezTo>
                        <a:pt x="596" y="2556"/>
                        <a:pt x="590" y="2562"/>
                        <a:pt x="590" y="2573"/>
                      </a:cubicBezTo>
                      <a:close/>
                      <a:moveTo>
                        <a:pt x="656" y="2638"/>
                      </a:moveTo>
                      <a:lnTo>
                        <a:pt x="656" y="2638"/>
                      </a:lnTo>
                      <a:cubicBezTo>
                        <a:pt x="656" y="2650"/>
                        <a:pt x="661" y="2655"/>
                        <a:pt x="672" y="2655"/>
                      </a:cubicBezTo>
                      <a:lnTo>
                        <a:pt x="672" y="2655"/>
                      </a:lnTo>
                      <a:cubicBezTo>
                        <a:pt x="683" y="2655"/>
                        <a:pt x="689" y="2650"/>
                        <a:pt x="689" y="2638"/>
                      </a:cubicBezTo>
                      <a:lnTo>
                        <a:pt x="689" y="2638"/>
                      </a:lnTo>
                      <a:cubicBezTo>
                        <a:pt x="689" y="2627"/>
                        <a:pt x="683" y="2622"/>
                        <a:pt x="672" y="2622"/>
                      </a:cubicBezTo>
                      <a:lnTo>
                        <a:pt x="672" y="2622"/>
                      </a:lnTo>
                      <a:cubicBezTo>
                        <a:pt x="661" y="2622"/>
                        <a:pt x="656" y="2627"/>
                        <a:pt x="656" y="2638"/>
                      </a:cubicBezTo>
                      <a:close/>
                      <a:moveTo>
                        <a:pt x="492" y="2442"/>
                      </a:moveTo>
                      <a:lnTo>
                        <a:pt x="492" y="2442"/>
                      </a:lnTo>
                      <a:cubicBezTo>
                        <a:pt x="492" y="2431"/>
                        <a:pt x="487" y="2425"/>
                        <a:pt x="476" y="2425"/>
                      </a:cubicBezTo>
                      <a:lnTo>
                        <a:pt x="476" y="2425"/>
                      </a:lnTo>
                      <a:cubicBezTo>
                        <a:pt x="464" y="2425"/>
                        <a:pt x="459" y="2431"/>
                        <a:pt x="459" y="2442"/>
                      </a:cubicBezTo>
                      <a:lnTo>
                        <a:pt x="459" y="2442"/>
                      </a:lnTo>
                      <a:cubicBezTo>
                        <a:pt x="459" y="2452"/>
                        <a:pt x="464" y="2458"/>
                        <a:pt x="476" y="2458"/>
                      </a:cubicBezTo>
                      <a:lnTo>
                        <a:pt x="476" y="2458"/>
                      </a:lnTo>
                      <a:cubicBezTo>
                        <a:pt x="487" y="2458"/>
                        <a:pt x="492" y="2452"/>
                        <a:pt x="492" y="2442"/>
                      </a:cubicBezTo>
                      <a:close/>
                      <a:moveTo>
                        <a:pt x="426" y="2376"/>
                      </a:moveTo>
                      <a:lnTo>
                        <a:pt x="426" y="2376"/>
                      </a:lnTo>
                      <a:cubicBezTo>
                        <a:pt x="426" y="2365"/>
                        <a:pt x="421" y="2360"/>
                        <a:pt x="410" y="2360"/>
                      </a:cubicBezTo>
                      <a:lnTo>
                        <a:pt x="410" y="2360"/>
                      </a:lnTo>
                      <a:cubicBezTo>
                        <a:pt x="399" y="2360"/>
                        <a:pt x="394" y="2365"/>
                        <a:pt x="394" y="2376"/>
                      </a:cubicBezTo>
                      <a:lnTo>
                        <a:pt x="394" y="2376"/>
                      </a:lnTo>
                      <a:cubicBezTo>
                        <a:pt x="394" y="2387"/>
                        <a:pt x="399" y="2393"/>
                        <a:pt x="410" y="2393"/>
                      </a:cubicBezTo>
                      <a:lnTo>
                        <a:pt x="410" y="2393"/>
                      </a:lnTo>
                      <a:cubicBezTo>
                        <a:pt x="421" y="2393"/>
                        <a:pt x="426" y="2387"/>
                        <a:pt x="426" y="2376"/>
                      </a:cubicBezTo>
                      <a:close/>
                      <a:moveTo>
                        <a:pt x="492" y="606"/>
                      </a:moveTo>
                      <a:lnTo>
                        <a:pt x="492" y="606"/>
                      </a:lnTo>
                      <a:cubicBezTo>
                        <a:pt x="492" y="595"/>
                        <a:pt x="487" y="589"/>
                        <a:pt x="476" y="589"/>
                      </a:cubicBezTo>
                      <a:lnTo>
                        <a:pt x="476" y="589"/>
                      </a:lnTo>
                      <a:cubicBezTo>
                        <a:pt x="464" y="589"/>
                        <a:pt x="459" y="595"/>
                        <a:pt x="459" y="606"/>
                      </a:cubicBezTo>
                      <a:lnTo>
                        <a:pt x="459" y="606"/>
                      </a:lnTo>
                      <a:cubicBezTo>
                        <a:pt x="459" y="617"/>
                        <a:pt x="464" y="622"/>
                        <a:pt x="476" y="622"/>
                      </a:cubicBezTo>
                      <a:lnTo>
                        <a:pt x="476" y="622"/>
                      </a:lnTo>
                      <a:cubicBezTo>
                        <a:pt x="487" y="622"/>
                        <a:pt x="492" y="617"/>
                        <a:pt x="492" y="606"/>
                      </a:cubicBezTo>
                      <a:close/>
                      <a:moveTo>
                        <a:pt x="426" y="672"/>
                      </a:moveTo>
                      <a:lnTo>
                        <a:pt x="426" y="672"/>
                      </a:lnTo>
                      <a:cubicBezTo>
                        <a:pt x="426" y="660"/>
                        <a:pt x="421" y="655"/>
                        <a:pt x="410" y="655"/>
                      </a:cubicBezTo>
                      <a:lnTo>
                        <a:pt x="410" y="655"/>
                      </a:lnTo>
                      <a:cubicBezTo>
                        <a:pt x="399" y="655"/>
                        <a:pt x="394" y="660"/>
                        <a:pt x="394" y="672"/>
                      </a:cubicBezTo>
                      <a:lnTo>
                        <a:pt x="394" y="672"/>
                      </a:lnTo>
                      <a:cubicBezTo>
                        <a:pt x="394" y="683"/>
                        <a:pt x="399" y="688"/>
                        <a:pt x="410" y="688"/>
                      </a:cubicBezTo>
                      <a:lnTo>
                        <a:pt x="410" y="688"/>
                      </a:lnTo>
                      <a:cubicBezTo>
                        <a:pt x="421" y="688"/>
                        <a:pt x="426" y="683"/>
                        <a:pt x="426" y="672"/>
                      </a:cubicBezTo>
                      <a:close/>
                      <a:moveTo>
                        <a:pt x="721" y="344"/>
                      </a:moveTo>
                      <a:lnTo>
                        <a:pt x="721" y="344"/>
                      </a:lnTo>
                      <a:cubicBezTo>
                        <a:pt x="721" y="355"/>
                        <a:pt x="727" y="360"/>
                        <a:pt x="738" y="360"/>
                      </a:cubicBezTo>
                      <a:lnTo>
                        <a:pt x="738" y="458"/>
                      </a:lnTo>
                      <a:lnTo>
                        <a:pt x="738" y="458"/>
                      </a:lnTo>
                      <a:cubicBezTo>
                        <a:pt x="727" y="458"/>
                        <a:pt x="716" y="464"/>
                        <a:pt x="705" y="475"/>
                      </a:cubicBezTo>
                      <a:lnTo>
                        <a:pt x="672" y="508"/>
                      </a:lnTo>
                      <a:lnTo>
                        <a:pt x="640" y="541"/>
                      </a:lnTo>
                      <a:lnTo>
                        <a:pt x="607" y="573"/>
                      </a:lnTo>
                      <a:lnTo>
                        <a:pt x="574" y="606"/>
                      </a:lnTo>
                      <a:lnTo>
                        <a:pt x="541" y="639"/>
                      </a:lnTo>
                      <a:lnTo>
                        <a:pt x="541" y="639"/>
                      </a:lnTo>
                      <a:cubicBezTo>
                        <a:pt x="530" y="650"/>
                        <a:pt x="525" y="660"/>
                        <a:pt x="525" y="672"/>
                      </a:cubicBezTo>
                      <a:lnTo>
                        <a:pt x="525" y="672"/>
                      </a:lnTo>
                      <a:cubicBezTo>
                        <a:pt x="525" y="683"/>
                        <a:pt x="533" y="691"/>
                        <a:pt x="549" y="696"/>
                      </a:cubicBezTo>
                      <a:lnTo>
                        <a:pt x="549" y="696"/>
                      </a:lnTo>
                      <a:cubicBezTo>
                        <a:pt x="566" y="702"/>
                        <a:pt x="585" y="704"/>
                        <a:pt x="607" y="704"/>
                      </a:cubicBezTo>
                      <a:lnTo>
                        <a:pt x="738" y="704"/>
                      </a:lnTo>
                      <a:lnTo>
                        <a:pt x="738" y="917"/>
                      </a:lnTo>
                      <a:lnTo>
                        <a:pt x="738" y="917"/>
                      </a:lnTo>
                      <a:cubicBezTo>
                        <a:pt x="727" y="917"/>
                        <a:pt x="716" y="923"/>
                        <a:pt x="705" y="934"/>
                      </a:cubicBezTo>
                      <a:lnTo>
                        <a:pt x="148" y="1491"/>
                      </a:lnTo>
                      <a:lnTo>
                        <a:pt x="148" y="1491"/>
                      </a:lnTo>
                      <a:cubicBezTo>
                        <a:pt x="136" y="1502"/>
                        <a:pt x="131" y="1513"/>
                        <a:pt x="131" y="1524"/>
                      </a:cubicBezTo>
                      <a:lnTo>
                        <a:pt x="131" y="1524"/>
                      </a:lnTo>
                      <a:cubicBezTo>
                        <a:pt x="131" y="1535"/>
                        <a:pt x="136" y="1545"/>
                        <a:pt x="148" y="1557"/>
                      </a:cubicBezTo>
                      <a:lnTo>
                        <a:pt x="181" y="1590"/>
                      </a:lnTo>
                      <a:lnTo>
                        <a:pt x="213" y="1623"/>
                      </a:lnTo>
                      <a:lnTo>
                        <a:pt x="246" y="1655"/>
                      </a:lnTo>
                      <a:lnTo>
                        <a:pt x="279" y="1688"/>
                      </a:lnTo>
                      <a:lnTo>
                        <a:pt x="312" y="1721"/>
                      </a:lnTo>
                      <a:lnTo>
                        <a:pt x="345" y="1754"/>
                      </a:lnTo>
                      <a:lnTo>
                        <a:pt x="377" y="1786"/>
                      </a:lnTo>
                      <a:lnTo>
                        <a:pt x="410" y="1819"/>
                      </a:lnTo>
                      <a:lnTo>
                        <a:pt x="443" y="1852"/>
                      </a:lnTo>
                      <a:lnTo>
                        <a:pt x="476" y="1885"/>
                      </a:lnTo>
                      <a:lnTo>
                        <a:pt x="508" y="1917"/>
                      </a:lnTo>
                      <a:lnTo>
                        <a:pt x="541" y="1950"/>
                      </a:lnTo>
                      <a:lnTo>
                        <a:pt x="574" y="1982"/>
                      </a:lnTo>
                      <a:lnTo>
                        <a:pt x="607" y="2016"/>
                      </a:lnTo>
                      <a:lnTo>
                        <a:pt x="640" y="2048"/>
                      </a:lnTo>
                      <a:lnTo>
                        <a:pt x="672" y="2081"/>
                      </a:lnTo>
                      <a:lnTo>
                        <a:pt x="705" y="2114"/>
                      </a:lnTo>
                      <a:lnTo>
                        <a:pt x="705" y="2114"/>
                      </a:lnTo>
                      <a:cubicBezTo>
                        <a:pt x="716" y="2125"/>
                        <a:pt x="727" y="2131"/>
                        <a:pt x="738" y="2131"/>
                      </a:cubicBezTo>
                      <a:lnTo>
                        <a:pt x="738" y="2344"/>
                      </a:lnTo>
                      <a:lnTo>
                        <a:pt x="607" y="2344"/>
                      </a:lnTo>
                      <a:lnTo>
                        <a:pt x="607" y="2344"/>
                      </a:lnTo>
                      <a:cubicBezTo>
                        <a:pt x="585" y="2344"/>
                        <a:pt x="566" y="2346"/>
                        <a:pt x="549" y="2351"/>
                      </a:cubicBezTo>
                      <a:lnTo>
                        <a:pt x="549" y="2351"/>
                      </a:lnTo>
                      <a:cubicBezTo>
                        <a:pt x="533" y="2357"/>
                        <a:pt x="525" y="2365"/>
                        <a:pt x="525" y="2376"/>
                      </a:cubicBezTo>
                      <a:lnTo>
                        <a:pt x="525" y="2376"/>
                      </a:lnTo>
                      <a:cubicBezTo>
                        <a:pt x="525" y="2387"/>
                        <a:pt x="530" y="2398"/>
                        <a:pt x="541" y="2409"/>
                      </a:cubicBezTo>
                      <a:lnTo>
                        <a:pt x="574" y="2442"/>
                      </a:lnTo>
                      <a:lnTo>
                        <a:pt x="672" y="2540"/>
                      </a:lnTo>
                      <a:lnTo>
                        <a:pt x="705" y="2573"/>
                      </a:lnTo>
                      <a:lnTo>
                        <a:pt x="705" y="2573"/>
                      </a:lnTo>
                      <a:cubicBezTo>
                        <a:pt x="716" y="2584"/>
                        <a:pt x="727" y="2589"/>
                        <a:pt x="738" y="2589"/>
                      </a:cubicBezTo>
                      <a:lnTo>
                        <a:pt x="738" y="2687"/>
                      </a:lnTo>
                      <a:lnTo>
                        <a:pt x="738" y="2687"/>
                      </a:lnTo>
                      <a:cubicBezTo>
                        <a:pt x="727" y="2687"/>
                        <a:pt x="721" y="2693"/>
                        <a:pt x="721" y="2704"/>
                      </a:cubicBezTo>
                      <a:lnTo>
                        <a:pt x="721" y="2704"/>
                      </a:lnTo>
                      <a:cubicBezTo>
                        <a:pt x="721" y="2715"/>
                        <a:pt x="727" y="2720"/>
                        <a:pt x="738" y="2720"/>
                      </a:cubicBezTo>
                      <a:lnTo>
                        <a:pt x="738" y="3048"/>
                      </a:lnTo>
                      <a:lnTo>
                        <a:pt x="738" y="3048"/>
                      </a:lnTo>
                      <a:cubicBezTo>
                        <a:pt x="727" y="3048"/>
                        <a:pt x="716" y="3043"/>
                        <a:pt x="705" y="3032"/>
                      </a:cubicBezTo>
                      <a:lnTo>
                        <a:pt x="672" y="2999"/>
                      </a:lnTo>
                      <a:lnTo>
                        <a:pt x="640" y="2966"/>
                      </a:lnTo>
                      <a:lnTo>
                        <a:pt x="607" y="2933"/>
                      </a:lnTo>
                      <a:lnTo>
                        <a:pt x="607" y="2933"/>
                      </a:lnTo>
                      <a:cubicBezTo>
                        <a:pt x="596" y="2923"/>
                        <a:pt x="590" y="2912"/>
                        <a:pt x="590" y="2901"/>
                      </a:cubicBezTo>
                      <a:lnTo>
                        <a:pt x="590" y="2901"/>
                      </a:lnTo>
                      <a:cubicBezTo>
                        <a:pt x="590" y="2889"/>
                        <a:pt x="599" y="2882"/>
                        <a:pt x="615" y="2877"/>
                      </a:cubicBezTo>
                      <a:lnTo>
                        <a:pt x="664" y="2860"/>
                      </a:lnTo>
                      <a:lnTo>
                        <a:pt x="664" y="2860"/>
                      </a:lnTo>
                      <a:cubicBezTo>
                        <a:pt x="680" y="2854"/>
                        <a:pt x="689" y="2846"/>
                        <a:pt x="689" y="2835"/>
                      </a:cubicBezTo>
                      <a:lnTo>
                        <a:pt x="689" y="2835"/>
                      </a:lnTo>
                      <a:cubicBezTo>
                        <a:pt x="689" y="2824"/>
                        <a:pt x="683" y="2814"/>
                        <a:pt x="672" y="2802"/>
                      </a:cubicBezTo>
                      <a:lnTo>
                        <a:pt x="640" y="2769"/>
                      </a:lnTo>
                      <a:lnTo>
                        <a:pt x="607" y="2737"/>
                      </a:lnTo>
                      <a:lnTo>
                        <a:pt x="574" y="2704"/>
                      </a:lnTo>
                      <a:lnTo>
                        <a:pt x="541" y="2671"/>
                      </a:lnTo>
                      <a:lnTo>
                        <a:pt x="508" y="2638"/>
                      </a:lnTo>
                      <a:lnTo>
                        <a:pt x="476" y="2606"/>
                      </a:lnTo>
                      <a:lnTo>
                        <a:pt x="443" y="2573"/>
                      </a:lnTo>
                      <a:lnTo>
                        <a:pt x="410" y="2540"/>
                      </a:lnTo>
                      <a:lnTo>
                        <a:pt x="377" y="2507"/>
                      </a:lnTo>
                      <a:lnTo>
                        <a:pt x="345" y="2474"/>
                      </a:lnTo>
                      <a:lnTo>
                        <a:pt x="312" y="2442"/>
                      </a:lnTo>
                      <a:lnTo>
                        <a:pt x="279" y="2409"/>
                      </a:lnTo>
                      <a:lnTo>
                        <a:pt x="246" y="2376"/>
                      </a:lnTo>
                      <a:lnTo>
                        <a:pt x="213" y="2344"/>
                      </a:lnTo>
                      <a:lnTo>
                        <a:pt x="213" y="2344"/>
                      </a:lnTo>
                      <a:cubicBezTo>
                        <a:pt x="202" y="2333"/>
                        <a:pt x="197" y="2321"/>
                        <a:pt x="197" y="2310"/>
                      </a:cubicBezTo>
                      <a:lnTo>
                        <a:pt x="197" y="2310"/>
                      </a:lnTo>
                      <a:cubicBezTo>
                        <a:pt x="197" y="2300"/>
                        <a:pt x="205" y="2291"/>
                        <a:pt x="222" y="2286"/>
                      </a:cubicBezTo>
                      <a:lnTo>
                        <a:pt x="222" y="2286"/>
                      </a:lnTo>
                      <a:cubicBezTo>
                        <a:pt x="237" y="2281"/>
                        <a:pt x="257" y="2278"/>
                        <a:pt x="279" y="2278"/>
                      </a:cubicBezTo>
                      <a:lnTo>
                        <a:pt x="607" y="2278"/>
                      </a:lnTo>
                      <a:lnTo>
                        <a:pt x="607" y="2278"/>
                      </a:lnTo>
                      <a:cubicBezTo>
                        <a:pt x="628" y="2278"/>
                        <a:pt x="648" y="2275"/>
                        <a:pt x="664" y="2270"/>
                      </a:cubicBezTo>
                      <a:lnTo>
                        <a:pt x="664" y="2270"/>
                      </a:lnTo>
                      <a:cubicBezTo>
                        <a:pt x="680" y="2264"/>
                        <a:pt x="689" y="2256"/>
                        <a:pt x="689" y="2245"/>
                      </a:cubicBezTo>
                      <a:lnTo>
                        <a:pt x="689" y="2245"/>
                      </a:lnTo>
                      <a:cubicBezTo>
                        <a:pt x="689" y="2234"/>
                        <a:pt x="683" y="2223"/>
                        <a:pt x="672" y="2212"/>
                      </a:cubicBezTo>
                      <a:lnTo>
                        <a:pt x="574" y="2114"/>
                      </a:lnTo>
                      <a:lnTo>
                        <a:pt x="541" y="2081"/>
                      </a:lnTo>
                      <a:lnTo>
                        <a:pt x="508" y="2048"/>
                      </a:lnTo>
                      <a:lnTo>
                        <a:pt x="410" y="1950"/>
                      </a:lnTo>
                      <a:lnTo>
                        <a:pt x="377" y="1917"/>
                      </a:lnTo>
                      <a:lnTo>
                        <a:pt x="345" y="1885"/>
                      </a:lnTo>
                      <a:lnTo>
                        <a:pt x="246" y="1786"/>
                      </a:lnTo>
                      <a:lnTo>
                        <a:pt x="213" y="1754"/>
                      </a:lnTo>
                      <a:lnTo>
                        <a:pt x="181" y="1721"/>
                      </a:lnTo>
                      <a:lnTo>
                        <a:pt x="83" y="1623"/>
                      </a:lnTo>
                      <a:lnTo>
                        <a:pt x="49" y="1590"/>
                      </a:lnTo>
                      <a:lnTo>
                        <a:pt x="17" y="1557"/>
                      </a:lnTo>
                      <a:lnTo>
                        <a:pt x="17" y="1557"/>
                      </a:lnTo>
                      <a:cubicBezTo>
                        <a:pt x="6" y="1545"/>
                        <a:pt x="0" y="1535"/>
                        <a:pt x="0" y="1524"/>
                      </a:cubicBezTo>
                      <a:lnTo>
                        <a:pt x="0" y="1524"/>
                      </a:lnTo>
                      <a:cubicBezTo>
                        <a:pt x="0" y="1513"/>
                        <a:pt x="6" y="1502"/>
                        <a:pt x="17" y="1491"/>
                      </a:cubicBezTo>
                      <a:lnTo>
                        <a:pt x="49" y="1458"/>
                      </a:lnTo>
                      <a:lnTo>
                        <a:pt x="83" y="1426"/>
                      </a:lnTo>
                      <a:lnTo>
                        <a:pt x="115" y="1393"/>
                      </a:lnTo>
                      <a:lnTo>
                        <a:pt x="148" y="1360"/>
                      </a:lnTo>
                      <a:lnTo>
                        <a:pt x="181" y="1327"/>
                      </a:lnTo>
                      <a:lnTo>
                        <a:pt x="213" y="1294"/>
                      </a:lnTo>
                      <a:lnTo>
                        <a:pt x="246" y="1262"/>
                      </a:lnTo>
                      <a:lnTo>
                        <a:pt x="279" y="1229"/>
                      </a:lnTo>
                      <a:lnTo>
                        <a:pt x="312" y="1196"/>
                      </a:lnTo>
                      <a:lnTo>
                        <a:pt x="345" y="1163"/>
                      </a:lnTo>
                      <a:lnTo>
                        <a:pt x="377" y="1130"/>
                      </a:lnTo>
                      <a:lnTo>
                        <a:pt x="410" y="1098"/>
                      </a:lnTo>
                      <a:lnTo>
                        <a:pt x="443" y="1065"/>
                      </a:lnTo>
                      <a:lnTo>
                        <a:pt x="476" y="1032"/>
                      </a:lnTo>
                      <a:lnTo>
                        <a:pt x="508" y="999"/>
                      </a:lnTo>
                      <a:lnTo>
                        <a:pt x="541" y="966"/>
                      </a:lnTo>
                      <a:lnTo>
                        <a:pt x="574" y="934"/>
                      </a:lnTo>
                      <a:lnTo>
                        <a:pt x="607" y="901"/>
                      </a:lnTo>
                      <a:lnTo>
                        <a:pt x="640" y="868"/>
                      </a:lnTo>
                      <a:lnTo>
                        <a:pt x="672" y="835"/>
                      </a:lnTo>
                      <a:lnTo>
                        <a:pt x="672" y="835"/>
                      </a:lnTo>
                      <a:cubicBezTo>
                        <a:pt x="683" y="824"/>
                        <a:pt x="689" y="814"/>
                        <a:pt x="689" y="803"/>
                      </a:cubicBezTo>
                      <a:lnTo>
                        <a:pt x="689" y="803"/>
                      </a:lnTo>
                      <a:cubicBezTo>
                        <a:pt x="689" y="792"/>
                        <a:pt x="680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48" y="773"/>
                        <a:pt x="628" y="770"/>
                        <a:pt x="607" y="770"/>
                      </a:cubicBezTo>
                      <a:lnTo>
                        <a:pt x="279" y="770"/>
                      </a:lnTo>
                      <a:lnTo>
                        <a:pt x="279" y="770"/>
                      </a:lnTo>
                      <a:cubicBezTo>
                        <a:pt x="257" y="770"/>
                        <a:pt x="237" y="767"/>
                        <a:pt x="222" y="762"/>
                      </a:cubicBezTo>
                      <a:lnTo>
                        <a:pt x="222" y="762"/>
                      </a:lnTo>
                      <a:cubicBezTo>
                        <a:pt x="205" y="756"/>
                        <a:pt x="197" y="748"/>
                        <a:pt x="197" y="737"/>
                      </a:cubicBezTo>
                      <a:lnTo>
                        <a:pt x="197" y="737"/>
                      </a:lnTo>
                      <a:cubicBezTo>
                        <a:pt x="197" y="726"/>
                        <a:pt x="202" y="715"/>
                        <a:pt x="213" y="704"/>
                      </a:cubicBezTo>
                      <a:lnTo>
                        <a:pt x="279" y="639"/>
                      </a:lnTo>
                      <a:lnTo>
                        <a:pt x="312" y="606"/>
                      </a:lnTo>
                      <a:lnTo>
                        <a:pt x="345" y="573"/>
                      </a:lnTo>
                      <a:lnTo>
                        <a:pt x="443" y="475"/>
                      </a:lnTo>
                      <a:lnTo>
                        <a:pt x="476" y="442"/>
                      </a:lnTo>
                      <a:lnTo>
                        <a:pt x="508" y="409"/>
                      </a:lnTo>
                      <a:lnTo>
                        <a:pt x="607" y="311"/>
                      </a:lnTo>
                      <a:lnTo>
                        <a:pt x="640" y="279"/>
                      </a:lnTo>
                      <a:lnTo>
                        <a:pt x="672" y="245"/>
                      </a:lnTo>
                      <a:lnTo>
                        <a:pt x="672" y="245"/>
                      </a:lnTo>
                      <a:cubicBezTo>
                        <a:pt x="683" y="235"/>
                        <a:pt x="689" y="224"/>
                        <a:pt x="689" y="213"/>
                      </a:cubicBezTo>
                      <a:lnTo>
                        <a:pt x="689" y="213"/>
                      </a:lnTo>
                      <a:cubicBezTo>
                        <a:pt x="689" y="202"/>
                        <a:pt x="680" y="194"/>
                        <a:pt x="664" y="188"/>
                      </a:cubicBezTo>
                      <a:lnTo>
                        <a:pt x="615" y="172"/>
                      </a:lnTo>
                      <a:lnTo>
                        <a:pt x="615" y="172"/>
                      </a:lnTo>
                      <a:cubicBezTo>
                        <a:pt x="599" y="166"/>
                        <a:pt x="590" y="158"/>
                        <a:pt x="590" y="147"/>
                      </a:cubicBezTo>
                      <a:lnTo>
                        <a:pt x="590" y="147"/>
                      </a:lnTo>
                      <a:cubicBezTo>
                        <a:pt x="590" y="136"/>
                        <a:pt x="596" y="125"/>
                        <a:pt x="607" y="114"/>
                      </a:cubicBezTo>
                      <a:lnTo>
                        <a:pt x="672" y="49"/>
                      </a:lnTo>
                      <a:lnTo>
                        <a:pt x="705" y="15"/>
                      </a:lnTo>
                      <a:lnTo>
                        <a:pt x="705" y="15"/>
                      </a:lnTo>
                      <a:cubicBezTo>
                        <a:pt x="716" y="5"/>
                        <a:pt x="727" y="0"/>
                        <a:pt x="738" y="0"/>
                      </a:cubicBezTo>
                      <a:lnTo>
                        <a:pt x="738" y="327"/>
                      </a:lnTo>
                      <a:lnTo>
                        <a:pt x="738" y="327"/>
                      </a:lnTo>
                      <a:cubicBezTo>
                        <a:pt x="727" y="327"/>
                        <a:pt x="721" y="333"/>
                        <a:pt x="721" y="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95" name="Freeform 339">
                  <a:extLst>
                    <a:ext uri="{FF2B5EF4-FFF2-40B4-BE49-F238E27FC236}">
                      <a16:creationId xmlns:a16="http://schemas.microsoft.com/office/drawing/2014/main" id="{8D4A5827-E2A1-0D4B-A41C-04A6F9860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0113" y="2243138"/>
                  <a:ext cx="171450" cy="342900"/>
                </a:xfrm>
                <a:custGeom>
                  <a:avLst/>
                  <a:gdLst>
                    <a:gd name="T0" fmla="*/ 410 w 477"/>
                    <a:gd name="T1" fmla="*/ 49 h 952"/>
                    <a:gd name="T2" fmla="*/ 378 w 477"/>
                    <a:gd name="T3" fmla="*/ 81 h 952"/>
                    <a:gd name="T4" fmla="*/ 345 w 477"/>
                    <a:gd name="T5" fmla="*/ 114 h 952"/>
                    <a:gd name="T6" fmla="*/ 312 w 477"/>
                    <a:gd name="T7" fmla="*/ 147 h 952"/>
                    <a:gd name="T8" fmla="*/ 279 w 477"/>
                    <a:gd name="T9" fmla="*/ 180 h 952"/>
                    <a:gd name="T10" fmla="*/ 246 w 477"/>
                    <a:gd name="T11" fmla="*/ 213 h 952"/>
                    <a:gd name="T12" fmla="*/ 214 w 477"/>
                    <a:gd name="T13" fmla="*/ 245 h 952"/>
                    <a:gd name="T14" fmla="*/ 181 w 477"/>
                    <a:gd name="T15" fmla="*/ 278 h 952"/>
                    <a:gd name="T16" fmla="*/ 148 w 477"/>
                    <a:gd name="T17" fmla="*/ 311 h 952"/>
                    <a:gd name="T18" fmla="*/ 115 w 477"/>
                    <a:gd name="T19" fmla="*/ 344 h 952"/>
                    <a:gd name="T20" fmla="*/ 83 w 477"/>
                    <a:gd name="T21" fmla="*/ 377 h 952"/>
                    <a:gd name="T22" fmla="*/ 50 w 477"/>
                    <a:gd name="T23" fmla="*/ 409 h 952"/>
                    <a:gd name="T24" fmla="*/ 17 w 477"/>
                    <a:gd name="T25" fmla="*/ 442 h 952"/>
                    <a:gd name="T26" fmla="*/ 17 w 477"/>
                    <a:gd name="T27" fmla="*/ 442 h 952"/>
                    <a:gd name="T28" fmla="*/ 0 w 477"/>
                    <a:gd name="T29" fmla="*/ 475 h 952"/>
                    <a:gd name="T30" fmla="*/ 0 w 477"/>
                    <a:gd name="T31" fmla="*/ 475 h 952"/>
                    <a:gd name="T32" fmla="*/ 17 w 477"/>
                    <a:gd name="T33" fmla="*/ 508 h 952"/>
                    <a:gd name="T34" fmla="*/ 443 w 477"/>
                    <a:gd name="T35" fmla="*/ 933 h 952"/>
                    <a:gd name="T36" fmla="*/ 443 w 477"/>
                    <a:gd name="T37" fmla="*/ 933 h 952"/>
                    <a:gd name="T38" fmla="*/ 476 w 477"/>
                    <a:gd name="T39" fmla="*/ 951 h 952"/>
                    <a:gd name="T40" fmla="*/ 476 w 477"/>
                    <a:gd name="T41" fmla="*/ 819 h 952"/>
                    <a:gd name="T42" fmla="*/ 476 w 477"/>
                    <a:gd name="T43" fmla="*/ 819 h 952"/>
                    <a:gd name="T44" fmla="*/ 443 w 477"/>
                    <a:gd name="T45" fmla="*/ 803 h 952"/>
                    <a:gd name="T46" fmla="*/ 410 w 477"/>
                    <a:gd name="T47" fmla="*/ 770 h 952"/>
                    <a:gd name="T48" fmla="*/ 378 w 477"/>
                    <a:gd name="T49" fmla="*/ 737 h 952"/>
                    <a:gd name="T50" fmla="*/ 345 w 477"/>
                    <a:gd name="T51" fmla="*/ 705 h 952"/>
                    <a:gd name="T52" fmla="*/ 312 w 477"/>
                    <a:gd name="T53" fmla="*/ 672 h 952"/>
                    <a:gd name="T54" fmla="*/ 279 w 477"/>
                    <a:gd name="T55" fmla="*/ 639 h 952"/>
                    <a:gd name="T56" fmla="*/ 246 w 477"/>
                    <a:gd name="T57" fmla="*/ 606 h 952"/>
                    <a:gd name="T58" fmla="*/ 214 w 477"/>
                    <a:gd name="T59" fmla="*/ 574 h 952"/>
                    <a:gd name="T60" fmla="*/ 181 w 477"/>
                    <a:gd name="T61" fmla="*/ 541 h 952"/>
                    <a:gd name="T62" fmla="*/ 148 w 477"/>
                    <a:gd name="T63" fmla="*/ 508 h 952"/>
                    <a:gd name="T64" fmla="*/ 148 w 477"/>
                    <a:gd name="T65" fmla="*/ 508 h 952"/>
                    <a:gd name="T66" fmla="*/ 132 w 477"/>
                    <a:gd name="T67" fmla="*/ 475 h 952"/>
                    <a:gd name="T68" fmla="*/ 132 w 477"/>
                    <a:gd name="T69" fmla="*/ 475 h 952"/>
                    <a:gd name="T70" fmla="*/ 148 w 477"/>
                    <a:gd name="T71" fmla="*/ 442 h 952"/>
                    <a:gd name="T72" fmla="*/ 181 w 477"/>
                    <a:gd name="T73" fmla="*/ 409 h 952"/>
                    <a:gd name="T74" fmla="*/ 214 w 477"/>
                    <a:gd name="T75" fmla="*/ 377 h 952"/>
                    <a:gd name="T76" fmla="*/ 246 w 477"/>
                    <a:gd name="T77" fmla="*/ 344 h 952"/>
                    <a:gd name="T78" fmla="*/ 345 w 477"/>
                    <a:gd name="T79" fmla="*/ 245 h 952"/>
                    <a:gd name="T80" fmla="*/ 378 w 477"/>
                    <a:gd name="T81" fmla="*/ 213 h 952"/>
                    <a:gd name="T82" fmla="*/ 410 w 477"/>
                    <a:gd name="T83" fmla="*/ 180 h 952"/>
                    <a:gd name="T84" fmla="*/ 443 w 477"/>
                    <a:gd name="T85" fmla="*/ 147 h 952"/>
                    <a:gd name="T86" fmla="*/ 443 w 477"/>
                    <a:gd name="T87" fmla="*/ 147 h 952"/>
                    <a:gd name="T88" fmla="*/ 476 w 477"/>
                    <a:gd name="T89" fmla="*/ 131 h 952"/>
                    <a:gd name="T90" fmla="*/ 476 w 477"/>
                    <a:gd name="T91" fmla="*/ 0 h 952"/>
                    <a:gd name="T92" fmla="*/ 476 w 477"/>
                    <a:gd name="T93" fmla="*/ 0 h 952"/>
                    <a:gd name="T94" fmla="*/ 443 w 477"/>
                    <a:gd name="T95" fmla="*/ 16 h 952"/>
                    <a:gd name="T96" fmla="*/ 410 w 477"/>
                    <a:gd name="T97" fmla="*/ 49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7" h="952">
                      <a:moveTo>
                        <a:pt x="410" y="49"/>
                      </a:moveTo>
                      <a:lnTo>
                        <a:pt x="378" y="81"/>
                      </a:lnTo>
                      <a:lnTo>
                        <a:pt x="345" y="114"/>
                      </a:lnTo>
                      <a:lnTo>
                        <a:pt x="312" y="147"/>
                      </a:lnTo>
                      <a:lnTo>
                        <a:pt x="279" y="180"/>
                      </a:lnTo>
                      <a:lnTo>
                        <a:pt x="246" y="213"/>
                      </a:lnTo>
                      <a:lnTo>
                        <a:pt x="214" y="245"/>
                      </a:lnTo>
                      <a:lnTo>
                        <a:pt x="181" y="278"/>
                      </a:lnTo>
                      <a:lnTo>
                        <a:pt x="148" y="311"/>
                      </a:lnTo>
                      <a:lnTo>
                        <a:pt x="115" y="344"/>
                      </a:lnTo>
                      <a:lnTo>
                        <a:pt x="83" y="377"/>
                      </a:lnTo>
                      <a:lnTo>
                        <a:pt x="50" y="409"/>
                      </a:lnTo>
                      <a:lnTo>
                        <a:pt x="17" y="442"/>
                      </a:lnTo>
                      <a:lnTo>
                        <a:pt x="17" y="442"/>
                      </a:lnTo>
                      <a:cubicBezTo>
                        <a:pt x="6" y="453"/>
                        <a:pt x="0" y="464"/>
                        <a:pt x="0" y="475"/>
                      </a:cubicBezTo>
                      <a:lnTo>
                        <a:pt x="0" y="475"/>
                      </a:lnTo>
                      <a:cubicBezTo>
                        <a:pt x="0" y="486"/>
                        <a:pt x="6" y="496"/>
                        <a:pt x="17" y="508"/>
                      </a:cubicBezTo>
                      <a:lnTo>
                        <a:pt x="443" y="933"/>
                      </a:lnTo>
                      <a:lnTo>
                        <a:pt x="443" y="933"/>
                      </a:lnTo>
                      <a:cubicBezTo>
                        <a:pt x="454" y="945"/>
                        <a:pt x="465" y="951"/>
                        <a:pt x="476" y="951"/>
                      </a:cubicBezTo>
                      <a:lnTo>
                        <a:pt x="476" y="819"/>
                      </a:lnTo>
                      <a:lnTo>
                        <a:pt x="476" y="819"/>
                      </a:lnTo>
                      <a:cubicBezTo>
                        <a:pt x="465" y="819"/>
                        <a:pt x="454" y="814"/>
                        <a:pt x="443" y="803"/>
                      </a:cubicBezTo>
                      <a:lnTo>
                        <a:pt x="410" y="770"/>
                      </a:lnTo>
                      <a:lnTo>
                        <a:pt x="378" y="737"/>
                      </a:lnTo>
                      <a:lnTo>
                        <a:pt x="345" y="705"/>
                      </a:lnTo>
                      <a:lnTo>
                        <a:pt x="312" y="672"/>
                      </a:lnTo>
                      <a:lnTo>
                        <a:pt x="279" y="639"/>
                      </a:lnTo>
                      <a:lnTo>
                        <a:pt x="246" y="606"/>
                      </a:lnTo>
                      <a:lnTo>
                        <a:pt x="214" y="574"/>
                      </a:lnTo>
                      <a:lnTo>
                        <a:pt x="181" y="541"/>
                      </a:lnTo>
                      <a:lnTo>
                        <a:pt x="148" y="508"/>
                      </a:lnTo>
                      <a:lnTo>
                        <a:pt x="148" y="508"/>
                      </a:lnTo>
                      <a:cubicBezTo>
                        <a:pt x="137" y="496"/>
                        <a:pt x="132" y="486"/>
                        <a:pt x="132" y="475"/>
                      </a:cubicBezTo>
                      <a:lnTo>
                        <a:pt x="132" y="475"/>
                      </a:lnTo>
                      <a:cubicBezTo>
                        <a:pt x="132" y="464"/>
                        <a:pt x="137" y="453"/>
                        <a:pt x="148" y="442"/>
                      </a:cubicBezTo>
                      <a:lnTo>
                        <a:pt x="181" y="409"/>
                      </a:lnTo>
                      <a:lnTo>
                        <a:pt x="214" y="377"/>
                      </a:lnTo>
                      <a:lnTo>
                        <a:pt x="246" y="344"/>
                      </a:lnTo>
                      <a:lnTo>
                        <a:pt x="345" y="245"/>
                      </a:lnTo>
                      <a:lnTo>
                        <a:pt x="378" y="213"/>
                      </a:lnTo>
                      <a:lnTo>
                        <a:pt x="410" y="180"/>
                      </a:lnTo>
                      <a:lnTo>
                        <a:pt x="443" y="147"/>
                      </a:lnTo>
                      <a:lnTo>
                        <a:pt x="443" y="147"/>
                      </a:lnTo>
                      <a:cubicBezTo>
                        <a:pt x="454" y="137"/>
                        <a:pt x="465" y="131"/>
                        <a:pt x="476" y="131"/>
                      </a:cubicBezTo>
                      <a:lnTo>
                        <a:pt x="476" y="0"/>
                      </a:lnTo>
                      <a:lnTo>
                        <a:pt x="476" y="0"/>
                      </a:lnTo>
                      <a:cubicBezTo>
                        <a:pt x="465" y="0"/>
                        <a:pt x="454" y="5"/>
                        <a:pt x="443" y="16"/>
                      </a:cubicBezTo>
                      <a:lnTo>
                        <a:pt x="410" y="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96" name="Freeform 474">
                  <a:extLst>
                    <a:ext uri="{FF2B5EF4-FFF2-40B4-BE49-F238E27FC236}">
                      <a16:creationId xmlns:a16="http://schemas.microsoft.com/office/drawing/2014/main" id="{428C094B-982E-6744-B8F7-6E91644F9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1865313"/>
                  <a:ext cx="266700" cy="1096962"/>
                </a:xfrm>
                <a:custGeom>
                  <a:avLst/>
                  <a:gdLst>
                    <a:gd name="T0" fmla="*/ 279 w 739"/>
                    <a:gd name="T1" fmla="*/ 2442 h 3049"/>
                    <a:gd name="T2" fmla="*/ 311 w 739"/>
                    <a:gd name="T3" fmla="*/ 2376 h 3049"/>
                    <a:gd name="T4" fmla="*/ 344 w 739"/>
                    <a:gd name="T5" fmla="*/ 2376 h 3049"/>
                    <a:gd name="T6" fmla="*/ 213 w 739"/>
                    <a:gd name="T7" fmla="*/ 2507 h 3049"/>
                    <a:gd name="T8" fmla="*/ 197 w 739"/>
                    <a:gd name="T9" fmla="*/ 2524 h 3049"/>
                    <a:gd name="T10" fmla="*/ 131 w 739"/>
                    <a:gd name="T11" fmla="*/ 2556 h 3049"/>
                    <a:gd name="T12" fmla="*/ 131 w 739"/>
                    <a:gd name="T13" fmla="*/ 2589 h 3049"/>
                    <a:gd name="T14" fmla="*/ 66 w 739"/>
                    <a:gd name="T15" fmla="*/ 2622 h 3049"/>
                    <a:gd name="T16" fmla="*/ 82 w 739"/>
                    <a:gd name="T17" fmla="*/ 2638 h 3049"/>
                    <a:gd name="T18" fmla="*/ 180 w 739"/>
                    <a:gd name="T19" fmla="*/ 541 h 3049"/>
                    <a:gd name="T20" fmla="*/ 147 w 739"/>
                    <a:gd name="T21" fmla="*/ 475 h 3049"/>
                    <a:gd name="T22" fmla="*/ 115 w 739"/>
                    <a:gd name="T23" fmla="*/ 475 h 3049"/>
                    <a:gd name="T24" fmla="*/ 82 w 739"/>
                    <a:gd name="T25" fmla="*/ 409 h 3049"/>
                    <a:gd name="T26" fmla="*/ 66 w 739"/>
                    <a:gd name="T27" fmla="*/ 426 h 3049"/>
                    <a:gd name="T28" fmla="*/ 262 w 739"/>
                    <a:gd name="T29" fmla="*/ 622 h 3049"/>
                    <a:gd name="T30" fmla="*/ 262 w 739"/>
                    <a:gd name="T31" fmla="*/ 589 h 3049"/>
                    <a:gd name="T32" fmla="*/ 328 w 739"/>
                    <a:gd name="T33" fmla="*/ 688 h 3049"/>
                    <a:gd name="T34" fmla="*/ 311 w 739"/>
                    <a:gd name="T35" fmla="*/ 672 h 3049"/>
                    <a:gd name="T36" fmla="*/ 721 w 739"/>
                    <a:gd name="T37" fmla="*/ 1557 h 3049"/>
                    <a:gd name="T38" fmla="*/ 491 w 739"/>
                    <a:gd name="T39" fmla="*/ 1786 h 3049"/>
                    <a:gd name="T40" fmla="*/ 197 w 739"/>
                    <a:gd name="T41" fmla="*/ 2081 h 3049"/>
                    <a:gd name="T42" fmla="*/ 49 w 739"/>
                    <a:gd name="T43" fmla="*/ 2245 h 3049"/>
                    <a:gd name="T44" fmla="*/ 459 w 739"/>
                    <a:gd name="T45" fmla="*/ 2278 h 3049"/>
                    <a:gd name="T46" fmla="*/ 524 w 739"/>
                    <a:gd name="T47" fmla="*/ 2344 h 3049"/>
                    <a:gd name="T48" fmla="*/ 361 w 739"/>
                    <a:gd name="T49" fmla="*/ 2507 h 3049"/>
                    <a:gd name="T50" fmla="*/ 197 w 739"/>
                    <a:gd name="T51" fmla="*/ 2671 h 3049"/>
                    <a:gd name="T52" fmla="*/ 66 w 739"/>
                    <a:gd name="T53" fmla="*/ 2802 h 3049"/>
                    <a:gd name="T54" fmla="*/ 123 w 739"/>
                    <a:gd name="T55" fmla="*/ 2877 h 3049"/>
                    <a:gd name="T56" fmla="*/ 66 w 739"/>
                    <a:gd name="T57" fmla="*/ 2999 h 3049"/>
                    <a:gd name="T58" fmla="*/ 0 w 739"/>
                    <a:gd name="T59" fmla="*/ 2720 h 3049"/>
                    <a:gd name="T60" fmla="*/ 0 w 739"/>
                    <a:gd name="T61" fmla="*/ 2589 h 3049"/>
                    <a:gd name="T62" fmla="*/ 197 w 739"/>
                    <a:gd name="T63" fmla="*/ 2409 h 3049"/>
                    <a:gd name="T64" fmla="*/ 131 w 739"/>
                    <a:gd name="T65" fmla="*/ 2344 h 3049"/>
                    <a:gd name="T66" fmla="*/ 66 w 739"/>
                    <a:gd name="T67" fmla="*/ 2081 h 3049"/>
                    <a:gd name="T68" fmla="*/ 230 w 739"/>
                    <a:gd name="T69" fmla="*/ 1917 h 3049"/>
                    <a:gd name="T70" fmla="*/ 394 w 739"/>
                    <a:gd name="T71" fmla="*/ 1754 h 3049"/>
                    <a:gd name="T72" fmla="*/ 557 w 739"/>
                    <a:gd name="T73" fmla="*/ 1590 h 3049"/>
                    <a:gd name="T74" fmla="*/ 590 w 739"/>
                    <a:gd name="T75" fmla="*/ 1491 h 3049"/>
                    <a:gd name="T76" fmla="*/ 131 w 739"/>
                    <a:gd name="T77" fmla="*/ 704 h 3049"/>
                    <a:gd name="T78" fmla="*/ 213 w 739"/>
                    <a:gd name="T79" fmla="*/ 672 h 3049"/>
                    <a:gd name="T80" fmla="*/ 66 w 739"/>
                    <a:gd name="T81" fmla="*/ 508 h 3049"/>
                    <a:gd name="T82" fmla="*/ 0 w 739"/>
                    <a:gd name="T83" fmla="*/ 360 h 3049"/>
                    <a:gd name="T84" fmla="*/ 0 w 739"/>
                    <a:gd name="T85" fmla="*/ 0 h 3049"/>
                    <a:gd name="T86" fmla="*/ 147 w 739"/>
                    <a:gd name="T87" fmla="*/ 147 h 3049"/>
                    <a:gd name="T88" fmla="*/ 49 w 739"/>
                    <a:gd name="T89" fmla="*/ 213 h 3049"/>
                    <a:gd name="T90" fmla="*/ 230 w 739"/>
                    <a:gd name="T91" fmla="*/ 409 h 3049"/>
                    <a:gd name="T92" fmla="*/ 459 w 739"/>
                    <a:gd name="T93" fmla="*/ 639 h 3049"/>
                    <a:gd name="T94" fmla="*/ 516 w 739"/>
                    <a:gd name="T95" fmla="*/ 762 h 3049"/>
                    <a:gd name="T96" fmla="*/ 74 w 739"/>
                    <a:gd name="T97" fmla="*/ 778 h 3049"/>
                    <a:gd name="T98" fmla="*/ 98 w 739"/>
                    <a:gd name="T99" fmla="*/ 868 h 3049"/>
                    <a:gd name="T100" fmla="*/ 262 w 739"/>
                    <a:gd name="T101" fmla="*/ 1032 h 3049"/>
                    <a:gd name="T102" fmla="*/ 426 w 739"/>
                    <a:gd name="T103" fmla="*/ 1196 h 3049"/>
                    <a:gd name="T104" fmla="*/ 590 w 739"/>
                    <a:gd name="T105" fmla="*/ 1360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39" h="3049">
                      <a:moveTo>
                        <a:pt x="245" y="2442"/>
                      </a:moveTo>
                      <a:lnTo>
                        <a:pt x="245" y="2442"/>
                      </a:lnTo>
                      <a:cubicBezTo>
                        <a:pt x="245" y="2452"/>
                        <a:pt x="251" y="2458"/>
                        <a:pt x="262" y="2458"/>
                      </a:cubicBezTo>
                      <a:lnTo>
                        <a:pt x="262" y="2458"/>
                      </a:lnTo>
                      <a:cubicBezTo>
                        <a:pt x="273" y="2458"/>
                        <a:pt x="279" y="2452"/>
                        <a:pt x="279" y="2442"/>
                      </a:cubicBezTo>
                      <a:lnTo>
                        <a:pt x="279" y="2442"/>
                      </a:lnTo>
                      <a:cubicBezTo>
                        <a:pt x="279" y="2431"/>
                        <a:pt x="273" y="2425"/>
                        <a:pt x="262" y="2425"/>
                      </a:cubicBezTo>
                      <a:lnTo>
                        <a:pt x="262" y="2425"/>
                      </a:lnTo>
                      <a:cubicBezTo>
                        <a:pt x="251" y="2425"/>
                        <a:pt x="245" y="2431"/>
                        <a:pt x="245" y="2442"/>
                      </a:cubicBezTo>
                      <a:close/>
                      <a:moveTo>
                        <a:pt x="311" y="2376"/>
                      </a:moveTo>
                      <a:lnTo>
                        <a:pt x="311" y="2376"/>
                      </a:lnTo>
                      <a:cubicBezTo>
                        <a:pt x="311" y="2387"/>
                        <a:pt x="317" y="2393"/>
                        <a:pt x="328" y="2393"/>
                      </a:cubicBezTo>
                      <a:lnTo>
                        <a:pt x="328" y="2393"/>
                      </a:lnTo>
                      <a:cubicBezTo>
                        <a:pt x="338" y="2393"/>
                        <a:pt x="344" y="2387"/>
                        <a:pt x="344" y="2376"/>
                      </a:cubicBezTo>
                      <a:lnTo>
                        <a:pt x="344" y="2376"/>
                      </a:lnTo>
                      <a:cubicBezTo>
                        <a:pt x="344" y="2365"/>
                        <a:pt x="338" y="2360"/>
                        <a:pt x="328" y="2360"/>
                      </a:cubicBezTo>
                      <a:lnTo>
                        <a:pt x="328" y="2360"/>
                      </a:lnTo>
                      <a:cubicBezTo>
                        <a:pt x="317" y="2360"/>
                        <a:pt x="311" y="2365"/>
                        <a:pt x="311" y="2376"/>
                      </a:cubicBezTo>
                      <a:close/>
                      <a:moveTo>
                        <a:pt x="213" y="2507"/>
                      </a:moveTo>
                      <a:lnTo>
                        <a:pt x="213" y="2507"/>
                      </a:lnTo>
                      <a:cubicBezTo>
                        <a:pt x="213" y="2496"/>
                        <a:pt x="207" y="2491"/>
                        <a:pt x="197" y="2491"/>
                      </a:cubicBezTo>
                      <a:lnTo>
                        <a:pt x="197" y="2491"/>
                      </a:lnTo>
                      <a:cubicBezTo>
                        <a:pt x="186" y="2491"/>
                        <a:pt x="180" y="2496"/>
                        <a:pt x="180" y="2507"/>
                      </a:cubicBezTo>
                      <a:lnTo>
                        <a:pt x="180" y="2507"/>
                      </a:lnTo>
                      <a:cubicBezTo>
                        <a:pt x="180" y="2518"/>
                        <a:pt x="186" y="2524"/>
                        <a:pt x="197" y="2524"/>
                      </a:cubicBezTo>
                      <a:lnTo>
                        <a:pt x="197" y="2524"/>
                      </a:lnTo>
                      <a:cubicBezTo>
                        <a:pt x="207" y="2524"/>
                        <a:pt x="213" y="2518"/>
                        <a:pt x="213" y="2507"/>
                      </a:cubicBezTo>
                      <a:close/>
                      <a:moveTo>
                        <a:pt x="147" y="2573"/>
                      </a:moveTo>
                      <a:lnTo>
                        <a:pt x="147" y="2573"/>
                      </a:lnTo>
                      <a:cubicBezTo>
                        <a:pt x="147" y="2562"/>
                        <a:pt x="142" y="2556"/>
                        <a:pt x="131" y="2556"/>
                      </a:cubicBezTo>
                      <a:lnTo>
                        <a:pt x="131" y="2556"/>
                      </a:lnTo>
                      <a:cubicBezTo>
                        <a:pt x="120" y="2556"/>
                        <a:pt x="115" y="2562"/>
                        <a:pt x="115" y="2573"/>
                      </a:cubicBezTo>
                      <a:lnTo>
                        <a:pt x="115" y="2573"/>
                      </a:lnTo>
                      <a:cubicBezTo>
                        <a:pt x="115" y="2584"/>
                        <a:pt x="120" y="2589"/>
                        <a:pt x="131" y="2589"/>
                      </a:cubicBezTo>
                      <a:lnTo>
                        <a:pt x="131" y="2589"/>
                      </a:lnTo>
                      <a:cubicBezTo>
                        <a:pt x="142" y="2589"/>
                        <a:pt x="147" y="2584"/>
                        <a:pt x="147" y="2573"/>
                      </a:cubicBezTo>
                      <a:close/>
                      <a:moveTo>
                        <a:pt x="82" y="2638"/>
                      </a:moveTo>
                      <a:lnTo>
                        <a:pt x="82" y="2638"/>
                      </a:lnTo>
                      <a:cubicBezTo>
                        <a:pt x="82" y="2627"/>
                        <a:pt x="76" y="2622"/>
                        <a:pt x="66" y="2622"/>
                      </a:cubicBezTo>
                      <a:lnTo>
                        <a:pt x="66" y="2622"/>
                      </a:lnTo>
                      <a:cubicBezTo>
                        <a:pt x="55" y="2622"/>
                        <a:pt x="49" y="2627"/>
                        <a:pt x="49" y="2638"/>
                      </a:cubicBezTo>
                      <a:lnTo>
                        <a:pt x="49" y="2638"/>
                      </a:lnTo>
                      <a:cubicBezTo>
                        <a:pt x="49" y="2650"/>
                        <a:pt x="55" y="2655"/>
                        <a:pt x="66" y="2655"/>
                      </a:cubicBezTo>
                      <a:lnTo>
                        <a:pt x="66" y="2655"/>
                      </a:lnTo>
                      <a:cubicBezTo>
                        <a:pt x="76" y="2655"/>
                        <a:pt x="82" y="2650"/>
                        <a:pt x="82" y="2638"/>
                      </a:cubicBezTo>
                      <a:close/>
                      <a:moveTo>
                        <a:pt x="213" y="541"/>
                      </a:moveTo>
                      <a:lnTo>
                        <a:pt x="213" y="541"/>
                      </a:lnTo>
                      <a:cubicBezTo>
                        <a:pt x="213" y="529"/>
                        <a:pt x="207" y="524"/>
                        <a:pt x="197" y="524"/>
                      </a:cubicBezTo>
                      <a:lnTo>
                        <a:pt x="197" y="524"/>
                      </a:lnTo>
                      <a:cubicBezTo>
                        <a:pt x="186" y="524"/>
                        <a:pt x="180" y="529"/>
                        <a:pt x="180" y="541"/>
                      </a:cubicBezTo>
                      <a:lnTo>
                        <a:pt x="180" y="541"/>
                      </a:lnTo>
                      <a:cubicBezTo>
                        <a:pt x="180" y="551"/>
                        <a:pt x="186" y="557"/>
                        <a:pt x="197" y="557"/>
                      </a:cubicBezTo>
                      <a:lnTo>
                        <a:pt x="197" y="557"/>
                      </a:lnTo>
                      <a:cubicBezTo>
                        <a:pt x="207" y="557"/>
                        <a:pt x="213" y="551"/>
                        <a:pt x="213" y="541"/>
                      </a:cubicBezTo>
                      <a:close/>
                      <a:moveTo>
                        <a:pt x="147" y="475"/>
                      </a:moveTo>
                      <a:lnTo>
                        <a:pt x="147" y="475"/>
                      </a:lnTo>
                      <a:cubicBezTo>
                        <a:pt x="147" y="464"/>
                        <a:pt x="142" y="458"/>
                        <a:pt x="131" y="458"/>
                      </a:cubicBezTo>
                      <a:lnTo>
                        <a:pt x="131" y="458"/>
                      </a:lnTo>
                      <a:cubicBezTo>
                        <a:pt x="120" y="458"/>
                        <a:pt x="115" y="464"/>
                        <a:pt x="115" y="475"/>
                      </a:cubicBezTo>
                      <a:lnTo>
                        <a:pt x="115" y="475"/>
                      </a:lnTo>
                      <a:cubicBezTo>
                        <a:pt x="115" y="486"/>
                        <a:pt x="120" y="491"/>
                        <a:pt x="131" y="491"/>
                      </a:cubicBezTo>
                      <a:lnTo>
                        <a:pt x="131" y="491"/>
                      </a:lnTo>
                      <a:cubicBezTo>
                        <a:pt x="142" y="491"/>
                        <a:pt x="147" y="486"/>
                        <a:pt x="147" y="475"/>
                      </a:cubicBezTo>
                      <a:close/>
                      <a:moveTo>
                        <a:pt x="82" y="409"/>
                      </a:moveTo>
                      <a:lnTo>
                        <a:pt x="82" y="409"/>
                      </a:lnTo>
                      <a:cubicBezTo>
                        <a:pt x="82" y="398"/>
                        <a:pt x="76" y="393"/>
                        <a:pt x="66" y="393"/>
                      </a:cubicBezTo>
                      <a:lnTo>
                        <a:pt x="66" y="393"/>
                      </a:lnTo>
                      <a:cubicBezTo>
                        <a:pt x="55" y="393"/>
                        <a:pt x="49" y="398"/>
                        <a:pt x="49" y="409"/>
                      </a:cubicBezTo>
                      <a:lnTo>
                        <a:pt x="49" y="409"/>
                      </a:lnTo>
                      <a:cubicBezTo>
                        <a:pt x="49" y="420"/>
                        <a:pt x="55" y="426"/>
                        <a:pt x="66" y="426"/>
                      </a:cubicBezTo>
                      <a:lnTo>
                        <a:pt x="66" y="426"/>
                      </a:lnTo>
                      <a:cubicBezTo>
                        <a:pt x="76" y="426"/>
                        <a:pt x="82" y="420"/>
                        <a:pt x="82" y="409"/>
                      </a:cubicBezTo>
                      <a:close/>
                      <a:moveTo>
                        <a:pt x="245" y="606"/>
                      </a:moveTo>
                      <a:lnTo>
                        <a:pt x="245" y="606"/>
                      </a:lnTo>
                      <a:cubicBezTo>
                        <a:pt x="245" y="617"/>
                        <a:pt x="251" y="622"/>
                        <a:pt x="262" y="622"/>
                      </a:cubicBezTo>
                      <a:lnTo>
                        <a:pt x="262" y="622"/>
                      </a:lnTo>
                      <a:cubicBezTo>
                        <a:pt x="273" y="622"/>
                        <a:pt x="279" y="617"/>
                        <a:pt x="279" y="606"/>
                      </a:cubicBezTo>
                      <a:lnTo>
                        <a:pt x="279" y="606"/>
                      </a:lnTo>
                      <a:cubicBezTo>
                        <a:pt x="279" y="595"/>
                        <a:pt x="273" y="589"/>
                        <a:pt x="262" y="589"/>
                      </a:cubicBezTo>
                      <a:lnTo>
                        <a:pt x="262" y="589"/>
                      </a:lnTo>
                      <a:cubicBezTo>
                        <a:pt x="251" y="589"/>
                        <a:pt x="245" y="595"/>
                        <a:pt x="245" y="606"/>
                      </a:cubicBezTo>
                      <a:close/>
                      <a:moveTo>
                        <a:pt x="311" y="672"/>
                      </a:moveTo>
                      <a:lnTo>
                        <a:pt x="311" y="672"/>
                      </a:lnTo>
                      <a:cubicBezTo>
                        <a:pt x="311" y="683"/>
                        <a:pt x="317" y="688"/>
                        <a:pt x="328" y="688"/>
                      </a:cubicBezTo>
                      <a:lnTo>
                        <a:pt x="328" y="688"/>
                      </a:lnTo>
                      <a:cubicBezTo>
                        <a:pt x="338" y="688"/>
                        <a:pt x="344" y="683"/>
                        <a:pt x="344" y="672"/>
                      </a:cubicBezTo>
                      <a:lnTo>
                        <a:pt x="344" y="672"/>
                      </a:lnTo>
                      <a:cubicBezTo>
                        <a:pt x="344" y="660"/>
                        <a:pt x="338" y="655"/>
                        <a:pt x="328" y="655"/>
                      </a:cubicBezTo>
                      <a:lnTo>
                        <a:pt x="328" y="655"/>
                      </a:lnTo>
                      <a:cubicBezTo>
                        <a:pt x="317" y="655"/>
                        <a:pt x="311" y="660"/>
                        <a:pt x="311" y="672"/>
                      </a:cubicBezTo>
                      <a:close/>
                      <a:moveTo>
                        <a:pt x="721" y="1491"/>
                      </a:moveTo>
                      <a:lnTo>
                        <a:pt x="721" y="1491"/>
                      </a:lnTo>
                      <a:cubicBezTo>
                        <a:pt x="732" y="1502"/>
                        <a:pt x="738" y="1513"/>
                        <a:pt x="738" y="1524"/>
                      </a:cubicBezTo>
                      <a:lnTo>
                        <a:pt x="738" y="1524"/>
                      </a:lnTo>
                      <a:cubicBezTo>
                        <a:pt x="738" y="1535"/>
                        <a:pt x="732" y="1545"/>
                        <a:pt x="721" y="1557"/>
                      </a:cubicBezTo>
                      <a:lnTo>
                        <a:pt x="688" y="1590"/>
                      </a:lnTo>
                      <a:lnTo>
                        <a:pt x="655" y="1623"/>
                      </a:lnTo>
                      <a:lnTo>
                        <a:pt x="557" y="1721"/>
                      </a:lnTo>
                      <a:lnTo>
                        <a:pt x="524" y="1754"/>
                      </a:lnTo>
                      <a:lnTo>
                        <a:pt x="491" y="1786"/>
                      </a:lnTo>
                      <a:lnTo>
                        <a:pt x="394" y="1885"/>
                      </a:lnTo>
                      <a:lnTo>
                        <a:pt x="361" y="1917"/>
                      </a:lnTo>
                      <a:lnTo>
                        <a:pt x="328" y="1950"/>
                      </a:lnTo>
                      <a:lnTo>
                        <a:pt x="230" y="2048"/>
                      </a:lnTo>
                      <a:lnTo>
                        <a:pt x="197" y="2081"/>
                      </a:lnTo>
                      <a:lnTo>
                        <a:pt x="164" y="2114"/>
                      </a:lnTo>
                      <a:lnTo>
                        <a:pt x="66" y="2212"/>
                      </a:lnTo>
                      <a:lnTo>
                        <a:pt x="66" y="2212"/>
                      </a:lnTo>
                      <a:cubicBezTo>
                        <a:pt x="55" y="2223"/>
                        <a:pt x="49" y="2234"/>
                        <a:pt x="49" y="2245"/>
                      </a:cubicBezTo>
                      <a:lnTo>
                        <a:pt x="49" y="2245"/>
                      </a:lnTo>
                      <a:cubicBezTo>
                        <a:pt x="49" y="2256"/>
                        <a:pt x="57" y="2264"/>
                        <a:pt x="74" y="2270"/>
                      </a:cubicBezTo>
                      <a:lnTo>
                        <a:pt x="74" y="2270"/>
                      </a:lnTo>
                      <a:cubicBezTo>
                        <a:pt x="91" y="2275"/>
                        <a:pt x="109" y="2278"/>
                        <a:pt x="131" y="2278"/>
                      </a:cubicBezTo>
                      <a:lnTo>
                        <a:pt x="459" y="2278"/>
                      </a:lnTo>
                      <a:lnTo>
                        <a:pt x="459" y="2278"/>
                      </a:lnTo>
                      <a:cubicBezTo>
                        <a:pt x="480" y="2278"/>
                        <a:pt x="500" y="2281"/>
                        <a:pt x="516" y="2286"/>
                      </a:cubicBezTo>
                      <a:lnTo>
                        <a:pt x="516" y="2286"/>
                      </a:lnTo>
                      <a:cubicBezTo>
                        <a:pt x="533" y="2291"/>
                        <a:pt x="541" y="2300"/>
                        <a:pt x="541" y="2310"/>
                      </a:cubicBezTo>
                      <a:lnTo>
                        <a:pt x="541" y="2310"/>
                      </a:lnTo>
                      <a:cubicBezTo>
                        <a:pt x="541" y="2321"/>
                        <a:pt x="536" y="2333"/>
                        <a:pt x="524" y="2344"/>
                      </a:cubicBezTo>
                      <a:lnTo>
                        <a:pt x="491" y="2376"/>
                      </a:lnTo>
                      <a:lnTo>
                        <a:pt x="459" y="2409"/>
                      </a:lnTo>
                      <a:lnTo>
                        <a:pt x="426" y="2442"/>
                      </a:lnTo>
                      <a:lnTo>
                        <a:pt x="394" y="2474"/>
                      </a:lnTo>
                      <a:lnTo>
                        <a:pt x="361" y="2507"/>
                      </a:lnTo>
                      <a:lnTo>
                        <a:pt x="328" y="2540"/>
                      </a:lnTo>
                      <a:lnTo>
                        <a:pt x="295" y="2573"/>
                      </a:lnTo>
                      <a:lnTo>
                        <a:pt x="262" y="2606"/>
                      </a:lnTo>
                      <a:lnTo>
                        <a:pt x="230" y="2638"/>
                      </a:lnTo>
                      <a:lnTo>
                        <a:pt x="197" y="2671"/>
                      </a:lnTo>
                      <a:lnTo>
                        <a:pt x="164" y="2704"/>
                      </a:lnTo>
                      <a:lnTo>
                        <a:pt x="131" y="2737"/>
                      </a:lnTo>
                      <a:lnTo>
                        <a:pt x="98" y="2769"/>
                      </a:lnTo>
                      <a:lnTo>
                        <a:pt x="66" y="2802"/>
                      </a:lnTo>
                      <a:lnTo>
                        <a:pt x="66" y="2802"/>
                      </a:lnTo>
                      <a:cubicBezTo>
                        <a:pt x="55" y="2814"/>
                        <a:pt x="49" y="2824"/>
                        <a:pt x="49" y="2835"/>
                      </a:cubicBezTo>
                      <a:lnTo>
                        <a:pt x="49" y="2835"/>
                      </a:lnTo>
                      <a:cubicBezTo>
                        <a:pt x="49" y="2846"/>
                        <a:pt x="57" y="2854"/>
                        <a:pt x="74" y="2860"/>
                      </a:cubicBezTo>
                      <a:lnTo>
                        <a:pt x="123" y="2877"/>
                      </a:lnTo>
                      <a:lnTo>
                        <a:pt x="123" y="2877"/>
                      </a:lnTo>
                      <a:cubicBezTo>
                        <a:pt x="139" y="2882"/>
                        <a:pt x="147" y="2889"/>
                        <a:pt x="147" y="2901"/>
                      </a:cubicBezTo>
                      <a:lnTo>
                        <a:pt x="147" y="2901"/>
                      </a:lnTo>
                      <a:cubicBezTo>
                        <a:pt x="147" y="2912"/>
                        <a:pt x="142" y="2923"/>
                        <a:pt x="131" y="2933"/>
                      </a:cubicBezTo>
                      <a:lnTo>
                        <a:pt x="98" y="2966"/>
                      </a:lnTo>
                      <a:lnTo>
                        <a:pt x="66" y="2999"/>
                      </a:lnTo>
                      <a:lnTo>
                        <a:pt x="33" y="3032"/>
                      </a:lnTo>
                      <a:lnTo>
                        <a:pt x="33" y="3032"/>
                      </a:lnTo>
                      <a:cubicBezTo>
                        <a:pt x="22" y="3043"/>
                        <a:pt x="11" y="3048"/>
                        <a:pt x="0" y="3048"/>
                      </a:cubicBezTo>
                      <a:lnTo>
                        <a:pt x="0" y="2720"/>
                      </a:lnTo>
                      <a:lnTo>
                        <a:pt x="0" y="2720"/>
                      </a:lnTo>
                      <a:cubicBezTo>
                        <a:pt x="11" y="2720"/>
                        <a:pt x="16" y="2715"/>
                        <a:pt x="16" y="2704"/>
                      </a:cubicBezTo>
                      <a:lnTo>
                        <a:pt x="16" y="2704"/>
                      </a:lnTo>
                      <a:cubicBezTo>
                        <a:pt x="16" y="2693"/>
                        <a:pt x="11" y="2687"/>
                        <a:pt x="0" y="2687"/>
                      </a:cubicBezTo>
                      <a:lnTo>
                        <a:pt x="0" y="2589"/>
                      </a:lnTo>
                      <a:lnTo>
                        <a:pt x="0" y="2589"/>
                      </a:lnTo>
                      <a:cubicBezTo>
                        <a:pt x="11" y="2589"/>
                        <a:pt x="22" y="2584"/>
                        <a:pt x="33" y="2573"/>
                      </a:cubicBezTo>
                      <a:lnTo>
                        <a:pt x="66" y="2540"/>
                      </a:lnTo>
                      <a:lnTo>
                        <a:pt x="164" y="2442"/>
                      </a:lnTo>
                      <a:lnTo>
                        <a:pt x="197" y="2409"/>
                      </a:lnTo>
                      <a:lnTo>
                        <a:pt x="197" y="2409"/>
                      </a:lnTo>
                      <a:cubicBezTo>
                        <a:pt x="207" y="2398"/>
                        <a:pt x="213" y="2387"/>
                        <a:pt x="213" y="2376"/>
                      </a:cubicBezTo>
                      <a:lnTo>
                        <a:pt x="213" y="2376"/>
                      </a:lnTo>
                      <a:cubicBezTo>
                        <a:pt x="213" y="2365"/>
                        <a:pt x="205" y="2357"/>
                        <a:pt x="188" y="2351"/>
                      </a:cubicBezTo>
                      <a:lnTo>
                        <a:pt x="188" y="2351"/>
                      </a:lnTo>
                      <a:cubicBezTo>
                        <a:pt x="172" y="2346"/>
                        <a:pt x="153" y="2344"/>
                        <a:pt x="131" y="2344"/>
                      </a:cubicBezTo>
                      <a:lnTo>
                        <a:pt x="0" y="2344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cubicBezTo>
                        <a:pt x="11" y="2131"/>
                        <a:pt x="22" y="2125"/>
                        <a:pt x="33" y="2114"/>
                      </a:cubicBezTo>
                      <a:lnTo>
                        <a:pt x="66" y="2081"/>
                      </a:lnTo>
                      <a:lnTo>
                        <a:pt x="98" y="2048"/>
                      </a:lnTo>
                      <a:lnTo>
                        <a:pt x="131" y="2016"/>
                      </a:lnTo>
                      <a:lnTo>
                        <a:pt x="164" y="1982"/>
                      </a:lnTo>
                      <a:lnTo>
                        <a:pt x="197" y="1950"/>
                      </a:lnTo>
                      <a:lnTo>
                        <a:pt x="230" y="1917"/>
                      </a:lnTo>
                      <a:lnTo>
                        <a:pt x="262" y="1885"/>
                      </a:lnTo>
                      <a:lnTo>
                        <a:pt x="295" y="1852"/>
                      </a:lnTo>
                      <a:lnTo>
                        <a:pt x="328" y="1819"/>
                      </a:lnTo>
                      <a:lnTo>
                        <a:pt x="361" y="1786"/>
                      </a:lnTo>
                      <a:lnTo>
                        <a:pt x="394" y="1754"/>
                      </a:lnTo>
                      <a:lnTo>
                        <a:pt x="426" y="1721"/>
                      </a:lnTo>
                      <a:lnTo>
                        <a:pt x="459" y="1688"/>
                      </a:lnTo>
                      <a:lnTo>
                        <a:pt x="491" y="1655"/>
                      </a:lnTo>
                      <a:lnTo>
                        <a:pt x="524" y="1623"/>
                      </a:lnTo>
                      <a:lnTo>
                        <a:pt x="557" y="1590"/>
                      </a:lnTo>
                      <a:lnTo>
                        <a:pt x="590" y="1557"/>
                      </a:lnTo>
                      <a:lnTo>
                        <a:pt x="590" y="1557"/>
                      </a:lnTo>
                      <a:cubicBezTo>
                        <a:pt x="601" y="1545"/>
                        <a:pt x="607" y="1535"/>
                        <a:pt x="607" y="1524"/>
                      </a:cubicBezTo>
                      <a:lnTo>
                        <a:pt x="607" y="1524"/>
                      </a:lnTo>
                      <a:cubicBezTo>
                        <a:pt x="607" y="1513"/>
                        <a:pt x="601" y="1502"/>
                        <a:pt x="590" y="1491"/>
                      </a:cubicBezTo>
                      <a:lnTo>
                        <a:pt x="33" y="934"/>
                      </a:lnTo>
                      <a:lnTo>
                        <a:pt x="33" y="934"/>
                      </a:lnTo>
                      <a:cubicBezTo>
                        <a:pt x="22" y="923"/>
                        <a:pt x="11" y="917"/>
                        <a:pt x="0" y="917"/>
                      </a:cubicBezTo>
                      <a:lnTo>
                        <a:pt x="0" y="704"/>
                      </a:lnTo>
                      <a:lnTo>
                        <a:pt x="131" y="704"/>
                      </a:lnTo>
                      <a:lnTo>
                        <a:pt x="131" y="704"/>
                      </a:lnTo>
                      <a:cubicBezTo>
                        <a:pt x="153" y="704"/>
                        <a:pt x="172" y="702"/>
                        <a:pt x="188" y="696"/>
                      </a:cubicBezTo>
                      <a:lnTo>
                        <a:pt x="188" y="696"/>
                      </a:lnTo>
                      <a:cubicBezTo>
                        <a:pt x="205" y="691"/>
                        <a:pt x="213" y="683"/>
                        <a:pt x="213" y="672"/>
                      </a:cubicBezTo>
                      <a:lnTo>
                        <a:pt x="213" y="672"/>
                      </a:lnTo>
                      <a:cubicBezTo>
                        <a:pt x="213" y="660"/>
                        <a:pt x="207" y="650"/>
                        <a:pt x="197" y="639"/>
                      </a:cubicBezTo>
                      <a:lnTo>
                        <a:pt x="164" y="606"/>
                      </a:lnTo>
                      <a:lnTo>
                        <a:pt x="131" y="573"/>
                      </a:lnTo>
                      <a:lnTo>
                        <a:pt x="98" y="541"/>
                      </a:lnTo>
                      <a:lnTo>
                        <a:pt x="66" y="508"/>
                      </a:lnTo>
                      <a:lnTo>
                        <a:pt x="33" y="475"/>
                      </a:lnTo>
                      <a:lnTo>
                        <a:pt x="33" y="475"/>
                      </a:lnTo>
                      <a:cubicBezTo>
                        <a:pt x="22" y="464"/>
                        <a:pt x="11" y="458"/>
                        <a:pt x="0" y="458"/>
                      </a:cubicBezTo>
                      <a:lnTo>
                        <a:pt x="0" y="360"/>
                      </a:lnTo>
                      <a:lnTo>
                        <a:pt x="0" y="360"/>
                      </a:lnTo>
                      <a:cubicBezTo>
                        <a:pt x="11" y="360"/>
                        <a:pt x="16" y="355"/>
                        <a:pt x="16" y="344"/>
                      </a:cubicBezTo>
                      <a:lnTo>
                        <a:pt x="16" y="344"/>
                      </a:lnTo>
                      <a:cubicBezTo>
                        <a:pt x="16" y="333"/>
                        <a:pt x="11" y="327"/>
                        <a:pt x="0" y="327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11" y="0"/>
                        <a:pt x="22" y="5"/>
                        <a:pt x="33" y="15"/>
                      </a:cubicBezTo>
                      <a:lnTo>
                        <a:pt x="66" y="49"/>
                      </a:lnTo>
                      <a:lnTo>
                        <a:pt x="131" y="114"/>
                      </a:lnTo>
                      <a:lnTo>
                        <a:pt x="131" y="114"/>
                      </a:lnTo>
                      <a:cubicBezTo>
                        <a:pt x="142" y="125"/>
                        <a:pt x="147" y="136"/>
                        <a:pt x="147" y="147"/>
                      </a:cubicBezTo>
                      <a:lnTo>
                        <a:pt x="147" y="147"/>
                      </a:lnTo>
                      <a:cubicBezTo>
                        <a:pt x="147" y="158"/>
                        <a:pt x="139" y="166"/>
                        <a:pt x="123" y="172"/>
                      </a:cubicBezTo>
                      <a:lnTo>
                        <a:pt x="74" y="188"/>
                      </a:lnTo>
                      <a:lnTo>
                        <a:pt x="74" y="188"/>
                      </a:lnTo>
                      <a:cubicBezTo>
                        <a:pt x="57" y="194"/>
                        <a:pt x="49" y="202"/>
                        <a:pt x="49" y="213"/>
                      </a:cubicBezTo>
                      <a:lnTo>
                        <a:pt x="49" y="213"/>
                      </a:lnTo>
                      <a:cubicBezTo>
                        <a:pt x="49" y="224"/>
                        <a:pt x="55" y="235"/>
                        <a:pt x="66" y="245"/>
                      </a:cubicBezTo>
                      <a:lnTo>
                        <a:pt x="98" y="279"/>
                      </a:lnTo>
                      <a:lnTo>
                        <a:pt x="131" y="311"/>
                      </a:lnTo>
                      <a:lnTo>
                        <a:pt x="230" y="409"/>
                      </a:lnTo>
                      <a:lnTo>
                        <a:pt x="262" y="442"/>
                      </a:lnTo>
                      <a:lnTo>
                        <a:pt x="295" y="475"/>
                      </a:lnTo>
                      <a:lnTo>
                        <a:pt x="394" y="573"/>
                      </a:lnTo>
                      <a:lnTo>
                        <a:pt x="426" y="606"/>
                      </a:lnTo>
                      <a:lnTo>
                        <a:pt x="459" y="639"/>
                      </a:lnTo>
                      <a:lnTo>
                        <a:pt x="524" y="704"/>
                      </a:lnTo>
                      <a:lnTo>
                        <a:pt x="524" y="704"/>
                      </a:lnTo>
                      <a:cubicBezTo>
                        <a:pt x="536" y="715"/>
                        <a:pt x="541" y="726"/>
                        <a:pt x="541" y="737"/>
                      </a:cubicBezTo>
                      <a:lnTo>
                        <a:pt x="541" y="737"/>
                      </a:lnTo>
                      <a:cubicBezTo>
                        <a:pt x="541" y="748"/>
                        <a:pt x="533" y="756"/>
                        <a:pt x="516" y="762"/>
                      </a:cubicBezTo>
                      <a:lnTo>
                        <a:pt x="516" y="762"/>
                      </a:lnTo>
                      <a:cubicBezTo>
                        <a:pt x="500" y="767"/>
                        <a:pt x="480" y="770"/>
                        <a:pt x="459" y="770"/>
                      </a:cubicBezTo>
                      <a:lnTo>
                        <a:pt x="131" y="770"/>
                      </a:lnTo>
                      <a:lnTo>
                        <a:pt x="131" y="770"/>
                      </a:lnTo>
                      <a:cubicBezTo>
                        <a:pt x="109" y="770"/>
                        <a:pt x="91" y="773"/>
                        <a:pt x="74" y="778"/>
                      </a:cubicBezTo>
                      <a:lnTo>
                        <a:pt x="74" y="778"/>
                      </a:lnTo>
                      <a:cubicBezTo>
                        <a:pt x="57" y="784"/>
                        <a:pt x="49" y="792"/>
                        <a:pt x="49" y="803"/>
                      </a:cubicBezTo>
                      <a:lnTo>
                        <a:pt x="49" y="803"/>
                      </a:lnTo>
                      <a:cubicBezTo>
                        <a:pt x="49" y="814"/>
                        <a:pt x="55" y="824"/>
                        <a:pt x="66" y="835"/>
                      </a:cubicBezTo>
                      <a:lnTo>
                        <a:pt x="98" y="868"/>
                      </a:lnTo>
                      <a:lnTo>
                        <a:pt x="131" y="901"/>
                      </a:lnTo>
                      <a:lnTo>
                        <a:pt x="164" y="934"/>
                      </a:lnTo>
                      <a:lnTo>
                        <a:pt x="197" y="966"/>
                      </a:lnTo>
                      <a:lnTo>
                        <a:pt x="230" y="999"/>
                      </a:lnTo>
                      <a:lnTo>
                        <a:pt x="262" y="1032"/>
                      </a:lnTo>
                      <a:lnTo>
                        <a:pt x="295" y="1065"/>
                      </a:lnTo>
                      <a:lnTo>
                        <a:pt x="328" y="1098"/>
                      </a:lnTo>
                      <a:lnTo>
                        <a:pt x="361" y="1130"/>
                      </a:lnTo>
                      <a:lnTo>
                        <a:pt x="394" y="1163"/>
                      </a:lnTo>
                      <a:lnTo>
                        <a:pt x="426" y="1196"/>
                      </a:lnTo>
                      <a:lnTo>
                        <a:pt x="459" y="1229"/>
                      </a:lnTo>
                      <a:lnTo>
                        <a:pt x="491" y="1262"/>
                      </a:lnTo>
                      <a:lnTo>
                        <a:pt x="524" y="1294"/>
                      </a:lnTo>
                      <a:lnTo>
                        <a:pt x="557" y="1327"/>
                      </a:lnTo>
                      <a:lnTo>
                        <a:pt x="590" y="1360"/>
                      </a:lnTo>
                      <a:lnTo>
                        <a:pt x="622" y="1393"/>
                      </a:lnTo>
                      <a:lnTo>
                        <a:pt x="655" y="1426"/>
                      </a:lnTo>
                      <a:lnTo>
                        <a:pt x="688" y="1458"/>
                      </a:lnTo>
                      <a:lnTo>
                        <a:pt x="721" y="14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97" name="Freeform 483">
                  <a:extLst>
                    <a:ext uri="{FF2B5EF4-FFF2-40B4-BE49-F238E27FC236}">
                      <a16:creationId xmlns:a16="http://schemas.microsoft.com/office/drawing/2014/main" id="{3ACD72C6-E385-FD42-BE3D-5563975A1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1563" y="2243138"/>
                  <a:ext cx="171450" cy="342900"/>
                </a:xfrm>
                <a:custGeom>
                  <a:avLst/>
                  <a:gdLst>
                    <a:gd name="T0" fmla="*/ 459 w 476"/>
                    <a:gd name="T1" fmla="*/ 508 h 952"/>
                    <a:gd name="T2" fmla="*/ 459 w 476"/>
                    <a:gd name="T3" fmla="*/ 508 h 952"/>
                    <a:gd name="T4" fmla="*/ 475 w 476"/>
                    <a:gd name="T5" fmla="*/ 475 h 952"/>
                    <a:gd name="T6" fmla="*/ 475 w 476"/>
                    <a:gd name="T7" fmla="*/ 475 h 952"/>
                    <a:gd name="T8" fmla="*/ 459 w 476"/>
                    <a:gd name="T9" fmla="*/ 442 h 952"/>
                    <a:gd name="T10" fmla="*/ 426 w 476"/>
                    <a:gd name="T11" fmla="*/ 409 h 952"/>
                    <a:gd name="T12" fmla="*/ 394 w 476"/>
                    <a:gd name="T13" fmla="*/ 377 h 952"/>
                    <a:gd name="T14" fmla="*/ 361 w 476"/>
                    <a:gd name="T15" fmla="*/ 344 h 952"/>
                    <a:gd name="T16" fmla="*/ 328 w 476"/>
                    <a:gd name="T17" fmla="*/ 311 h 952"/>
                    <a:gd name="T18" fmla="*/ 295 w 476"/>
                    <a:gd name="T19" fmla="*/ 278 h 952"/>
                    <a:gd name="T20" fmla="*/ 262 w 476"/>
                    <a:gd name="T21" fmla="*/ 245 h 952"/>
                    <a:gd name="T22" fmla="*/ 230 w 476"/>
                    <a:gd name="T23" fmla="*/ 213 h 952"/>
                    <a:gd name="T24" fmla="*/ 197 w 476"/>
                    <a:gd name="T25" fmla="*/ 180 h 952"/>
                    <a:gd name="T26" fmla="*/ 164 w 476"/>
                    <a:gd name="T27" fmla="*/ 147 h 952"/>
                    <a:gd name="T28" fmla="*/ 131 w 476"/>
                    <a:gd name="T29" fmla="*/ 114 h 952"/>
                    <a:gd name="T30" fmla="*/ 98 w 476"/>
                    <a:gd name="T31" fmla="*/ 81 h 952"/>
                    <a:gd name="T32" fmla="*/ 66 w 476"/>
                    <a:gd name="T33" fmla="*/ 49 h 952"/>
                    <a:gd name="T34" fmla="*/ 33 w 476"/>
                    <a:gd name="T35" fmla="*/ 16 h 952"/>
                    <a:gd name="T36" fmla="*/ 33 w 476"/>
                    <a:gd name="T37" fmla="*/ 16 h 952"/>
                    <a:gd name="T38" fmla="*/ 0 w 476"/>
                    <a:gd name="T39" fmla="*/ 0 h 952"/>
                    <a:gd name="T40" fmla="*/ 0 w 476"/>
                    <a:gd name="T41" fmla="*/ 131 h 952"/>
                    <a:gd name="T42" fmla="*/ 0 w 476"/>
                    <a:gd name="T43" fmla="*/ 131 h 952"/>
                    <a:gd name="T44" fmla="*/ 33 w 476"/>
                    <a:gd name="T45" fmla="*/ 147 h 952"/>
                    <a:gd name="T46" fmla="*/ 66 w 476"/>
                    <a:gd name="T47" fmla="*/ 180 h 952"/>
                    <a:gd name="T48" fmla="*/ 98 w 476"/>
                    <a:gd name="T49" fmla="*/ 213 h 952"/>
                    <a:gd name="T50" fmla="*/ 131 w 476"/>
                    <a:gd name="T51" fmla="*/ 245 h 952"/>
                    <a:gd name="T52" fmla="*/ 230 w 476"/>
                    <a:gd name="T53" fmla="*/ 344 h 952"/>
                    <a:gd name="T54" fmla="*/ 262 w 476"/>
                    <a:gd name="T55" fmla="*/ 377 h 952"/>
                    <a:gd name="T56" fmla="*/ 295 w 476"/>
                    <a:gd name="T57" fmla="*/ 409 h 952"/>
                    <a:gd name="T58" fmla="*/ 328 w 476"/>
                    <a:gd name="T59" fmla="*/ 442 h 952"/>
                    <a:gd name="T60" fmla="*/ 328 w 476"/>
                    <a:gd name="T61" fmla="*/ 442 h 952"/>
                    <a:gd name="T62" fmla="*/ 344 w 476"/>
                    <a:gd name="T63" fmla="*/ 475 h 952"/>
                    <a:gd name="T64" fmla="*/ 344 w 476"/>
                    <a:gd name="T65" fmla="*/ 475 h 952"/>
                    <a:gd name="T66" fmla="*/ 328 w 476"/>
                    <a:gd name="T67" fmla="*/ 508 h 952"/>
                    <a:gd name="T68" fmla="*/ 295 w 476"/>
                    <a:gd name="T69" fmla="*/ 541 h 952"/>
                    <a:gd name="T70" fmla="*/ 262 w 476"/>
                    <a:gd name="T71" fmla="*/ 574 h 952"/>
                    <a:gd name="T72" fmla="*/ 230 w 476"/>
                    <a:gd name="T73" fmla="*/ 606 h 952"/>
                    <a:gd name="T74" fmla="*/ 197 w 476"/>
                    <a:gd name="T75" fmla="*/ 639 h 952"/>
                    <a:gd name="T76" fmla="*/ 164 w 476"/>
                    <a:gd name="T77" fmla="*/ 672 h 952"/>
                    <a:gd name="T78" fmla="*/ 131 w 476"/>
                    <a:gd name="T79" fmla="*/ 705 h 952"/>
                    <a:gd name="T80" fmla="*/ 98 w 476"/>
                    <a:gd name="T81" fmla="*/ 737 h 952"/>
                    <a:gd name="T82" fmla="*/ 66 w 476"/>
                    <a:gd name="T83" fmla="*/ 770 h 952"/>
                    <a:gd name="T84" fmla="*/ 33 w 476"/>
                    <a:gd name="T85" fmla="*/ 803 h 952"/>
                    <a:gd name="T86" fmla="*/ 33 w 476"/>
                    <a:gd name="T87" fmla="*/ 803 h 952"/>
                    <a:gd name="T88" fmla="*/ 0 w 476"/>
                    <a:gd name="T89" fmla="*/ 819 h 952"/>
                    <a:gd name="T90" fmla="*/ 0 w 476"/>
                    <a:gd name="T91" fmla="*/ 951 h 952"/>
                    <a:gd name="T92" fmla="*/ 0 w 476"/>
                    <a:gd name="T93" fmla="*/ 951 h 952"/>
                    <a:gd name="T94" fmla="*/ 33 w 476"/>
                    <a:gd name="T95" fmla="*/ 933 h 952"/>
                    <a:gd name="T96" fmla="*/ 459 w 476"/>
                    <a:gd name="T97" fmla="*/ 508 h 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76" h="952">
                      <a:moveTo>
                        <a:pt x="459" y="508"/>
                      </a:moveTo>
                      <a:lnTo>
                        <a:pt x="459" y="508"/>
                      </a:lnTo>
                      <a:cubicBezTo>
                        <a:pt x="470" y="496"/>
                        <a:pt x="475" y="486"/>
                        <a:pt x="475" y="475"/>
                      </a:cubicBezTo>
                      <a:lnTo>
                        <a:pt x="475" y="475"/>
                      </a:lnTo>
                      <a:cubicBezTo>
                        <a:pt x="475" y="464"/>
                        <a:pt x="470" y="453"/>
                        <a:pt x="459" y="442"/>
                      </a:cubicBezTo>
                      <a:lnTo>
                        <a:pt x="426" y="409"/>
                      </a:lnTo>
                      <a:lnTo>
                        <a:pt x="394" y="377"/>
                      </a:lnTo>
                      <a:lnTo>
                        <a:pt x="361" y="344"/>
                      </a:lnTo>
                      <a:lnTo>
                        <a:pt x="328" y="311"/>
                      </a:lnTo>
                      <a:lnTo>
                        <a:pt x="295" y="278"/>
                      </a:lnTo>
                      <a:lnTo>
                        <a:pt x="262" y="245"/>
                      </a:lnTo>
                      <a:lnTo>
                        <a:pt x="230" y="213"/>
                      </a:lnTo>
                      <a:lnTo>
                        <a:pt x="197" y="180"/>
                      </a:lnTo>
                      <a:lnTo>
                        <a:pt x="164" y="147"/>
                      </a:lnTo>
                      <a:lnTo>
                        <a:pt x="131" y="114"/>
                      </a:lnTo>
                      <a:lnTo>
                        <a:pt x="98" y="81"/>
                      </a:lnTo>
                      <a:lnTo>
                        <a:pt x="66" y="4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cubicBezTo>
                        <a:pt x="22" y="5"/>
                        <a:pt x="11" y="0"/>
                        <a:pt x="0" y="0"/>
                      </a:cubicBezTo>
                      <a:lnTo>
                        <a:pt x="0" y="131"/>
                      </a:lnTo>
                      <a:lnTo>
                        <a:pt x="0" y="131"/>
                      </a:lnTo>
                      <a:cubicBezTo>
                        <a:pt x="11" y="131"/>
                        <a:pt x="22" y="137"/>
                        <a:pt x="33" y="147"/>
                      </a:cubicBezTo>
                      <a:lnTo>
                        <a:pt x="66" y="180"/>
                      </a:lnTo>
                      <a:lnTo>
                        <a:pt x="98" y="213"/>
                      </a:lnTo>
                      <a:lnTo>
                        <a:pt x="131" y="245"/>
                      </a:lnTo>
                      <a:lnTo>
                        <a:pt x="230" y="344"/>
                      </a:lnTo>
                      <a:lnTo>
                        <a:pt x="262" y="377"/>
                      </a:lnTo>
                      <a:lnTo>
                        <a:pt x="295" y="409"/>
                      </a:lnTo>
                      <a:lnTo>
                        <a:pt x="328" y="442"/>
                      </a:lnTo>
                      <a:lnTo>
                        <a:pt x="328" y="442"/>
                      </a:lnTo>
                      <a:cubicBezTo>
                        <a:pt x="338" y="453"/>
                        <a:pt x="344" y="464"/>
                        <a:pt x="344" y="475"/>
                      </a:cubicBezTo>
                      <a:lnTo>
                        <a:pt x="344" y="475"/>
                      </a:lnTo>
                      <a:cubicBezTo>
                        <a:pt x="344" y="486"/>
                        <a:pt x="338" y="496"/>
                        <a:pt x="328" y="508"/>
                      </a:cubicBezTo>
                      <a:lnTo>
                        <a:pt x="295" y="541"/>
                      </a:lnTo>
                      <a:lnTo>
                        <a:pt x="262" y="574"/>
                      </a:lnTo>
                      <a:lnTo>
                        <a:pt x="230" y="606"/>
                      </a:lnTo>
                      <a:lnTo>
                        <a:pt x="197" y="639"/>
                      </a:lnTo>
                      <a:lnTo>
                        <a:pt x="164" y="672"/>
                      </a:lnTo>
                      <a:lnTo>
                        <a:pt x="131" y="705"/>
                      </a:lnTo>
                      <a:lnTo>
                        <a:pt x="98" y="737"/>
                      </a:lnTo>
                      <a:lnTo>
                        <a:pt x="66" y="770"/>
                      </a:lnTo>
                      <a:lnTo>
                        <a:pt x="33" y="803"/>
                      </a:lnTo>
                      <a:lnTo>
                        <a:pt x="33" y="803"/>
                      </a:lnTo>
                      <a:cubicBezTo>
                        <a:pt x="22" y="814"/>
                        <a:pt x="11" y="819"/>
                        <a:pt x="0" y="819"/>
                      </a:cubicBezTo>
                      <a:lnTo>
                        <a:pt x="0" y="951"/>
                      </a:lnTo>
                      <a:lnTo>
                        <a:pt x="0" y="951"/>
                      </a:lnTo>
                      <a:cubicBezTo>
                        <a:pt x="11" y="951"/>
                        <a:pt x="22" y="945"/>
                        <a:pt x="33" y="933"/>
                      </a:cubicBezTo>
                      <a:lnTo>
                        <a:pt x="459" y="50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1AB7C410-4487-B043-931E-9702A0911711}"/>
                    </a:ext>
                  </a:extLst>
                </p:cNvPr>
                <p:cNvGrpSpPr/>
                <p:nvPr/>
              </p:nvGrpSpPr>
              <p:grpSpPr>
                <a:xfrm>
                  <a:off x="6099175" y="2360613"/>
                  <a:ext cx="106363" cy="107950"/>
                  <a:chOff x="6099175" y="2360613"/>
                  <a:chExt cx="106363" cy="107950"/>
                </a:xfrm>
                <a:solidFill>
                  <a:schemeClr val="accent2"/>
                </a:solidFill>
              </p:grpSpPr>
              <p:sp>
                <p:nvSpPr>
                  <p:cNvPr id="599" name="Freeform 345">
                    <a:extLst>
                      <a:ext uri="{FF2B5EF4-FFF2-40B4-BE49-F238E27FC236}">
                        <a16:creationId xmlns:a16="http://schemas.microsoft.com/office/drawing/2014/main" id="{6C95A5EA-3525-B940-9222-F8E7574E01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9175" y="2360613"/>
                    <a:ext cx="41275" cy="41275"/>
                  </a:xfrm>
                  <a:custGeom>
                    <a:avLst/>
                    <a:gdLst>
                      <a:gd name="T0" fmla="*/ 107 w 113"/>
                      <a:gd name="T1" fmla="*/ 25 h 114"/>
                      <a:gd name="T2" fmla="*/ 107 w 113"/>
                      <a:gd name="T3" fmla="*/ 25 h 114"/>
                      <a:gd name="T4" fmla="*/ 82 w 113"/>
                      <a:gd name="T5" fmla="*/ 0 h 114"/>
                      <a:gd name="T6" fmla="*/ 82 w 113"/>
                      <a:gd name="T7" fmla="*/ 0 h 114"/>
                      <a:gd name="T8" fmla="*/ 49 w 113"/>
                      <a:gd name="T9" fmla="*/ 17 h 114"/>
                      <a:gd name="T10" fmla="*/ 17 w 113"/>
                      <a:gd name="T11" fmla="*/ 50 h 114"/>
                      <a:gd name="T12" fmla="*/ 17 w 113"/>
                      <a:gd name="T13" fmla="*/ 50 h 114"/>
                      <a:gd name="T14" fmla="*/ 0 w 113"/>
                      <a:gd name="T15" fmla="*/ 82 h 114"/>
                      <a:gd name="T16" fmla="*/ 0 w 113"/>
                      <a:gd name="T17" fmla="*/ 82 h 114"/>
                      <a:gd name="T18" fmla="*/ 25 w 113"/>
                      <a:gd name="T19" fmla="*/ 107 h 114"/>
                      <a:gd name="T20" fmla="*/ 25 w 113"/>
                      <a:gd name="T21" fmla="*/ 107 h 114"/>
                      <a:gd name="T22" fmla="*/ 74 w 113"/>
                      <a:gd name="T23" fmla="*/ 107 h 114"/>
                      <a:gd name="T24" fmla="*/ 74 w 113"/>
                      <a:gd name="T25" fmla="*/ 107 h 114"/>
                      <a:gd name="T26" fmla="*/ 107 w 113"/>
                      <a:gd name="T27" fmla="*/ 74 h 114"/>
                      <a:gd name="T28" fmla="*/ 107 w 113"/>
                      <a:gd name="T29" fmla="*/ 74 h 114"/>
                      <a:gd name="T30" fmla="*/ 107 w 113"/>
                      <a:gd name="T31" fmla="*/ 25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107" y="25"/>
                        </a:moveTo>
                        <a:lnTo>
                          <a:pt x="107" y="25"/>
                        </a:lnTo>
                        <a:cubicBezTo>
                          <a:pt x="101" y="9"/>
                          <a:pt x="93" y="0"/>
                          <a:pt x="82" y="0"/>
                        </a:cubicBezTo>
                        <a:lnTo>
                          <a:pt x="82" y="0"/>
                        </a:lnTo>
                        <a:cubicBezTo>
                          <a:pt x="71" y="0"/>
                          <a:pt x="60" y="6"/>
                          <a:pt x="49" y="17"/>
                        </a:cubicBezTo>
                        <a:lnTo>
                          <a:pt x="17" y="50"/>
                        </a:lnTo>
                        <a:lnTo>
                          <a:pt x="17" y="50"/>
                        </a:lnTo>
                        <a:cubicBezTo>
                          <a:pt x="6" y="60"/>
                          <a:pt x="0" y="72"/>
                          <a:pt x="0" y="82"/>
                        </a:cubicBezTo>
                        <a:lnTo>
                          <a:pt x="0" y="82"/>
                        </a:lnTo>
                        <a:cubicBezTo>
                          <a:pt x="0" y="93"/>
                          <a:pt x="9" y="101"/>
                          <a:pt x="25" y="107"/>
                        </a:cubicBezTo>
                        <a:lnTo>
                          <a:pt x="25" y="107"/>
                        </a:lnTo>
                        <a:cubicBezTo>
                          <a:pt x="41" y="113"/>
                          <a:pt x="58" y="113"/>
                          <a:pt x="74" y="107"/>
                        </a:cubicBezTo>
                        <a:lnTo>
                          <a:pt x="74" y="107"/>
                        </a:lnTo>
                        <a:cubicBezTo>
                          <a:pt x="90" y="101"/>
                          <a:pt x="101" y="91"/>
                          <a:pt x="107" y="74"/>
                        </a:cubicBezTo>
                        <a:lnTo>
                          <a:pt x="107" y="74"/>
                        </a:lnTo>
                        <a:cubicBezTo>
                          <a:pt x="112" y="57"/>
                          <a:pt x="112" y="42"/>
                          <a:pt x="107" y="2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00" name="Freeform 348">
                    <a:extLst>
                      <a:ext uri="{FF2B5EF4-FFF2-40B4-BE49-F238E27FC236}">
                        <a16:creationId xmlns:a16="http://schemas.microsoft.com/office/drawing/2014/main" id="{04C33FCF-2AEB-544A-A0FF-5CA5ECC37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9175" y="2427288"/>
                    <a:ext cx="41275" cy="41275"/>
                  </a:xfrm>
                  <a:custGeom>
                    <a:avLst/>
                    <a:gdLst>
                      <a:gd name="T0" fmla="*/ 74 w 113"/>
                      <a:gd name="T1" fmla="*/ 5 h 113"/>
                      <a:gd name="T2" fmla="*/ 74 w 113"/>
                      <a:gd name="T3" fmla="*/ 5 h 113"/>
                      <a:gd name="T4" fmla="*/ 25 w 113"/>
                      <a:gd name="T5" fmla="*/ 5 h 113"/>
                      <a:gd name="T6" fmla="*/ 25 w 113"/>
                      <a:gd name="T7" fmla="*/ 5 h 113"/>
                      <a:gd name="T8" fmla="*/ 0 w 113"/>
                      <a:gd name="T9" fmla="*/ 30 h 113"/>
                      <a:gd name="T10" fmla="*/ 0 w 113"/>
                      <a:gd name="T11" fmla="*/ 30 h 113"/>
                      <a:gd name="T12" fmla="*/ 17 w 113"/>
                      <a:gd name="T13" fmla="*/ 63 h 113"/>
                      <a:gd name="T14" fmla="*/ 49 w 113"/>
                      <a:gd name="T15" fmla="*/ 95 h 113"/>
                      <a:gd name="T16" fmla="*/ 49 w 113"/>
                      <a:gd name="T17" fmla="*/ 95 h 113"/>
                      <a:gd name="T18" fmla="*/ 82 w 113"/>
                      <a:gd name="T19" fmla="*/ 112 h 113"/>
                      <a:gd name="T20" fmla="*/ 82 w 113"/>
                      <a:gd name="T21" fmla="*/ 112 h 113"/>
                      <a:gd name="T22" fmla="*/ 107 w 113"/>
                      <a:gd name="T23" fmla="*/ 87 h 113"/>
                      <a:gd name="T24" fmla="*/ 107 w 113"/>
                      <a:gd name="T25" fmla="*/ 87 h 113"/>
                      <a:gd name="T26" fmla="*/ 107 w 113"/>
                      <a:gd name="T27" fmla="*/ 38 h 113"/>
                      <a:gd name="T28" fmla="*/ 107 w 113"/>
                      <a:gd name="T29" fmla="*/ 38 h 113"/>
                      <a:gd name="T30" fmla="*/ 74 w 113"/>
                      <a:gd name="T31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74" y="5"/>
                        </a:moveTo>
                        <a:lnTo>
                          <a:pt x="74" y="5"/>
                        </a:lnTo>
                        <a:cubicBezTo>
                          <a:pt x="58" y="0"/>
                          <a:pt x="41" y="0"/>
                          <a:pt x="25" y="5"/>
                        </a:cubicBezTo>
                        <a:lnTo>
                          <a:pt x="25" y="5"/>
                        </a:lnTo>
                        <a:cubicBezTo>
                          <a:pt x="9" y="10"/>
                          <a:pt x="0" y="18"/>
                          <a:pt x="0" y="30"/>
                        </a:cubicBezTo>
                        <a:lnTo>
                          <a:pt x="0" y="30"/>
                        </a:lnTo>
                        <a:cubicBezTo>
                          <a:pt x="0" y="40"/>
                          <a:pt x="6" y="51"/>
                          <a:pt x="17" y="63"/>
                        </a:cubicBezTo>
                        <a:lnTo>
                          <a:pt x="49" y="95"/>
                        </a:lnTo>
                        <a:lnTo>
                          <a:pt x="49" y="95"/>
                        </a:lnTo>
                        <a:cubicBezTo>
                          <a:pt x="60" y="106"/>
                          <a:pt x="71" y="112"/>
                          <a:pt x="82" y="112"/>
                        </a:cubicBezTo>
                        <a:lnTo>
                          <a:pt x="82" y="112"/>
                        </a:lnTo>
                        <a:cubicBezTo>
                          <a:pt x="93" y="112"/>
                          <a:pt x="101" y="103"/>
                          <a:pt x="107" y="87"/>
                        </a:cubicBezTo>
                        <a:lnTo>
                          <a:pt x="107" y="87"/>
                        </a:lnTo>
                        <a:cubicBezTo>
                          <a:pt x="112" y="71"/>
                          <a:pt x="112" y="54"/>
                          <a:pt x="107" y="38"/>
                        </a:cubicBezTo>
                        <a:lnTo>
                          <a:pt x="107" y="38"/>
                        </a:lnTo>
                        <a:cubicBezTo>
                          <a:pt x="101" y="21"/>
                          <a:pt x="90" y="10"/>
                          <a:pt x="7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01" name="Freeform 489">
                    <a:extLst>
                      <a:ext uri="{FF2B5EF4-FFF2-40B4-BE49-F238E27FC236}">
                        <a16:creationId xmlns:a16="http://schemas.microsoft.com/office/drawing/2014/main" id="{02136A4F-13BB-0549-9D47-B647067011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4263" y="2360613"/>
                    <a:ext cx="41275" cy="41275"/>
                  </a:xfrm>
                  <a:custGeom>
                    <a:avLst/>
                    <a:gdLst>
                      <a:gd name="T0" fmla="*/ 39 w 113"/>
                      <a:gd name="T1" fmla="*/ 107 h 114"/>
                      <a:gd name="T2" fmla="*/ 39 w 113"/>
                      <a:gd name="T3" fmla="*/ 107 h 114"/>
                      <a:gd name="T4" fmla="*/ 88 w 113"/>
                      <a:gd name="T5" fmla="*/ 107 h 114"/>
                      <a:gd name="T6" fmla="*/ 88 w 113"/>
                      <a:gd name="T7" fmla="*/ 107 h 114"/>
                      <a:gd name="T8" fmla="*/ 112 w 113"/>
                      <a:gd name="T9" fmla="*/ 82 h 114"/>
                      <a:gd name="T10" fmla="*/ 112 w 113"/>
                      <a:gd name="T11" fmla="*/ 82 h 114"/>
                      <a:gd name="T12" fmla="*/ 96 w 113"/>
                      <a:gd name="T13" fmla="*/ 50 h 114"/>
                      <a:gd name="T14" fmla="*/ 63 w 113"/>
                      <a:gd name="T15" fmla="*/ 17 h 114"/>
                      <a:gd name="T16" fmla="*/ 63 w 113"/>
                      <a:gd name="T17" fmla="*/ 17 h 114"/>
                      <a:gd name="T18" fmla="*/ 31 w 113"/>
                      <a:gd name="T19" fmla="*/ 0 h 114"/>
                      <a:gd name="T20" fmla="*/ 31 w 113"/>
                      <a:gd name="T21" fmla="*/ 0 h 114"/>
                      <a:gd name="T22" fmla="*/ 6 w 113"/>
                      <a:gd name="T23" fmla="*/ 25 h 114"/>
                      <a:gd name="T24" fmla="*/ 6 w 113"/>
                      <a:gd name="T25" fmla="*/ 25 h 114"/>
                      <a:gd name="T26" fmla="*/ 6 w 113"/>
                      <a:gd name="T27" fmla="*/ 74 h 114"/>
                      <a:gd name="T28" fmla="*/ 6 w 113"/>
                      <a:gd name="T29" fmla="*/ 74 h 114"/>
                      <a:gd name="T30" fmla="*/ 39 w 113"/>
                      <a:gd name="T31" fmla="*/ 10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4">
                        <a:moveTo>
                          <a:pt x="39" y="107"/>
                        </a:moveTo>
                        <a:lnTo>
                          <a:pt x="39" y="107"/>
                        </a:lnTo>
                        <a:cubicBezTo>
                          <a:pt x="56" y="113"/>
                          <a:pt x="71" y="113"/>
                          <a:pt x="88" y="107"/>
                        </a:cubicBezTo>
                        <a:lnTo>
                          <a:pt x="88" y="107"/>
                        </a:lnTo>
                        <a:cubicBezTo>
                          <a:pt x="104" y="101"/>
                          <a:pt x="112" y="93"/>
                          <a:pt x="112" y="82"/>
                        </a:cubicBezTo>
                        <a:lnTo>
                          <a:pt x="112" y="82"/>
                        </a:lnTo>
                        <a:cubicBezTo>
                          <a:pt x="112" y="72"/>
                          <a:pt x="107" y="60"/>
                          <a:pt x="96" y="50"/>
                        </a:cubicBezTo>
                        <a:lnTo>
                          <a:pt x="63" y="17"/>
                        </a:lnTo>
                        <a:lnTo>
                          <a:pt x="63" y="17"/>
                        </a:lnTo>
                        <a:cubicBezTo>
                          <a:pt x="52" y="6"/>
                          <a:pt x="41" y="0"/>
                          <a:pt x="31" y="0"/>
                        </a:cubicBezTo>
                        <a:lnTo>
                          <a:pt x="31" y="0"/>
                        </a:lnTo>
                        <a:cubicBezTo>
                          <a:pt x="20" y="0"/>
                          <a:pt x="11" y="9"/>
                          <a:pt x="6" y="25"/>
                        </a:cubicBezTo>
                        <a:lnTo>
                          <a:pt x="6" y="25"/>
                        </a:lnTo>
                        <a:cubicBezTo>
                          <a:pt x="0" y="42"/>
                          <a:pt x="0" y="57"/>
                          <a:pt x="6" y="74"/>
                        </a:cubicBezTo>
                        <a:lnTo>
                          <a:pt x="6" y="74"/>
                        </a:lnTo>
                        <a:cubicBezTo>
                          <a:pt x="11" y="91"/>
                          <a:pt x="22" y="101"/>
                          <a:pt x="39" y="10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  <p:sp>
                <p:nvSpPr>
                  <p:cNvPr id="602" name="Freeform 492">
                    <a:extLst>
                      <a:ext uri="{FF2B5EF4-FFF2-40B4-BE49-F238E27FC236}">
                        <a16:creationId xmlns:a16="http://schemas.microsoft.com/office/drawing/2014/main" id="{E467C740-5997-C247-BF27-9D6E402D8E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4263" y="2427288"/>
                    <a:ext cx="41275" cy="41275"/>
                  </a:xfrm>
                  <a:custGeom>
                    <a:avLst/>
                    <a:gdLst>
                      <a:gd name="T0" fmla="*/ 6 w 113"/>
                      <a:gd name="T1" fmla="*/ 87 h 113"/>
                      <a:gd name="T2" fmla="*/ 6 w 113"/>
                      <a:gd name="T3" fmla="*/ 87 h 113"/>
                      <a:gd name="T4" fmla="*/ 31 w 113"/>
                      <a:gd name="T5" fmla="*/ 112 h 113"/>
                      <a:gd name="T6" fmla="*/ 31 w 113"/>
                      <a:gd name="T7" fmla="*/ 112 h 113"/>
                      <a:gd name="T8" fmla="*/ 63 w 113"/>
                      <a:gd name="T9" fmla="*/ 95 h 113"/>
                      <a:gd name="T10" fmla="*/ 96 w 113"/>
                      <a:gd name="T11" fmla="*/ 63 h 113"/>
                      <a:gd name="T12" fmla="*/ 96 w 113"/>
                      <a:gd name="T13" fmla="*/ 63 h 113"/>
                      <a:gd name="T14" fmla="*/ 112 w 113"/>
                      <a:gd name="T15" fmla="*/ 30 h 113"/>
                      <a:gd name="T16" fmla="*/ 112 w 113"/>
                      <a:gd name="T17" fmla="*/ 30 h 113"/>
                      <a:gd name="T18" fmla="*/ 88 w 113"/>
                      <a:gd name="T19" fmla="*/ 5 h 113"/>
                      <a:gd name="T20" fmla="*/ 88 w 113"/>
                      <a:gd name="T21" fmla="*/ 5 h 113"/>
                      <a:gd name="T22" fmla="*/ 39 w 113"/>
                      <a:gd name="T23" fmla="*/ 5 h 113"/>
                      <a:gd name="T24" fmla="*/ 39 w 113"/>
                      <a:gd name="T25" fmla="*/ 5 h 113"/>
                      <a:gd name="T26" fmla="*/ 6 w 113"/>
                      <a:gd name="T27" fmla="*/ 38 h 113"/>
                      <a:gd name="T28" fmla="*/ 6 w 113"/>
                      <a:gd name="T29" fmla="*/ 38 h 113"/>
                      <a:gd name="T30" fmla="*/ 6 w 113"/>
                      <a:gd name="T31" fmla="*/ 87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3" h="113">
                        <a:moveTo>
                          <a:pt x="6" y="87"/>
                        </a:moveTo>
                        <a:lnTo>
                          <a:pt x="6" y="87"/>
                        </a:lnTo>
                        <a:cubicBezTo>
                          <a:pt x="11" y="103"/>
                          <a:pt x="20" y="112"/>
                          <a:pt x="31" y="112"/>
                        </a:cubicBezTo>
                        <a:lnTo>
                          <a:pt x="31" y="112"/>
                        </a:lnTo>
                        <a:cubicBezTo>
                          <a:pt x="41" y="112"/>
                          <a:pt x="52" y="106"/>
                          <a:pt x="63" y="95"/>
                        </a:cubicBezTo>
                        <a:lnTo>
                          <a:pt x="96" y="63"/>
                        </a:lnTo>
                        <a:lnTo>
                          <a:pt x="96" y="63"/>
                        </a:lnTo>
                        <a:cubicBezTo>
                          <a:pt x="107" y="51"/>
                          <a:pt x="112" y="40"/>
                          <a:pt x="112" y="30"/>
                        </a:cubicBezTo>
                        <a:lnTo>
                          <a:pt x="112" y="30"/>
                        </a:lnTo>
                        <a:cubicBezTo>
                          <a:pt x="112" y="18"/>
                          <a:pt x="104" y="10"/>
                          <a:pt x="88" y="5"/>
                        </a:cubicBezTo>
                        <a:lnTo>
                          <a:pt x="88" y="5"/>
                        </a:lnTo>
                        <a:cubicBezTo>
                          <a:pt x="71" y="0"/>
                          <a:pt x="56" y="0"/>
                          <a:pt x="39" y="5"/>
                        </a:cubicBezTo>
                        <a:lnTo>
                          <a:pt x="39" y="5"/>
                        </a:lnTo>
                        <a:cubicBezTo>
                          <a:pt x="22" y="10"/>
                          <a:pt x="11" y="21"/>
                          <a:pt x="6" y="38"/>
                        </a:cubicBezTo>
                        <a:lnTo>
                          <a:pt x="6" y="38"/>
                        </a:lnTo>
                        <a:cubicBezTo>
                          <a:pt x="0" y="54"/>
                          <a:pt x="0" y="71"/>
                          <a:pt x="6" y="8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_tradnl"/>
                  </a:p>
                </p:txBody>
              </p: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E61A53C0-27B7-024B-A0F4-40E7F46B5591}"/>
                  </a:ext>
                </a:extLst>
              </p:cNvPr>
              <p:cNvGrpSpPr/>
              <p:nvPr/>
            </p:nvGrpSpPr>
            <p:grpSpPr>
              <a:xfrm rot="5400000">
                <a:off x="1963730" y="-544110"/>
                <a:ext cx="1423866" cy="1440000"/>
                <a:chOff x="1331913" y="1858963"/>
                <a:chExt cx="1120775" cy="1133475"/>
              </a:xfrm>
            </p:grpSpPr>
            <p:sp>
              <p:nvSpPr>
                <p:cNvPr id="555" name="Freeform 40">
                  <a:extLst>
                    <a:ext uri="{FF2B5EF4-FFF2-40B4-BE49-F238E27FC236}">
                      <a16:creationId xmlns:a16="http://schemas.microsoft.com/office/drawing/2014/main" id="{793558E1-EA52-BA45-A0CF-D0E667537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7363" y="1858963"/>
                  <a:ext cx="271462" cy="141287"/>
                </a:xfrm>
                <a:custGeom>
                  <a:avLst/>
                  <a:gdLst>
                    <a:gd name="T0" fmla="*/ 49 w 754"/>
                    <a:gd name="T1" fmla="*/ 98 h 392"/>
                    <a:gd name="T2" fmla="*/ 81 w 754"/>
                    <a:gd name="T3" fmla="*/ 131 h 392"/>
                    <a:gd name="T4" fmla="*/ 114 w 754"/>
                    <a:gd name="T5" fmla="*/ 164 h 392"/>
                    <a:gd name="T6" fmla="*/ 147 w 754"/>
                    <a:gd name="T7" fmla="*/ 197 h 392"/>
                    <a:gd name="T8" fmla="*/ 180 w 754"/>
                    <a:gd name="T9" fmla="*/ 230 h 392"/>
                    <a:gd name="T10" fmla="*/ 213 w 754"/>
                    <a:gd name="T11" fmla="*/ 262 h 392"/>
                    <a:gd name="T12" fmla="*/ 245 w 754"/>
                    <a:gd name="T13" fmla="*/ 296 h 392"/>
                    <a:gd name="T14" fmla="*/ 278 w 754"/>
                    <a:gd name="T15" fmla="*/ 328 h 392"/>
                    <a:gd name="T16" fmla="*/ 311 w 754"/>
                    <a:gd name="T17" fmla="*/ 361 h 392"/>
                    <a:gd name="T18" fmla="*/ 311 w 754"/>
                    <a:gd name="T19" fmla="*/ 361 h 392"/>
                    <a:gd name="T20" fmla="*/ 352 w 754"/>
                    <a:gd name="T21" fmla="*/ 385 h 392"/>
                    <a:gd name="T22" fmla="*/ 352 w 754"/>
                    <a:gd name="T23" fmla="*/ 385 h 392"/>
                    <a:gd name="T24" fmla="*/ 401 w 754"/>
                    <a:gd name="T25" fmla="*/ 385 h 392"/>
                    <a:gd name="T26" fmla="*/ 401 w 754"/>
                    <a:gd name="T27" fmla="*/ 385 h 392"/>
                    <a:gd name="T28" fmla="*/ 409 w 754"/>
                    <a:gd name="T29" fmla="*/ 382 h 392"/>
                    <a:gd name="T30" fmla="*/ 409 w 754"/>
                    <a:gd name="T31" fmla="*/ 382 h 392"/>
                    <a:gd name="T32" fmla="*/ 442 w 754"/>
                    <a:gd name="T33" fmla="*/ 361 h 392"/>
                    <a:gd name="T34" fmla="*/ 475 w 754"/>
                    <a:gd name="T35" fmla="*/ 328 h 392"/>
                    <a:gd name="T36" fmla="*/ 573 w 754"/>
                    <a:gd name="T37" fmla="*/ 230 h 392"/>
                    <a:gd name="T38" fmla="*/ 606 w 754"/>
                    <a:gd name="T39" fmla="*/ 197 h 392"/>
                    <a:gd name="T40" fmla="*/ 639 w 754"/>
                    <a:gd name="T41" fmla="*/ 164 h 392"/>
                    <a:gd name="T42" fmla="*/ 737 w 754"/>
                    <a:gd name="T43" fmla="*/ 66 h 392"/>
                    <a:gd name="T44" fmla="*/ 737 w 754"/>
                    <a:gd name="T45" fmla="*/ 66 h 392"/>
                    <a:gd name="T46" fmla="*/ 753 w 754"/>
                    <a:gd name="T47" fmla="*/ 32 h 392"/>
                    <a:gd name="T48" fmla="*/ 753 w 754"/>
                    <a:gd name="T49" fmla="*/ 32 h 392"/>
                    <a:gd name="T50" fmla="*/ 729 w 754"/>
                    <a:gd name="T51" fmla="*/ 9 h 392"/>
                    <a:gd name="T52" fmla="*/ 729 w 754"/>
                    <a:gd name="T53" fmla="*/ 9 h 392"/>
                    <a:gd name="T54" fmla="*/ 672 w 754"/>
                    <a:gd name="T55" fmla="*/ 0 h 392"/>
                    <a:gd name="T56" fmla="*/ 409 w 754"/>
                    <a:gd name="T57" fmla="*/ 0 h 392"/>
                    <a:gd name="T58" fmla="*/ 81 w 754"/>
                    <a:gd name="T59" fmla="*/ 0 h 392"/>
                    <a:gd name="T60" fmla="*/ 81 w 754"/>
                    <a:gd name="T61" fmla="*/ 0 h 392"/>
                    <a:gd name="T62" fmla="*/ 24 w 754"/>
                    <a:gd name="T63" fmla="*/ 9 h 392"/>
                    <a:gd name="T64" fmla="*/ 24 w 754"/>
                    <a:gd name="T65" fmla="*/ 9 h 392"/>
                    <a:gd name="T66" fmla="*/ 0 w 754"/>
                    <a:gd name="T67" fmla="*/ 32 h 392"/>
                    <a:gd name="T68" fmla="*/ 0 w 754"/>
                    <a:gd name="T69" fmla="*/ 32 h 392"/>
                    <a:gd name="T70" fmla="*/ 16 w 754"/>
                    <a:gd name="T71" fmla="*/ 66 h 392"/>
                    <a:gd name="T72" fmla="*/ 49 w 754"/>
                    <a:gd name="T73" fmla="*/ 9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4" h="392">
                      <a:moveTo>
                        <a:pt x="49" y="98"/>
                      </a:moveTo>
                      <a:lnTo>
                        <a:pt x="81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3" y="262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311" y="361"/>
                      </a:lnTo>
                      <a:lnTo>
                        <a:pt x="311" y="361"/>
                      </a:lnTo>
                      <a:cubicBezTo>
                        <a:pt x="322" y="372"/>
                        <a:pt x="336" y="380"/>
                        <a:pt x="352" y="385"/>
                      </a:cubicBezTo>
                      <a:lnTo>
                        <a:pt x="352" y="385"/>
                      </a:lnTo>
                      <a:cubicBezTo>
                        <a:pt x="369" y="391"/>
                        <a:pt x="384" y="391"/>
                        <a:pt x="401" y="385"/>
                      </a:cubicBezTo>
                      <a:lnTo>
                        <a:pt x="401" y="385"/>
                      </a:lnTo>
                      <a:cubicBezTo>
                        <a:pt x="404" y="384"/>
                        <a:pt x="407" y="383"/>
                        <a:pt x="409" y="382"/>
                      </a:cubicBezTo>
                      <a:lnTo>
                        <a:pt x="409" y="382"/>
                      </a:lnTo>
                      <a:cubicBezTo>
                        <a:pt x="422" y="377"/>
                        <a:pt x="433" y="370"/>
                        <a:pt x="442" y="361"/>
                      </a:cubicBezTo>
                      <a:lnTo>
                        <a:pt x="475" y="328"/>
                      </a:lnTo>
                      <a:lnTo>
                        <a:pt x="573" y="230"/>
                      </a:lnTo>
                      <a:lnTo>
                        <a:pt x="606" y="197"/>
                      </a:lnTo>
                      <a:lnTo>
                        <a:pt x="639" y="164"/>
                      </a:lnTo>
                      <a:lnTo>
                        <a:pt x="737" y="66"/>
                      </a:lnTo>
                      <a:lnTo>
                        <a:pt x="737" y="66"/>
                      </a:lnTo>
                      <a:cubicBezTo>
                        <a:pt x="748" y="55"/>
                        <a:pt x="753" y="44"/>
                        <a:pt x="753" y="32"/>
                      </a:cubicBezTo>
                      <a:lnTo>
                        <a:pt x="753" y="32"/>
                      </a:lnTo>
                      <a:cubicBezTo>
                        <a:pt x="753" y="22"/>
                        <a:pt x="745" y="14"/>
                        <a:pt x="729" y="9"/>
                      </a:cubicBezTo>
                      <a:lnTo>
                        <a:pt x="729" y="9"/>
                      </a:lnTo>
                      <a:cubicBezTo>
                        <a:pt x="712" y="3"/>
                        <a:pt x="693" y="0"/>
                        <a:pt x="672" y="0"/>
                      </a:cubicBezTo>
                      <a:lnTo>
                        <a:pt x="409" y="0"/>
                      </a:ln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0" y="3"/>
                        <a:pt x="24" y="9"/>
                      </a:cubicBezTo>
                      <a:lnTo>
                        <a:pt x="24" y="9"/>
                      </a:lnTo>
                      <a:cubicBezTo>
                        <a:pt x="8" y="14"/>
                        <a:pt x="0" y="22"/>
                        <a:pt x="0" y="32"/>
                      </a:cubicBezTo>
                      <a:lnTo>
                        <a:pt x="0" y="32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rgbClr val="388DB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6" name="Freeform 42">
                  <a:extLst>
                    <a:ext uri="{FF2B5EF4-FFF2-40B4-BE49-F238E27FC236}">
                      <a16:creationId xmlns:a16="http://schemas.microsoft.com/office/drawing/2014/main" id="{4FD5506F-E4E2-4644-B980-4C25676D7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4488" y="2000250"/>
                  <a:ext cx="247650" cy="134938"/>
                </a:xfrm>
                <a:custGeom>
                  <a:avLst/>
                  <a:gdLst>
                    <a:gd name="T0" fmla="*/ 50 w 690"/>
                    <a:gd name="T1" fmla="*/ 98 h 377"/>
                    <a:gd name="T2" fmla="*/ 148 w 690"/>
                    <a:gd name="T3" fmla="*/ 196 h 377"/>
                    <a:gd name="T4" fmla="*/ 181 w 690"/>
                    <a:gd name="T5" fmla="*/ 229 h 377"/>
                    <a:gd name="T6" fmla="*/ 214 w 690"/>
                    <a:gd name="T7" fmla="*/ 262 h 377"/>
                    <a:gd name="T8" fmla="*/ 311 w 690"/>
                    <a:gd name="T9" fmla="*/ 360 h 377"/>
                    <a:gd name="T10" fmla="*/ 311 w 690"/>
                    <a:gd name="T11" fmla="*/ 360 h 377"/>
                    <a:gd name="T12" fmla="*/ 344 w 690"/>
                    <a:gd name="T13" fmla="*/ 376 h 377"/>
                    <a:gd name="T14" fmla="*/ 344 w 690"/>
                    <a:gd name="T15" fmla="*/ 376 h 377"/>
                    <a:gd name="T16" fmla="*/ 377 w 690"/>
                    <a:gd name="T17" fmla="*/ 360 h 377"/>
                    <a:gd name="T18" fmla="*/ 672 w 690"/>
                    <a:gd name="T19" fmla="*/ 65 h 377"/>
                    <a:gd name="T20" fmla="*/ 672 w 690"/>
                    <a:gd name="T21" fmla="*/ 65 h 377"/>
                    <a:gd name="T22" fmla="*/ 689 w 690"/>
                    <a:gd name="T23" fmla="*/ 32 h 377"/>
                    <a:gd name="T24" fmla="*/ 689 w 690"/>
                    <a:gd name="T25" fmla="*/ 32 h 377"/>
                    <a:gd name="T26" fmla="*/ 664 w 690"/>
                    <a:gd name="T27" fmla="*/ 7 h 377"/>
                    <a:gd name="T28" fmla="*/ 664 w 690"/>
                    <a:gd name="T29" fmla="*/ 7 h 377"/>
                    <a:gd name="T30" fmla="*/ 607 w 690"/>
                    <a:gd name="T31" fmla="*/ 0 h 377"/>
                    <a:gd name="T32" fmla="*/ 82 w 690"/>
                    <a:gd name="T33" fmla="*/ 0 h 377"/>
                    <a:gd name="T34" fmla="*/ 82 w 690"/>
                    <a:gd name="T35" fmla="*/ 0 h 377"/>
                    <a:gd name="T36" fmla="*/ 25 w 690"/>
                    <a:gd name="T37" fmla="*/ 7 h 377"/>
                    <a:gd name="T38" fmla="*/ 25 w 690"/>
                    <a:gd name="T39" fmla="*/ 7 h 377"/>
                    <a:gd name="T40" fmla="*/ 0 w 690"/>
                    <a:gd name="T41" fmla="*/ 32 h 377"/>
                    <a:gd name="T42" fmla="*/ 0 w 690"/>
                    <a:gd name="T43" fmla="*/ 32 h 377"/>
                    <a:gd name="T44" fmla="*/ 17 w 690"/>
                    <a:gd name="T45" fmla="*/ 65 h 377"/>
                    <a:gd name="T46" fmla="*/ 50 w 690"/>
                    <a:gd name="T47" fmla="*/ 9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0" h="377">
                      <a:moveTo>
                        <a:pt x="50" y="98"/>
                      </a:moveTo>
                      <a:lnTo>
                        <a:pt x="148" y="196"/>
                      </a:lnTo>
                      <a:lnTo>
                        <a:pt x="181" y="229"/>
                      </a:lnTo>
                      <a:lnTo>
                        <a:pt x="214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3" y="371"/>
                        <a:pt x="333" y="376"/>
                        <a:pt x="344" y="376"/>
                      </a:cubicBezTo>
                      <a:lnTo>
                        <a:pt x="344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2"/>
                        <a:pt x="25" y="7"/>
                      </a:cubicBezTo>
                      <a:lnTo>
                        <a:pt x="25" y="7"/>
                      </a:lnTo>
                      <a:cubicBezTo>
                        <a:pt x="8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5" y="54"/>
                        <a:pt x="17" y="65"/>
                      </a:cubicBezTo>
                      <a:lnTo>
                        <a:pt x="50" y="9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7" name="Freeform 43">
                  <a:extLst>
                    <a:ext uri="{FF2B5EF4-FFF2-40B4-BE49-F238E27FC236}">
                      <a16:creationId xmlns:a16="http://schemas.microsoft.com/office/drawing/2014/main" id="{01EAE7F4-BBDE-FF48-AD1A-972D40F2D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463" y="2000250"/>
                  <a:ext cx="247650" cy="134938"/>
                </a:xfrm>
                <a:custGeom>
                  <a:avLst/>
                  <a:gdLst>
                    <a:gd name="T0" fmla="*/ 25 w 690"/>
                    <a:gd name="T1" fmla="*/ 7 h 377"/>
                    <a:gd name="T2" fmla="*/ 25 w 690"/>
                    <a:gd name="T3" fmla="*/ 7 h 377"/>
                    <a:gd name="T4" fmla="*/ 0 w 690"/>
                    <a:gd name="T5" fmla="*/ 32 h 377"/>
                    <a:gd name="T6" fmla="*/ 0 w 690"/>
                    <a:gd name="T7" fmla="*/ 32 h 377"/>
                    <a:gd name="T8" fmla="*/ 17 w 690"/>
                    <a:gd name="T9" fmla="*/ 65 h 377"/>
                    <a:gd name="T10" fmla="*/ 50 w 690"/>
                    <a:gd name="T11" fmla="*/ 98 h 377"/>
                    <a:gd name="T12" fmla="*/ 83 w 690"/>
                    <a:gd name="T13" fmla="*/ 131 h 377"/>
                    <a:gd name="T14" fmla="*/ 115 w 690"/>
                    <a:gd name="T15" fmla="*/ 164 h 377"/>
                    <a:gd name="T16" fmla="*/ 214 w 690"/>
                    <a:gd name="T17" fmla="*/ 262 h 377"/>
                    <a:gd name="T18" fmla="*/ 246 w 690"/>
                    <a:gd name="T19" fmla="*/ 295 h 377"/>
                    <a:gd name="T20" fmla="*/ 279 w 690"/>
                    <a:gd name="T21" fmla="*/ 327 h 377"/>
                    <a:gd name="T22" fmla="*/ 312 w 690"/>
                    <a:gd name="T23" fmla="*/ 360 h 377"/>
                    <a:gd name="T24" fmla="*/ 312 w 690"/>
                    <a:gd name="T25" fmla="*/ 360 h 377"/>
                    <a:gd name="T26" fmla="*/ 345 w 690"/>
                    <a:gd name="T27" fmla="*/ 376 h 377"/>
                    <a:gd name="T28" fmla="*/ 345 w 690"/>
                    <a:gd name="T29" fmla="*/ 376 h 377"/>
                    <a:gd name="T30" fmla="*/ 377 w 690"/>
                    <a:gd name="T31" fmla="*/ 360 h 377"/>
                    <a:gd name="T32" fmla="*/ 410 w 690"/>
                    <a:gd name="T33" fmla="*/ 327 h 377"/>
                    <a:gd name="T34" fmla="*/ 443 w 690"/>
                    <a:gd name="T35" fmla="*/ 295 h 377"/>
                    <a:gd name="T36" fmla="*/ 476 w 690"/>
                    <a:gd name="T37" fmla="*/ 262 h 377"/>
                    <a:gd name="T38" fmla="*/ 508 w 690"/>
                    <a:gd name="T39" fmla="*/ 229 h 377"/>
                    <a:gd name="T40" fmla="*/ 541 w 690"/>
                    <a:gd name="T41" fmla="*/ 196 h 377"/>
                    <a:gd name="T42" fmla="*/ 574 w 690"/>
                    <a:gd name="T43" fmla="*/ 164 h 377"/>
                    <a:gd name="T44" fmla="*/ 607 w 690"/>
                    <a:gd name="T45" fmla="*/ 131 h 377"/>
                    <a:gd name="T46" fmla="*/ 639 w 690"/>
                    <a:gd name="T47" fmla="*/ 98 h 377"/>
                    <a:gd name="T48" fmla="*/ 672 w 690"/>
                    <a:gd name="T49" fmla="*/ 65 h 377"/>
                    <a:gd name="T50" fmla="*/ 672 w 690"/>
                    <a:gd name="T51" fmla="*/ 65 h 377"/>
                    <a:gd name="T52" fmla="*/ 689 w 690"/>
                    <a:gd name="T53" fmla="*/ 32 h 377"/>
                    <a:gd name="T54" fmla="*/ 689 w 690"/>
                    <a:gd name="T55" fmla="*/ 32 h 377"/>
                    <a:gd name="T56" fmla="*/ 664 w 690"/>
                    <a:gd name="T57" fmla="*/ 7 h 377"/>
                    <a:gd name="T58" fmla="*/ 664 w 690"/>
                    <a:gd name="T59" fmla="*/ 7 h 377"/>
                    <a:gd name="T60" fmla="*/ 607 w 690"/>
                    <a:gd name="T61" fmla="*/ 0 h 377"/>
                    <a:gd name="T62" fmla="*/ 83 w 690"/>
                    <a:gd name="T63" fmla="*/ 0 h 377"/>
                    <a:gd name="T64" fmla="*/ 83 w 690"/>
                    <a:gd name="T65" fmla="*/ 0 h 377"/>
                    <a:gd name="T66" fmla="*/ 25 w 690"/>
                    <a:gd name="T67" fmla="*/ 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0" h="377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9" y="13"/>
                        <a:pt x="0" y="21"/>
                        <a:pt x="0" y="32"/>
                      </a:cubicBezTo>
                      <a:lnTo>
                        <a:pt x="0" y="32"/>
                      </a:lnTo>
                      <a:cubicBezTo>
                        <a:pt x="0" y="43"/>
                        <a:pt x="6" y="54"/>
                        <a:pt x="17" y="65"/>
                      </a:cubicBezTo>
                      <a:lnTo>
                        <a:pt x="50" y="98"/>
                      </a:lnTo>
                      <a:lnTo>
                        <a:pt x="83" y="131"/>
                      </a:lnTo>
                      <a:lnTo>
                        <a:pt x="115" y="164"/>
                      </a:lnTo>
                      <a:lnTo>
                        <a:pt x="214" y="262"/>
                      </a:lnTo>
                      <a:lnTo>
                        <a:pt x="246" y="295"/>
                      </a:lnTo>
                      <a:lnTo>
                        <a:pt x="279" y="327"/>
                      </a:lnTo>
                      <a:lnTo>
                        <a:pt x="312" y="360"/>
                      </a:lnTo>
                      <a:lnTo>
                        <a:pt x="312" y="360"/>
                      </a:lnTo>
                      <a:cubicBezTo>
                        <a:pt x="323" y="371"/>
                        <a:pt x="334" y="376"/>
                        <a:pt x="345" y="376"/>
                      </a:cubicBezTo>
                      <a:lnTo>
                        <a:pt x="345" y="376"/>
                      </a:lnTo>
                      <a:cubicBezTo>
                        <a:pt x="356" y="376"/>
                        <a:pt x="366" y="371"/>
                        <a:pt x="377" y="360"/>
                      </a:cubicBezTo>
                      <a:lnTo>
                        <a:pt x="410" y="327"/>
                      </a:lnTo>
                      <a:lnTo>
                        <a:pt x="443" y="295"/>
                      </a:lnTo>
                      <a:lnTo>
                        <a:pt x="476" y="262"/>
                      </a:lnTo>
                      <a:lnTo>
                        <a:pt x="508" y="229"/>
                      </a:lnTo>
                      <a:lnTo>
                        <a:pt x="541" y="196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39" y="98"/>
                      </a:ln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9" y="43"/>
                        <a:pt x="689" y="32"/>
                      </a:cubicBezTo>
                      <a:lnTo>
                        <a:pt x="689" y="32"/>
                      </a:lnTo>
                      <a:cubicBezTo>
                        <a:pt x="689" y="21"/>
                        <a:pt x="680" y="13"/>
                        <a:pt x="664" y="7"/>
                      </a:cubicBezTo>
                      <a:lnTo>
                        <a:pt x="664" y="7"/>
                      </a:lnTo>
                      <a:cubicBezTo>
                        <a:pt x="648" y="2"/>
                        <a:pt x="629" y="0"/>
                        <a:pt x="607" y="0"/>
                      </a:cubicBezTo>
                      <a:lnTo>
                        <a:pt x="83" y="0"/>
                      </a:lnTo>
                      <a:lnTo>
                        <a:pt x="83" y="0"/>
                      </a:lnTo>
                      <a:cubicBezTo>
                        <a:pt x="60" y="0"/>
                        <a:pt x="42" y="2"/>
                        <a:pt x="25" y="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8" name="Freeform 44">
                  <a:extLst>
                    <a:ext uri="{FF2B5EF4-FFF2-40B4-BE49-F238E27FC236}">
                      <a16:creationId xmlns:a16="http://schemas.microsoft.com/office/drawing/2014/main" id="{E0739CEE-263F-A84A-BDC9-64DF9FACE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875" y="2073275"/>
                  <a:ext cx="706438" cy="706438"/>
                </a:xfrm>
                <a:custGeom>
                  <a:avLst/>
                  <a:gdLst>
                    <a:gd name="T0" fmla="*/ 1636 w 1962"/>
                    <a:gd name="T1" fmla="*/ 751 h 1962"/>
                    <a:gd name="T2" fmla="*/ 1472 w 1962"/>
                    <a:gd name="T3" fmla="*/ 587 h 1962"/>
                    <a:gd name="T4" fmla="*/ 1308 w 1962"/>
                    <a:gd name="T5" fmla="*/ 423 h 1962"/>
                    <a:gd name="T6" fmla="*/ 1145 w 1962"/>
                    <a:gd name="T7" fmla="*/ 259 h 1962"/>
                    <a:gd name="T8" fmla="*/ 1046 w 1962"/>
                    <a:gd name="T9" fmla="*/ 161 h 1962"/>
                    <a:gd name="T10" fmla="*/ 1005 w 1962"/>
                    <a:gd name="T11" fmla="*/ 136 h 1962"/>
                    <a:gd name="T12" fmla="*/ 956 w 1962"/>
                    <a:gd name="T13" fmla="*/ 136 h 1962"/>
                    <a:gd name="T14" fmla="*/ 162 w 1962"/>
                    <a:gd name="T15" fmla="*/ 915 h 1962"/>
                    <a:gd name="T16" fmla="*/ 137 w 1962"/>
                    <a:gd name="T17" fmla="*/ 1005 h 1962"/>
                    <a:gd name="T18" fmla="*/ 194 w 1962"/>
                    <a:gd name="T19" fmla="*/ 1079 h 1962"/>
                    <a:gd name="T20" fmla="*/ 292 w 1962"/>
                    <a:gd name="T21" fmla="*/ 1178 h 1962"/>
                    <a:gd name="T22" fmla="*/ 391 w 1962"/>
                    <a:gd name="T23" fmla="*/ 1276 h 1962"/>
                    <a:gd name="T24" fmla="*/ 489 w 1962"/>
                    <a:gd name="T25" fmla="*/ 1374 h 1962"/>
                    <a:gd name="T26" fmla="*/ 587 w 1962"/>
                    <a:gd name="T27" fmla="*/ 1472 h 1962"/>
                    <a:gd name="T28" fmla="*/ 685 w 1962"/>
                    <a:gd name="T29" fmla="*/ 1570 h 1962"/>
                    <a:gd name="T30" fmla="*/ 784 w 1962"/>
                    <a:gd name="T31" fmla="*/ 1669 h 1962"/>
                    <a:gd name="T32" fmla="*/ 882 w 1962"/>
                    <a:gd name="T33" fmla="*/ 1768 h 1962"/>
                    <a:gd name="T34" fmla="*/ 956 w 1962"/>
                    <a:gd name="T35" fmla="*/ 1825 h 1962"/>
                    <a:gd name="T36" fmla="*/ 1005 w 1962"/>
                    <a:gd name="T37" fmla="*/ 1825 h 1962"/>
                    <a:gd name="T38" fmla="*/ 1046 w 1962"/>
                    <a:gd name="T39" fmla="*/ 1800 h 1962"/>
                    <a:gd name="T40" fmla="*/ 1145 w 1962"/>
                    <a:gd name="T41" fmla="*/ 1702 h 1962"/>
                    <a:gd name="T42" fmla="*/ 1243 w 1962"/>
                    <a:gd name="T43" fmla="*/ 1604 h 1962"/>
                    <a:gd name="T44" fmla="*/ 1341 w 1962"/>
                    <a:gd name="T45" fmla="*/ 1505 h 1962"/>
                    <a:gd name="T46" fmla="*/ 1439 w 1962"/>
                    <a:gd name="T47" fmla="*/ 1406 h 1962"/>
                    <a:gd name="T48" fmla="*/ 1538 w 1962"/>
                    <a:gd name="T49" fmla="*/ 1309 h 1962"/>
                    <a:gd name="T50" fmla="*/ 1636 w 1962"/>
                    <a:gd name="T51" fmla="*/ 1210 h 1962"/>
                    <a:gd name="T52" fmla="*/ 1734 w 1962"/>
                    <a:gd name="T53" fmla="*/ 1112 h 1962"/>
                    <a:gd name="T54" fmla="*/ 1800 w 1962"/>
                    <a:gd name="T55" fmla="*/ 1047 h 1962"/>
                    <a:gd name="T56" fmla="*/ 1824 w 1962"/>
                    <a:gd name="T57" fmla="*/ 956 h 1962"/>
                    <a:gd name="T58" fmla="*/ 1767 w 1962"/>
                    <a:gd name="T59" fmla="*/ 882 h 1962"/>
                    <a:gd name="T60" fmla="*/ 1865 w 1962"/>
                    <a:gd name="T61" fmla="*/ 850 h 1962"/>
                    <a:gd name="T62" fmla="*/ 1931 w 1962"/>
                    <a:gd name="T63" fmla="*/ 915 h 1962"/>
                    <a:gd name="T64" fmla="*/ 1956 w 1962"/>
                    <a:gd name="T65" fmla="*/ 1005 h 1962"/>
                    <a:gd name="T66" fmla="*/ 1833 w 1962"/>
                    <a:gd name="T67" fmla="*/ 1145 h 1962"/>
                    <a:gd name="T68" fmla="*/ 1669 w 1962"/>
                    <a:gd name="T69" fmla="*/ 1309 h 1962"/>
                    <a:gd name="T70" fmla="*/ 1505 w 1962"/>
                    <a:gd name="T71" fmla="*/ 1472 h 1962"/>
                    <a:gd name="T72" fmla="*/ 1341 w 1962"/>
                    <a:gd name="T73" fmla="*/ 1636 h 1962"/>
                    <a:gd name="T74" fmla="*/ 1177 w 1962"/>
                    <a:gd name="T75" fmla="*/ 1800 h 1962"/>
                    <a:gd name="T76" fmla="*/ 1046 w 1962"/>
                    <a:gd name="T77" fmla="*/ 1931 h 1962"/>
                    <a:gd name="T78" fmla="*/ 1013 w 1962"/>
                    <a:gd name="T79" fmla="*/ 1953 h 1962"/>
                    <a:gd name="T80" fmla="*/ 956 w 1962"/>
                    <a:gd name="T81" fmla="*/ 1956 h 1962"/>
                    <a:gd name="T82" fmla="*/ 30 w 1962"/>
                    <a:gd name="T83" fmla="*/ 1047 h 1962"/>
                    <a:gd name="T84" fmla="*/ 5 w 1962"/>
                    <a:gd name="T85" fmla="*/ 1005 h 1962"/>
                    <a:gd name="T86" fmla="*/ 30 w 1962"/>
                    <a:gd name="T87" fmla="*/ 915 h 1962"/>
                    <a:gd name="T88" fmla="*/ 128 w 1962"/>
                    <a:gd name="T89" fmla="*/ 817 h 1962"/>
                    <a:gd name="T90" fmla="*/ 227 w 1962"/>
                    <a:gd name="T91" fmla="*/ 718 h 1962"/>
                    <a:gd name="T92" fmla="*/ 325 w 1962"/>
                    <a:gd name="T93" fmla="*/ 620 h 1962"/>
                    <a:gd name="T94" fmla="*/ 424 w 1962"/>
                    <a:gd name="T95" fmla="*/ 522 h 1962"/>
                    <a:gd name="T96" fmla="*/ 521 w 1962"/>
                    <a:gd name="T97" fmla="*/ 423 h 1962"/>
                    <a:gd name="T98" fmla="*/ 620 w 1962"/>
                    <a:gd name="T99" fmla="*/ 325 h 1962"/>
                    <a:gd name="T100" fmla="*/ 718 w 1962"/>
                    <a:gd name="T101" fmla="*/ 227 h 1962"/>
                    <a:gd name="T102" fmla="*/ 817 w 1962"/>
                    <a:gd name="T103" fmla="*/ 128 h 1962"/>
                    <a:gd name="T104" fmla="*/ 915 w 1962"/>
                    <a:gd name="T105" fmla="*/ 30 h 1962"/>
                    <a:gd name="T106" fmla="*/ 956 w 1962"/>
                    <a:gd name="T107" fmla="*/ 6 h 1962"/>
                    <a:gd name="T108" fmla="*/ 1013 w 1962"/>
                    <a:gd name="T109" fmla="*/ 9 h 1962"/>
                    <a:gd name="T110" fmla="*/ 1079 w 1962"/>
                    <a:gd name="T111" fmla="*/ 63 h 1962"/>
                    <a:gd name="T112" fmla="*/ 1243 w 1962"/>
                    <a:gd name="T113" fmla="*/ 227 h 1962"/>
                    <a:gd name="T114" fmla="*/ 1407 w 1962"/>
                    <a:gd name="T115" fmla="*/ 390 h 1962"/>
                    <a:gd name="T116" fmla="*/ 1570 w 1962"/>
                    <a:gd name="T117" fmla="*/ 554 h 1962"/>
                    <a:gd name="T118" fmla="*/ 1734 w 1962"/>
                    <a:gd name="T119" fmla="*/ 718 h 1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2" h="1962">
                      <a:moveTo>
                        <a:pt x="1767" y="882"/>
                      </a:moveTo>
                      <a:lnTo>
                        <a:pt x="1669" y="784"/>
                      </a:lnTo>
                      <a:lnTo>
                        <a:pt x="1636" y="751"/>
                      </a:lnTo>
                      <a:lnTo>
                        <a:pt x="1603" y="718"/>
                      </a:lnTo>
                      <a:lnTo>
                        <a:pt x="1505" y="620"/>
                      </a:lnTo>
                      <a:lnTo>
                        <a:pt x="1472" y="587"/>
                      </a:lnTo>
                      <a:lnTo>
                        <a:pt x="1439" y="554"/>
                      </a:lnTo>
                      <a:lnTo>
                        <a:pt x="1341" y="456"/>
                      </a:lnTo>
                      <a:lnTo>
                        <a:pt x="1308" y="423"/>
                      </a:lnTo>
                      <a:lnTo>
                        <a:pt x="1276" y="390"/>
                      </a:lnTo>
                      <a:lnTo>
                        <a:pt x="1177" y="292"/>
                      </a:lnTo>
                      <a:lnTo>
                        <a:pt x="1145" y="259"/>
                      </a:lnTo>
                      <a:lnTo>
                        <a:pt x="1112" y="227"/>
                      </a:lnTo>
                      <a:lnTo>
                        <a:pt x="1046" y="161"/>
                      </a:lnTo>
                      <a:lnTo>
                        <a:pt x="1046" y="161"/>
                      </a:lnTo>
                      <a:cubicBezTo>
                        <a:pt x="1037" y="152"/>
                        <a:pt x="1026" y="145"/>
                        <a:pt x="1013" y="140"/>
                      </a:cubicBezTo>
                      <a:lnTo>
                        <a:pt x="1013" y="140"/>
                      </a:lnTo>
                      <a:cubicBezTo>
                        <a:pt x="1011" y="138"/>
                        <a:pt x="1008" y="137"/>
                        <a:pt x="1005" y="136"/>
                      </a:cubicBezTo>
                      <a:lnTo>
                        <a:pt x="1005" y="136"/>
                      </a:lnTo>
                      <a:cubicBezTo>
                        <a:pt x="988" y="131"/>
                        <a:pt x="973" y="131"/>
                        <a:pt x="956" y="136"/>
                      </a:cubicBezTo>
                      <a:lnTo>
                        <a:pt x="956" y="136"/>
                      </a:lnTo>
                      <a:cubicBezTo>
                        <a:pt x="940" y="142"/>
                        <a:pt x="926" y="150"/>
                        <a:pt x="915" y="161"/>
                      </a:cubicBezTo>
                      <a:lnTo>
                        <a:pt x="162" y="915"/>
                      </a:lnTo>
                      <a:lnTo>
                        <a:pt x="162" y="915"/>
                      </a:lnTo>
                      <a:cubicBezTo>
                        <a:pt x="150" y="926"/>
                        <a:pt x="142" y="939"/>
                        <a:pt x="137" y="956"/>
                      </a:cubicBezTo>
                      <a:lnTo>
                        <a:pt x="137" y="956"/>
                      </a:lnTo>
                      <a:cubicBezTo>
                        <a:pt x="131" y="973"/>
                        <a:pt x="131" y="989"/>
                        <a:pt x="137" y="1005"/>
                      </a:cubicBezTo>
                      <a:lnTo>
                        <a:pt x="137" y="1005"/>
                      </a:lnTo>
                      <a:cubicBezTo>
                        <a:pt x="142" y="1022"/>
                        <a:pt x="150" y="1035"/>
                        <a:pt x="162" y="1047"/>
                      </a:cubicBezTo>
                      <a:lnTo>
                        <a:pt x="194" y="1079"/>
                      </a:lnTo>
                      <a:lnTo>
                        <a:pt x="227" y="1112"/>
                      </a:lnTo>
                      <a:lnTo>
                        <a:pt x="260" y="1145"/>
                      </a:lnTo>
                      <a:lnTo>
                        <a:pt x="292" y="1178"/>
                      </a:lnTo>
                      <a:lnTo>
                        <a:pt x="325" y="1210"/>
                      </a:lnTo>
                      <a:lnTo>
                        <a:pt x="358" y="1243"/>
                      </a:lnTo>
                      <a:lnTo>
                        <a:pt x="391" y="1276"/>
                      </a:lnTo>
                      <a:lnTo>
                        <a:pt x="424" y="1309"/>
                      </a:lnTo>
                      <a:lnTo>
                        <a:pt x="456" y="1341"/>
                      </a:lnTo>
                      <a:lnTo>
                        <a:pt x="489" y="1374"/>
                      </a:lnTo>
                      <a:lnTo>
                        <a:pt x="521" y="1406"/>
                      </a:lnTo>
                      <a:lnTo>
                        <a:pt x="554" y="1440"/>
                      </a:lnTo>
                      <a:lnTo>
                        <a:pt x="587" y="1472"/>
                      </a:lnTo>
                      <a:lnTo>
                        <a:pt x="620" y="1505"/>
                      </a:lnTo>
                      <a:lnTo>
                        <a:pt x="653" y="1538"/>
                      </a:lnTo>
                      <a:lnTo>
                        <a:pt x="685" y="1570"/>
                      </a:lnTo>
                      <a:lnTo>
                        <a:pt x="718" y="1604"/>
                      </a:lnTo>
                      <a:lnTo>
                        <a:pt x="751" y="1636"/>
                      </a:lnTo>
                      <a:lnTo>
                        <a:pt x="784" y="1669"/>
                      </a:lnTo>
                      <a:lnTo>
                        <a:pt x="817" y="1702"/>
                      </a:lnTo>
                      <a:lnTo>
                        <a:pt x="849" y="1734"/>
                      </a:lnTo>
                      <a:lnTo>
                        <a:pt x="882" y="1768"/>
                      </a:lnTo>
                      <a:lnTo>
                        <a:pt x="915" y="1800"/>
                      </a:lnTo>
                      <a:lnTo>
                        <a:pt x="915" y="1800"/>
                      </a:lnTo>
                      <a:cubicBezTo>
                        <a:pt x="926" y="1811"/>
                        <a:pt x="940" y="1819"/>
                        <a:pt x="956" y="1825"/>
                      </a:cubicBezTo>
                      <a:lnTo>
                        <a:pt x="956" y="1825"/>
                      </a:lnTo>
                      <a:cubicBezTo>
                        <a:pt x="973" y="1830"/>
                        <a:pt x="988" y="1830"/>
                        <a:pt x="1005" y="1825"/>
                      </a:cubicBezTo>
                      <a:lnTo>
                        <a:pt x="1005" y="1825"/>
                      </a:lnTo>
                      <a:cubicBezTo>
                        <a:pt x="1008" y="1824"/>
                        <a:pt x="1011" y="1823"/>
                        <a:pt x="1013" y="1822"/>
                      </a:cubicBezTo>
                      <a:lnTo>
                        <a:pt x="1013" y="1822"/>
                      </a:lnTo>
                      <a:cubicBezTo>
                        <a:pt x="1026" y="1817"/>
                        <a:pt x="1037" y="1809"/>
                        <a:pt x="1046" y="1800"/>
                      </a:cubicBezTo>
                      <a:lnTo>
                        <a:pt x="1079" y="1768"/>
                      </a:lnTo>
                      <a:lnTo>
                        <a:pt x="1112" y="1734"/>
                      </a:lnTo>
                      <a:lnTo>
                        <a:pt x="1145" y="1702"/>
                      </a:lnTo>
                      <a:lnTo>
                        <a:pt x="1177" y="1669"/>
                      </a:lnTo>
                      <a:lnTo>
                        <a:pt x="1210" y="1636"/>
                      </a:lnTo>
                      <a:lnTo>
                        <a:pt x="1243" y="1604"/>
                      </a:lnTo>
                      <a:lnTo>
                        <a:pt x="1276" y="1570"/>
                      </a:lnTo>
                      <a:lnTo>
                        <a:pt x="1308" y="1538"/>
                      </a:lnTo>
                      <a:lnTo>
                        <a:pt x="1341" y="1505"/>
                      </a:lnTo>
                      <a:lnTo>
                        <a:pt x="1374" y="1472"/>
                      </a:lnTo>
                      <a:lnTo>
                        <a:pt x="1407" y="1440"/>
                      </a:lnTo>
                      <a:lnTo>
                        <a:pt x="1439" y="1406"/>
                      </a:lnTo>
                      <a:lnTo>
                        <a:pt x="1472" y="1374"/>
                      </a:lnTo>
                      <a:lnTo>
                        <a:pt x="1505" y="1341"/>
                      </a:lnTo>
                      <a:lnTo>
                        <a:pt x="1538" y="1309"/>
                      </a:lnTo>
                      <a:lnTo>
                        <a:pt x="1570" y="1276"/>
                      </a:lnTo>
                      <a:lnTo>
                        <a:pt x="1603" y="1243"/>
                      </a:lnTo>
                      <a:lnTo>
                        <a:pt x="1636" y="1210"/>
                      </a:lnTo>
                      <a:lnTo>
                        <a:pt x="1669" y="1178"/>
                      </a:lnTo>
                      <a:lnTo>
                        <a:pt x="1701" y="1145"/>
                      </a:lnTo>
                      <a:lnTo>
                        <a:pt x="1734" y="1112"/>
                      </a:lnTo>
                      <a:lnTo>
                        <a:pt x="1767" y="1079"/>
                      </a:lnTo>
                      <a:lnTo>
                        <a:pt x="1800" y="1047"/>
                      </a:lnTo>
                      <a:lnTo>
                        <a:pt x="1800" y="1047"/>
                      </a:lnTo>
                      <a:cubicBezTo>
                        <a:pt x="1811" y="1035"/>
                        <a:pt x="1819" y="1022"/>
                        <a:pt x="1824" y="1005"/>
                      </a:cubicBezTo>
                      <a:lnTo>
                        <a:pt x="1824" y="1005"/>
                      </a:lnTo>
                      <a:cubicBezTo>
                        <a:pt x="1830" y="989"/>
                        <a:pt x="1830" y="973"/>
                        <a:pt x="1824" y="956"/>
                      </a:cubicBezTo>
                      <a:lnTo>
                        <a:pt x="1824" y="956"/>
                      </a:lnTo>
                      <a:cubicBezTo>
                        <a:pt x="1819" y="939"/>
                        <a:pt x="1811" y="926"/>
                        <a:pt x="1800" y="915"/>
                      </a:cubicBezTo>
                      <a:lnTo>
                        <a:pt x="1767" y="882"/>
                      </a:lnTo>
                      <a:close/>
                      <a:moveTo>
                        <a:pt x="1734" y="718"/>
                      </a:moveTo>
                      <a:lnTo>
                        <a:pt x="1833" y="817"/>
                      </a:lnTo>
                      <a:lnTo>
                        <a:pt x="1865" y="850"/>
                      </a:lnTo>
                      <a:lnTo>
                        <a:pt x="1898" y="882"/>
                      </a:lnTo>
                      <a:lnTo>
                        <a:pt x="1931" y="915"/>
                      </a:lnTo>
                      <a:lnTo>
                        <a:pt x="1931" y="915"/>
                      </a:lnTo>
                      <a:cubicBezTo>
                        <a:pt x="1942" y="926"/>
                        <a:pt x="1950" y="939"/>
                        <a:pt x="1956" y="956"/>
                      </a:cubicBezTo>
                      <a:lnTo>
                        <a:pt x="1956" y="956"/>
                      </a:lnTo>
                      <a:cubicBezTo>
                        <a:pt x="1961" y="973"/>
                        <a:pt x="1961" y="989"/>
                        <a:pt x="1956" y="1005"/>
                      </a:cubicBezTo>
                      <a:lnTo>
                        <a:pt x="1956" y="1005"/>
                      </a:lnTo>
                      <a:cubicBezTo>
                        <a:pt x="1950" y="1022"/>
                        <a:pt x="1942" y="1035"/>
                        <a:pt x="1931" y="1047"/>
                      </a:cubicBezTo>
                      <a:lnTo>
                        <a:pt x="1833" y="1145"/>
                      </a:lnTo>
                      <a:lnTo>
                        <a:pt x="1800" y="1178"/>
                      </a:lnTo>
                      <a:lnTo>
                        <a:pt x="1767" y="1210"/>
                      </a:lnTo>
                      <a:lnTo>
                        <a:pt x="1669" y="1309"/>
                      </a:lnTo>
                      <a:lnTo>
                        <a:pt x="1636" y="1341"/>
                      </a:lnTo>
                      <a:lnTo>
                        <a:pt x="1603" y="1374"/>
                      </a:lnTo>
                      <a:lnTo>
                        <a:pt x="1505" y="1472"/>
                      </a:lnTo>
                      <a:lnTo>
                        <a:pt x="1472" y="1505"/>
                      </a:lnTo>
                      <a:lnTo>
                        <a:pt x="1439" y="1538"/>
                      </a:lnTo>
                      <a:lnTo>
                        <a:pt x="1341" y="1636"/>
                      </a:lnTo>
                      <a:lnTo>
                        <a:pt x="1308" y="1669"/>
                      </a:lnTo>
                      <a:lnTo>
                        <a:pt x="1276" y="1702"/>
                      </a:lnTo>
                      <a:lnTo>
                        <a:pt x="1177" y="1800"/>
                      </a:lnTo>
                      <a:lnTo>
                        <a:pt x="1145" y="1833"/>
                      </a:lnTo>
                      <a:lnTo>
                        <a:pt x="1112" y="1866"/>
                      </a:lnTo>
                      <a:lnTo>
                        <a:pt x="1046" y="1931"/>
                      </a:lnTo>
                      <a:lnTo>
                        <a:pt x="1046" y="1931"/>
                      </a:lnTo>
                      <a:cubicBezTo>
                        <a:pt x="1037" y="1940"/>
                        <a:pt x="1026" y="1948"/>
                        <a:pt x="1013" y="1953"/>
                      </a:cubicBezTo>
                      <a:lnTo>
                        <a:pt x="1013" y="1953"/>
                      </a:lnTo>
                      <a:cubicBezTo>
                        <a:pt x="1011" y="1954"/>
                        <a:pt x="1008" y="1955"/>
                        <a:pt x="1005" y="1956"/>
                      </a:cubicBezTo>
                      <a:lnTo>
                        <a:pt x="1005" y="1956"/>
                      </a:lnTo>
                      <a:cubicBezTo>
                        <a:pt x="988" y="1961"/>
                        <a:pt x="973" y="1961"/>
                        <a:pt x="956" y="1956"/>
                      </a:cubicBezTo>
                      <a:lnTo>
                        <a:pt x="956" y="1956"/>
                      </a:lnTo>
                      <a:cubicBezTo>
                        <a:pt x="940" y="1950"/>
                        <a:pt x="926" y="1942"/>
                        <a:pt x="915" y="1931"/>
                      </a:cubicBezTo>
                      <a:lnTo>
                        <a:pt x="30" y="1047"/>
                      </a:lnTo>
                      <a:lnTo>
                        <a:pt x="30" y="1047"/>
                      </a:lnTo>
                      <a:cubicBezTo>
                        <a:pt x="19" y="1035"/>
                        <a:pt x="11" y="1022"/>
                        <a:pt x="5" y="1005"/>
                      </a:cubicBezTo>
                      <a:lnTo>
                        <a:pt x="5" y="1005"/>
                      </a:lnTo>
                      <a:cubicBezTo>
                        <a:pt x="0" y="989"/>
                        <a:pt x="0" y="973"/>
                        <a:pt x="5" y="956"/>
                      </a:cubicBezTo>
                      <a:lnTo>
                        <a:pt x="5" y="956"/>
                      </a:lnTo>
                      <a:cubicBezTo>
                        <a:pt x="11" y="939"/>
                        <a:pt x="19" y="926"/>
                        <a:pt x="30" y="915"/>
                      </a:cubicBezTo>
                      <a:lnTo>
                        <a:pt x="63" y="882"/>
                      </a:lnTo>
                      <a:lnTo>
                        <a:pt x="96" y="850"/>
                      </a:lnTo>
                      <a:lnTo>
                        <a:pt x="128" y="817"/>
                      </a:lnTo>
                      <a:lnTo>
                        <a:pt x="162" y="784"/>
                      </a:lnTo>
                      <a:lnTo>
                        <a:pt x="194" y="751"/>
                      </a:lnTo>
                      <a:lnTo>
                        <a:pt x="227" y="718"/>
                      </a:lnTo>
                      <a:lnTo>
                        <a:pt x="260" y="686"/>
                      </a:lnTo>
                      <a:lnTo>
                        <a:pt x="292" y="653"/>
                      </a:lnTo>
                      <a:lnTo>
                        <a:pt x="325" y="620"/>
                      </a:lnTo>
                      <a:lnTo>
                        <a:pt x="358" y="587"/>
                      </a:lnTo>
                      <a:lnTo>
                        <a:pt x="391" y="554"/>
                      </a:lnTo>
                      <a:lnTo>
                        <a:pt x="424" y="522"/>
                      </a:lnTo>
                      <a:lnTo>
                        <a:pt x="456" y="489"/>
                      </a:lnTo>
                      <a:lnTo>
                        <a:pt x="489" y="456"/>
                      </a:lnTo>
                      <a:lnTo>
                        <a:pt x="521" y="423"/>
                      </a:lnTo>
                      <a:lnTo>
                        <a:pt x="554" y="390"/>
                      </a:lnTo>
                      <a:lnTo>
                        <a:pt x="587" y="358"/>
                      </a:lnTo>
                      <a:lnTo>
                        <a:pt x="620" y="325"/>
                      </a:lnTo>
                      <a:lnTo>
                        <a:pt x="653" y="292"/>
                      </a:lnTo>
                      <a:lnTo>
                        <a:pt x="685" y="259"/>
                      </a:lnTo>
                      <a:lnTo>
                        <a:pt x="718" y="227"/>
                      </a:lnTo>
                      <a:lnTo>
                        <a:pt x="751" y="194"/>
                      </a:lnTo>
                      <a:lnTo>
                        <a:pt x="784" y="161"/>
                      </a:lnTo>
                      <a:lnTo>
                        <a:pt x="817" y="128"/>
                      </a:lnTo>
                      <a:lnTo>
                        <a:pt x="849" y="96"/>
                      </a:lnTo>
                      <a:lnTo>
                        <a:pt x="882" y="63"/>
                      </a:lnTo>
                      <a:lnTo>
                        <a:pt x="915" y="30"/>
                      </a:lnTo>
                      <a:lnTo>
                        <a:pt x="915" y="30"/>
                      </a:lnTo>
                      <a:cubicBezTo>
                        <a:pt x="926" y="19"/>
                        <a:pt x="940" y="11"/>
                        <a:pt x="956" y="6"/>
                      </a:cubicBezTo>
                      <a:lnTo>
                        <a:pt x="956" y="6"/>
                      </a:lnTo>
                      <a:cubicBezTo>
                        <a:pt x="973" y="0"/>
                        <a:pt x="988" y="0"/>
                        <a:pt x="1005" y="6"/>
                      </a:cubicBezTo>
                      <a:lnTo>
                        <a:pt x="1005" y="6"/>
                      </a:lnTo>
                      <a:cubicBezTo>
                        <a:pt x="1008" y="6"/>
                        <a:pt x="1011" y="7"/>
                        <a:pt x="1013" y="9"/>
                      </a:cubicBezTo>
                      <a:lnTo>
                        <a:pt x="1013" y="9"/>
                      </a:lnTo>
                      <a:cubicBezTo>
                        <a:pt x="1026" y="14"/>
                        <a:pt x="1037" y="21"/>
                        <a:pt x="1046" y="30"/>
                      </a:cubicBezTo>
                      <a:lnTo>
                        <a:pt x="1079" y="63"/>
                      </a:lnTo>
                      <a:lnTo>
                        <a:pt x="1177" y="161"/>
                      </a:lnTo>
                      <a:lnTo>
                        <a:pt x="1210" y="194"/>
                      </a:lnTo>
                      <a:lnTo>
                        <a:pt x="1243" y="227"/>
                      </a:lnTo>
                      <a:lnTo>
                        <a:pt x="1341" y="325"/>
                      </a:lnTo>
                      <a:lnTo>
                        <a:pt x="1374" y="358"/>
                      </a:lnTo>
                      <a:lnTo>
                        <a:pt x="1407" y="390"/>
                      </a:lnTo>
                      <a:lnTo>
                        <a:pt x="1505" y="489"/>
                      </a:lnTo>
                      <a:lnTo>
                        <a:pt x="1538" y="522"/>
                      </a:lnTo>
                      <a:lnTo>
                        <a:pt x="1570" y="554"/>
                      </a:lnTo>
                      <a:lnTo>
                        <a:pt x="1669" y="653"/>
                      </a:lnTo>
                      <a:lnTo>
                        <a:pt x="1701" y="686"/>
                      </a:lnTo>
                      <a:lnTo>
                        <a:pt x="1734" y="7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9" name="Freeform 45">
                  <a:extLst>
                    <a:ext uri="{FF2B5EF4-FFF2-40B4-BE49-F238E27FC236}">
                      <a16:creationId xmlns:a16="http://schemas.microsoft.com/office/drawing/2014/main" id="{19191AE0-2381-9046-816E-C5C08BC49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200" y="2143125"/>
                  <a:ext cx="247650" cy="136525"/>
                </a:xfrm>
                <a:custGeom>
                  <a:avLst/>
                  <a:gdLst>
                    <a:gd name="T0" fmla="*/ 49 w 689"/>
                    <a:gd name="T1" fmla="*/ 98 h 378"/>
                    <a:gd name="T2" fmla="*/ 147 w 689"/>
                    <a:gd name="T3" fmla="*/ 196 h 378"/>
                    <a:gd name="T4" fmla="*/ 181 w 689"/>
                    <a:gd name="T5" fmla="*/ 229 h 378"/>
                    <a:gd name="T6" fmla="*/ 213 w 689"/>
                    <a:gd name="T7" fmla="*/ 262 h 378"/>
                    <a:gd name="T8" fmla="*/ 311 w 689"/>
                    <a:gd name="T9" fmla="*/ 360 h 378"/>
                    <a:gd name="T10" fmla="*/ 311 w 689"/>
                    <a:gd name="T11" fmla="*/ 360 h 378"/>
                    <a:gd name="T12" fmla="*/ 345 w 689"/>
                    <a:gd name="T13" fmla="*/ 377 h 378"/>
                    <a:gd name="T14" fmla="*/ 345 w 689"/>
                    <a:gd name="T15" fmla="*/ 377 h 378"/>
                    <a:gd name="T16" fmla="*/ 377 w 689"/>
                    <a:gd name="T17" fmla="*/ 360 h 378"/>
                    <a:gd name="T18" fmla="*/ 672 w 689"/>
                    <a:gd name="T19" fmla="*/ 65 h 378"/>
                    <a:gd name="T20" fmla="*/ 672 w 689"/>
                    <a:gd name="T21" fmla="*/ 65 h 378"/>
                    <a:gd name="T22" fmla="*/ 688 w 689"/>
                    <a:gd name="T23" fmla="*/ 33 h 378"/>
                    <a:gd name="T24" fmla="*/ 688 w 689"/>
                    <a:gd name="T25" fmla="*/ 33 h 378"/>
                    <a:gd name="T26" fmla="*/ 663 w 689"/>
                    <a:gd name="T27" fmla="*/ 8 h 378"/>
                    <a:gd name="T28" fmla="*/ 663 w 689"/>
                    <a:gd name="T29" fmla="*/ 8 h 378"/>
                    <a:gd name="T30" fmla="*/ 607 w 689"/>
                    <a:gd name="T31" fmla="*/ 0 h 378"/>
                    <a:gd name="T32" fmla="*/ 82 w 689"/>
                    <a:gd name="T33" fmla="*/ 0 h 378"/>
                    <a:gd name="T34" fmla="*/ 82 w 689"/>
                    <a:gd name="T35" fmla="*/ 0 h 378"/>
                    <a:gd name="T36" fmla="*/ 24 w 689"/>
                    <a:gd name="T37" fmla="*/ 8 h 378"/>
                    <a:gd name="T38" fmla="*/ 24 w 689"/>
                    <a:gd name="T39" fmla="*/ 8 h 378"/>
                    <a:gd name="T40" fmla="*/ 0 w 689"/>
                    <a:gd name="T41" fmla="*/ 33 h 378"/>
                    <a:gd name="T42" fmla="*/ 0 w 689"/>
                    <a:gd name="T43" fmla="*/ 33 h 378"/>
                    <a:gd name="T44" fmla="*/ 16 w 689"/>
                    <a:gd name="T45" fmla="*/ 65 h 378"/>
                    <a:gd name="T46" fmla="*/ 49 w 689"/>
                    <a:gd name="T47" fmla="*/ 9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49" y="98"/>
                      </a:moveTo>
                      <a:lnTo>
                        <a:pt x="147" y="196"/>
                      </a:lnTo>
                      <a:lnTo>
                        <a:pt x="181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5" y="377"/>
                      </a:cubicBezTo>
                      <a:lnTo>
                        <a:pt x="345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3" y="8"/>
                      </a:cubicBezTo>
                      <a:lnTo>
                        <a:pt x="663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6" y="65"/>
                      </a:cubicBezTo>
                      <a:lnTo>
                        <a:pt x="49" y="9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0" name="Freeform 46">
                  <a:extLst>
                    <a:ext uri="{FF2B5EF4-FFF2-40B4-BE49-F238E27FC236}">
                      <a16:creationId xmlns:a16="http://schemas.microsoft.com/office/drawing/2014/main" id="{9038BEF6-7F60-EC45-A263-A4DD31F2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750" y="2143125"/>
                  <a:ext cx="247650" cy="136525"/>
                </a:xfrm>
                <a:custGeom>
                  <a:avLst/>
                  <a:gdLst>
                    <a:gd name="T0" fmla="*/ 24 w 689"/>
                    <a:gd name="T1" fmla="*/ 8 h 378"/>
                    <a:gd name="T2" fmla="*/ 24 w 689"/>
                    <a:gd name="T3" fmla="*/ 8 h 378"/>
                    <a:gd name="T4" fmla="*/ 0 w 689"/>
                    <a:gd name="T5" fmla="*/ 33 h 378"/>
                    <a:gd name="T6" fmla="*/ 0 w 689"/>
                    <a:gd name="T7" fmla="*/ 33 h 378"/>
                    <a:gd name="T8" fmla="*/ 16 w 689"/>
                    <a:gd name="T9" fmla="*/ 65 h 378"/>
                    <a:gd name="T10" fmla="*/ 49 w 689"/>
                    <a:gd name="T11" fmla="*/ 98 h 378"/>
                    <a:gd name="T12" fmla="*/ 147 w 689"/>
                    <a:gd name="T13" fmla="*/ 196 h 378"/>
                    <a:gd name="T14" fmla="*/ 180 w 689"/>
                    <a:gd name="T15" fmla="*/ 229 h 378"/>
                    <a:gd name="T16" fmla="*/ 213 w 689"/>
                    <a:gd name="T17" fmla="*/ 262 h 378"/>
                    <a:gd name="T18" fmla="*/ 311 w 689"/>
                    <a:gd name="T19" fmla="*/ 360 h 378"/>
                    <a:gd name="T20" fmla="*/ 311 w 689"/>
                    <a:gd name="T21" fmla="*/ 360 h 378"/>
                    <a:gd name="T22" fmla="*/ 344 w 689"/>
                    <a:gd name="T23" fmla="*/ 377 h 378"/>
                    <a:gd name="T24" fmla="*/ 344 w 689"/>
                    <a:gd name="T25" fmla="*/ 377 h 378"/>
                    <a:gd name="T26" fmla="*/ 377 w 689"/>
                    <a:gd name="T27" fmla="*/ 360 h 378"/>
                    <a:gd name="T28" fmla="*/ 672 w 689"/>
                    <a:gd name="T29" fmla="*/ 65 h 378"/>
                    <a:gd name="T30" fmla="*/ 672 w 689"/>
                    <a:gd name="T31" fmla="*/ 65 h 378"/>
                    <a:gd name="T32" fmla="*/ 688 w 689"/>
                    <a:gd name="T33" fmla="*/ 33 h 378"/>
                    <a:gd name="T34" fmla="*/ 688 w 689"/>
                    <a:gd name="T35" fmla="*/ 33 h 378"/>
                    <a:gd name="T36" fmla="*/ 663 w 689"/>
                    <a:gd name="T37" fmla="*/ 8 h 378"/>
                    <a:gd name="T38" fmla="*/ 663 w 689"/>
                    <a:gd name="T39" fmla="*/ 8 h 378"/>
                    <a:gd name="T40" fmla="*/ 606 w 689"/>
                    <a:gd name="T41" fmla="*/ 0 h 378"/>
                    <a:gd name="T42" fmla="*/ 82 w 689"/>
                    <a:gd name="T43" fmla="*/ 0 h 378"/>
                    <a:gd name="T44" fmla="*/ 82 w 689"/>
                    <a:gd name="T45" fmla="*/ 0 h 378"/>
                    <a:gd name="T46" fmla="*/ 24 w 689"/>
                    <a:gd name="T47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9" h="378">
                      <a:moveTo>
                        <a:pt x="24" y="8"/>
                      </a:moveTo>
                      <a:lnTo>
                        <a:pt x="24" y="8"/>
                      </a:lnTo>
                      <a:cubicBezTo>
                        <a:pt x="8" y="14"/>
                        <a:pt x="0" y="22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4"/>
                        <a:pt x="16" y="65"/>
                      </a:cubicBezTo>
                      <a:lnTo>
                        <a:pt x="49" y="98"/>
                      </a:lnTo>
                      <a:lnTo>
                        <a:pt x="147" y="196"/>
                      </a:lnTo>
                      <a:lnTo>
                        <a:pt x="180" y="229"/>
                      </a:lnTo>
                      <a:lnTo>
                        <a:pt x="213" y="262"/>
                      </a:lnTo>
                      <a:lnTo>
                        <a:pt x="311" y="360"/>
                      </a:lnTo>
                      <a:lnTo>
                        <a:pt x="311" y="360"/>
                      </a:lnTo>
                      <a:cubicBezTo>
                        <a:pt x="322" y="371"/>
                        <a:pt x="333" y="377"/>
                        <a:pt x="344" y="377"/>
                      </a:cubicBezTo>
                      <a:lnTo>
                        <a:pt x="344" y="377"/>
                      </a:lnTo>
                      <a:cubicBezTo>
                        <a:pt x="355" y="377"/>
                        <a:pt x="366" y="371"/>
                        <a:pt x="377" y="360"/>
                      </a:cubicBezTo>
                      <a:lnTo>
                        <a:pt x="672" y="65"/>
                      </a:lnTo>
                      <a:lnTo>
                        <a:pt x="672" y="65"/>
                      </a:lnTo>
                      <a:cubicBezTo>
                        <a:pt x="683" y="54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2"/>
                        <a:pt x="680" y="14"/>
                        <a:pt x="663" y="8"/>
                      </a:cubicBezTo>
                      <a:lnTo>
                        <a:pt x="663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1" name="Freeform 50">
                  <a:extLst>
                    <a:ext uri="{FF2B5EF4-FFF2-40B4-BE49-F238E27FC236}">
                      <a16:creationId xmlns:a16="http://schemas.microsoft.com/office/drawing/2014/main" id="{BB42233C-35B5-CD4A-AAC6-564E97733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788" y="2260600"/>
                  <a:ext cx="328612" cy="328613"/>
                </a:xfrm>
                <a:custGeom>
                  <a:avLst/>
                  <a:gdLst>
                    <a:gd name="T0" fmla="*/ 775 w 913"/>
                    <a:gd name="T1" fmla="*/ 432 h 914"/>
                    <a:gd name="T2" fmla="*/ 718 w 913"/>
                    <a:gd name="T3" fmla="*/ 358 h 914"/>
                    <a:gd name="T4" fmla="*/ 652 w 913"/>
                    <a:gd name="T5" fmla="*/ 293 h 914"/>
                    <a:gd name="T6" fmla="*/ 521 w 913"/>
                    <a:gd name="T7" fmla="*/ 162 h 914"/>
                    <a:gd name="T8" fmla="*/ 488 w 913"/>
                    <a:gd name="T9" fmla="*/ 140 h 914"/>
                    <a:gd name="T10" fmla="*/ 480 w 913"/>
                    <a:gd name="T11" fmla="*/ 137 h 914"/>
                    <a:gd name="T12" fmla="*/ 431 w 913"/>
                    <a:gd name="T13" fmla="*/ 137 h 914"/>
                    <a:gd name="T14" fmla="*/ 390 w 913"/>
                    <a:gd name="T15" fmla="*/ 162 h 914"/>
                    <a:gd name="T16" fmla="*/ 324 w 913"/>
                    <a:gd name="T17" fmla="*/ 227 h 914"/>
                    <a:gd name="T18" fmla="*/ 259 w 913"/>
                    <a:gd name="T19" fmla="*/ 293 h 914"/>
                    <a:gd name="T20" fmla="*/ 193 w 913"/>
                    <a:gd name="T21" fmla="*/ 358 h 914"/>
                    <a:gd name="T22" fmla="*/ 160 w 913"/>
                    <a:gd name="T23" fmla="*/ 391 h 914"/>
                    <a:gd name="T24" fmla="*/ 136 w 913"/>
                    <a:gd name="T25" fmla="*/ 432 h 914"/>
                    <a:gd name="T26" fmla="*/ 136 w 913"/>
                    <a:gd name="T27" fmla="*/ 481 h 914"/>
                    <a:gd name="T28" fmla="*/ 390 w 913"/>
                    <a:gd name="T29" fmla="*/ 752 h 914"/>
                    <a:gd name="T30" fmla="*/ 431 w 913"/>
                    <a:gd name="T31" fmla="*/ 776 h 914"/>
                    <a:gd name="T32" fmla="*/ 480 w 913"/>
                    <a:gd name="T33" fmla="*/ 776 h 914"/>
                    <a:gd name="T34" fmla="*/ 488 w 913"/>
                    <a:gd name="T35" fmla="*/ 773 h 914"/>
                    <a:gd name="T36" fmla="*/ 521 w 913"/>
                    <a:gd name="T37" fmla="*/ 752 h 914"/>
                    <a:gd name="T38" fmla="*/ 620 w 913"/>
                    <a:gd name="T39" fmla="*/ 654 h 914"/>
                    <a:gd name="T40" fmla="*/ 751 w 913"/>
                    <a:gd name="T41" fmla="*/ 523 h 914"/>
                    <a:gd name="T42" fmla="*/ 775 w 913"/>
                    <a:gd name="T43" fmla="*/ 481 h 914"/>
                    <a:gd name="T44" fmla="*/ 775 w 913"/>
                    <a:gd name="T45" fmla="*/ 432 h 914"/>
                    <a:gd name="T46" fmla="*/ 906 w 913"/>
                    <a:gd name="T47" fmla="*/ 432 h 914"/>
                    <a:gd name="T48" fmla="*/ 906 w 913"/>
                    <a:gd name="T49" fmla="*/ 481 h 914"/>
                    <a:gd name="T50" fmla="*/ 849 w 913"/>
                    <a:gd name="T51" fmla="*/ 555 h 914"/>
                    <a:gd name="T52" fmla="*/ 718 w 913"/>
                    <a:gd name="T53" fmla="*/ 686 h 914"/>
                    <a:gd name="T54" fmla="*/ 652 w 913"/>
                    <a:gd name="T55" fmla="*/ 752 h 914"/>
                    <a:gd name="T56" fmla="*/ 521 w 913"/>
                    <a:gd name="T57" fmla="*/ 882 h 914"/>
                    <a:gd name="T58" fmla="*/ 488 w 913"/>
                    <a:gd name="T59" fmla="*/ 904 h 914"/>
                    <a:gd name="T60" fmla="*/ 480 w 913"/>
                    <a:gd name="T61" fmla="*/ 907 h 914"/>
                    <a:gd name="T62" fmla="*/ 431 w 913"/>
                    <a:gd name="T63" fmla="*/ 907 h 914"/>
                    <a:gd name="T64" fmla="*/ 390 w 913"/>
                    <a:gd name="T65" fmla="*/ 882 h 914"/>
                    <a:gd name="T66" fmla="*/ 324 w 913"/>
                    <a:gd name="T67" fmla="*/ 817 h 914"/>
                    <a:gd name="T68" fmla="*/ 259 w 913"/>
                    <a:gd name="T69" fmla="*/ 752 h 914"/>
                    <a:gd name="T70" fmla="*/ 193 w 913"/>
                    <a:gd name="T71" fmla="*/ 686 h 914"/>
                    <a:gd name="T72" fmla="*/ 128 w 913"/>
                    <a:gd name="T73" fmla="*/ 621 h 914"/>
                    <a:gd name="T74" fmla="*/ 62 w 913"/>
                    <a:gd name="T75" fmla="*/ 555 h 914"/>
                    <a:gd name="T76" fmla="*/ 29 w 913"/>
                    <a:gd name="T77" fmla="*/ 523 h 914"/>
                    <a:gd name="T78" fmla="*/ 5 w 913"/>
                    <a:gd name="T79" fmla="*/ 481 h 914"/>
                    <a:gd name="T80" fmla="*/ 5 w 913"/>
                    <a:gd name="T81" fmla="*/ 432 h 914"/>
                    <a:gd name="T82" fmla="*/ 62 w 913"/>
                    <a:gd name="T83" fmla="*/ 358 h 914"/>
                    <a:gd name="T84" fmla="*/ 193 w 913"/>
                    <a:gd name="T85" fmla="*/ 227 h 914"/>
                    <a:gd name="T86" fmla="*/ 324 w 913"/>
                    <a:gd name="T87" fmla="*/ 96 h 914"/>
                    <a:gd name="T88" fmla="*/ 390 w 913"/>
                    <a:gd name="T89" fmla="*/ 30 h 914"/>
                    <a:gd name="T90" fmla="*/ 431 w 913"/>
                    <a:gd name="T91" fmla="*/ 6 h 914"/>
                    <a:gd name="T92" fmla="*/ 480 w 913"/>
                    <a:gd name="T93" fmla="*/ 6 h 914"/>
                    <a:gd name="T94" fmla="*/ 488 w 913"/>
                    <a:gd name="T95" fmla="*/ 9 h 914"/>
                    <a:gd name="T96" fmla="*/ 521 w 913"/>
                    <a:gd name="T97" fmla="*/ 30 h 914"/>
                    <a:gd name="T98" fmla="*/ 587 w 913"/>
                    <a:gd name="T99" fmla="*/ 96 h 914"/>
                    <a:gd name="T100" fmla="*/ 652 w 913"/>
                    <a:gd name="T101" fmla="*/ 162 h 914"/>
                    <a:gd name="T102" fmla="*/ 718 w 913"/>
                    <a:gd name="T103" fmla="*/ 227 h 914"/>
                    <a:gd name="T104" fmla="*/ 783 w 913"/>
                    <a:gd name="T105" fmla="*/ 293 h 914"/>
                    <a:gd name="T106" fmla="*/ 849 w 913"/>
                    <a:gd name="T107" fmla="*/ 358 h 914"/>
                    <a:gd name="T108" fmla="*/ 882 w 913"/>
                    <a:gd name="T109" fmla="*/ 391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13" h="914">
                      <a:moveTo>
                        <a:pt x="775" y="432"/>
                      </a:moveTo>
                      <a:lnTo>
                        <a:pt x="775" y="432"/>
                      </a:lnTo>
                      <a:cubicBezTo>
                        <a:pt x="770" y="415"/>
                        <a:pt x="761" y="402"/>
                        <a:pt x="751" y="391"/>
                      </a:cubicBezTo>
                      <a:lnTo>
                        <a:pt x="718" y="358"/>
                      </a:lnTo>
                      <a:lnTo>
                        <a:pt x="685" y="326"/>
                      </a:lnTo>
                      <a:lnTo>
                        <a:pt x="652" y="293"/>
                      </a:lnTo>
                      <a:lnTo>
                        <a:pt x="554" y="194"/>
                      </a:lnTo>
                      <a:lnTo>
                        <a:pt x="521" y="162"/>
                      </a:lnTo>
                      <a:lnTo>
                        <a:pt x="521" y="162"/>
                      </a:lnTo>
                      <a:cubicBezTo>
                        <a:pt x="512" y="152"/>
                        <a:pt x="501" y="146"/>
                        <a:pt x="488" y="140"/>
                      </a:cubicBezTo>
                      <a:lnTo>
                        <a:pt x="488" y="140"/>
                      </a:lnTo>
                      <a:cubicBezTo>
                        <a:pt x="486" y="139"/>
                        <a:pt x="483" y="138"/>
                        <a:pt x="480" y="137"/>
                      </a:cubicBezTo>
                      <a:lnTo>
                        <a:pt x="480" y="137"/>
                      </a:lnTo>
                      <a:cubicBezTo>
                        <a:pt x="463" y="132"/>
                        <a:pt x="448" y="132"/>
                        <a:pt x="431" y="137"/>
                      </a:cubicBezTo>
                      <a:lnTo>
                        <a:pt x="431" y="137"/>
                      </a:lnTo>
                      <a:cubicBezTo>
                        <a:pt x="415" y="142"/>
                        <a:pt x="401" y="151"/>
                        <a:pt x="390" y="162"/>
                      </a:cubicBezTo>
                      <a:lnTo>
                        <a:pt x="357" y="194"/>
                      </a:lnTo>
                      <a:lnTo>
                        <a:pt x="324" y="227"/>
                      </a:lnTo>
                      <a:lnTo>
                        <a:pt x="292" y="260"/>
                      </a:lnTo>
                      <a:lnTo>
                        <a:pt x="259" y="293"/>
                      </a:lnTo>
                      <a:lnTo>
                        <a:pt x="226" y="326"/>
                      </a:lnTo>
                      <a:lnTo>
                        <a:pt x="193" y="358"/>
                      </a:lnTo>
                      <a:lnTo>
                        <a:pt x="160" y="391"/>
                      </a:lnTo>
                      <a:lnTo>
                        <a:pt x="160" y="391"/>
                      </a:lnTo>
                      <a:cubicBezTo>
                        <a:pt x="150" y="402"/>
                        <a:pt x="142" y="415"/>
                        <a:pt x="136" y="432"/>
                      </a:cubicBezTo>
                      <a:lnTo>
                        <a:pt x="136" y="432"/>
                      </a:lnTo>
                      <a:cubicBezTo>
                        <a:pt x="131" y="449"/>
                        <a:pt x="131" y="465"/>
                        <a:pt x="136" y="481"/>
                      </a:cubicBezTo>
                      <a:lnTo>
                        <a:pt x="136" y="481"/>
                      </a:lnTo>
                      <a:cubicBezTo>
                        <a:pt x="142" y="498"/>
                        <a:pt x="150" y="511"/>
                        <a:pt x="160" y="523"/>
                      </a:cubicBezTo>
                      <a:lnTo>
                        <a:pt x="390" y="752"/>
                      </a:lnTo>
                      <a:lnTo>
                        <a:pt x="390" y="752"/>
                      </a:lnTo>
                      <a:cubicBezTo>
                        <a:pt x="401" y="763"/>
                        <a:pt x="415" y="771"/>
                        <a:pt x="431" y="776"/>
                      </a:cubicBezTo>
                      <a:lnTo>
                        <a:pt x="431" y="776"/>
                      </a:lnTo>
                      <a:cubicBezTo>
                        <a:pt x="448" y="782"/>
                        <a:pt x="463" y="782"/>
                        <a:pt x="480" y="776"/>
                      </a:cubicBezTo>
                      <a:lnTo>
                        <a:pt x="480" y="776"/>
                      </a:lnTo>
                      <a:cubicBezTo>
                        <a:pt x="483" y="776"/>
                        <a:pt x="486" y="775"/>
                        <a:pt x="488" y="773"/>
                      </a:cubicBezTo>
                      <a:lnTo>
                        <a:pt x="488" y="773"/>
                      </a:lnTo>
                      <a:cubicBezTo>
                        <a:pt x="501" y="768"/>
                        <a:pt x="512" y="761"/>
                        <a:pt x="521" y="752"/>
                      </a:cubicBezTo>
                      <a:lnTo>
                        <a:pt x="587" y="686"/>
                      </a:lnTo>
                      <a:lnTo>
                        <a:pt x="620" y="654"/>
                      </a:lnTo>
                      <a:lnTo>
                        <a:pt x="652" y="621"/>
                      </a:lnTo>
                      <a:lnTo>
                        <a:pt x="751" y="523"/>
                      </a:lnTo>
                      <a:lnTo>
                        <a:pt x="751" y="523"/>
                      </a:lnTo>
                      <a:cubicBezTo>
                        <a:pt x="761" y="511"/>
                        <a:pt x="770" y="498"/>
                        <a:pt x="775" y="481"/>
                      </a:cubicBezTo>
                      <a:lnTo>
                        <a:pt x="775" y="481"/>
                      </a:lnTo>
                      <a:cubicBezTo>
                        <a:pt x="781" y="465"/>
                        <a:pt x="781" y="449"/>
                        <a:pt x="775" y="432"/>
                      </a:cubicBezTo>
                      <a:close/>
                      <a:moveTo>
                        <a:pt x="906" y="432"/>
                      </a:moveTo>
                      <a:lnTo>
                        <a:pt x="906" y="432"/>
                      </a:lnTo>
                      <a:cubicBezTo>
                        <a:pt x="912" y="449"/>
                        <a:pt x="912" y="465"/>
                        <a:pt x="906" y="481"/>
                      </a:cubicBezTo>
                      <a:lnTo>
                        <a:pt x="906" y="481"/>
                      </a:lnTo>
                      <a:cubicBezTo>
                        <a:pt x="901" y="498"/>
                        <a:pt x="893" y="511"/>
                        <a:pt x="882" y="523"/>
                      </a:cubicBezTo>
                      <a:lnTo>
                        <a:pt x="849" y="555"/>
                      </a:lnTo>
                      <a:lnTo>
                        <a:pt x="816" y="588"/>
                      </a:lnTo>
                      <a:lnTo>
                        <a:pt x="718" y="686"/>
                      </a:lnTo>
                      <a:lnTo>
                        <a:pt x="685" y="719"/>
                      </a:lnTo>
                      <a:lnTo>
                        <a:pt x="652" y="752"/>
                      </a:lnTo>
                      <a:lnTo>
                        <a:pt x="554" y="850"/>
                      </a:lnTo>
                      <a:lnTo>
                        <a:pt x="521" y="882"/>
                      </a:lnTo>
                      <a:lnTo>
                        <a:pt x="521" y="882"/>
                      </a:lnTo>
                      <a:cubicBezTo>
                        <a:pt x="512" y="892"/>
                        <a:pt x="501" y="899"/>
                        <a:pt x="488" y="904"/>
                      </a:cubicBezTo>
                      <a:lnTo>
                        <a:pt x="488" y="904"/>
                      </a:lnTo>
                      <a:cubicBezTo>
                        <a:pt x="486" y="906"/>
                        <a:pt x="483" y="907"/>
                        <a:pt x="480" y="907"/>
                      </a:cubicBezTo>
                      <a:lnTo>
                        <a:pt x="480" y="907"/>
                      </a:lnTo>
                      <a:cubicBezTo>
                        <a:pt x="463" y="913"/>
                        <a:pt x="448" y="913"/>
                        <a:pt x="431" y="907"/>
                      </a:cubicBezTo>
                      <a:lnTo>
                        <a:pt x="431" y="907"/>
                      </a:lnTo>
                      <a:cubicBezTo>
                        <a:pt x="415" y="902"/>
                        <a:pt x="401" y="894"/>
                        <a:pt x="390" y="882"/>
                      </a:cubicBezTo>
                      <a:lnTo>
                        <a:pt x="357" y="850"/>
                      </a:lnTo>
                      <a:lnTo>
                        <a:pt x="324" y="817"/>
                      </a:lnTo>
                      <a:lnTo>
                        <a:pt x="292" y="785"/>
                      </a:lnTo>
                      <a:lnTo>
                        <a:pt x="259" y="752"/>
                      </a:lnTo>
                      <a:lnTo>
                        <a:pt x="226" y="719"/>
                      </a:lnTo>
                      <a:lnTo>
                        <a:pt x="193" y="686"/>
                      </a:lnTo>
                      <a:lnTo>
                        <a:pt x="160" y="654"/>
                      </a:lnTo>
                      <a:lnTo>
                        <a:pt x="128" y="621"/>
                      </a:lnTo>
                      <a:lnTo>
                        <a:pt x="95" y="588"/>
                      </a:lnTo>
                      <a:lnTo>
                        <a:pt x="62" y="555"/>
                      </a:lnTo>
                      <a:lnTo>
                        <a:pt x="29" y="523"/>
                      </a:lnTo>
                      <a:lnTo>
                        <a:pt x="29" y="523"/>
                      </a:lnTo>
                      <a:cubicBezTo>
                        <a:pt x="18" y="511"/>
                        <a:pt x="11" y="498"/>
                        <a:pt x="5" y="481"/>
                      </a:cubicBezTo>
                      <a:lnTo>
                        <a:pt x="5" y="481"/>
                      </a:lnTo>
                      <a:cubicBezTo>
                        <a:pt x="0" y="465"/>
                        <a:pt x="0" y="449"/>
                        <a:pt x="5" y="432"/>
                      </a:cubicBezTo>
                      <a:lnTo>
                        <a:pt x="5" y="432"/>
                      </a:lnTo>
                      <a:cubicBezTo>
                        <a:pt x="11" y="415"/>
                        <a:pt x="18" y="402"/>
                        <a:pt x="29" y="391"/>
                      </a:cubicBezTo>
                      <a:lnTo>
                        <a:pt x="62" y="358"/>
                      </a:lnTo>
                      <a:lnTo>
                        <a:pt x="160" y="260"/>
                      </a:lnTo>
                      <a:lnTo>
                        <a:pt x="193" y="227"/>
                      </a:lnTo>
                      <a:lnTo>
                        <a:pt x="226" y="194"/>
                      </a:lnTo>
                      <a:lnTo>
                        <a:pt x="324" y="96"/>
                      </a:lnTo>
                      <a:lnTo>
                        <a:pt x="357" y="63"/>
                      </a:lnTo>
                      <a:lnTo>
                        <a:pt x="390" y="30"/>
                      </a:lnTo>
                      <a:lnTo>
                        <a:pt x="390" y="30"/>
                      </a:lnTo>
                      <a:cubicBezTo>
                        <a:pt x="401" y="20"/>
                        <a:pt x="415" y="11"/>
                        <a:pt x="431" y="6"/>
                      </a:cubicBezTo>
                      <a:lnTo>
                        <a:pt x="431" y="6"/>
                      </a:lnTo>
                      <a:cubicBezTo>
                        <a:pt x="448" y="0"/>
                        <a:pt x="463" y="0"/>
                        <a:pt x="480" y="6"/>
                      </a:cubicBezTo>
                      <a:lnTo>
                        <a:pt x="480" y="6"/>
                      </a:lnTo>
                      <a:cubicBezTo>
                        <a:pt x="483" y="7"/>
                        <a:pt x="486" y="8"/>
                        <a:pt x="488" y="9"/>
                      </a:cubicBezTo>
                      <a:lnTo>
                        <a:pt x="488" y="9"/>
                      </a:lnTo>
                      <a:cubicBezTo>
                        <a:pt x="501" y="15"/>
                        <a:pt x="512" y="21"/>
                        <a:pt x="521" y="30"/>
                      </a:cubicBezTo>
                      <a:lnTo>
                        <a:pt x="554" y="63"/>
                      </a:lnTo>
                      <a:lnTo>
                        <a:pt x="587" y="96"/>
                      </a:lnTo>
                      <a:lnTo>
                        <a:pt x="620" y="129"/>
                      </a:lnTo>
                      <a:lnTo>
                        <a:pt x="652" y="162"/>
                      </a:lnTo>
                      <a:lnTo>
                        <a:pt x="685" y="194"/>
                      </a:lnTo>
                      <a:lnTo>
                        <a:pt x="718" y="227"/>
                      </a:lnTo>
                      <a:lnTo>
                        <a:pt x="751" y="260"/>
                      </a:lnTo>
                      <a:lnTo>
                        <a:pt x="783" y="293"/>
                      </a:lnTo>
                      <a:lnTo>
                        <a:pt x="816" y="326"/>
                      </a:lnTo>
                      <a:lnTo>
                        <a:pt x="849" y="358"/>
                      </a:lnTo>
                      <a:lnTo>
                        <a:pt x="882" y="391"/>
                      </a:lnTo>
                      <a:lnTo>
                        <a:pt x="882" y="391"/>
                      </a:lnTo>
                      <a:cubicBezTo>
                        <a:pt x="893" y="402"/>
                        <a:pt x="901" y="415"/>
                        <a:pt x="906" y="4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2" name="Freeform 51">
                  <a:extLst>
                    <a:ext uri="{FF2B5EF4-FFF2-40B4-BE49-F238E27FC236}">
                      <a16:creationId xmlns:a16="http://schemas.microsoft.com/office/drawing/2014/main" id="{BAE97F58-9E08-5A44-AE1C-D6937C308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913" y="2284413"/>
                  <a:ext cx="247650" cy="284162"/>
                </a:xfrm>
                <a:custGeom>
                  <a:avLst/>
                  <a:gdLst>
                    <a:gd name="T0" fmla="*/ 664 w 689"/>
                    <a:gd name="T1" fmla="*/ 778 h 788"/>
                    <a:gd name="T2" fmla="*/ 664 w 689"/>
                    <a:gd name="T3" fmla="*/ 778 h 788"/>
                    <a:gd name="T4" fmla="*/ 688 w 689"/>
                    <a:gd name="T5" fmla="*/ 754 h 788"/>
                    <a:gd name="T6" fmla="*/ 688 w 689"/>
                    <a:gd name="T7" fmla="*/ 754 h 788"/>
                    <a:gd name="T8" fmla="*/ 672 w 689"/>
                    <a:gd name="T9" fmla="*/ 722 h 788"/>
                    <a:gd name="T10" fmla="*/ 639 w 689"/>
                    <a:gd name="T11" fmla="*/ 689 h 788"/>
                    <a:gd name="T12" fmla="*/ 606 w 689"/>
                    <a:gd name="T13" fmla="*/ 656 h 788"/>
                    <a:gd name="T14" fmla="*/ 574 w 689"/>
                    <a:gd name="T15" fmla="*/ 623 h 788"/>
                    <a:gd name="T16" fmla="*/ 540 w 689"/>
                    <a:gd name="T17" fmla="*/ 591 h 788"/>
                    <a:gd name="T18" fmla="*/ 508 w 689"/>
                    <a:gd name="T19" fmla="*/ 558 h 788"/>
                    <a:gd name="T20" fmla="*/ 475 w 689"/>
                    <a:gd name="T21" fmla="*/ 525 h 788"/>
                    <a:gd name="T22" fmla="*/ 442 w 689"/>
                    <a:gd name="T23" fmla="*/ 492 h 788"/>
                    <a:gd name="T24" fmla="*/ 409 w 689"/>
                    <a:gd name="T25" fmla="*/ 460 h 788"/>
                    <a:gd name="T26" fmla="*/ 409 w 689"/>
                    <a:gd name="T27" fmla="*/ 460 h 788"/>
                    <a:gd name="T28" fmla="*/ 384 w 689"/>
                    <a:gd name="T29" fmla="*/ 418 h 788"/>
                    <a:gd name="T30" fmla="*/ 384 w 689"/>
                    <a:gd name="T31" fmla="*/ 418 h 788"/>
                    <a:gd name="T32" fmla="*/ 384 w 689"/>
                    <a:gd name="T33" fmla="*/ 369 h 788"/>
                    <a:gd name="T34" fmla="*/ 384 w 689"/>
                    <a:gd name="T35" fmla="*/ 369 h 788"/>
                    <a:gd name="T36" fmla="*/ 409 w 689"/>
                    <a:gd name="T37" fmla="*/ 328 h 788"/>
                    <a:gd name="T38" fmla="*/ 672 w 689"/>
                    <a:gd name="T39" fmla="*/ 66 h 788"/>
                    <a:gd name="T40" fmla="*/ 672 w 689"/>
                    <a:gd name="T41" fmla="*/ 66 h 788"/>
                    <a:gd name="T42" fmla="*/ 688 w 689"/>
                    <a:gd name="T43" fmla="*/ 33 h 788"/>
                    <a:gd name="T44" fmla="*/ 688 w 689"/>
                    <a:gd name="T45" fmla="*/ 33 h 788"/>
                    <a:gd name="T46" fmla="*/ 664 w 689"/>
                    <a:gd name="T47" fmla="*/ 8 h 788"/>
                    <a:gd name="T48" fmla="*/ 664 w 689"/>
                    <a:gd name="T49" fmla="*/ 8 h 788"/>
                    <a:gd name="T50" fmla="*/ 606 w 689"/>
                    <a:gd name="T51" fmla="*/ 0 h 788"/>
                    <a:gd name="T52" fmla="*/ 81 w 689"/>
                    <a:gd name="T53" fmla="*/ 0 h 788"/>
                    <a:gd name="T54" fmla="*/ 81 w 689"/>
                    <a:gd name="T55" fmla="*/ 0 h 788"/>
                    <a:gd name="T56" fmla="*/ 24 w 689"/>
                    <a:gd name="T57" fmla="*/ 8 h 788"/>
                    <a:gd name="T58" fmla="*/ 24 w 689"/>
                    <a:gd name="T59" fmla="*/ 8 h 788"/>
                    <a:gd name="T60" fmla="*/ 0 w 689"/>
                    <a:gd name="T61" fmla="*/ 33 h 788"/>
                    <a:gd name="T62" fmla="*/ 0 w 689"/>
                    <a:gd name="T63" fmla="*/ 33 h 788"/>
                    <a:gd name="T64" fmla="*/ 16 w 689"/>
                    <a:gd name="T65" fmla="*/ 66 h 788"/>
                    <a:gd name="T66" fmla="*/ 49 w 689"/>
                    <a:gd name="T67" fmla="*/ 99 h 788"/>
                    <a:gd name="T68" fmla="*/ 81 w 689"/>
                    <a:gd name="T69" fmla="*/ 131 h 788"/>
                    <a:gd name="T70" fmla="*/ 114 w 689"/>
                    <a:gd name="T71" fmla="*/ 164 h 788"/>
                    <a:gd name="T72" fmla="*/ 147 w 689"/>
                    <a:gd name="T73" fmla="*/ 197 h 788"/>
                    <a:gd name="T74" fmla="*/ 180 w 689"/>
                    <a:gd name="T75" fmla="*/ 230 h 788"/>
                    <a:gd name="T76" fmla="*/ 212 w 689"/>
                    <a:gd name="T77" fmla="*/ 263 h 788"/>
                    <a:gd name="T78" fmla="*/ 245 w 689"/>
                    <a:gd name="T79" fmla="*/ 296 h 788"/>
                    <a:gd name="T80" fmla="*/ 278 w 689"/>
                    <a:gd name="T81" fmla="*/ 328 h 788"/>
                    <a:gd name="T82" fmla="*/ 278 w 689"/>
                    <a:gd name="T83" fmla="*/ 328 h 788"/>
                    <a:gd name="T84" fmla="*/ 303 w 689"/>
                    <a:gd name="T85" fmla="*/ 369 h 788"/>
                    <a:gd name="T86" fmla="*/ 303 w 689"/>
                    <a:gd name="T87" fmla="*/ 369 h 788"/>
                    <a:gd name="T88" fmla="*/ 303 w 689"/>
                    <a:gd name="T89" fmla="*/ 418 h 788"/>
                    <a:gd name="T90" fmla="*/ 303 w 689"/>
                    <a:gd name="T91" fmla="*/ 418 h 788"/>
                    <a:gd name="T92" fmla="*/ 278 w 689"/>
                    <a:gd name="T93" fmla="*/ 460 h 788"/>
                    <a:gd name="T94" fmla="*/ 16 w 689"/>
                    <a:gd name="T95" fmla="*/ 722 h 788"/>
                    <a:gd name="T96" fmla="*/ 16 w 689"/>
                    <a:gd name="T97" fmla="*/ 722 h 788"/>
                    <a:gd name="T98" fmla="*/ 0 w 689"/>
                    <a:gd name="T99" fmla="*/ 754 h 788"/>
                    <a:gd name="T100" fmla="*/ 0 w 689"/>
                    <a:gd name="T101" fmla="*/ 754 h 788"/>
                    <a:gd name="T102" fmla="*/ 24 w 689"/>
                    <a:gd name="T103" fmla="*/ 778 h 788"/>
                    <a:gd name="T104" fmla="*/ 24 w 689"/>
                    <a:gd name="T105" fmla="*/ 778 h 788"/>
                    <a:gd name="T106" fmla="*/ 81 w 689"/>
                    <a:gd name="T107" fmla="*/ 787 h 788"/>
                    <a:gd name="T108" fmla="*/ 606 w 689"/>
                    <a:gd name="T109" fmla="*/ 787 h 788"/>
                    <a:gd name="T110" fmla="*/ 606 w 689"/>
                    <a:gd name="T111" fmla="*/ 787 h 788"/>
                    <a:gd name="T112" fmla="*/ 664 w 689"/>
                    <a:gd name="T113" fmla="*/ 77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788">
                      <a:moveTo>
                        <a:pt x="664" y="778"/>
                      </a:moveTo>
                      <a:lnTo>
                        <a:pt x="664" y="778"/>
                      </a:lnTo>
                      <a:cubicBezTo>
                        <a:pt x="679" y="773"/>
                        <a:pt x="688" y="765"/>
                        <a:pt x="688" y="754"/>
                      </a:cubicBezTo>
                      <a:lnTo>
                        <a:pt x="688" y="754"/>
                      </a:lnTo>
                      <a:cubicBezTo>
                        <a:pt x="688" y="743"/>
                        <a:pt x="682" y="732"/>
                        <a:pt x="672" y="722"/>
                      </a:cubicBezTo>
                      <a:lnTo>
                        <a:pt x="639" y="689"/>
                      </a:lnTo>
                      <a:lnTo>
                        <a:pt x="606" y="656"/>
                      </a:lnTo>
                      <a:lnTo>
                        <a:pt x="574" y="623"/>
                      </a:lnTo>
                      <a:lnTo>
                        <a:pt x="540" y="591"/>
                      </a:lnTo>
                      <a:lnTo>
                        <a:pt x="508" y="558"/>
                      </a:lnTo>
                      <a:lnTo>
                        <a:pt x="475" y="525"/>
                      </a:lnTo>
                      <a:lnTo>
                        <a:pt x="442" y="492"/>
                      </a:lnTo>
                      <a:lnTo>
                        <a:pt x="409" y="460"/>
                      </a:lnTo>
                      <a:lnTo>
                        <a:pt x="409" y="460"/>
                      </a:lnTo>
                      <a:cubicBezTo>
                        <a:pt x="398" y="448"/>
                        <a:pt x="390" y="435"/>
                        <a:pt x="384" y="418"/>
                      </a:cubicBezTo>
                      <a:lnTo>
                        <a:pt x="384" y="418"/>
                      </a:lnTo>
                      <a:cubicBezTo>
                        <a:pt x="379" y="402"/>
                        <a:pt x="379" y="386"/>
                        <a:pt x="384" y="369"/>
                      </a:cubicBezTo>
                      <a:lnTo>
                        <a:pt x="384" y="369"/>
                      </a:lnTo>
                      <a:cubicBezTo>
                        <a:pt x="390" y="352"/>
                        <a:pt x="398" y="339"/>
                        <a:pt x="409" y="328"/>
                      </a:cubicBez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2" y="55"/>
                        <a:pt x="688" y="44"/>
                        <a:pt x="688" y="33"/>
                      </a:cubicBezTo>
                      <a:lnTo>
                        <a:pt x="688" y="33"/>
                      </a:lnTo>
                      <a:cubicBezTo>
                        <a:pt x="688" y="23"/>
                        <a:pt x="679" y="14"/>
                        <a:pt x="664" y="8"/>
                      </a:cubicBezTo>
                      <a:lnTo>
                        <a:pt x="664" y="8"/>
                      </a:lnTo>
                      <a:cubicBezTo>
                        <a:pt x="647" y="3"/>
                        <a:pt x="628" y="0"/>
                        <a:pt x="606" y="0"/>
                      </a:cubicBezTo>
                      <a:lnTo>
                        <a:pt x="81" y="0"/>
                      </a:lnTo>
                      <a:lnTo>
                        <a:pt x="81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8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5" y="55"/>
                        <a:pt x="16" y="66"/>
                      </a:cubicBezTo>
                      <a:lnTo>
                        <a:pt x="49" y="99"/>
                      </a:lnTo>
                      <a:lnTo>
                        <a:pt x="81" y="131"/>
                      </a:lnTo>
                      <a:lnTo>
                        <a:pt x="114" y="164"/>
                      </a:lnTo>
                      <a:lnTo>
                        <a:pt x="147" y="197"/>
                      </a:lnTo>
                      <a:lnTo>
                        <a:pt x="180" y="230"/>
                      </a:lnTo>
                      <a:lnTo>
                        <a:pt x="212" y="263"/>
                      </a:lnTo>
                      <a:lnTo>
                        <a:pt x="245" y="296"/>
                      </a:lnTo>
                      <a:lnTo>
                        <a:pt x="278" y="328"/>
                      </a:lnTo>
                      <a:lnTo>
                        <a:pt x="278" y="328"/>
                      </a:lnTo>
                      <a:cubicBezTo>
                        <a:pt x="289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8" y="386"/>
                        <a:pt x="308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89" y="448"/>
                        <a:pt x="278" y="460"/>
                      </a:cubicBez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5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8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1" y="787"/>
                      </a:cubicBezTo>
                      <a:lnTo>
                        <a:pt x="606" y="787"/>
                      </a:lnTo>
                      <a:lnTo>
                        <a:pt x="606" y="787"/>
                      </a:lnTo>
                      <a:cubicBezTo>
                        <a:pt x="628" y="787"/>
                        <a:pt x="647" y="784"/>
                        <a:pt x="664" y="77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3" name="Freeform 52">
                  <a:extLst>
                    <a:ext uri="{FF2B5EF4-FFF2-40B4-BE49-F238E27FC236}">
                      <a16:creationId xmlns:a16="http://schemas.microsoft.com/office/drawing/2014/main" id="{E08C78A5-3DAC-964E-A43E-4C9E4698D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038" y="2284413"/>
                  <a:ext cx="247650" cy="284162"/>
                </a:xfrm>
                <a:custGeom>
                  <a:avLst/>
                  <a:gdLst>
                    <a:gd name="T0" fmla="*/ 443 w 690"/>
                    <a:gd name="T1" fmla="*/ 295 h 788"/>
                    <a:gd name="T2" fmla="*/ 508 w 690"/>
                    <a:gd name="T3" fmla="*/ 230 h 788"/>
                    <a:gd name="T4" fmla="*/ 574 w 690"/>
                    <a:gd name="T5" fmla="*/ 164 h 788"/>
                    <a:gd name="T6" fmla="*/ 640 w 690"/>
                    <a:gd name="T7" fmla="*/ 99 h 788"/>
                    <a:gd name="T8" fmla="*/ 672 w 690"/>
                    <a:gd name="T9" fmla="*/ 66 h 788"/>
                    <a:gd name="T10" fmla="*/ 689 w 690"/>
                    <a:gd name="T11" fmla="*/ 33 h 788"/>
                    <a:gd name="T12" fmla="*/ 664 w 690"/>
                    <a:gd name="T13" fmla="*/ 8 h 788"/>
                    <a:gd name="T14" fmla="*/ 82 w 690"/>
                    <a:gd name="T15" fmla="*/ 0 h 788"/>
                    <a:gd name="T16" fmla="*/ 24 w 690"/>
                    <a:gd name="T17" fmla="*/ 8 h 788"/>
                    <a:gd name="T18" fmla="*/ 0 w 690"/>
                    <a:gd name="T19" fmla="*/ 33 h 788"/>
                    <a:gd name="T20" fmla="*/ 16 w 690"/>
                    <a:gd name="T21" fmla="*/ 66 h 788"/>
                    <a:gd name="T22" fmla="*/ 115 w 690"/>
                    <a:gd name="T23" fmla="*/ 164 h 788"/>
                    <a:gd name="T24" fmla="*/ 246 w 690"/>
                    <a:gd name="T25" fmla="*/ 295 h 788"/>
                    <a:gd name="T26" fmla="*/ 279 w 690"/>
                    <a:gd name="T27" fmla="*/ 328 h 788"/>
                    <a:gd name="T28" fmla="*/ 303 w 690"/>
                    <a:gd name="T29" fmla="*/ 369 h 788"/>
                    <a:gd name="T30" fmla="*/ 303 w 690"/>
                    <a:gd name="T31" fmla="*/ 418 h 788"/>
                    <a:gd name="T32" fmla="*/ 246 w 690"/>
                    <a:gd name="T33" fmla="*/ 492 h 788"/>
                    <a:gd name="T34" fmla="*/ 180 w 690"/>
                    <a:gd name="T35" fmla="*/ 558 h 788"/>
                    <a:gd name="T36" fmla="*/ 115 w 690"/>
                    <a:gd name="T37" fmla="*/ 623 h 788"/>
                    <a:gd name="T38" fmla="*/ 49 w 690"/>
                    <a:gd name="T39" fmla="*/ 689 h 788"/>
                    <a:gd name="T40" fmla="*/ 16 w 690"/>
                    <a:gd name="T41" fmla="*/ 722 h 788"/>
                    <a:gd name="T42" fmla="*/ 0 w 690"/>
                    <a:gd name="T43" fmla="*/ 754 h 788"/>
                    <a:gd name="T44" fmla="*/ 24 w 690"/>
                    <a:gd name="T45" fmla="*/ 778 h 788"/>
                    <a:gd name="T46" fmla="*/ 607 w 690"/>
                    <a:gd name="T47" fmla="*/ 787 h 788"/>
                    <a:gd name="T48" fmla="*/ 664 w 690"/>
                    <a:gd name="T49" fmla="*/ 778 h 788"/>
                    <a:gd name="T50" fmla="*/ 689 w 690"/>
                    <a:gd name="T51" fmla="*/ 754 h 788"/>
                    <a:gd name="T52" fmla="*/ 672 w 690"/>
                    <a:gd name="T53" fmla="*/ 722 h 788"/>
                    <a:gd name="T54" fmla="*/ 607 w 690"/>
                    <a:gd name="T55" fmla="*/ 656 h 788"/>
                    <a:gd name="T56" fmla="*/ 476 w 690"/>
                    <a:gd name="T57" fmla="*/ 525 h 788"/>
                    <a:gd name="T58" fmla="*/ 410 w 690"/>
                    <a:gd name="T59" fmla="*/ 460 h 788"/>
                    <a:gd name="T60" fmla="*/ 385 w 690"/>
                    <a:gd name="T61" fmla="*/ 418 h 788"/>
                    <a:gd name="T62" fmla="*/ 385 w 690"/>
                    <a:gd name="T63" fmla="*/ 369 h 788"/>
                    <a:gd name="T64" fmla="*/ 410 w 690"/>
                    <a:gd name="T65" fmla="*/ 3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788">
                      <a:moveTo>
                        <a:pt x="410" y="328"/>
                      </a:moveTo>
                      <a:lnTo>
                        <a:pt x="443" y="295"/>
                      </a:lnTo>
                      <a:lnTo>
                        <a:pt x="476" y="263"/>
                      </a:lnTo>
                      <a:lnTo>
                        <a:pt x="508" y="230"/>
                      </a:lnTo>
                      <a:lnTo>
                        <a:pt x="541" y="197"/>
                      </a:lnTo>
                      <a:lnTo>
                        <a:pt x="574" y="164"/>
                      </a:lnTo>
                      <a:lnTo>
                        <a:pt x="607" y="131"/>
                      </a:lnTo>
                      <a:lnTo>
                        <a:pt x="640" y="99"/>
                      </a:lnTo>
                      <a:lnTo>
                        <a:pt x="672" y="66"/>
                      </a:lnTo>
                      <a:lnTo>
                        <a:pt x="672" y="66"/>
                      </a:lnTo>
                      <a:cubicBezTo>
                        <a:pt x="683" y="55"/>
                        <a:pt x="689" y="44"/>
                        <a:pt x="689" y="33"/>
                      </a:cubicBezTo>
                      <a:lnTo>
                        <a:pt x="689" y="33"/>
                      </a:lnTo>
                      <a:cubicBezTo>
                        <a:pt x="689" y="23"/>
                        <a:pt x="681" y="14"/>
                        <a:pt x="664" y="8"/>
                      </a:cubicBezTo>
                      <a:lnTo>
                        <a:pt x="664" y="8"/>
                      </a:lnTo>
                      <a:cubicBezTo>
                        <a:pt x="648" y="3"/>
                        <a:pt x="628" y="0"/>
                        <a:pt x="607" y="0"/>
                      </a:cubicBezTo>
                      <a:lnTo>
                        <a:pt x="82" y="0"/>
                      </a:lnTo>
                      <a:lnTo>
                        <a:pt x="82" y="0"/>
                      </a:lnTo>
                      <a:cubicBezTo>
                        <a:pt x="60" y="0"/>
                        <a:pt x="41" y="3"/>
                        <a:pt x="24" y="8"/>
                      </a:cubicBezTo>
                      <a:lnTo>
                        <a:pt x="24" y="8"/>
                      </a:lnTo>
                      <a:cubicBezTo>
                        <a:pt x="9" y="14"/>
                        <a:pt x="0" y="23"/>
                        <a:pt x="0" y="33"/>
                      </a:cubicBezTo>
                      <a:lnTo>
                        <a:pt x="0" y="33"/>
                      </a:lnTo>
                      <a:cubicBezTo>
                        <a:pt x="0" y="44"/>
                        <a:pt x="6" y="55"/>
                        <a:pt x="16" y="66"/>
                      </a:cubicBezTo>
                      <a:lnTo>
                        <a:pt x="82" y="131"/>
                      </a:lnTo>
                      <a:lnTo>
                        <a:pt x="115" y="164"/>
                      </a:lnTo>
                      <a:lnTo>
                        <a:pt x="148" y="197"/>
                      </a:lnTo>
                      <a:lnTo>
                        <a:pt x="246" y="295"/>
                      </a:lnTo>
                      <a:lnTo>
                        <a:pt x="279" y="328"/>
                      </a:lnTo>
                      <a:lnTo>
                        <a:pt x="279" y="328"/>
                      </a:lnTo>
                      <a:cubicBezTo>
                        <a:pt x="290" y="339"/>
                        <a:pt x="298" y="352"/>
                        <a:pt x="303" y="369"/>
                      </a:cubicBezTo>
                      <a:lnTo>
                        <a:pt x="303" y="369"/>
                      </a:lnTo>
                      <a:cubicBezTo>
                        <a:pt x="309" y="386"/>
                        <a:pt x="309" y="402"/>
                        <a:pt x="303" y="418"/>
                      </a:cubicBezTo>
                      <a:lnTo>
                        <a:pt x="303" y="418"/>
                      </a:lnTo>
                      <a:cubicBezTo>
                        <a:pt x="298" y="435"/>
                        <a:pt x="290" y="448"/>
                        <a:pt x="279" y="460"/>
                      </a:cubicBezTo>
                      <a:lnTo>
                        <a:pt x="246" y="492"/>
                      </a:lnTo>
                      <a:lnTo>
                        <a:pt x="213" y="525"/>
                      </a:lnTo>
                      <a:lnTo>
                        <a:pt x="180" y="558"/>
                      </a:lnTo>
                      <a:lnTo>
                        <a:pt x="148" y="591"/>
                      </a:lnTo>
                      <a:lnTo>
                        <a:pt x="115" y="623"/>
                      </a:lnTo>
                      <a:lnTo>
                        <a:pt x="82" y="656"/>
                      </a:lnTo>
                      <a:lnTo>
                        <a:pt x="49" y="689"/>
                      </a:lnTo>
                      <a:lnTo>
                        <a:pt x="16" y="722"/>
                      </a:lnTo>
                      <a:lnTo>
                        <a:pt x="16" y="722"/>
                      </a:lnTo>
                      <a:cubicBezTo>
                        <a:pt x="6" y="732"/>
                        <a:pt x="0" y="743"/>
                        <a:pt x="0" y="754"/>
                      </a:cubicBezTo>
                      <a:lnTo>
                        <a:pt x="0" y="754"/>
                      </a:lnTo>
                      <a:cubicBezTo>
                        <a:pt x="0" y="765"/>
                        <a:pt x="9" y="773"/>
                        <a:pt x="24" y="778"/>
                      </a:cubicBezTo>
                      <a:lnTo>
                        <a:pt x="24" y="778"/>
                      </a:lnTo>
                      <a:cubicBezTo>
                        <a:pt x="41" y="784"/>
                        <a:pt x="60" y="787"/>
                        <a:pt x="82" y="787"/>
                      </a:cubicBezTo>
                      <a:lnTo>
                        <a:pt x="607" y="787"/>
                      </a:lnTo>
                      <a:lnTo>
                        <a:pt x="607" y="787"/>
                      </a:lnTo>
                      <a:cubicBezTo>
                        <a:pt x="628" y="787"/>
                        <a:pt x="648" y="784"/>
                        <a:pt x="664" y="778"/>
                      </a:cubicBezTo>
                      <a:lnTo>
                        <a:pt x="664" y="778"/>
                      </a:lnTo>
                      <a:cubicBezTo>
                        <a:pt x="681" y="773"/>
                        <a:pt x="689" y="765"/>
                        <a:pt x="689" y="754"/>
                      </a:cubicBezTo>
                      <a:lnTo>
                        <a:pt x="689" y="754"/>
                      </a:lnTo>
                      <a:cubicBezTo>
                        <a:pt x="689" y="743"/>
                        <a:pt x="683" y="732"/>
                        <a:pt x="672" y="722"/>
                      </a:cubicBezTo>
                      <a:lnTo>
                        <a:pt x="640" y="689"/>
                      </a:lnTo>
                      <a:lnTo>
                        <a:pt x="607" y="656"/>
                      </a:lnTo>
                      <a:lnTo>
                        <a:pt x="574" y="623"/>
                      </a:lnTo>
                      <a:lnTo>
                        <a:pt x="476" y="525"/>
                      </a:lnTo>
                      <a:lnTo>
                        <a:pt x="443" y="492"/>
                      </a:lnTo>
                      <a:lnTo>
                        <a:pt x="410" y="460"/>
                      </a:lnTo>
                      <a:lnTo>
                        <a:pt x="410" y="460"/>
                      </a:lnTo>
                      <a:cubicBezTo>
                        <a:pt x="399" y="448"/>
                        <a:pt x="390" y="435"/>
                        <a:pt x="385" y="418"/>
                      </a:cubicBezTo>
                      <a:lnTo>
                        <a:pt x="385" y="418"/>
                      </a:lnTo>
                      <a:cubicBezTo>
                        <a:pt x="380" y="402"/>
                        <a:pt x="380" y="386"/>
                        <a:pt x="385" y="369"/>
                      </a:cubicBezTo>
                      <a:lnTo>
                        <a:pt x="385" y="369"/>
                      </a:lnTo>
                      <a:cubicBezTo>
                        <a:pt x="390" y="352"/>
                        <a:pt x="399" y="339"/>
                        <a:pt x="410" y="32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4" name="Freeform 53">
                  <a:extLst>
                    <a:ext uri="{FF2B5EF4-FFF2-40B4-BE49-F238E27FC236}">
                      <a16:creationId xmlns:a16="http://schemas.microsoft.com/office/drawing/2014/main" id="{86A8CF99-4BF9-7248-9135-34600E598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638" y="2332038"/>
                  <a:ext cx="187325" cy="187325"/>
                </a:xfrm>
                <a:custGeom>
                  <a:avLst/>
                  <a:gdLst>
                    <a:gd name="T0" fmla="*/ 383 w 520"/>
                    <a:gd name="T1" fmla="*/ 235 h 520"/>
                    <a:gd name="T2" fmla="*/ 325 w 520"/>
                    <a:gd name="T3" fmla="*/ 161 h 520"/>
                    <a:gd name="T4" fmla="*/ 292 w 520"/>
                    <a:gd name="T5" fmla="*/ 140 h 520"/>
                    <a:gd name="T6" fmla="*/ 284 w 520"/>
                    <a:gd name="T7" fmla="*/ 136 h 520"/>
                    <a:gd name="T8" fmla="*/ 235 w 520"/>
                    <a:gd name="T9" fmla="*/ 136 h 520"/>
                    <a:gd name="T10" fmla="*/ 194 w 520"/>
                    <a:gd name="T11" fmla="*/ 161 h 520"/>
                    <a:gd name="T12" fmla="*/ 161 w 520"/>
                    <a:gd name="T13" fmla="*/ 194 h 520"/>
                    <a:gd name="T14" fmla="*/ 137 w 520"/>
                    <a:gd name="T15" fmla="*/ 235 h 520"/>
                    <a:gd name="T16" fmla="*/ 137 w 520"/>
                    <a:gd name="T17" fmla="*/ 284 h 520"/>
                    <a:gd name="T18" fmla="*/ 194 w 520"/>
                    <a:gd name="T19" fmla="*/ 358 h 520"/>
                    <a:gd name="T20" fmla="*/ 235 w 520"/>
                    <a:gd name="T21" fmla="*/ 382 h 520"/>
                    <a:gd name="T22" fmla="*/ 284 w 520"/>
                    <a:gd name="T23" fmla="*/ 382 h 520"/>
                    <a:gd name="T24" fmla="*/ 292 w 520"/>
                    <a:gd name="T25" fmla="*/ 379 h 520"/>
                    <a:gd name="T26" fmla="*/ 325 w 520"/>
                    <a:gd name="T27" fmla="*/ 358 h 520"/>
                    <a:gd name="T28" fmla="*/ 358 w 520"/>
                    <a:gd name="T29" fmla="*/ 326 h 520"/>
                    <a:gd name="T30" fmla="*/ 383 w 520"/>
                    <a:gd name="T31" fmla="*/ 284 h 520"/>
                    <a:gd name="T32" fmla="*/ 514 w 520"/>
                    <a:gd name="T33" fmla="*/ 235 h 520"/>
                    <a:gd name="T34" fmla="*/ 514 w 520"/>
                    <a:gd name="T35" fmla="*/ 284 h 520"/>
                    <a:gd name="T36" fmla="*/ 489 w 520"/>
                    <a:gd name="T37" fmla="*/ 326 h 520"/>
                    <a:gd name="T38" fmla="*/ 424 w 520"/>
                    <a:gd name="T39" fmla="*/ 391 h 520"/>
                    <a:gd name="T40" fmla="*/ 358 w 520"/>
                    <a:gd name="T41" fmla="*/ 457 h 520"/>
                    <a:gd name="T42" fmla="*/ 325 w 520"/>
                    <a:gd name="T43" fmla="*/ 489 h 520"/>
                    <a:gd name="T44" fmla="*/ 292 w 520"/>
                    <a:gd name="T45" fmla="*/ 510 h 520"/>
                    <a:gd name="T46" fmla="*/ 284 w 520"/>
                    <a:gd name="T47" fmla="*/ 514 h 520"/>
                    <a:gd name="T48" fmla="*/ 235 w 520"/>
                    <a:gd name="T49" fmla="*/ 514 h 520"/>
                    <a:gd name="T50" fmla="*/ 161 w 520"/>
                    <a:gd name="T51" fmla="*/ 457 h 520"/>
                    <a:gd name="T52" fmla="*/ 30 w 520"/>
                    <a:gd name="T53" fmla="*/ 326 h 520"/>
                    <a:gd name="T54" fmla="*/ 6 w 520"/>
                    <a:gd name="T55" fmla="*/ 284 h 520"/>
                    <a:gd name="T56" fmla="*/ 6 w 520"/>
                    <a:gd name="T57" fmla="*/ 235 h 520"/>
                    <a:gd name="T58" fmla="*/ 30 w 520"/>
                    <a:gd name="T59" fmla="*/ 194 h 520"/>
                    <a:gd name="T60" fmla="*/ 96 w 520"/>
                    <a:gd name="T61" fmla="*/ 129 h 520"/>
                    <a:gd name="T62" fmla="*/ 194 w 520"/>
                    <a:gd name="T63" fmla="*/ 30 h 520"/>
                    <a:gd name="T64" fmla="*/ 235 w 520"/>
                    <a:gd name="T65" fmla="*/ 6 h 520"/>
                    <a:gd name="T66" fmla="*/ 284 w 520"/>
                    <a:gd name="T67" fmla="*/ 6 h 520"/>
                    <a:gd name="T68" fmla="*/ 292 w 520"/>
                    <a:gd name="T69" fmla="*/ 9 h 520"/>
                    <a:gd name="T70" fmla="*/ 325 w 520"/>
                    <a:gd name="T71" fmla="*/ 30 h 520"/>
                    <a:gd name="T72" fmla="*/ 489 w 520"/>
                    <a:gd name="T73" fmla="*/ 194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520">
                      <a:moveTo>
                        <a:pt x="383" y="235"/>
                      </a:moveTo>
                      <a:lnTo>
                        <a:pt x="383" y="235"/>
                      </a:lnTo>
                      <a:cubicBezTo>
                        <a:pt x="377" y="218"/>
                        <a:pt x="369" y="205"/>
                        <a:pt x="358" y="194"/>
                      </a:cubicBezTo>
                      <a:lnTo>
                        <a:pt x="325" y="161"/>
                      </a:lnTo>
                      <a:lnTo>
                        <a:pt x="325" y="161"/>
                      </a:lnTo>
                      <a:cubicBezTo>
                        <a:pt x="316" y="152"/>
                        <a:pt x="305" y="145"/>
                        <a:pt x="292" y="140"/>
                      </a:cubicBezTo>
                      <a:lnTo>
                        <a:pt x="292" y="140"/>
                      </a:lnTo>
                      <a:cubicBezTo>
                        <a:pt x="290" y="139"/>
                        <a:pt x="287" y="137"/>
                        <a:pt x="284" y="136"/>
                      </a:cubicBezTo>
                      <a:lnTo>
                        <a:pt x="284" y="136"/>
                      </a:lnTo>
                      <a:cubicBezTo>
                        <a:pt x="267" y="131"/>
                        <a:pt x="252" y="131"/>
                        <a:pt x="235" y="136"/>
                      </a:cubicBezTo>
                      <a:lnTo>
                        <a:pt x="235" y="136"/>
                      </a:lnTo>
                      <a:cubicBezTo>
                        <a:pt x="219" y="142"/>
                        <a:pt x="205" y="151"/>
                        <a:pt x="194" y="161"/>
                      </a:cubicBezTo>
                      <a:lnTo>
                        <a:pt x="161" y="194"/>
                      </a:lnTo>
                      <a:lnTo>
                        <a:pt x="161" y="194"/>
                      </a:lnTo>
                      <a:cubicBezTo>
                        <a:pt x="150" y="205"/>
                        <a:pt x="142" y="218"/>
                        <a:pt x="137" y="235"/>
                      </a:cubicBezTo>
                      <a:lnTo>
                        <a:pt x="137" y="235"/>
                      </a:lnTo>
                      <a:cubicBezTo>
                        <a:pt x="131" y="252"/>
                        <a:pt x="131" y="268"/>
                        <a:pt x="137" y="284"/>
                      </a:cubicBezTo>
                      <a:lnTo>
                        <a:pt x="137" y="284"/>
                      </a:lnTo>
                      <a:cubicBezTo>
                        <a:pt x="142" y="301"/>
                        <a:pt x="150" y="314"/>
                        <a:pt x="161" y="326"/>
                      </a:cubicBezTo>
                      <a:lnTo>
                        <a:pt x="194" y="358"/>
                      </a:lnTo>
                      <a:lnTo>
                        <a:pt x="194" y="358"/>
                      </a:lnTo>
                      <a:cubicBezTo>
                        <a:pt x="205" y="369"/>
                        <a:pt x="219" y="377"/>
                        <a:pt x="235" y="382"/>
                      </a:cubicBezTo>
                      <a:lnTo>
                        <a:pt x="235" y="382"/>
                      </a:lnTo>
                      <a:cubicBezTo>
                        <a:pt x="252" y="388"/>
                        <a:pt x="267" y="388"/>
                        <a:pt x="284" y="382"/>
                      </a:cubicBezTo>
                      <a:lnTo>
                        <a:pt x="284" y="382"/>
                      </a:lnTo>
                      <a:cubicBezTo>
                        <a:pt x="287" y="381"/>
                        <a:pt x="290" y="381"/>
                        <a:pt x="292" y="379"/>
                      </a:cubicBezTo>
                      <a:lnTo>
                        <a:pt x="292" y="379"/>
                      </a:lnTo>
                      <a:cubicBezTo>
                        <a:pt x="305" y="374"/>
                        <a:pt x="316" y="367"/>
                        <a:pt x="325" y="358"/>
                      </a:cubicBezTo>
                      <a:lnTo>
                        <a:pt x="358" y="326"/>
                      </a:lnTo>
                      <a:lnTo>
                        <a:pt x="358" y="326"/>
                      </a:lnTo>
                      <a:cubicBezTo>
                        <a:pt x="369" y="314"/>
                        <a:pt x="377" y="301"/>
                        <a:pt x="383" y="284"/>
                      </a:cubicBezTo>
                      <a:lnTo>
                        <a:pt x="383" y="284"/>
                      </a:lnTo>
                      <a:cubicBezTo>
                        <a:pt x="388" y="268"/>
                        <a:pt x="388" y="252"/>
                        <a:pt x="383" y="235"/>
                      </a:cubicBezTo>
                      <a:close/>
                      <a:moveTo>
                        <a:pt x="514" y="235"/>
                      </a:moveTo>
                      <a:lnTo>
                        <a:pt x="514" y="235"/>
                      </a:lnTo>
                      <a:cubicBezTo>
                        <a:pt x="519" y="252"/>
                        <a:pt x="519" y="268"/>
                        <a:pt x="514" y="284"/>
                      </a:cubicBezTo>
                      <a:lnTo>
                        <a:pt x="514" y="284"/>
                      </a:lnTo>
                      <a:cubicBezTo>
                        <a:pt x="508" y="301"/>
                        <a:pt x="500" y="314"/>
                        <a:pt x="489" y="326"/>
                      </a:cubicBezTo>
                      <a:lnTo>
                        <a:pt x="456" y="358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7"/>
                      </a:lnTo>
                      <a:lnTo>
                        <a:pt x="325" y="489"/>
                      </a:lnTo>
                      <a:lnTo>
                        <a:pt x="325" y="489"/>
                      </a:lnTo>
                      <a:cubicBezTo>
                        <a:pt x="316" y="498"/>
                        <a:pt x="305" y="505"/>
                        <a:pt x="292" y="510"/>
                      </a:cubicBezTo>
                      <a:lnTo>
                        <a:pt x="292" y="510"/>
                      </a:lnTo>
                      <a:cubicBezTo>
                        <a:pt x="290" y="512"/>
                        <a:pt x="287" y="513"/>
                        <a:pt x="284" y="514"/>
                      </a:cubicBezTo>
                      <a:lnTo>
                        <a:pt x="284" y="514"/>
                      </a:lnTo>
                      <a:cubicBezTo>
                        <a:pt x="267" y="519"/>
                        <a:pt x="252" y="519"/>
                        <a:pt x="235" y="514"/>
                      </a:cubicBezTo>
                      <a:lnTo>
                        <a:pt x="235" y="514"/>
                      </a:lnTo>
                      <a:cubicBezTo>
                        <a:pt x="219" y="508"/>
                        <a:pt x="205" y="500"/>
                        <a:pt x="194" y="489"/>
                      </a:cubicBezTo>
                      <a:lnTo>
                        <a:pt x="161" y="457"/>
                      </a:lnTo>
                      <a:lnTo>
                        <a:pt x="128" y="424"/>
                      </a:lnTo>
                      <a:lnTo>
                        <a:pt x="30" y="326"/>
                      </a:lnTo>
                      <a:lnTo>
                        <a:pt x="30" y="326"/>
                      </a:lnTo>
                      <a:cubicBezTo>
                        <a:pt x="19" y="314"/>
                        <a:pt x="11" y="301"/>
                        <a:pt x="6" y="284"/>
                      </a:cubicBezTo>
                      <a:lnTo>
                        <a:pt x="6" y="284"/>
                      </a:lnTo>
                      <a:cubicBezTo>
                        <a:pt x="0" y="268"/>
                        <a:pt x="0" y="252"/>
                        <a:pt x="6" y="235"/>
                      </a:cubicBezTo>
                      <a:lnTo>
                        <a:pt x="6" y="235"/>
                      </a:lnTo>
                      <a:cubicBezTo>
                        <a:pt x="11" y="218"/>
                        <a:pt x="19" y="205"/>
                        <a:pt x="30" y="194"/>
                      </a:cubicBezTo>
                      <a:lnTo>
                        <a:pt x="63" y="161"/>
                      </a:lnTo>
                      <a:lnTo>
                        <a:pt x="96" y="129"/>
                      </a:lnTo>
                      <a:lnTo>
                        <a:pt x="128" y="96"/>
                      </a:lnTo>
                      <a:lnTo>
                        <a:pt x="194" y="30"/>
                      </a:lnTo>
                      <a:lnTo>
                        <a:pt x="194" y="30"/>
                      </a:lnTo>
                      <a:cubicBezTo>
                        <a:pt x="205" y="20"/>
                        <a:pt x="219" y="11"/>
                        <a:pt x="235" y="6"/>
                      </a:cubicBezTo>
                      <a:lnTo>
                        <a:pt x="235" y="6"/>
                      </a:lnTo>
                      <a:cubicBezTo>
                        <a:pt x="252" y="0"/>
                        <a:pt x="267" y="0"/>
                        <a:pt x="284" y="6"/>
                      </a:cubicBezTo>
                      <a:lnTo>
                        <a:pt x="284" y="6"/>
                      </a:lnTo>
                      <a:cubicBezTo>
                        <a:pt x="287" y="7"/>
                        <a:pt x="290" y="8"/>
                        <a:pt x="292" y="9"/>
                      </a:cubicBezTo>
                      <a:lnTo>
                        <a:pt x="292" y="9"/>
                      </a:lnTo>
                      <a:cubicBezTo>
                        <a:pt x="305" y="14"/>
                        <a:pt x="316" y="21"/>
                        <a:pt x="325" y="30"/>
                      </a:cubicBezTo>
                      <a:lnTo>
                        <a:pt x="489" y="194"/>
                      </a:lnTo>
                      <a:lnTo>
                        <a:pt x="489" y="194"/>
                      </a:lnTo>
                      <a:cubicBezTo>
                        <a:pt x="500" y="205"/>
                        <a:pt x="508" y="218"/>
                        <a:pt x="514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5" name="Freeform 56">
                  <a:extLst>
                    <a:ext uri="{FF2B5EF4-FFF2-40B4-BE49-F238E27FC236}">
                      <a16:creationId xmlns:a16="http://schemas.microsoft.com/office/drawing/2014/main" id="{77F632F4-90B8-D34B-88D2-B93726B5A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075" y="2403475"/>
                  <a:ext cx="46038" cy="46038"/>
                </a:xfrm>
                <a:custGeom>
                  <a:avLst/>
                  <a:gdLst>
                    <a:gd name="T0" fmla="*/ 96 w 128"/>
                    <a:gd name="T1" fmla="*/ 9 h 127"/>
                    <a:gd name="T2" fmla="*/ 96 w 128"/>
                    <a:gd name="T3" fmla="*/ 9 h 127"/>
                    <a:gd name="T4" fmla="*/ 88 w 128"/>
                    <a:gd name="T5" fmla="*/ 5 h 127"/>
                    <a:gd name="T6" fmla="*/ 88 w 128"/>
                    <a:gd name="T7" fmla="*/ 5 h 127"/>
                    <a:gd name="T8" fmla="*/ 39 w 128"/>
                    <a:gd name="T9" fmla="*/ 5 h 127"/>
                    <a:gd name="T10" fmla="*/ 39 w 128"/>
                    <a:gd name="T11" fmla="*/ 5 h 127"/>
                    <a:gd name="T12" fmla="*/ 6 w 128"/>
                    <a:gd name="T13" fmla="*/ 38 h 127"/>
                    <a:gd name="T14" fmla="*/ 6 w 128"/>
                    <a:gd name="T15" fmla="*/ 38 h 127"/>
                    <a:gd name="T16" fmla="*/ 6 w 128"/>
                    <a:gd name="T17" fmla="*/ 87 h 127"/>
                    <a:gd name="T18" fmla="*/ 6 w 128"/>
                    <a:gd name="T19" fmla="*/ 87 h 127"/>
                    <a:gd name="T20" fmla="*/ 39 w 128"/>
                    <a:gd name="T21" fmla="*/ 120 h 127"/>
                    <a:gd name="T22" fmla="*/ 39 w 128"/>
                    <a:gd name="T23" fmla="*/ 120 h 127"/>
                    <a:gd name="T24" fmla="*/ 88 w 128"/>
                    <a:gd name="T25" fmla="*/ 120 h 127"/>
                    <a:gd name="T26" fmla="*/ 88 w 128"/>
                    <a:gd name="T27" fmla="*/ 120 h 127"/>
                    <a:gd name="T28" fmla="*/ 96 w 128"/>
                    <a:gd name="T29" fmla="*/ 116 h 127"/>
                    <a:gd name="T30" fmla="*/ 96 w 128"/>
                    <a:gd name="T31" fmla="*/ 116 h 127"/>
                    <a:gd name="T32" fmla="*/ 121 w 128"/>
                    <a:gd name="T33" fmla="*/ 87 h 127"/>
                    <a:gd name="T34" fmla="*/ 121 w 128"/>
                    <a:gd name="T35" fmla="*/ 87 h 127"/>
                    <a:gd name="T36" fmla="*/ 121 w 128"/>
                    <a:gd name="T37" fmla="*/ 38 h 127"/>
                    <a:gd name="T38" fmla="*/ 121 w 128"/>
                    <a:gd name="T39" fmla="*/ 38 h 127"/>
                    <a:gd name="T40" fmla="*/ 96 w 128"/>
                    <a:gd name="T41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8" h="127">
                      <a:moveTo>
                        <a:pt x="96" y="9"/>
                      </a:moveTo>
                      <a:lnTo>
                        <a:pt x="96" y="9"/>
                      </a:lnTo>
                      <a:cubicBezTo>
                        <a:pt x="94" y="8"/>
                        <a:pt x="91" y="6"/>
                        <a:pt x="88" y="5"/>
                      </a:cubicBezTo>
                      <a:lnTo>
                        <a:pt x="88" y="5"/>
                      </a:lnTo>
                      <a:cubicBezTo>
                        <a:pt x="71" y="0"/>
                        <a:pt x="56" y="0"/>
                        <a:pt x="39" y="5"/>
                      </a:cubicBezTo>
                      <a:lnTo>
                        <a:pt x="39" y="5"/>
                      </a:lnTo>
                      <a:cubicBezTo>
                        <a:pt x="23" y="10"/>
                        <a:pt x="12" y="21"/>
                        <a:pt x="6" y="38"/>
                      </a:cubicBezTo>
                      <a:lnTo>
                        <a:pt x="6" y="38"/>
                      </a:lnTo>
                      <a:cubicBezTo>
                        <a:pt x="0" y="55"/>
                        <a:pt x="0" y="71"/>
                        <a:pt x="6" y="87"/>
                      </a:cubicBezTo>
                      <a:lnTo>
                        <a:pt x="6" y="87"/>
                      </a:lnTo>
                      <a:cubicBezTo>
                        <a:pt x="12" y="104"/>
                        <a:pt x="23" y="114"/>
                        <a:pt x="39" y="120"/>
                      </a:cubicBezTo>
                      <a:lnTo>
                        <a:pt x="39" y="120"/>
                      </a:lnTo>
                      <a:cubicBezTo>
                        <a:pt x="56" y="126"/>
                        <a:pt x="71" y="126"/>
                        <a:pt x="88" y="120"/>
                      </a:cubicBezTo>
                      <a:lnTo>
                        <a:pt x="88" y="120"/>
                      </a:lnTo>
                      <a:cubicBezTo>
                        <a:pt x="91" y="119"/>
                        <a:pt x="94" y="118"/>
                        <a:pt x="96" y="116"/>
                      </a:cubicBezTo>
                      <a:lnTo>
                        <a:pt x="96" y="116"/>
                      </a:lnTo>
                      <a:cubicBezTo>
                        <a:pt x="108" y="110"/>
                        <a:pt x="117" y="101"/>
                        <a:pt x="121" y="87"/>
                      </a:cubicBezTo>
                      <a:lnTo>
                        <a:pt x="121" y="87"/>
                      </a:lnTo>
                      <a:cubicBezTo>
                        <a:pt x="127" y="71"/>
                        <a:pt x="127" y="55"/>
                        <a:pt x="121" y="38"/>
                      </a:cubicBezTo>
                      <a:lnTo>
                        <a:pt x="121" y="38"/>
                      </a:lnTo>
                      <a:cubicBezTo>
                        <a:pt x="117" y="25"/>
                        <a:pt x="108" y="15"/>
                        <a:pt x="96" y="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6" name="Freeform 59">
                  <a:extLst>
                    <a:ext uri="{FF2B5EF4-FFF2-40B4-BE49-F238E27FC236}">
                      <a16:creationId xmlns:a16="http://schemas.microsoft.com/office/drawing/2014/main" id="{09A07E12-739B-204A-9450-6E188410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200" y="2573338"/>
                  <a:ext cx="247650" cy="136525"/>
                </a:xfrm>
                <a:custGeom>
                  <a:avLst/>
                  <a:gdLst>
                    <a:gd name="T0" fmla="*/ 663 w 689"/>
                    <a:gd name="T1" fmla="*/ 369 h 379"/>
                    <a:gd name="T2" fmla="*/ 663 w 689"/>
                    <a:gd name="T3" fmla="*/ 369 h 379"/>
                    <a:gd name="T4" fmla="*/ 688 w 689"/>
                    <a:gd name="T5" fmla="*/ 344 h 379"/>
                    <a:gd name="T6" fmla="*/ 688 w 689"/>
                    <a:gd name="T7" fmla="*/ 344 h 379"/>
                    <a:gd name="T8" fmla="*/ 672 w 689"/>
                    <a:gd name="T9" fmla="*/ 312 h 379"/>
                    <a:gd name="T10" fmla="*/ 639 w 689"/>
                    <a:gd name="T11" fmla="*/ 279 h 379"/>
                    <a:gd name="T12" fmla="*/ 607 w 689"/>
                    <a:gd name="T13" fmla="*/ 246 h 379"/>
                    <a:gd name="T14" fmla="*/ 574 w 689"/>
                    <a:gd name="T15" fmla="*/ 214 h 379"/>
                    <a:gd name="T16" fmla="*/ 541 w 689"/>
                    <a:gd name="T17" fmla="*/ 180 h 379"/>
                    <a:gd name="T18" fmla="*/ 508 w 689"/>
                    <a:gd name="T19" fmla="*/ 148 h 379"/>
                    <a:gd name="T20" fmla="*/ 475 w 689"/>
                    <a:gd name="T21" fmla="*/ 115 h 379"/>
                    <a:gd name="T22" fmla="*/ 443 w 689"/>
                    <a:gd name="T23" fmla="*/ 82 h 379"/>
                    <a:gd name="T24" fmla="*/ 410 w 689"/>
                    <a:gd name="T25" fmla="*/ 50 h 379"/>
                    <a:gd name="T26" fmla="*/ 377 w 689"/>
                    <a:gd name="T27" fmla="*/ 16 h 379"/>
                    <a:gd name="T28" fmla="*/ 377 w 689"/>
                    <a:gd name="T29" fmla="*/ 16 h 379"/>
                    <a:gd name="T30" fmla="*/ 345 w 689"/>
                    <a:gd name="T31" fmla="*/ 0 h 379"/>
                    <a:gd name="T32" fmla="*/ 345 w 689"/>
                    <a:gd name="T33" fmla="*/ 0 h 379"/>
                    <a:gd name="T34" fmla="*/ 311 w 689"/>
                    <a:gd name="T35" fmla="*/ 16 h 379"/>
                    <a:gd name="T36" fmla="*/ 279 w 689"/>
                    <a:gd name="T37" fmla="*/ 50 h 379"/>
                    <a:gd name="T38" fmla="*/ 246 w 689"/>
                    <a:gd name="T39" fmla="*/ 82 h 379"/>
                    <a:gd name="T40" fmla="*/ 213 w 689"/>
                    <a:gd name="T41" fmla="*/ 115 h 379"/>
                    <a:gd name="T42" fmla="*/ 181 w 689"/>
                    <a:gd name="T43" fmla="*/ 148 h 379"/>
                    <a:gd name="T44" fmla="*/ 147 w 689"/>
                    <a:gd name="T45" fmla="*/ 180 h 379"/>
                    <a:gd name="T46" fmla="*/ 115 w 689"/>
                    <a:gd name="T47" fmla="*/ 214 h 379"/>
                    <a:gd name="T48" fmla="*/ 82 w 689"/>
                    <a:gd name="T49" fmla="*/ 246 h 379"/>
                    <a:gd name="T50" fmla="*/ 49 w 689"/>
                    <a:gd name="T51" fmla="*/ 279 h 379"/>
                    <a:gd name="T52" fmla="*/ 16 w 689"/>
                    <a:gd name="T53" fmla="*/ 312 h 379"/>
                    <a:gd name="T54" fmla="*/ 16 w 689"/>
                    <a:gd name="T55" fmla="*/ 312 h 379"/>
                    <a:gd name="T56" fmla="*/ 0 w 689"/>
                    <a:gd name="T57" fmla="*/ 344 h 379"/>
                    <a:gd name="T58" fmla="*/ 0 w 689"/>
                    <a:gd name="T59" fmla="*/ 344 h 379"/>
                    <a:gd name="T60" fmla="*/ 24 w 689"/>
                    <a:gd name="T61" fmla="*/ 369 h 379"/>
                    <a:gd name="T62" fmla="*/ 24 w 689"/>
                    <a:gd name="T63" fmla="*/ 369 h 379"/>
                    <a:gd name="T64" fmla="*/ 82 w 689"/>
                    <a:gd name="T65" fmla="*/ 378 h 379"/>
                    <a:gd name="T66" fmla="*/ 607 w 689"/>
                    <a:gd name="T67" fmla="*/ 378 h 379"/>
                    <a:gd name="T68" fmla="*/ 607 w 689"/>
                    <a:gd name="T69" fmla="*/ 378 h 379"/>
                    <a:gd name="T70" fmla="*/ 663 w 689"/>
                    <a:gd name="T71" fmla="*/ 36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63" y="369"/>
                      </a:moveTo>
                      <a:lnTo>
                        <a:pt x="663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  <a:lnTo>
                        <a:pt x="607" y="246"/>
                      </a:lnTo>
                      <a:lnTo>
                        <a:pt x="574" y="214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3" y="82"/>
                      </a:lnTo>
                      <a:lnTo>
                        <a:pt x="410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5" y="0"/>
                      </a:cubicBezTo>
                      <a:lnTo>
                        <a:pt x="345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9" y="50"/>
                      </a:lnTo>
                      <a:lnTo>
                        <a:pt x="246" y="82"/>
                      </a:lnTo>
                      <a:lnTo>
                        <a:pt x="213" y="115"/>
                      </a:lnTo>
                      <a:lnTo>
                        <a:pt x="181" y="148"/>
                      </a:lnTo>
                      <a:lnTo>
                        <a:pt x="147" y="180"/>
                      </a:lnTo>
                      <a:lnTo>
                        <a:pt x="115" y="214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6" y="312"/>
                      </a:lnTo>
                      <a:lnTo>
                        <a:pt x="16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7" y="378"/>
                      </a:lnTo>
                      <a:lnTo>
                        <a:pt x="607" y="378"/>
                      </a:lnTo>
                      <a:cubicBezTo>
                        <a:pt x="628" y="378"/>
                        <a:pt x="648" y="375"/>
                        <a:pt x="663" y="36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7" name="Freeform 60">
                  <a:extLst>
                    <a:ext uri="{FF2B5EF4-FFF2-40B4-BE49-F238E27FC236}">
                      <a16:creationId xmlns:a16="http://schemas.microsoft.com/office/drawing/2014/main" id="{9476DB99-D965-1047-81A3-AC8B69912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750" y="2573338"/>
                  <a:ext cx="247650" cy="136525"/>
                </a:xfrm>
                <a:custGeom>
                  <a:avLst/>
                  <a:gdLst>
                    <a:gd name="T0" fmla="*/ 639 w 689"/>
                    <a:gd name="T1" fmla="*/ 279 h 379"/>
                    <a:gd name="T2" fmla="*/ 606 w 689"/>
                    <a:gd name="T3" fmla="*/ 246 h 379"/>
                    <a:gd name="T4" fmla="*/ 573 w 689"/>
                    <a:gd name="T5" fmla="*/ 213 h 379"/>
                    <a:gd name="T6" fmla="*/ 541 w 689"/>
                    <a:gd name="T7" fmla="*/ 180 h 379"/>
                    <a:gd name="T8" fmla="*/ 508 w 689"/>
                    <a:gd name="T9" fmla="*/ 148 h 379"/>
                    <a:gd name="T10" fmla="*/ 475 w 689"/>
                    <a:gd name="T11" fmla="*/ 115 h 379"/>
                    <a:gd name="T12" fmla="*/ 442 w 689"/>
                    <a:gd name="T13" fmla="*/ 82 h 379"/>
                    <a:gd name="T14" fmla="*/ 409 w 689"/>
                    <a:gd name="T15" fmla="*/ 50 h 379"/>
                    <a:gd name="T16" fmla="*/ 377 w 689"/>
                    <a:gd name="T17" fmla="*/ 16 h 379"/>
                    <a:gd name="T18" fmla="*/ 377 w 689"/>
                    <a:gd name="T19" fmla="*/ 16 h 379"/>
                    <a:gd name="T20" fmla="*/ 344 w 689"/>
                    <a:gd name="T21" fmla="*/ 0 h 379"/>
                    <a:gd name="T22" fmla="*/ 344 w 689"/>
                    <a:gd name="T23" fmla="*/ 0 h 379"/>
                    <a:gd name="T24" fmla="*/ 311 w 689"/>
                    <a:gd name="T25" fmla="*/ 16 h 379"/>
                    <a:gd name="T26" fmla="*/ 278 w 689"/>
                    <a:gd name="T27" fmla="*/ 50 h 379"/>
                    <a:gd name="T28" fmla="*/ 245 w 689"/>
                    <a:gd name="T29" fmla="*/ 82 h 379"/>
                    <a:gd name="T30" fmla="*/ 213 w 689"/>
                    <a:gd name="T31" fmla="*/ 115 h 379"/>
                    <a:gd name="T32" fmla="*/ 180 w 689"/>
                    <a:gd name="T33" fmla="*/ 148 h 379"/>
                    <a:gd name="T34" fmla="*/ 147 w 689"/>
                    <a:gd name="T35" fmla="*/ 180 h 379"/>
                    <a:gd name="T36" fmla="*/ 114 w 689"/>
                    <a:gd name="T37" fmla="*/ 213 h 379"/>
                    <a:gd name="T38" fmla="*/ 82 w 689"/>
                    <a:gd name="T39" fmla="*/ 246 h 379"/>
                    <a:gd name="T40" fmla="*/ 49 w 689"/>
                    <a:gd name="T41" fmla="*/ 279 h 379"/>
                    <a:gd name="T42" fmla="*/ 16 w 689"/>
                    <a:gd name="T43" fmla="*/ 312 h 379"/>
                    <a:gd name="T44" fmla="*/ 16 w 689"/>
                    <a:gd name="T45" fmla="*/ 312 h 379"/>
                    <a:gd name="T46" fmla="*/ 0 w 689"/>
                    <a:gd name="T47" fmla="*/ 344 h 379"/>
                    <a:gd name="T48" fmla="*/ 0 w 689"/>
                    <a:gd name="T49" fmla="*/ 344 h 379"/>
                    <a:gd name="T50" fmla="*/ 24 w 689"/>
                    <a:gd name="T51" fmla="*/ 369 h 379"/>
                    <a:gd name="T52" fmla="*/ 24 w 689"/>
                    <a:gd name="T53" fmla="*/ 369 h 379"/>
                    <a:gd name="T54" fmla="*/ 82 w 689"/>
                    <a:gd name="T55" fmla="*/ 378 h 379"/>
                    <a:gd name="T56" fmla="*/ 606 w 689"/>
                    <a:gd name="T57" fmla="*/ 378 h 379"/>
                    <a:gd name="T58" fmla="*/ 606 w 689"/>
                    <a:gd name="T59" fmla="*/ 378 h 379"/>
                    <a:gd name="T60" fmla="*/ 663 w 689"/>
                    <a:gd name="T61" fmla="*/ 369 h 379"/>
                    <a:gd name="T62" fmla="*/ 663 w 689"/>
                    <a:gd name="T63" fmla="*/ 369 h 379"/>
                    <a:gd name="T64" fmla="*/ 688 w 689"/>
                    <a:gd name="T65" fmla="*/ 344 h 379"/>
                    <a:gd name="T66" fmla="*/ 688 w 689"/>
                    <a:gd name="T67" fmla="*/ 344 h 379"/>
                    <a:gd name="T68" fmla="*/ 672 w 689"/>
                    <a:gd name="T69" fmla="*/ 312 h 379"/>
                    <a:gd name="T70" fmla="*/ 639 w 689"/>
                    <a:gd name="T71" fmla="*/ 27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9" h="379">
                      <a:moveTo>
                        <a:pt x="639" y="279"/>
                      </a:moveTo>
                      <a:lnTo>
                        <a:pt x="606" y="246"/>
                      </a:lnTo>
                      <a:lnTo>
                        <a:pt x="573" y="213"/>
                      </a:lnTo>
                      <a:lnTo>
                        <a:pt x="541" y="180"/>
                      </a:lnTo>
                      <a:lnTo>
                        <a:pt x="508" y="148"/>
                      </a:lnTo>
                      <a:lnTo>
                        <a:pt x="475" y="115"/>
                      </a:lnTo>
                      <a:lnTo>
                        <a:pt x="442" y="82"/>
                      </a:lnTo>
                      <a:lnTo>
                        <a:pt x="409" y="50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6"/>
                        <a:pt x="355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2" y="6"/>
                        <a:pt x="311" y="16"/>
                      </a:cubicBezTo>
                      <a:lnTo>
                        <a:pt x="278" y="50"/>
                      </a:lnTo>
                      <a:lnTo>
                        <a:pt x="245" y="82"/>
                      </a:lnTo>
                      <a:lnTo>
                        <a:pt x="213" y="115"/>
                      </a:lnTo>
                      <a:lnTo>
                        <a:pt x="180" y="148"/>
                      </a:lnTo>
                      <a:lnTo>
                        <a:pt x="147" y="180"/>
                      </a:lnTo>
                      <a:lnTo>
                        <a:pt x="114" y="213"/>
                      </a:lnTo>
                      <a:lnTo>
                        <a:pt x="82" y="246"/>
                      </a:lnTo>
                      <a:lnTo>
                        <a:pt x="49" y="279"/>
                      </a:lnTo>
                      <a:lnTo>
                        <a:pt x="16" y="312"/>
                      </a:lnTo>
                      <a:lnTo>
                        <a:pt x="16" y="312"/>
                      </a:lnTo>
                      <a:cubicBezTo>
                        <a:pt x="5" y="323"/>
                        <a:pt x="0" y="334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4"/>
                        <a:pt x="24" y="369"/>
                      </a:cubicBezTo>
                      <a:lnTo>
                        <a:pt x="24" y="369"/>
                      </a:lnTo>
                      <a:cubicBezTo>
                        <a:pt x="41" y="375"/>
                        <a:pt x="60" y="378"/>
                        <a:pt x="82" y="378"/>
                      </a:cubicBezTo>
                      <a:lnTo>
                        <a:pt x="606" y="378"/>
                      </a:lnTo>
                      <a:lnTo>
                        <a:pt x="606" y="378"/>
                      </a:lnTo>
                      <a:cubicBezTo>
                        <a:pt x="628" y="378"/>
                        <a:pt x="647" y="375"/>
                        <a:pt x="663" y="369"/>
                      </a:cubicBezTo>
                      <a:lnTo>
                        <a:pt x="663" y="369"/>
                      </a:lnTo>
                      <a:cubicBezTo>
                        <a:pt x="680" y="364"/>
                        <a:pt x="688" y="355"/>
                        <a:pt x="688" y="344"/>
                      </a:cubicBezTo>
                      <a:lnTo>
                        <a:pt x="688" y="344"/>
                      </a:lnTo>
                      <a:cubicBezTo>
                        <a:pt x="688" y="334"/>
                        <a:pt x="683" y="323"/>
                        <a:pt x="672" y="312"/>
                      </a:cubicBezTo>
                      <a:lnTo>
                        <a:pt x="639" y="27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8" name="Freeform 61">
                  <a:extLst>
                    <a:ext uri="{FF2B5EF4-FFF2-40B4-BE49-F238E27FC236}">
                      <a16:creationId xmlns:a16="http://schemas.microsoft.com/office/drawing/2014/main" id="{8DC190A2-9A9F-F340-942E-6C5765A7C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4488" y="2714625"/>
                  <a:ext cx="247650" cy="136525"/>
                </a:xfrm>
                <a:custGeom>
                  <a:avLst/>
                  <a:gdLst>
                    <a:gd name="T0" fmla="*/ 664 w 690"/>
                    <a:gd name="T1" fmla="*/ 368 h 378"/>
                    <a:gd name="T2" fmla="*/ 664 w 690"/>
                    <a:gd name="T3" fmla="*/ 368 h 378"/>
                    <a:gd name="T4" fmla="*/ 689 w 690"/>
                    <a:gd name="T5" fmla="*/ 344 h 378"/>
                    <a:gd name="T6" fmla="*/ 689 w 690"/>
                    <a:gd name="T7" fmla="*/ 344 h 378"/>
                    <a:gd name="T8" fmla="*/ 672 w 690"/>
                    <a:gd name="T9" fmla="*/ 311 h 378"/>
                    <a:gd name="T10" fmla="*/ 639 w 690"/>
                    <a:gd name="T11" fmla="*/ 278 h 378"/>
                    <a:gd name="T12" fmla="*/ 607 w 690"/>
                    <a:gd name="T13" fmla="*/ 246 h 378"/>
                    <a:gd name="T14" fmla="*/ 574 w 690"/>
                    <a:gd name="T15" fmla="*/ 213 h 378"/>
                    <a:gd name="T16" fmla="*/ 541 w 690"/>
                    <a:gd name="T17" fmla="*/ 180 h 378"/>
                    <a:gd name="T18" fmla="*/ 508 w 690"/>
                    <a:gd name="T19" fmla="*/ 147 h 378"/>
                    <a:gd name="T20" fmla="*/ 475 w 690"/>
                    <a:gd name="T21" fmla="*/ 114 h 378"/>
                    <a:gd name="T22" fmla="*/ 443 w 690"/>
                    <a:gd name="T23" fmla="*/ 82 h 378"/>
                    <a:gd name="T24" fmla="*/ 410 w 690"/>
                    <a:gd name="T25" fmla="*/ 49 h 378"/>
                    <a:gd name="T26" fmla="*/ 377 w 690"/>
                    <a:gd name="T27" fmla="*/ 16 h 378"/>
                    <a:gd name="T28" fmla="*/ 377 w 690"/>
                    <a:gd name="T29" fmla="*/ 16 h 378"/>
                    <a:gd name="T30" fmla="*/ 344 w 690"/>
                    <a:gd name="T31" fmla="*/ 0 h 378"/>
                    <a:gd name="T32" fmla="*/ 344 w 690"/>
                    <a:gd name="T33" fmla="*/ 0 h 378"/>
                    <a:gd name="T34" fmla="*/ 311 w 690"/>
                    <a:gd name="T35" fmla="*/ 16 h 378"/>
                    <a:gd name="T36" fmla="*/ 279 w 690"/>
                    <a:gd name="T37" fmla="*/ 49 h 378"/>
                    <a:gd name="T38" fmla="*/ 246 w 690"/>
                    <a:gd name="T39" fmla="*/ 82 h 378"/>
                    <a:gd name="T40" fmla="*/ 148 w 690"/>
                    <a:gd name="T41" fmla="*/ 180 h 378"/>
                    <a:gd name="T42" fmla="*/ 115 w 690"/>
                    <a:gd name="T43" fmla="*/ 213 h 378"/>
                    <a:gd name="T44" fmla="*/ 82 w 690"/>
                    <a:gd name="T45" fmla="*/ 246 h 378"/>
                    <a:gd name="T46" fmla="*/ 17 w 690"/>
                    <a:gd name="T47" fmla="*/ 311 h 378"/>
                    <a:gd name="T48" fmla="*/ 17 w 690"/>
                    <a:gd name="T49" fmla="*/ 311 h 378"/>
                    <a:gd name="T50" fmla="*/ 0 w 690"/>
                    <a:gd name="T51" fmla="*/ 344 h 378"/>
                    <a:gd name="T52" fmla="*/ 0 w 690"/>
                    <a:gd name="T53" fmla="*/ 344 h 378"/>
                    <a:gd name="T54" fmla="*/ 25 w 690"/>
                    <a:gd name="T55" fmla="*/ 368 h 378"/>
                    <a:gd name="T56" fmla="*/ 25 w 690"/>
                    <a:gd name="T57" fmla="*/ 368 h 378"/>
                    <a:gd name="T58" fmla="*/ 82 w 690"/>
                    <a:gd name="T59" fmla="*/ 377 h 378"/>
                    <a:gd name="T60" fmla="*/ 607 w 690"/>
                    <a:gd name="T61" fmla="*/ 377 h 378"/>
                    <a:gd name="T62" fmla="*/ 607 w 690"/>
                    <a:gd name="T63" fmla="*/ 377 h 378"/>
                    <a:gd name="T64" fmla="*/ 664 w 690"/>
                    <a:gd name="T65" fmla="*/ 36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0" h="378">
                      <a:moveTo>
                        <a:pt x="664" y="368"/>
                      </a:move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639" y="278"/>
                      </a:lnTo>
                      <a:lnTo>
                        <a:pt x="607" y="246"/>
                      </a:lnTo>
                      <a:lnTo>
                        <a:pt x="574" y="213"/>
                      </a:lnTo>
                      <a:lnTo>
                        <a:pt x="541" y="180"/>
                      </a:lnTo>
                      <a:lnTo>
                        <a:pt x="508" y="147"/>
                      </a:lnTo>
                      <a:lnTo>
                        <a:pt x="475" y="114"/>
                      </a:lnTo>
                      <a:lnTo>
                        <a:pt x="443" y="82"/>
                      </a:lnTo>
                      <a:lnTo>
                        <a:pt x="410" y="49"/>
                      </a:lnTo>
                      <a:lnTo>
                        <a:pt x="377" y="16"/>
                      </a:lnTo>
                      <a:lnTo>
                        <a:pt x="377" y="16"/>
                      </a:lnTo>
                      <a:cubicBezTo>
                        <a:pt x="366" y="5"/>
                        <a:pt x="356" y="0"/>
                        <a:pt x="344" y="0"/>
                      </a:cubicBezTo>
                      <a:lnTo>
                        <a:pt x="344" y="0"/>
                      </a:lnTo>
                      <a:cubicBezTo>
                        <a:pt x="333" y="0"/>
                        <a:pt x="323" y="5"/>
                        <a:pt x="311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2" y="246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5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8" y="363"/>
                        <a:pt x="25" y="368"/>
                      </a:cubicBezTo>
                      <a:lnTo>
                        <a:pt x="25" y="368"/>
                      </a:lnTo>
                      <a:cubicBezTo>
                        <a:pt x="41" y="374"/>
                        <a:pt x="60" y="377"/>
                        <a:pt x="82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9" name="Freeform 62">
                  <a:extLst>
                    <a:ext uri="{FF2B5EF4-FFF2-40B4-BE49-F238E27FC236}">
                      <a16:creationId xmlns:a16="http://schemas.microsoft.com/office/drawing/2014/main" id="{E724427E-ECE1-9C4A-BC9D-362726988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463" y="2714625"/>
                  <a:ext cx="247650" cy="136525"/>
                </a:xfrm>
                <a:custGeom>
                  <a:avLst/>
                  <a:gdLst>
                    <a:gd name="T0" fmla="*/ 377 w 690"/>
                    <a:gd name="T1" fmla="*/ 16 h 378"/>
                    <a:gd name="T2" fmla="*/ 377 w 690"/>
                    <a:gd name="T3" fmla="*/ 16 h 378"/>
                    <a:gd name="T4" fmla="*/ 345 w 690"/>
                    <a:gd name="T5" fmla="*/ 0 h 378"/>
                    <a:gd name="T6" fmla="*/ 345 w 690"/>
                    <a:gd name="T7" fmla="*/ 0 h 378"/>
                    <a:gd name="T8" fmla="*/ 312 w 690"/>
                    <a:gd name="T9" fmla="*/ 16 h 378"/>
                    <a:gd name="T10" fmla="*/ 279 w 690"/>
                    <a:gd name="T11" fmla="*/ 49 h 378"/>
                    <a:gd name="T12" fmla="*/ 246 w 690"/>
                    <a:gd name="T13" fmla="*/ 82 h 378"/>
                    <a:gd name="T14" fmla="*/ 214 w 690"/>
                    <a:gd name="T15" fmla="*/ 114 h 378"/>
                    <a:gd name="T16" fmla="*/ 181 w 690"/>
                    <a:gd name="T17" fmla="*/ 147 h 378"/>
                    <a:gd name="T18" fmla="*/ 148 w 690"/>
                    <a:gd name="T19" fmla="*/ 180 h 378"/>
                    <a:gd name="T20" fmla="*/ 115 w 690"/>
                    <a:gd name="T21" fmla="*/ 213 h 378"/>
                    <a:gd name="T22" fmla="*/ 83 w 690"/>
                    <a:gd name="T23" fmla="*/ 246 h 378"/>
                    <a:gd name="T24" fmla="*/ 50 w 690"/>
                    <a:gd name="T25" fmla="*/ 278 h 378"/>
                    <a:gd name="T26" fmla="*/ 17 w 690"/>
                    <a:gd name="T27" fmla="*/ 311 h 378"/>
                    <a:gd name="T28" fmla="*/ 17 w 690"/>
                    <a:gd name="T29" fmla="*/ 311 h 378"/>
                    <a:gd name="T30" fmla="*/ 0 w 690"/>
                    <a:gd name="T31" fmla="*/ 344 h 378"/>
                    <a:gd name="T32" fmla="*/ 0 w 690"/>
                    <a:gd name="T33" fmla="*/ 344 h 378"/>
                    <a:gd name="T34" fmla="*/ 25 w 690"/>
                    <a:gd name="T35" fmla="*/ 368 h 378"/>
                    <a:gd name="T36" fmla="*/ 25 w 690"/>
                    <a:gd name="T37" fmla="*/ 368 h 378"/>
                    <a:gd name="T38" fmla="*/ 83 w 690"/>
                    <a:gd name="T39" fmla="*/ 377 h 378"/>
                    <a:gd name="T40" fmla="*/ 607 w 690"/>
                    <a:gd name="T41" fmla="*/ 377 h 378"/>
                    <a:gd name="T42" fmla="*/ 607 w 690"/>
                    <a:gd name="T43" fmla="*/ 377 h 378"/>
                    <a:gd name="T44" fmla="*/ 664 w 690"/>
                    <a:gd name="T45" fmla="*/ 368 h 378"/>
                    <a:gd name="T46" fmla="*/ 664 w 690"/>
                    <a:gd name="T47" fmla="*/ 368 h 378"/>
                    <a:gd name="T48" fmla="*/ 689 w 690"/>
                    <a:gd name="T49" fmla="*/ 344 h 378"/>
                    <a:gd name="T50" fmla="*/ 689 w 690"/>
                    <a:gd name="T51" fmla="*/ 344 h 378"/>
                    <a:gd name="T52" fmla="*/ 672 w 690"/>
                    <a:gd name="T53" fmla="*/ 311 h 378"/>
                    <a:gd name="T54" fmla="*/ 377 w 690"/>
                    <a:gd name="T55" fmla="*/ 1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90" h="378">
                      <a:moveTo>
                        <a:pt x="377" y="16"/>
                      </a:moveTo>
                      <a:lnTo>
                        <a:pt x="377" y="16"/>
                      </a:lnTo>
                      <a:cubicBezTo>
                        <a:pt x="366" y="5"/>
                        <a:pt x="356" y="0"/>
                        <a:pt x="345" y="0"/>
                      </a:cubicBezTo>
                      <a:lnTo>
                        <a:pt x="345" y="0"/>
                      </a:lnTo>
                      <a:cubicBezTo>
                        <a:pt x="334" y="0"/>
                        <a:pt x="323" y="5"/>
                        <a:pt x="312" y="16"/>
                      </a:cubicBezTo>
                      <a:lnTo>
                        <a:pt x="279" y="49"/>
                      </a:lnTo>
                      <a:lnTo>
                        <a:pt x="246" y="82"/>
                      </a:lnTo>
                      <a:lnTo>
                        <a:pt x="214" y="114"/>
                      </a:lnTo>
                      <a:lnTo>
                        <a:pt x="181" y="147"/>
                      </a:lnTo>
                      <a:lnTo>
                        <a:pt x="148" y="180"/>
                      </a:lnTo>
                      <a:lnTo>
                        <a:pt x="115" y="213"/>
                      </a:lnTo>
                      <a:lnTo>
                        <a:pt x="83" y="246"/>
                      </a:lnTo>
                      <a:lnTo>
                        <a:pt x="50" y="278"/>
                      </a:lnTo>
                      <a:lnTo>
                        <a:pt x="17" y="311"/>
                      </a:lnTo>
                      <a:lnTo>
                        <a:pt x="17" y="311"/>
                      </a:lnTo>
                      <a:cubicBezTo>
                        <a:pt x="6" y="322"/>
                        <a:pt x="0" y="333"/>
                        <a:pt x="0" y="344"/>
                      </a:cubicBezTo>
                      <a:lnTo>
                        <a:pt x="0" y="344"/>
                      </a:lnTo>
                      <a:cubicBezTo>
                        <a:pt x="0" y="355"/>
                        <a:pt x="9" y="363"/>
                        <a:pt x="25" y="368"/>
                      </a:cubicBezTo>
                      <a:lnTo>
                        <a:pt x="25" y="368"/>
                      </a:lnTo>
                      <a:cubicBezTo>
                        <a:pt x="42" y="374"/>
                        <a:pt x="60" y="377"/>
                        <a:pt x="83" y="377"/>
                      </a:cubicBezTo>
                      <a:lnTo>
                        <a:pt x="607" y="377"/>
                      </a:lnTo>
                      <a:lnTo>
                        <a:pt x="607" y="377"/>
                      </a:lnTo>
                      <a:cubicBezTo>
                        <a:pt x="629" y="377"/>
                        <a:pt x="648" y="374"/>
                        <a:pt x="664" y="368"/>
                      </a:cubicBezTo>
                      <a:lnTo>
                        <a:pt x="664" y="368"/>
                      </a:lnTo>
                      <a:cubicBezTo>
                        <a:pt x="680" y="363"/>
                        <a:pt x="689" y="355"/>
                        <a:pt x="689" y="344"/>
                      </a:cubicBezTo>
                      <a:lnTo>
                        <a:pt x="689" y="344"/>
                      </a:lnTo>
                      <a:cubicBezTo>
                        <a:pt x="689" y="333"/>
                        <a:pt x="683" y="322"/>
                        <a:pt x="672" y="311"/>
                      </a:cubicBezTo>
                      <a:lnTo>
                        <a:pt x="377" y="1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70" name="Freeform 63">
                  <a:extLst>
                    <a:ext uri="{FF2B5EF4-FFF2-40B4-BE49-F238E27FC236}">
                      <a16:creationId xmlns:a16="http://schemas.microsoft.com/office/drawing/2014/main" id="{87F6D4C3-9615-9140-B591-DD5E63D82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7363" y="2851150"/>
                  <a:ext cx="271462" cy="141288"/>
                </a:xfrm>
                <a:custGeom>
                  <a:avLst/>
                  <a:gdLst>
                    <a:gd name="T0" fmla="*/ 704 w 754"/>
                    <a:gd name="T1" fmla="*/ 292 h 391"/>
                    <a:gd name="T2" fmla="*/ 672 w 754"/>
                    <a:gd name="T3" fmla="*/ 259 h 391"/>
                    <a:gd name="T4" fmla="*/ 639 w 754"/>
                    <a:gd name="T5" fmla="*/ 226 h 391"/>
                    <a:gd name="T6" fmla="*/ 606 w 754"/>
                    <a:gd name="T7" fmla="*/ 193 h 391"/>
                    <a:gd name="T8" fmla="*/ 573 w 754"/>
                    <a:gd name="T9" fmla="*/ 161 h 391"/>
                    <a:gd name="T10" fmla="*/ 541 w 754"/>
                    <a:gd name="T11" fmla="*/ 128 h 391"/>
                    <a:gd name="T12" fmla="*/ 508 w 754"/>
                    <a:gd name="T13" fmla="*/ 95 h 391"/>
                    <a:gd name="T14" fmla="*/ 475 w 754"/>
                    <a:gd name="T15" fmla="*/ 62 h 391"/>
                    <a:gd name="T16" fmla="*/ 442 w 754"/>
                    <a:gd name="T17" fmla="*/ 29 h 391"/>
                    <a:gd name="T18" fmla="*/ 442 w 754"/>
                    <a:gd name="T19" fmla="*/ 29 h 391"/>
                    <a:gd name="T20" fmla="*/ 409 w 754"/>
                    <a:gd name="T21" fmla="*/ 8 h 391"/>
                    <a:gd name="T22" fmla="*/ 409 w 754"/>
                    <a:gd name="T23" fmla="*/ 8 h 391"/>
                    <a:gd name="T24" fmla="*/ 401 w 754"/>
                    <a:gd name="T25" fmla="*/ 5 h 391"/>
                    <a:gd name="T26" fmla="*/ 401 w 754"/>
                    <a:gd name="T27" fmla="*/ 5 h 391"/>
                    <a:gd name="T28" fmla="*/ 352 w 754"/>
                    <a:gd name="T29" fmla="*/ 5 h 391"/>
                    <a:gd name="T30" fmla="*/ 352 w 754"/>
                    <a:gd name="T31" fmla="*/ 5 h 391"/>
                    <a:gd name="T32" fmla="*/ 311 w 754"/>
                    <a:gd name="T33" fmla="*/ 29 h 391"/>
                    <a:gd name="T34" fmla="*/ 278 w 754"/>
                    <a:gd name="T35" fmla="*/ 62 h 391"/>
                    <a:gd name="T36" fmla="*/ 245 w 754"/>
                    <a:gd name="T37" fmla="*/ 95 h 391"/>
                    <a:gd name="T38" fmla="*/ 147 w 754"/>
                    <a:gd name="T39" fmla="*/ 193 h 391"/>
                    <a:gd name="T40" fmla="*/ 114 w 754"/>
                    <a:gd name="T41" fmla="*/ 226 h 391"/>
                    <a:gd name="T42" fmla="*/ 81 w 754"/>
                    <a:gd name="T43" fmla="*/ 259 h 391"/>
                    <a:gd name="T44" fmla="*/ 16 w 754"/>
                    <a:gd name="T45" fmla="*/ 325 h 391"/>
                    <a:gd name="T46" fmla="*/ 16 w 754"/>
                    <a:gd name="T47" fmla="*/ 325 h 391"/>
                    <a:gd name="T48" fmla="*/ 0 w 754"/>
                    <a:gd name="T49" fmla="*/ 357 h 391"/>
                    <a:gd name="T50" fmla="*/ 0 w 754"/>
                    <a:gd name="T51" fmla="*/ 357 h 391"/>
                    <a:gd name="T52" fmla="*/ 24 w 754"/>
                    <a:gd name="T53" fmla="*/ 382 h 391"/>
                    <a:gd name="T54" fmla="*/ 24 w 754"/>
                    <a:gd name="T55" fmla="*/ 382 h 391"/>
                    <a:gd name="T56" fmla="*/ 81 w 754"/>
                    <a:gd name="T57" fmla="*/ 390 h 391"/>
                    <a:gd name="T58" fmla="*/ 409 w 754"/>
                    <a:gd name="T59" fmla="*/ 390 h 391"/>
                    <a:gd name="T60" fmla="*/ 672 w 754"/>
                    <a:gd name="T61" fmla="*/ 390 h 391"/>
                    <a:gd name="T62" fmla="*/ 672 w 754"/>
                    <a:gd name="T63" fmla="*/ 390 h 391"/>
                    <a:gd name="T64" fmla="*/ 729 w 754"/>
                    <a:gd name="T65" fmla="*/ 382 h 391"/>
                    <a:gd name="T66" fmla="*/ 729 w 754"/>
                    <a:gd name="T67" fmla="*/ 382 h 391"/>
                    <a:gd name="T68" fmla="*/ 753 w 754"/>
                    <a:gd name="T69" fmla="*/ 357 h 391"/>
                    <a:gd name="T70" fmla="*/ 753 w 754"/>
                    <a:gd name="T71" fmla="*/ 357 h 391"/>
                    <a:gd name="T72" fmla="*/ 737 w 754"/>
                    <a:gd name="T73" fmla="*/ 325 h 391"/>
                    <a:gd name="T74" fmla="*/ 704 w 754"/>
                    <a:gd name="T75" fmla="*/ 292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54" h="391">
                      <a:moveTo>
                        <a:pt x="704" y="292"/>
                      </a:moveTo>
                      <a:lnTo>
                        <a:pt x="672" y="259"/>
                      </a:lnTo>
                      <a:lnTo>
                        <a:pt x="639" y="226"/>
                      </a:lnTo>
                      <a:lnTo>
                        <a:pt x="606" y="193"/>
                      </a:lnTo>
                      <a:lnTo>
                        <a:pt x="573" y="161"/>
                      </a:lnTo>
                      <a:lnTo>
                        <a:pt x="541" y="128"/>
                      </a:lnTo>
                      <a:lnTo>
                        <a:pt x="508" y="95"/>
                      </a:lnTo>
                      <a:lnTo>
                        <a:pt x="475" y="62"/>
                      </a:lnTo>
                      <a:lnTo>
                        <a:pt x="442" y="29"/>
                      </a:lnTo>
                      <a:lnTo>
                        <a:pt x="442" y="29"/>
                      </a:lnTo>
                      <a:cubicBezTo>
                        <a:pt x="433" y="21"/>
                        <a:pt x="422" y="13"/>
                        <a:pt x="409" y="8"/>
                      </a:cubicBezTo>
                      <a:lnTo>
                        <a:pt x="409" y="8"/>
                      </a:lnTo>
                      <a:cubicBezTo>
                        <a:pt x="407" y="7"/>
                        <a:pt x="404" y="6"/>
                        <a:pt x="401" y="5"/>
                      </a:cubicBezTo>
                      <a:lnTo>
                        <a:pt x="401" y="5"/>
                      </a:lnTo>
                      <a:cubicBezTo>
                        <a:pt x="384" y="0"/>
                        <a:pt x="369" y="0"/>
                        <a:pt x="352" y="5"/>
                      </a:cubicBezTo>
                      <a:lnTo>
                        <a:pt x="352" y="5"/>
                      </a:lnTo>
                      <a:cubicBezTo>
                        <a:pt x="336" y="10"/>
                        <a:pt x="322" y="18"/>
                        <a:pt x="311" y="29"/>
                      </a:cubicBezTo>
                      <a:lnTo>
                        <a:pt x="278" y="62"/>
                      </a:lnTo>
                      <a:lnTo>
                        <a:pt x="245" y="95"/>
                      </a:lnTo>
                      <a:lnTo>
                        <a:pt x="147" y="193"/>
                      </a:lnTo>
                      <a:lnTo>
                        <a:pt x="114" y="226"/>
                      </a:lnTo>
                      <a:lnTo>
                        <a:pt x="81" y="259"/>
                      </a:lnTo>
                      <a:lnTo>
                        <a:pt x="16" y="325"/>
                      </a:lnTo>
                      <a:lnTo>
                        <a:pt x="16" y="325"/>
                      </a:lnTo>
                      <a:cubicBezTo>
                        <a:pt x="5" y="335"/>
                        <a:pt x="0" y="347"/>
                        <a:pt x="0" y="357"/>
                      </a:cubicBezTo>
                      <a:lnTo>
                        <a:pt x="0" y="357"/>
                      </a:lnTo>
                      <a:cubicBezTo>
                        <a:pt x="0" y="369"/>
                        <a:pt x="8" y="377"/>
                        <a:pt x="24" y="382"/>
                      </a:cubicBezTo>
                      <a:lnTo>
                        <a:pt x="24" y="382"/>
                      </a:lnTo>
                      <a:cubicBezTo>
                        <a:pt x="40" y="387"/>
                        <a:pt x="60" y="390"/>
                        <a:pt x="81" y="390"/>
                      </a:cubicBezTo>
                      <a:lnTo>
                        <a:pt x="409" y="390"/>
                      </a:lnTo>
                      <a:lnTo>
                        <a:pt x="672" y="390"/>
                      </a:lnTo>
                      <a:lnTo>
                        <a:pt x="672" y="390"/>
                      </a:lnTo>
                      <a:cubicBezTo>
                        <a:pt x="693" y="390"/>
                        <a:pt x="712" y="387"/>
                        <a:pt x="729" y="382"/>
                      </a:cubicBezTo>
                      <a:lnTo>
                        <a:pt x="729" y="382"/>
                      </a:lnTo>
                      <a:cubicBezTo>
                        <a:pt x="745" y="377"/>
                        <a:pt x="753" y="369"/>
                        <a:pt x="753" y="357"/>
                      </a:cubicBezTo>
                      <a:lnTo>
                        <a:pt x="753" y="357"/>
                      </a:lnTo>
                      <a:cubicBezTo>
                        <a:pt x="753" y="347"/>
                        <a:pt x="748" y="335"/>
                        <a:pt x="737" y="325"/>
                      </a:cubicBezTo>
                      <a:lnTo>
                        <a:pt x="704" y="292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71" name="Freeform 192">
                  <a:extLst>
                    <a:ext uri="{FF2B5EF4-FFF2-40B4-BE49-F238E27FC236}">
                      <a16:creationId xmlns:a16="http://schemas.microsoft.com/office/drawing/2014/main" id="{6F17ABC3-B0C8-D54E-B1B5-F145F0EFD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885" y="2166938"/>
                  <a:ext cx="517525" cy="517525"/>
                </a:xfrm>
                <a:custGeom>
                  <a:avLst/>
                  <a:gdLst>
                    <a:gd name="T0" fmla="*/ 1276 w 1438"/>
                    <a:gd name="T1" fmla="*/ 653 h 1438"/>
                    <a:gd name="T2" fmla="*/ 751 w 1438"/>
                    <a:gd name="T3" fmla="*/ 140 h 1438"/>
                    <a:gd name="T4" fmla="*/ 743 w 1438"/>
                    <a:gd name="T5" fmla="*/ 137 h 1438"/>
                    <a:gd name="T6" fmla="*/ 653 w 1438"/>
                    <a:gd name="T7" fmla="*/ 161 h 1438"/>
                    <a:gd name="T8" fmla="*/ 522 w 1438"/>
                    <a:gd name="T9" fmla="*/ 292 h 1438"/>
                    <a:gd name="T10" fmla="*/ 358 w 1438"/>
                    <a:gd name="T11" fmla="*/ 456 h 1438"/>
                    <a:gd name="T12" fmla="*/ 194 w 1438"/>
                    <a:gd name="T13" fmla="*/ 620 h 1438"/>
                    <a:gd name="T14" fmla="*/ 137 w 1438"/>
                    <a:gd name="T15" fmla="*/ 694 h 1438"/>
                    <a:gd name="T16" fmla="*/ 137 w 1438"/>
                    <a:gd name="T17" fmla="*/ 743 h 1438"/>
                    <a:gd name="T18" fmla="*/ 293 w 1438"/>
                    <a:gd name="T19" fmla="*/ 916 h 1438"/>
                    <a:gd name="T20" fmla="*/ 456 w 1438"/>
                    <a:gd name="T21" fmla="*/ 1079 h 1438"/>
                    <a:gd name="T22" fmla="*/ 620 w 1438"/>
                    <a:gd name="T23" fmla="*/ 1243 h 1438"/>
                    <a:gd name="T24" fmla="*/ 694 w 1438"/>
                    <a:gd name="T25" fmla="*/ 1301 h 1438"/>
                    <a:gd name="T26" fmla="*/ 743 w 1438"/>
                    <a:gd name="T27" fmla="*/ 1301 h 1438"/>
                    <a:gd name="T28" fmla="*/ 784 w 1438"/>
                    <a:gd name="T29" fmla="*/ 1276 h 1438"/>
                    <a:gd name="T30" fmla="*/ 883 w 1438"/>
                    <a:gd name="T31" fmla="*/ 1178 h 1438"/>
                    <a:gd name="T32" fmla="*/ 981 w 1438"/>
                    <a:gd name="T33" fmla="*/ 1079 h 1438"/>
                    <a:gd name="T34" fmla="*/ 1079 w 1438"/>
                    <a:gd name="T35" fmla="*/ 981 h 1438"/>
                    <a:gd name="T36" fmla="*/ 1178 w 1438"/>
                    <a:gd name="T37" fmla="*/ 883 h 1438"/>
                    <a:gd name="T38" fmla="*/ 1276 w 1438"/>
                    <a:gd name="T39" fmla="*/ 785 h 1438"/>
                    <a:gd name="T40" fmla="*/ 1300 w 1438"/>
                    <a:gd name="T41" fmla="*/ 743 h 1438"/>
                    <a:gd name="T42" fmla="*/ 1407 w 1438"/>
                    <a:gd name="T43" fmla="*/ 653 h 1438"/>
                    <a:gd name="T44" fmla="*/ 1432 w 1438"/>
                    <a:gd name="T45" fmla="*/ 743 h 1438"/>
                    <a:gd name="T46" fmla="*/ 784 w 1438"/>
                    <a:gd name="T47" fmla="*/ 1407 h 1438"/>
                    <a:gd name="T48" fmla="*/ 751 w 1438"/>
                    <a:gd name="T49" fmla="*/ 1428 h 1438"/>
                    <a:gd name="T50" fmla="*/ 694 w 1438"/>
                    <a:gd name="T51" fmla="*/ 1432 h 1438"/>
                    <a:gd name="T52" fmla="*/ 587 w 1438"/>
                    <a:gd name="T53" fmla="*/ 1342 h 1438"/>
                    <a:gd name="T54" fmla="*/ 424 w 1438"/>
                    <a:gd name="T55" fmla="*/ 1178 h 1438"/>
                    <a:gd name="T56" fmla="*/ 260 w 1438"/>
                    <a:gd name="T57" fmla="*/ 1014 h 1438"/>
                    <a:gd name="T58" fmla="*/ 96 w 1438"/>
                    <a:gd name="T59" fmla="*/ 850 h 1438"/>
                    <a:gd name="T60" fmla="*/ 30 w 1438"/>
                    <a:gd name="T61" fmla="*/ 785 h 1438"/>
                    <a:gd name="T62" fmla="*/ 5 w 1438"/>
                    <a:gd name="T63" fmla="*/ 694 h 1438"/>
                    <a:gd name="T64" fmla="*/ 63 w 1438"/>
                    <a:gd name="T65" fmla="*/ 620 h 1438"/>
                    <a:gd name="T66" fmla="*/ 162 w 1438"/>
                    <a:gd name="T67" fmla="*/ 522 h 1438"/>
                    <a:gd name="T68" fmla="*/ 260 w 1438"/>
                    <a:gd name="T69" fmla="*/ 424 h 1438"/>
                    <a:gd name="T70" fmla="*/ 358 w 1438"/>
                    <a:gd name="T71" fmla="*/ 325 h 1438"/>
                    <a:gd name="T72" fmla="*/ 456 w 1438"/>
                    <a:gd name="T73" fmla="*/ 227 h 1438"/>
                    <a:gd name="T74" fmla="*/ 555 w 1438"/>
                    <a:gd name="T75" fmla="*/ 128 h 1438"/>
                    <a:gd name="T76" fmla="*/ 653 w 1438"/>
                    <a:gd name="T77" fmla="*/ 30 h 1438"/>
                    <a:gd name="T78" fmla="*/ 694 w 1438"/>
                    <a:gd name="T79" fmla="*/ 6 h 1438"/>
                    <a:gd name="T80" fmla="*/ 751 w 1438"/>
                    <a:gd name="T81" fmla="*/ 8 h 1438"/>
                    <a:gd name="T82" fmla="*/ 817 w 1438"/>
                    <a:gd name="T83" fmla="*/ 63 h 1438"/>
                    <a:gd name="T84" fmla="*/ 915 w 1438"/>
                    <a:gd name="T85" fmla="*/ 161 h 1438"/>
                    <a:gd name="T86" fmla="*/ 1014 w 1438"/>
                    <a:gd name="T87" fmla="*/ 260 h 1438"/>
                    <a:gd name="T88" fmla="*/ 1112 w 1438"/>
                    <a:gd name="T89" fmla="*/ 358 h 1438"/>
                    <a:gd name="T90" fmla="*/ 1211 w 1438"/>
                    <a:gd name="T91" fmla="*/ 456 h 1438"/>
                    <a:gd name="T92" fmla="*/ 1309 w 1438"/>
                    <a:gd name="T93" fmla="*/ 555 h 1438"/>
                    <a:gd name="T94" fmla="*/ 1407 w 1438"/>
                    <a:gd name="T95" fmla="*/ 653 h 1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38" h="1438">
                      <a:moveTo>
                        <a:pt x="1300" y="694"/>
                      </a:moveTo>
                      <a:lnTo>
                        <a:pt x="1300" y="694"/>
                      </a:lnTo>
                      <a:cubicBezTo>
                        <a:pt x="1295" y="677"/>
                        <a:pt x="1287" y="664"/>
                        <a:pt x="1276" y="653"/>
                      </a:cubicBezTo>
                      <a:lnTo>
                        <a:pt x="784" y="161"/>
                      </a:lnTo>
                      <a:lnTo>
                        <a:pt x="784" y="161"/>
                      </a:lnTo>
                      <a:cubicBezTo>
                        <a:pt x="776" y="153"/>
                        <a:pt x="764" y="146"/>
                        <a:pt x="751" y="140"/>
                      </a:cubicBezTo>
                      <a:lnTo>
                        <a:pt x="751" y="140"/>
                      </a:lnTo>
                      <a:cubicBezTo>
                        <a:pt x="749" y="139"/>
                        <a:pt x="746" y="138"/>
                        <a:pt x="743" y="137"/>
                      </a:cubicBezTo>
                      <a:lnTo>
                        <a:pt x="743" y="137"/>
                      </a:lnTo>
                      <a:cubicBezTo>
                        <a:pt x="727" y="131"/>
                        <a:pt x="711" y="131"/>
                        <a:pt x="694" y="137"/>
                      </a:cubicBezTo>
                      <a:lnTo>
                        <a:pt x="694" y="137"/>
                      </a:lnTo>
                      <a:cubicBezTo>
                        <a:pt x="678" y="143"/>
                        <a:pt x="665" y="150"/>
                        <a:pt x="653" y="161"/>
                      </a:cubicBezTo>
                      <a:lnTo>
                        <a:pt x="587" y="227"/>
                      </a:lnTo>
                      <a:lnTo>
                        <a:pt x="555" y="260"/>
                      </a:lnTo>
                      <a:lnTo>
                        <a:pt x="522" y="292"/>
                      </a:lnTo>
                      <a:lnTo>
                        <a:pt x="424" y="391"/>
                      </a:lnTo>
                      <a:lnTo>
                        <a:pt x="391" y="424"/>
                      </a:lnTo>
                      <a:lnTo>
                        <a:pt x="358" y="456"/>
                      </a:lnTo>
                      <a:lnTo>
                        <a:pt x="260" y="555"/>
                      </a:lnTo>
                      <a:lnTo>
                        <a:pt x="227" y="588"/>
                      </a:lnTo>
                      <a:lnTo>
                        <a:pt x="194" y="620"/>
                      </a:lnTo>
                      <a:lnTo>
                        <a:pt x="162" y="653"/>
                      </a:lnTo>
                      <a:lnTo>
                        <a:pt x="162" y="653"/>
                      </a:lnTo>
                      <a:cubicBezTo>
                        <a:pt x="151" y="664"/>
                        <a:pt x="142" y="677"/>
                        <a:pt x="137" y="694"/>
                      </a:cubicBezTo>
                      <a:lnTo>
                        <a:pt x="137" y="694"/>
                      </a:lnTo>
                      <a:cubicBezTo>
                        <a:pt x="132" y="711"/>
                        <a:pt x="132" y="727"/>
                        <a:pt x="137" y="743"/>
                      </a:cubicBezTo>
                      <a:lnTo>
                        <a:pt x="137" y="743"/>
                      </a:lnTo>
                      <a:cubicBezTo>
                        <a:pt x="142" y="760"/>
                        <a:pt x="151" y="773"/>
                        <a:pt x="162" y="785"/>
                      </a:cubicBezTo>
                      <a:lnTo>
                        <a:pt x="260" y="883"/>
                      </a:lnTo>
                      <a:lnTo>
                        <a:pt x="293" y="916"/>
                      </a:lnTo>
                      <a:lnTo>
                        <a:pt x="325" y="948"/>
                      </a:lnTo>
                      <a:lnTo>
                        <a:pt x="424" y="1047"/>
                      </a:lnTo>
                      <a:lnTo>
                        <a:pt x="456" y="1079"/>
                      </a:lnTo>
                      <a:lnTo>
                        <a:pt x="489" y="1112"/>
                      </a:lnTo>
                      <a:lnTo>
                        <a:pt x="587" y="1210"/>
                      </a:lnTo>
                      <a:lnTo>
                        <a:pt x="620" y="1243"/>
                      </a:lnTo>
                      <a:lnTo>
                        <a:pt x="653" y="1276"/>
                      </a:lnTo>
                      <a:lnTo>
                        <a:pt x="653" y="1276"/>
                      </a:lnTo>
                      <a:cubicBezTo>
                        <a:pt x="665" y="1287"/>
                        <a:pt x="678" y="1295"/>
                        <a:pt x="694" y="1301"/>
                      </a:cubicBezTo>
                      <a:lnTo>
                        <a:pt x="694" y="1301"/>
                      </a:lnTo>
                      <a:cubicBezTo>
                        <a:pt x="711" y="1306"/>
                        <a:pt x="727" y="1306"/>
                        <a:pt x="743" y="1301"/>
                      </a:cubicBezTo>
                      <a:lnTo>
                        <a:pt x="743" y="1301"/>
                      </a:lnTo>
                      <a:cubicBezTo>
                        <a:pt x="746" y="1300"/>
                        <a:pt x="749" y="1298"/>
                        <a:pt x="751" y="1297"/>
                      </a:cubicBezTo>
                      <a:lnTo>
                        <a:pt x="751" y="1297"/>
                      </a:lnTo>
                      <a:cubicBezTo>
                        <a:pt x="764" y="1292"/>
                        <a:pt x="776" y="1285"/>
                        <a:pt x="784" y="1276"/>
                      </a:cubicBezTo>
                      <a:lnTo>
                        <a:pt x="817" y="1243"/>
                      </a:lnTo>
                      <a:lnTo>
                        <a:pt x="850" y="1210"/>
                      </a:lnTo>
                      <a:lnTo>
                        <a:pt x="883" y="1178"/>
                      </a:lnTo>
                      <a:lnTo>
                        <a:pt x="915" y="1144"/>
                      </a:lnTo>
                      <a:lnTo>
                        <a:pt x="948" y="1112"/>
                      </a:lnTo>
                      <a:lnTo>
                        <a:pt x="981" y="1079"/>
                      </a:lnTo>
                      <a:lnTo>
                        <a:pt x="1014" y="1047"/>
                      </a:lnTo>
                      <a:lnTo>
                        <a:pt x="1047" y="1014"/>
                      </a:lnTo>
                      <a:lnTo>
                        <a:pt x="1079" y="981"/>
                      </a:lnTo>
                      <a:lnTo>
                        <a:pt x="1112" y="948"/>
                      </a:lnTo>
                      <a:lnTo>
                        <a:pt x="1145" y="916"/>
                      </a:lnTo>
                      <a:lnTo>
                        <a:pt x="1178" y="883"/>
                      </a:lnTo>
                      <a:lnTo>
                        <a:pt x="1211" y="850"/>
                      </a:lnTo>
                      <a:lnTo>
                        <a:pt x="1243" y="817"/>
                      </a:lnTo>
                      <a:lnTo>
                        <a:pt x="1276" y="785"/>
                      </a:lnTo>
                      <a:lnTo>
                        <a:pt x="1276" y="785"/>
                      </a:lnTo>
                      <a:cubicBezTo>
                        <a:pt x="1287" y="773"/>
                        <a:pt x="1295" y="760"/>
                        <a:pt x="1300" y="743"/>
                      </a:cubicBezTo>
                      <a:lnTo>
                        <a:pt x="1300" y="743"/>
                      </a:lnTo>
                      <a:cubicBezTo>
                        <a:pt x="1306" y="727"/>
                        <a:pt x="1306" y="711"/>
                        <a:pt x="1300" y="694"/>
                      </a:cubicBezTo>
                      <a:close/>
                      <a:moveTo>
                        <a:pt x="1407" y="653"/>
                      </a:moveTo>
                      <a:lnTo>
                        <a:pt x="1407" y="653"/>
                      </a:lnTo>
                      <a:cubicBezTo>
                        <a:pt x="1418" y="664"/>
                        <a:pt x="1426" y="677"/>
                        <a:pt x="1432" y="694"/>
                      </a:cubicBezTo>
                      <a:lnTo>
                        <a:pt x="1432" y="694"/>
                      </a:lnTo>
                      <a:cubicBezTo>
                        <a:pt x="1437" y="711"/>
                        <a:pt x="1437" y="727"/>
                        <a:pt x="1432" y="743"/>
                      </a:cubicBezTo>
                      <a:lnTo>
                        <a:pt x="1432" y="743"/>
                      </a:lnTo>
                      <a:cubicBezTo>
                        <a:pt x="1426" y="760"/>
                        <a:pt x="1418" y="773"/>
                        <a:pt x="1407" y="785"/>
                      </a:cubicBezTo>
                      <a:lnTo>
                        <a:pt x="784" y="1407"/>
                      </a:lnTo>
                      <a:lnTo>
                        <a:pt x="784" y="1407"/>
                      </a:lnTo>
                      <a:cubicBezTo>
                        <a:pt x="776" y="1416"/>
                        <a:pt x="764" y="1423"/>
                        <a:pt x="751" y="1428"/>
                      </a:cubicBezTo>
                      <a:lnTo>
                        <a:pt x="751" y="1428"/>
                      </a:lnTo>
                      <a:cubicBezTo>
                        <a:pt x="749" y="1429"/>
                        <a:pt x="746" y="1431"/>
                        <a:pt x="743" y="1432"/>
                      </a:cubicBezTo>
                      <a:lnTo>
                        <a:pt x="743" y="1432"/>
                      </a:lnTo>
                      <a:cubicBezTo>
                        <a:pt x="727" y="1437"/>
                        <a:pt x="711" y="1437"/>
                        <a:pt x="694" y="1432"/>
                      </a:cubicBezTo>
                      <a:lnTo>
                        <a:pt x="694" y="1432"/>
                      </a:lnTo>
                      <a:cubicBezTo>
                        <a:pt x="678" y="1426"/>
                        <a:pt x="665" y="1418"/>
                        <a:pt x="653" y="1407"/>
                      </a:cubicBezTo>
                      <a:lnTo>
                        <a:pt x="587" y="1342"/>
                      </a:lnTo>
                      <a:lnTo>
                        <a:pt x="555" y="1308"/>
                      </a:lnTo>
                      <a:lnTo>
                        <a:pt x="522" y="1276"/>
                      </a:lnTo>
                      <a:lnTo>
                        <a:pt x="424" y="1178"/>
                      </a:lnTo>
                      <a:lnTo>
                        <a:pt x="391" y="1144"/>
                      </a:lnTo>
                      <a:lnTo>
                        <a:pt x="358" y="1112"/>
                      </a:lnTo>
                      <a:lnTo>
                        <a:pt x="260" y="1014"/>
                      </a:lnTo>
                      <a:lnTo>
                        <a:pt x="227" y="981"/>
                      </a:lnTo>
                      <a:lnTo>
                        <a:pt x="194" y="948"/>
                      </a:lnTo>
                      <a:lnTo>
                        <a:pt x="96" y="850"/>
                      </a:lnTo>
                      <a:lnTo>
                        <a:pt x="63" y="817"/>
                      </a:lnTo>
                      <a:lnTo>
                        <a:pt x="30" y="785"/>
                      </a:lnTo>
                      <a:lnTo>
                        <a:pt x="30" y="785"/>
                      </a:lnTo>
                      <a:cubicBezTo>
                        <a:pt x="20" y="773"/>
                        <a:pt x="11" y="760"/>
                        <a:pt x="5" y="743"/>
                      </a:cubicBezTo>
                      <a:lnTo>
                        <a:pt x="5" y="743"/>
                      </a:lnTo>
                      <a:cubicBezTo>
                        <a:pt x="0" y="727"/>
                        <a:pt x="0" y="711"/>
                        <a:pt x="5" y="694"/>
                      </a:cubicBezTo>
                      <a:lnTo>
                        <a:pt x="5" y="694"/>
                      </a:lnTo>
                      <a:cubicBezTo>
                        <a:pt x="11" y="677"/>
                        <a:pt x="20" y="664"/>
                        <a:pt x="30" y="653"/>
                      </a:cubicBezTo>
                      <a:lnTo>
                        <a:pt x="63" y="620"/>
                      </a:lnTo>
                      <a:lnTo>
                        <a:pt x="96" y="588"/>
                      </a:lnTo>
                      <a:lnTo>
                        <a:pt x="129" y="555"/>
                      </a:lnTo>
                      <a:lnTo>
                        <a:pt x="162" y="522"/>
                      </a:lnTo>
                      <a:lnTo>
                        <a:pt x="194" y="489"/>
                      </a:lnTo>
                      <a:lnTo>
                        <a:pt x="227" y="456"/>
                      </a:lnTo>
                      <a:lnTo>
                        <a:pt x="260" y="424"/>
                      </a:lnTo>
                      <a:lnTo>
                        <a:pt x="293" y="391"/>
                      </a:lnTo>
                      <a:lnTo>
                        <a:pt x="325" y="358"/>
                      </a:lnTo>
                      <a:lnTo>
                        <a:pt x="358" y="325"/>
                      </a:lnTo>
                      <a:lnTo>
                        <a:pt x="391" y="292"/>
                      </a:lnTo>
                      <a:lnTo>
                        <a:pt x="424" y="260"/>
                      </a:lnTo>
                      <a:lnTo>
                        <a:pt x="456" y="227"/>
                      </a:lnTo>
                      <a:lnTo>
                        <a:pt x="489" y="194"/>
                      </a:lnTo>
                      <a:lnTo>
                        <a:pt x="522" y="161"/>
                      </a:lnTo>
                      <a:lnTo>
                        <a:pt x="555" y="128"/>
                      </a:lnTo>
                      <a:lnTo>
                        <a:pt x="587" y="96"/>
                      </a:lnTo>
                      <a:lnTo>
                        <a:pt x="620" y="63"/>
                      </a:lnTo>
                      <a:lnTo>
                        <a:pt x="653" y="30"/>
                      </a:lnTo>
                      <a:lnTo>
                        <a:pt x="653" y="30"/>
                      </a:lnTo>
                      <a:cubicBezTo>
                        <a:pt x="665" y="19"/>
                        <a:pt x="678" y="11"/>
                        <a:pt x="694" y="6"/>
                      </a:cubicBezTo>
                      <a:lnTo>
                        <a:pt x="694" y="6"/>
                      </a:lnTo>
                      <a:cubicBezTo>
                        <a:pt x="711" y="0"/>
                        <a:pt x="727" y="0"/>
                        <a:pt x="743" y="6"/>
                      </a:cubicBezTo>
                      <a:lnTo>
                        <a:pt x="743" y="6"/>
                      </a:lnTo>
                      <a:cubicBezTo>
                        <a:pt x="746" y="7"/>
                        <a:pt x="749" y="7"/>
                        <a:pt x="751" y="8"/>
                      </a:cubicBezTo>
                      <a:lnTo>
                        <a:pt x="751" y="8"/>
                      </a:lnTo>
                      <a:cubicBezTo>
                        <a:pt x="764" y="14"/>
                        <a:pt x="776" y="22"/>
                        <a:pt x="784" y="30"/>
                      </a:cubicBezTo>
                      <a:lnTo>
                        <a:pt x="817" y="63"/>
                      </a:lnTo>
                      <a:lnTo>
                        <a:pt x="850" y="96"/>
                      </a:lnTo>
                      <a:lnTo>
                        <a:pt x="883" y="128"/>
                      </a:lnTo>
                      <a:lnTo>
                        <a:pt x="915" y="161"/>
                      </a:lnTo>
                      <a:lnTo>
                        <a:pt x="948" y="194"/>
                      </a:lnTo>
                      <a:lnTo>
                        <a:pt x="981" y="227"/>
                      </a:lnTo>
                      <a:lnTo>
                        <a:pt x="1014" y="260"/>
                      </a:lnTo>
                      <a:lnTo>
                        <a:pt x="1047" y="292"/>
                      </a:lnTo>
                      <a:lnTo>
                        <a:pt x="1079" y="325"/>
                      </a:lnTo>
                      <a:lnTo>
                        <a:pt x="1112" y="358"/>
                      </a:lnTo>
                      <a:lnTo>
                        <a:pt x="1145" y="391"/>
                      </a:lnTo>
                      <a:lnTo>
                        <a:pt x="1178" y="424"/>
                      </a:lnTo>
                      <a:lnTo>
                        <a:pt x="1211" y="456"/>
                      </a:lnTo>
                      <a:lnTo>
                        <a:pt x="1243" y="489"/>
                      </a:lnTo>
                      <a:lnTo>
                        <a:pt x="1276" y="522"/>
                      </a:lnTo>
                      <a:lnTo>
                        <a:pt x="1309" y="555"/>
                      </a:lnTo>
                      <a:lnTo>
                        <a:pt x="1342" y="588"/>
                      </a:lnTo>
                      <a:lnTo>
                        <a:pt x="1375" y="620"/>
                      </a:lnTo>
                      <a:lnTo>
                        <a:pt x="1407" y="65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E7C7521D-1479-4F12-AFFA-D67610B7001F}"/>
              </a:ext>
            </a:extLst>
          </p:cNvPr>
          <p:cNvSpPr txBox="1"/>
          <p:nvPr/>
        </p:nvSpPr>
        <p:spPr>
          <a:xfrm>
            <a:off x="990763" y="711701"/>
            <a:ext cx="566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Encode Sans SemiBold" pitchFamily="2" charset="77"/>
                <a:ea typeface="Nunito Bold" charset="0"/>
                <a:cs typeface="Nunito Bold" charset="0"/>
              </a:rPr>
              <a:t>FEATURES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D8BF53E-EA67-4AE2-9123-CB76643AEDC8}"/>
              </a:ext>
            </a:extLst>
          </p:cNvPr>
          <p:cNvSpPr txBox="1"/>
          <p:nvPr/>
        </p:nvSpPr>
        <p:spPr>
          <a:xfrm>
            <a:off x="2169703" y="1484914"/>
            <a:ext cx="536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Send money to someone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76A4EB-B7F9-4668-A28D-6AA92B7BE692}"/>
              </a:ext>
            </a:extLst>
          </p:cNvPr>
          <p:cNvSpPr txBox="1"/>
          <p:nvPr/>
        </p:nvSpPr>
        <p:spPr>
          <a:xfrm>
            <a:off x="2001310" y="2018040"/>
            <a:ext cx="6150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Receive money from someone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B881C0A-BE82-4FE1-990D-E512D066A9DF}"/>
              </a:ext>
            </a:extLst>
          </p:cNvPr>
          <p:cNvSpPr txBox="1"/>
          <p:nvPr/>
        </p:nvSpPr>
        <p:spPr>
          <a:xfrm>
            <a:off x="2010019" y="2579928"/>
            <a:ext cx="4774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Transfer money offline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7A5A0E-F1FF-494C-ADF0-F1F538BE3178}"/>
              </a:ext>
            </a:extLst>
          </p:cNvPr>
          <p:cNvSpPr txBox="1"/>
          <p:nvPr/>
        </p:nvSpPr>
        <p:spPr>
          <a:xfrm>
            <a:off x="2061574" y="3079726"/>
            <a:ext cx="8345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200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Check account balance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0B5136-4BBA-4AEA-BCB2-7AB419FC04E0}"/>
              </a:ext>
            </a:extLst>
          </p:cNvPr>
          <p:cNvSpPr txBox="1"/>
          <p:nvPr/>
        </p:nvSpPr>
        <p:spPr>
          <a:xfrm>
            <a:off x="1652791" y="4076421"/>
            <a:ext cx="5989407" cy="234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In case there's no availability of normal </a:t>
            </a:r>
            <a:r>
              <a:rPr lang="en-US" dirty="0" err="1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sms</a:t>
            </a:r>
            <a:r>
              <a:rPr lang="en-US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facility, we can take into account offline </a:t>
            </a:r>
            <a:r>
              <a:rPr lang="en-US" dirty="0" err="1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phonepe</a:t>
            </a:r>
            <a:r>
              <a:rPr lang="en-US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wallet from which transactions cannot be done in online </a:t>
            </a:r>
            <a:r>
              <a:rPr lang="en-US" dirty="0" err="1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mode.Like</a:t>
            </a:r>
            <a:r>
              <a:rPr lang="en-US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a normal </a:t>
            </a:r>
            <a:r>
              <a:rPr lang="en-US" dirty="0" err="1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wallet,the</a:t>
            </a:r>
            <a:r>
              <a:rPr lang="en-US" dirty="0">
                <a:latin typeface="Encode Sans Medium"/>
                <a:ea typeface="Lato Light" panose="020F0502020204030203" pitchFamily="34" charset="0"/>
                <a:cs typeface="Lato Light" panose="020F0502020204030203" pitchFamily="34" charset="0"/>
              </a:rPr>
              <a:t> client has to add money to offline wallet where there is good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510">
            <a:extLst>
              <a:ext uri="{FF2B5EF4-FFF2-40B4-BE49-F238E27FC236}">
                <a16:creationId xmlns:a16="http://schemas.microsoft.com/office/drawing/2014/main" id="{3E3A0457-21E1-2840-8B21-662296A939EC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-204000" y="5667997"/>
            <a:ext cx="12600000" cy="1315321"/>
            <a:chOff x="1054100" y="3525364"/>
            <a:chExt cx="6797675" cy="70961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40F2012-D30D-094F-B229-2108482C481C}"/>
                </a:ext>
              </a:extLst>
            </p:cNvPr>
            <p:cNvGrpSpPr/>
            <p:nvPr/>
          </p:nvGrpSpPr>
          <p:grpSpPr>
            <a:xfrm>
              <a:off x="1054100" y="3525364"/>
              <a:ext cx="1700213" cy="709613"/>
              <a:chOff x="1054100" y="4003675"/>
              <a:chExt cx="1700213" cy="709613"/>
            </a:xfrm>
          </p:grpSpPr>
          <p:sp>
            <p:nvSpPr>
              <p:cNvPr id="537" name="Freeform 32">
                <a:extLst>
                  <a:ext uri="{FF2B5EF4-FFF2-40B4-BE49-F238E27FC236}">
                    <a16:creationId xmlns:a16="http://schemas.microsoft.com/office/drawing/2014/main" id="{5E292C07-8F81-AA4A-A43F-0CE4FC45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98950"/>
                <a:ext cx="1700213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30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7 w 4721"/>
                  <a:gd name="T65" fmla="*/ 951 h 1149"/>
                  <a:gd name="T66" fmla="*/ 344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30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1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9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7" y="886"/>
                    </a:cubicBezTo>
                    <a:lnTo>
                      <a:pt x="1967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7" y="1016"/>
                    </a:cubicBezTo>
                    <a:lnTo>
                      <a:pt x="1967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4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4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4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30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8" name="Freeform 33">
                <a:extLst>
                  <a:ext uri="{FF2B5EF4-FFF2-40B4-BE49-F238E27FC236}">
                    <a16:creationId xmlns:a16="http://schemas.microsoft.com/office/drawing/2014/main" id="{650C0D07-FE67-7E4B-9185-4D870C2EB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171950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2 w 4721"/>
                  <a:gd name="T15" fmla="*/ 295 h 847"/>
                  <a:gd name="T16" fmla="*/ 983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5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3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6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4">
                <a:extLst>
                  <a:ext uri="{FF2B5EF4-FFF2-40B4-BE49-F238E27FC236}">
                    <a16:creationId xmlns:a16="http://schemas.microsoft.com/office/drawing/2014/main" id="{6A6EDD38-4CA5-354E-84BD-30DCA7438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33863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2 w 4721"/>
                  <a:gd name="T15" fmla="*/ 296 h 847"/>
                  <a:gd name="T16" fmla="*/ 983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5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3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6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8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5">
                <a:extLst>
                  <a:ext uri="{FF2B5EF4-FFF2-40B4-BE49-F238E27FC236}">
                    <a16:creationId xmlns:a16="http://schemas.microsoft.com/office/drawing/2014/main" id="{C6FC2666-A0C8-E047-9355-D6060ADAF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8" y="4440238"/>
                <a:ext cx="212725" cy="212725"/>
              </a:xfrm>
              <a:custGeom>
                <a:avLst/>
                <a:gdLst>
                  <a:gd name="T0" fmla="*/ 263 w 591"/>
                  <a:gd name="T1" fmla="*/ 294 h 591"/>
                  <a:gd name="T2" fmla="*/ 263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3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9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9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6">
                <a:extLst>
                  <a:ext uri="{FF2B5EF4-FFF2-40B4-BE49-F238E27FC236}">
                    <a16:creationId xmlns:a16="http://schemas.microsoft.com/office/drawing/2014/main" id="{2EDF3477-6952-7A49-A15E-077975D4B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300" y="4440238"/>
                <a:ext cx="212725" cy="212725"/>
              </a:xfrm>
              <a:custGeom>
                <a:avLst/>
                <a:gdLst>
                  <a:gd name="T0" fmla="*/ 262 w 590"/>
                  <a:gd name="T1" fmla="*/ 294 h 591"/>
                  <a:gd name="T2" fmla="*/ 262 w 590"/>
                  <a:gd name="T3" fmla="*/ 294 h 591"/>
                  <a:gd name="T4" fmla="*/ 295 w 590"/>
                  <a:gd name="T5" fmla="*/ 328 h 591"/>
                  <a:gd name="T6" fmla="*/ 295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5 w 590"/>
                  <a:gd name="T13" fmla="*/ 262 h 591"/>
                  <a:gd name="T14" fmla="*/ 295 w 590"/>
                  <a:gd name="T15" fmla="*/ 262 h 591"/>
                  <a:gd name="T16" fmla="*/ 262 w 590"/>
                  <a:gd name="T17" fmla="*/ 294 h 591"/>
                  <a:gd name="T18" fmla="*/ 229 w 590"/>
                  <a:gd name="T19" fmla="*/ 557 h 591"/>
                  <a:gd name="T20" fmla="*/ 33 w 590"/>
                  <a:gd name="T21" fmla="*/ 361 h 591"/>
                  <a:gd name="T22" fmla="*/ 33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3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5 w 590"/>
                  <a:gd name="T35" fmla="*/ 0 h 591"/>
                  <a:gd name="T36" fmla="*/ 295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5 w 590"/>
                  <a:gd name="T55" fmla="*/ 590 h 591"/>
                  <a:gd name="T56" fmla="*/ 295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29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7">
                <a:extLst>
                  <a:ext uri="{FF2B5EF4-FFF2-40B4-BE49-F238E27FC236}">
                    <a16:creationId xmlns:a16="http://schemas.microsoft.com/office/drawing/2014/main" id="{934EA4CC-0762-6B42-8A3F-655B326A8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563" y="4440238"/>
                <a:ext cx="212725" cy="212725"/>
              </a:xfrm>
              <a:custGeom>
                <a:avLst/>
                <a:gdLst>
                  <a:gd name="T0" fmla="*/ 328 w 592"/>
                  <a:gd name="T1" fmla="*/ 294 h 591"/>
                  <a:gd name="T2" fmla="*/ 328 w 592"/>
                  <a:gd name="T3" fmla="*/ 294 h 591"/>
                  <a:gd name="T4" fmla="*/ 296 w 592"/>
                  <a:gd name="T5" fmla="*/ 262 h 591"/>
                  <a:gd name="T6" fmla="*/ 296 w 592"/>
                  <a:gd name="T7" fmla="*/ 262 h 591"/>
                  <a:gd name="T8" fmla="*/ 263 w 592"/>
                  <a:gd name="T9" fmla="*/ 294 h 591"/>
                  <a:gd name="T10" fmla="*/ 263 w 592"/>
                  <a:gd name="T11" fmla="*/ 294 h 591"/>
                  <a:gd name="T12" fmla="*/ 296 w 592"/>
                  <a:gd name="T13" fmla="*/ 328 h 591"/>
                  <a:gd name="T14" fmla="*/ 296 w 592"/>
                  <a:gd name="T15" fmla="*/ 328 h 591"/>
                  <a:gd name="T16" fmla="*/ 328 w 592"/>
                  <a:gd name="T17" fmla="*/ 294 h 591"/>
                  <a:gd name="T18" fmla="*/ 492 w 592"/>
                  <a:gd name="T19" fmla="*/ 164 h 591"/>
                  <a:gd name="T20" fmla="*/ 557 w 592"/>
                  <a:gd name="T21" fmla="*/ 229 h 591"/>
                  <a:gd name="T22" fmla="*/ 557 w 592"/>
                  <a:gd name="T23" fmla="*/ 229 h 591"/>
                  <a:gd name="T24" fmla="*/ 591 w 592"/>
                  <a:gd name="T25" fmla="*/ 294 h 591"/>
                  <a:gd name="T26" fmla="*/ 591 w 592"/>
                  <a:gd name="T27" fmla="*/ 294 h 591"/>
                  <a:gd name="T28" fmla="*/ 557 w 592"/>
                  <a:gd name="T29" fmla="*/ 361 h 591"/>
                  <a:gd name="T30" fmla="*/ 492 w 592"/>
                  <a:gd name="T31" fmla="*/ 426 h 591"/>
                  <a:gd name="T32" fmla="*/ 427 w 592"/>
                  <a:gd name="T33" fmla="*/ 492 h 591"/>
                  <a:gd name="T34" fmla="*/ 361 w 592"/>
                  <a:gd name="T35" fmla="*/ 557 h 591"/>
                  <a:gd name="T36" fmla="*/ 361 w 592"/>
                  <a:gd name="T37" fmla="*/ 557 h 591"/>
                  <a:gd name="T38" fmla="*/ 296 w 592"/>
                  <a:gd name="T39" fmla="*/ 590 h 591"/>
                  <a:gd name="T40" fmla="*/ 296 w 592"/>
                  <a:gd name="T41" fmla="*/ 590 h 591"/>
                  <a:gd name="T42" fmla="*/ 229 w 592"/>
                  <a:gd name="T43" fmla="*/ 557 h 591"/>
                  <a:gd name="T44" fmla="*/ 164 w 592"/>
                  <a:gd name="T45" fmla="*/ 492 h 591"/>
                  <a:gd name="T46" fmla="*/ 99 w 592"/>
                  <a:gd name="T47" fmla="*/ 426 h 591"/>
                  <a:gd name="T48" fmla="*/ 33 w 592"/>
                  <a:gd name="T49" fmla="*/ 361 h 591"/>
                  <a:gd name="T50" fmla="*/ 33 w 592"/>
                  <a:gd name="T51" fmla="*/ 361 h 591"/>
                  <a:gd name="T52" fmla="*/ 0 w 592"/>
                  <a:gd name="T53" fmla="*/ 294 h 591"/>
                  <a:gd name="T54" fmla="*/ 0 w 592"/>
                  <a:gd name="T55" fmla="*/ 294 h 591"/>
                  <a:gd name="T56" fmla="*/ 33 w 592"/>
                  <a:gd name="T57" fmla="*/ 229 h 591"/>
                  <a:gd name="T58" fmla="*/ 99 w 592"/>
                  <a:gd name="T59" fmla="*/ 164 h 591"/>
                  <a:gd name="T60" fmla="*/ 164 w 592"/>
                  <a:gd name="T61" fmla="*/ 98 h 591"/>
                  <a:gd name="T62" fmla="*/ 229 w 592"/>
                  <a:gd name="T63" fmla="*/ 33 h 591"/>
                  <a:gd name="T64" fmla="*/ 229 w 592"/>
                  <a:gd name="T65" fmla="*/ 33 h 591"/>
                  <a:gd name="T66" fmla="*/ 296 w 592"/>
                  <a:gd name="T67" fmla="*/ 0 h 591"/>
                  <a:gd name="T68" fmla="*/ 296 w 592"/>
                  <a:gd name="T69" fmla="*/ 0 h 591"/>
                  <a:gd name="T70" fmla="*/ 361 w 592"/>
                  <a:gd name="T71" fmla="*/ 33 h 591"/>
                  <a:gd name="T72" fmla="*/ 427 w 592"/>
                  <a:gd name="T73" fmla="*/ 98 h 591"/>
                  <a:gd name="T74" fmla="*/ 492 w 592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8" y="262"/>
                      <a:pt x="296" y="262"/>
                    </a:cubicBezTo>
                    <a:lnTo>
                      <a:pt x="296" y="262"/>
                    </a:lnTo>
                    <a:cubicBezTo>
                      <a:pt x="274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4" y="328"/>
                      <a:pt x="296" y="328"/>
                    </a:cubicBezTo>
                    <a:lnTo>
                      <a:pt x="296" y="328"/>
                    </a:lnTo>
                    <a:cubicBezTo>
                      <a:pt x="318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7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6" y="590"/>
                    </a:cubicBezTo>
                    <a:lnTo>
                      <a:pt x="296" y="590"/>
                    </a:lnTo>
                    <a:cubicBezTo>
                      <a:pt x="274" y="590"/>
                      <a:pt x="252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2" y="11"/>
                      <a:pt x="274" y="0"/>
                      <a:pt x="296" y="0"/>
                    </a:cubicBezTo>
                    <a:lnTo>
                      <a:pt x="296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427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8">
                <a:extLst>
                  <a:ext uri="{FF2B5EF4-FFF2-40B4-BE49-F238E27FC236}">
                    <a16:creationId xmlns:a16="http://schemas.microsoft.com/office/drawing/2014/main" id="{2881E7E0-DDC3-0B40-BD63-BB5CF1A3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003675"/>
                <a:ext cx="1700213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2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1 w 4721"/>
                  <a:gd name="T63" fmla="*/ 49 h 1148"/>
                  <a:gd name="T64" fmla="*/ 1214 w 4721"/>
                  <a:gd name="T65" fmla="*/ 197 h 1148"/>
                  <a:gd name="T66" fmla="*/ 1147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3" y="82"/>
                      <a:pt x="1158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9" y="82"/>
                      <a:pt x="4306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A1429E0C-494C-D944-A520-5FA5CAB56CF9}"/>
                </a:ext>
              </a:extLst>
            </p:cNvPr>
            <p:cNvGrpSpPr/>
            <p:nvPr/>
          </p:nvGrpSpPr>
          <p:grpSpPr>
            <a:xfrm>
              <a:off x="2754313" y="3525364"/>
              <a:ext cx="1700212" cy="709613"/>
              <a:chOff x="2754313" y="4003675"/>
              <a:chExt cx="1700212" cy="709613"/>
            </a:xfrm>
          </p:grpSpPr>
          <p:sp>
            <p:nvSpPr>
              <p:cNvPr id="530" name="Freeform 177">
                <a:extLst>
                  <a:ext uri="{FF2B5EF4-FFF2-40B4-BE49-F238E27FC236}">
                    <a16:creationId xmlns:a16="http://schemas.microsoft.com/office/drawing/2014/main" id="{814FD4EE-8A49-C54B-9AD2-3D271DBF2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9 w 4721"/>
                  <a:gd name="T15" fmla="*/ 361 h 1149"/>
                  <a:gd name="T16" fmla="*/ 4196 w 4721"/>
                  <a:gd name="T17" fmla="*/ 132 h 1149"/>
                  <a:gd name="T18" fmla="*/ 3934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29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6 w 4721"/>
                  <a:gd name="T51" fmla="*/ 1016 h 1149"/>
                  <a:gd name="T52" fmla="*/ 1706 w 4721"/>
                  <a:gd name="T53" fmla="*/ 886 h 1149"/>
                  <a:gd name="T54" fmla="*/ 1115 w 4721"/>
                  <a:gd name="T55" fmla="*/ 165 h 1149"/>
                  <a:gd name="T56" fmla="*/ 984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2 w 4721"/>
                  <a:gd name="T63" fmla="*/ 820 h 1149"/>
                  <a:gd name="T64" fmla="*/ 427 w 4721"/>
                  <a:gd name="T65" fmla="*/ 951 h 1149"/>
                  <a:gd name="T66" fmla="*/ 345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1 w 4721"/>
                  <a:gd name="T79" fmla="*/ 427 h 1149"/>
                  <a:gd name="T80" fmla="*/ 984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2" y="919"/>
                      <a:pt x="3409" y="919"/>
                    </a:cubicBezTo>
                    <a:lnTo>
                      <a:pt x="3409" y="919"/>
                    </a:lnTo>
                    <a:cubicBezTo>
                      <a:pt x="3388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8" y="984"/>
                      <a:pt x="3409" y="984"/>
                    </a:cubicBezTo>
                    <a:lnTo>
                      <a:pt x="3409" y="984"/>
                    </a:lnTo>
                    <a:cubicBezTo>
                      <a:pt x="3432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9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4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3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3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3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6" y="1148"/>
                      <a:pt x="3339" y="1132"/>
                      <a:pt x="3328" y="1098"/>
                    </a:cubicBezTo>
                    <a:lnTo>
                      <a:pt x="3328" y="1098"/>
                    </a:lnTo>
                    <a:cubicBezTo>
                      <a:pt x="3317" y="1065"/>
                      <a:pt x="3301" y="1039"/>
                      <a:pt x="3278" y="1016"/>
                    </a:cubicBezTo>
                    <a:lnTo>
                      <a:pt x="3278" y="1016"/>
                    </a:lnTo>
                    <a:cubicBezTo>
                      <a:pt x="3257" y="995"/>
                      <a:pt x="3246" y="973"/>
                      <a:pt x="3246" y="951"/>
                    </a:cubicBezTo>
                    <a:lnTo>
                      <a:pt x="3246" y="951"/>
                    </a:lnTo>
                    <a:cubicBezTo>
                      <a:pt x="3246" y="929"/>
                      <a:pt x="3257" y="908"/>
                      <a:pt x="3278" y="886"/>
                    </a:cubicBezTo>
                    <a:lnTo>
                      <a:pt x="3278" y="886"/>
                    </a:lnTo>
                    <a:cubicBezTo>
                      <a:pt x="3301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1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2"/>
                    </a:lnTo>
                    <a:lnTo>
                      <a:pt x="2951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5"/>
                    </a:lnTo>
                    <a:lnTo>
                      <a:pt x="2689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8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6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6" y="863"/>
                      <a:pt x="1967" y="886"/>
                    </a:cubicBezTo>
                    <a:lnTo>
                      <a:pt x="1967" y="886"/>
                    </a:lnTo>
                    <a:cubicBezTo>
                      <a:pt x="1990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90" y="995"/>
                      <a:pt x="1967" y="1016"/>
                    </a:cubicBezTo>
                    <a:lnTo>
                      <a:pt x="1967" y="1016"/>
                    </a:lnTo>
                    <a:cubicBezTo>
                      <a:pt x="1946" y="1039"/>
                      <a:pt x="1929" y="1065"/>
                      <a:pt x="1919" y="1098"/>
                    </a:cubicBezTo>
                    <a:lnTo>
                      <a:pt x="1919" y="1098"/>
                    </a:lnTo>
                    <a:cubicBezTo>
                      <a:pt x="1908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5" y="1098"/>
                    </a:cubicBezTo>
                    <a:lnTo>
                      <a:pt x="1755" y="1098"/>
                    </a:lnTo>
                    <a:cubicBezTo>
                      <a:pt x="1744" y="1065"/>
                      <a:pt x="1727" y="1039"/>
                      <a:pt x="1706" y="1016"/>
                    </a:cubicBezTo>
                    <a:lnTo>
                      <a:pt x="1706" y="1016"/>
                    </a:lnTo>
                    <a:cubicBezTo>
                      <a:pt x="1684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4" y="908"/>
                      <a:pt x="1706" y="886"/>
                    </a:cubicBezTo>
                    <a:lnTo>
                      <a:pt x="1706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6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4" y="165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2" y="798"/>
                      <a:pt x="362" y="820"/>
                    </a:cubicBezTo>
                    <a:lnTo>
                      <a:pt x="362" y="820"/>
                    </a:lnTo>
                    <a:cubicBezTo>
                      <a:pt x="362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5" y="1098"/>
                    </a:cubicBezTo>
                    <a:lnTo>
                      <a:pt x="345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20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9" y="99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1"/>
                    </a:lnTo>
                    <a:lnTo>
                      <a:pt x="3082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1" name="Freeform 178">
                <a:extLst>
                  <a:ext uri="{FF2B5EF4-FFF2-40B4-BE49-F238E27FC236}">
                    <a16:creationId xmlns:a16="http://schemas.microsoft.com/office/drawing/2014/main" id="{1583A86D-0416-4B46-A6B4-BB753B331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171950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1 w 4721"/>
                  <a:gd name="T13" fmla="*/ 426 h 847"/>
                  <a:gd name="T14" fmla="*/ 722 w 4721"/>
                  <a:gd name="T15" fmla="*/ 295 h 847"/>
                  <a:gd name="T16" fmla="*/ 984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6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8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9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4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2 w 4721"/>
                  <a:gd name="T87" fmla="*/ 558 h 847"/>
                  <a:gd name="T88" fmla="*/ 2951 w 4721"/>
                  <a:gd name="T89" fmla="*/ 426 h 847"/>
                  <a:gd name="T90" fmla="*/ 2820 w 4721"/>
                  <a:gd name="T91" fmla="*/ 295 h 847"/>
                  <a:gd name="T92" fmla="*/ 2689 w 4721"/>
                  <a:gd name="T93" fmla="*/ 164 h 847"/>
                  <a:gd name="T94" fmla="*/ 2623 w 4721"/>
                  <a:gd name="T95" fmla="*/ 131 h 847"/>
                  <a:gd name="T96" fmla="*/ 2558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9 w 4721"/>
                  <a:gd name="T111" fmla="*/ 230 h 847"/>
                  <a:gd name="T112" fmla="*/ 788 w 4721"/>
                  <a:gd name="T113" fmla="*/ 360 h 847"/>
                  <a:gd name="T114" fmla="*/ 656 w 4721"/>
                  <a:gd name="T115" fmla="*/ 491 h 847"/>
                  <a:gd name="T116" fmla="*/ 526 w 4721"/>
                  <a:gd name="T117" fmla="*/ 623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9" y="98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0"/>
                    </a:lnTo>
                    <a:lnTo>
                      <a:pt x="3082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9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5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4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1"/>
                    </a:lnTo>
                    <a:lnTo>
                      <a:pt x="2951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8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4" y="164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2" name="Freeform 179">
                <a:extLst>
                  <a:ext uri="{FF2B5EF4-FFF2-40B4-BE49-F238E27FC236}">
                    <a16:creationId xmlns:a16="http://schemas.microsoft.com/office/drawing/2014/main" id="{340F39E1-BCFA-214E-AAF0-F51C13A5F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33863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1 w 4721"/>
                  <a:gd name="T13" fmla="*/ 428 h 847"/>
                  <a:gd name="T14" fmla="*/ 722 w 4721"/>
                  <a:gd name="T15" fmla="*/ 296 h 847"/>
                  <a:gd name="T16" fmla="*/ 984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6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8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9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4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2 w 4721"/>
                  <a:gd name="T87" fmla="*/ 558 h 847"/>
                  <a:gd name="T88" fmla="*/ 2951 w 4721"/>
                  <a:gd name="T89" fmla="*/ 428 h 847"/>
                  <a:gd name="T90" fmla="*/ 2820 w 4721"/>
                  <a:gd name="T91" fmla="*/ 296 h 847"/>
                  <a:gd name="T92" fmla="*/ 2689 w 4721"/>
                  <a:gd name="T93" fmla="*/ 164 h 847"/>
                  <a:gd name="T94" fmla="*/ 2623 w 4721"/>
                  <a:gd name="T95" fmla="*/ 132 h 847"/>
                  <a:gd name="T96" fmla="*/ 2558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9 w 4721"/>
                  <a:gd name="T111" fmla="*/ 231 h 847"/>
                  <a:gd name="T112" fmla="*/ 788 w 4721"/>
                  <a:gd name="T113" fmla="*/ 361 h 847"/>
                  <a:gd name="T114" fmla="*/ 656 w 4721"/>
                  <a:gd name="T115" fmla="*/ 493 h 847"/>
                  <a:gd name="T116" fmla="*/ 526 w 4721"/>
                  <a:gd name="T117" fmla="*/ 624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1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9" y="99"/>
                    </a:lnTo>
                    <a:lnTo>
                      <a:pt x="984" y="34"/>
                    </a:lnTo>
                    <a:lnTo>
                      <a:pt x="984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6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8" y="34"/>
                    </a:lnTo>
                    <a:lnTo>
                      <a:pt x="2558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9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1" y="296"/>
                    </a:lnTo>
                    <a:lnTo>
                      <a:pt x="3016" y="361"/>
                    </a:lnTo>
                    <a:lnTo>
                      <a:pt x="3082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9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4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2" y="558"/>
                    </a:lnTo>
                    <a:lnTo>
                      <a:pt x="3016" y="493"/>
                    </a:lnTo>
                    <a:lnTo>
                      <a:pt x="2951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8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4" y="164"/>
                    </a:cubicBezTo>
                    <a:lnTo>
                      <a:pt x="919" y="231"/>
                    </a:lnTo>
                    <a:lnTo>
                      <a:pt x="853" y="296"/>
                    </a:lnTo>
                    <a:lnTo>
                      <a:pt x="788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1" y="558"/>
                    </a:lnTo>
                    <a:lnTo>
                      <a:pt x="526" y="624"/>
                    </a:lnTo>
                    <a:lnTo>
                      <a:pt x="459" y="689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3" name="Freeform 180">
                <a:extLst>
                  <a:ext uri="{FF2B5EF4-FFF2-40B4-BE49-F238E27FC236}">
                    <a16:creationId xmlns:a16="http://schemas.microsoft.com/office/drawing/2014/main" id="{29788B29-6BE4-254D-80D3-E2BC2052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663" y="4440238"/>
                <a:ext cx="212725" cy="212725"/>
              </a:xfrm>
              <a:custGeom>
                <a:avLst/>
                <a:gdLst>
                  <a:gd name="T0" fmla="*/ 263 w 592"/>
                  <a:gd name="T1" fmla="*/ 294 h 591"/>
                  <a:gd name="T2" fmla="*/ 263 w 592"/>
                  <a:gd name="T3" fmla="*/ 294 h 591"/>
                  <a:gd name="T4" fmla="*/ 295 w 592"/>
                  <a:gd name="T5" fmla="*/ 328 h 591"/>
                  <a:gd name="T6" fmla="*/ 295 w 592"/>
                  <a:gd name="T7" fmla="*/ 328 h 591"/>
                  <a:gd name="T8" fmla="*/ 328 w 592"/>
                  <a:gd name="T9" fmla="*/ 294 h 591"/>
                  <a:gd name="T10" fmla="*/ 328 w 592"/>
                  <a:gd name="T11" fmla="*/ 294 h 591"/>
                  <a:gd name="T12" fmla="*/ 295 w 592"/>
                  <a:gd name="T13" fmla="*/ 262 h 591"/>
                  <a:gd name="T14" fmla="*/ 295 w 592"/>
                  <a:gd name="T15" fmla="*/ 262 h 591"/>
                  <a:gd name="T16" fmla="*/ 263 w 592"/>
                  <a:gd name="T17" fmla="*/ 294 h 591"/>
                  <a:gd name="T18" fmla="*/ 33 w 592"/>
                  <a:gd name="T19" fmla="*/ 361 h 591"/>
                  <a:gd name="T20" fmla="*/ 33 w 592"/>
                  <a:gd name="T21" fmla="*/ 361 h 591"/>
                  <a:gd name="T22" fmla="*/ 0 w 592"/>
                  <a:gd name="T23" fmla="*/ 294 h 591"/>
                  <a:gd name="T24" fmla="*/ 0 w 592"/>
                  <a:gd name="T25" fmla="*/ 294 h 591"/>
                  <a:gd name="T26" fmla="*/ 33 w 592"/>
                  <a:gd name="T27" fmla="*/ 229 h 591"/>
                  <a:gd name="T28" fmla="*/ 99 w 592"/>
                  <a:gd name="T29" fmla="*/ 164 h 591"/>
                  <a:gd name="T30" fmla="*/ 164 w 592"/>
                  <a:gd name="T31" fmla="*/ 98 h 591"/>
                  <a:gd name="T32" fmla="*/ 230 w 592"/>
                  <a:gd name="T33" fmla="*/ 33 h 591"/>
                  <a:gd name="T34" fmla="*/ 230 w 592"/>
                  <a:gd name="T35" fmla="*/ 33 h 591"/>
                  <a:gd name="T36" fmla="*/ 295 w 592"/>
                  <a:gd name="T37" fmla="*/ 0 h 591"/>
                  <a:gd name="T38" fmla="*/ 295 w 592"/>
                  <a:gd name="T39" fmla="*/ 0 h 591"/>
                  <a:gd name="T40" fmla="*/ 360 w 592"/>
                  <a:gd name="T41" fmla="*/ 33 h 591"/>
                  <a:gd name="T42" fmla="*/ 427 w 592"/>
                  <a:gd name="T43" fmla="*/ 98 h 591"/>
                  <a:gd name="T44" fmla="*/ 492 w 592"/>
                  <a:gd name="T45" fmla="*/ 164 h 591"/>
                  <a:gd name="T46" fmla="*/ 558 w 592"/>
                  <a:gd name="T47" fmla="*/ 229 h 591"/>
                  <a:gd name="T48" fmla="*/ 558 w 592"/>
                  <a:gd name="T49" fmla="*/ 229 h 591"/>
                  <a:gd name="T50" fmla="*/ 591 w 592"/>
                  <a:gd name="T51" fmla="*/ 294 h 591"/>
                  <a:gd name="T52" fmla="*/ 591 w 592"/>
                  <a:gd name="T53" fmla="*/ 294 h 591"/>
                  <a:gd name="T54" fmla="*/ 558 w 592"/>
                  <a:gd name="T55" fmla="*/ 361 h 591"/>
                  <a:gd name="T56" fmla="*/ 492 w 592"/>
                  <a:gd name="T57" fmla="*/ 426 h 591"/>
                  <a:gd name="T58" fmla="*/ 427 w 592"/>
                  <a:gd name="T59" fmla="*/ 492 h 591"/>
                  <a:gd name="T60" fmla="*/ 360 w 592"/>
                  <a:gd name="T61" fmla="*/ 557 h 591"/>
                  <a:gd name="T62" fmla="*/ 360 w 592"/>
                  <a:gd name="T63" fmla="*/ 557 h 591"/>
                  <a:gd name="T64" fmla="*/ 295 w 592"/>
                  <a:gd name="T65" fmla="*/ 590 h 591"/>
                  <a:gd name="T66" fmla="*/ 295 w 592"/>
                  <a:gd name="T67" fmla="*/ 590 h 591"/>
                  <a:gd name="T68" fmla="*/ 230 w 592"/>
                  <a:gd name="T69" fmla="*/ 557 h 591"/>
                  <a:gd name="T70" fmla="*/ 164 w 592"/>
                  <a:gd name="T71" fmla="*/ 492 h 591"/>
                  <a:gd name="T72" fmla="*/ 99 w 592"/>
                  <a:gd name="T73" fmla="*/ 426 h 591"/>
                  <a:gd name="T74" fmla="*/ 33 w 592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4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4" y="262"/>
                      <a:pt x="263" y="273"/>
                      <a:pt x="263" y="294"/>
                    </a:cubicBezTo>
                    <a:close/>
                    <a:moveTo>
                      <a:pt x="33" y="361"/>
                    </a:move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4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7" y="98"/>
                    </a:lnTo>
                    <a:lnTo>
                      <a:pt x="492" y="164"/>
                    </a:ln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8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4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4" name="Freeform 181">
                <a:extLst>
                  <a:ext uri="{FF2B5EF4-FFF2-40B4-BE49-F238E27FC236}">
                    <a16:creationId xmlns:a16="http://schemas.microsoft.com/office/drawing/2014/main" id="{027738BB-08BC-484C-894D-5BD401D0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3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7 w 591"/>
                  <a:gd name="T41" fmla="*/ 229 h 591"/>
                  <a:gd name="T42" fmla="*/ 557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7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5" name="Freeform 182">
                <a:extLst>
                  <a:ext uri="{FF2B5EF4-FFF2-40B4-BE49-F238E27FC236}">
                    <a16:creationId xmlns:a16="http://schemas.microsoft.com/office/drawing/2014/main" id="{63DA0524-A484-8445-80E3-48E3E04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6 w 591"/>
                  <a:gd name="T21" fmla="*/ 229 h 591"/>
                  <a:gd name="T22" fmla="*/ 556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6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0 w 591"/>
                  <a:gd name="T35" fmla="*/ 557 h 591"/>
                  <a:gd name="T36" fmla="*/ 360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8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8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0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6" y="229"/>
                    </a:lnTo>
                    <a:lnTo>
                      <a:pt x="556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6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6" name="Freeform 183">
                <a:extLst>
                  <a:ext uri="{FF2B5EF4-FFF2-40B4-BE49-F238E27FC236}">
                    <a16:creationId xmlns:a16="http://schemas.microsoft.com/office/drawing/2014/main" id="{6AF99AC9-70EC-844F-8D98-3CD61D7DF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8 w 4721"/>
                  <a:gd name="T17" fmla="*/ 524 h 1148"/>
                  <a:gd name="T18" fmla="*/ 4196 w 4721"/>
                  <a:gd name="T19" fmla="*/ 426 h 1148"/>
                  <a:gd name="T20" fmla="*/ 3934 w 4721"/>
                  <a:gd name="T21" fmla="*/ 655 h 1148"/>
                  <a:gd name="T22" fmla="*/ 3672 w 4721"/>
                  <a:gd name="T23" fmla="*/ 918 h 1148"/>
                  <a:gd name="T24" fmla="*/ 3476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4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6 w 4721"/>
                  <a:gd name="T53" fmla="*/ 787 h 1148"/>
                  <a:gd name="T54" fmla="*/ 788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2 w 4721"/>
                  <a:gd name="T63" fmla="*/ 49 h 1148"/>
                  <a:gd name="T64" fmla="*/ 1214 w 4721"/>
                  <a:gd name="T65" fmla="*/ 197 h 1148"/>
                  <a:gd name="T66" fmla="*/ 1148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8 w 4721"/>
                  <a:gd name="T103" fmla="*/ 131 h 1148"/>
                  <a:gd name="T104" fmla="*/ 4328 w 4721"/>
                  <a:gd name="T105" fmla="*/ 262 h 1148"/>
                  <a:gd name="T106" fmla="*/ 4328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5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5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6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9" y="655"/>
                    </a:lnTo>
                    <a:lnTo>
                      <a:pt x="4393" y="590"/>
                    </a:lnTo>
                    <a:lnTo>
                      <a:pt x="4328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5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4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6" y="1114"/>
                    </a:lnTo>
                    <a:lnTo>
                      <a:pt x="3476" y="1114"/>
                    </a:lnTo>
                    <a:cubicBezTo>
                      <a:pt x="3453" y="1136"/>
                      <a:pt x="3432" y="1147"/>
                      <a:pt x="3409" y="1147"/>
                    </a:cubicBezTo>
                    <a:lnTo>
                      <a:pt x="3409" y="1147"/>
                    </a:lnTo>
                    <a:cubicBezTo>
                      <a:pt x="3388" y="1147"/>
                      <a:pt x="3366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1" y="722"/>
                    </a:lnTo>
                    <a:lnTo>
                      <a:pt x="2885" y="655"/>
                    </a:lnTo>
                    <a:lnTo>
                      <a:pt x="2689" y="459"/>
                    </a:lnTo>
                    <a:lnTo>
                      <a:pt x="2689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8" y="459"/>
                    </a:cubicBezTo>
                    <a:lnTo>
                      <a:pt x="1902" y="1114"/>
                    </a:lnTo>
                    <a:lnTo>
                      <a:pt x="1902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4" y="459"/>
                    </a:cubicBezTo>
                    <a:lnTo>
                      <a:pt x="919" y="524"/>
                    </a:lnTo>
                    <a:lnTo>
                      <a:pt x="853" y="590"/>
                    </a:lnTo>
                    <a:lnTo>
                      <a:pt x="788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1" y="852"/>
                    </a:lnTo>
                    <a:lnTo>
                      <a:pt x="526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20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20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6" y="787"/>
                    </a:lnTo>
                    <a:lnTo>
                      <a:pt x="591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8" y="524"/>
                    </a:lnTo>
                    <a:lnTo>
                      <a:pt x="853" y="459"/>
                    </a:lnTo>
                    <a:lnTo>
                      <a:pt x="919" y="394"/>
                    </a:lnTo>
                    <a:lnTo>
                      <a:pt x="919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9" y="262"/>
                    </a:cubicBezTo>
                    <a:lnTo>
                      <a:pt x="919" y="262"/>
                    </a:lnTo>
                    <a:cubicBezTo>
                      <a:pt x="897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7" y="153"/>
                      <a:pt x="919" y="131"/>
                    </a:cubicBezTo>
                    <a:lnTo>
                      <a:pt x="919" y="131"/>
                    </a:lnTo>
                    <a:cubicBezTo>
                      <a:pt x="940" y="109"/>
                      <a:pt x="957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1" y="17"/>
                      <a:pt x="1132" y="49"/>
                    </a:cubicBezTo>
                    <a:lnTo>
                      <a:pt x="1132" y="49"/>
                    </a:lnTo>
                    <a:cubicBezTo>
                      <a:pt x="1143" y="82"/>
                      <a:pt x="1159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9" y="284"/>
                      <a:pt x="1148" y="306"/>
                      <a:pt x="1148" y="328"/>
                    </a:cubicBezTo>
                    <a:lnTo>
                      <a:pt x="1148" y="328"/>
                    </a:lnTo>
                    <a:cubicBezTo>
                      <a:pt x="1148" y="349"/>
                      <a:pt x="1159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2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4" y="371"/>
                      <a:pt x="2525" y="349"/>
                      <a:pt x="2525" y="328"/>
                    </a:cubicBezTo>
                    <a:lnTo>
                      <a:pt x="2525" y="328"/>
                    </a:lnTo>
                    <a:cubicBezTo>
                      <a:pt x="2525" y="306"/>
                      <a:pt x="2514" y="284"/>
                      <a:pt x="2492" y="262"/>
                    </a:cubicBezTo>
                    <a:lnTo>
                      <a:pt x="2492" y="262"/>
                    </a:lnTo>
                    <a:cubicBezTo>
                      <a:pt x="2470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70" y="153"/>
                      <a:pt x="2492" y="131"/>
                    </a:cubicBezTo>
                    <a:lnTo>
                      <a:pt x="2492" y="131"/>
                    </a:lnTo>
                    <a:cubicBezTo>
                      <a:pt x="2514" y="109"/>
                      <a:pt x="2530" y="82"/>
                      <a:pt x="2541" y="49"/>
                    </a:cubicBezTo>
                    <a:lnTo>
                      <a:pt x="2541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6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7" y="175"/>
                      <a:pt x="2787" y="197"/>
                    </a:cubicBezTo>
                    <a:lnTo>
                      <a:pt x="2787" y="197"/>
                    </a:lnTo>
                    <a:cubicBezTo>
                      <a:pt x="2787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2" y="306"/>
                      <a:pt x="2722" y="328"/>
                    </a:cubicBezTo>
                    <a:lnTo>
                      <a:pt x="2722" y="328"/>
                    </a:lnTo>
                    <a:cubicBezTo>
                      <a:pt x="2722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1" y="590"/>
                    </a:lnTo>
                    <a:lnTo>
                      <a:pt x="3016" y="655"/>
                    </a:lnTo>
                    <a:lnTo>
                      <a:pt x="3082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6" y="1005"/>
                      <a:pt x="3388" y="1016"/>
                      <a:pt x="3409" y="1016"/>
                    </a:cubicBezTo>
                    <a:lnTo>
                      <a:pt x="3409" y="1016"/>
                    </a:lnTo>
                    <a:cubicBezTo>
                      <a:pt x="3432" y="1016"/>
                      <a:pt x="3453" y="1005"/>
                      <a:pt x="3476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4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8" y="349"/>
                      <a:pt x="4098" y="328"/>
                    </a:cubicBezTo>
                    <a:lnTo>
                      <a:pt x="4098" y="328"/>
                    </a:lnTo>
                    <a:cubicBezTo>
                      <a:pt x="4098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5" y="49"/>
                    </a:cubicBezTo>
                    <a:lnTo>
                      <a:pt x="4115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9" y="49"/>
                    </a:cubicBezTo>
                    <a:lnTo>
                      <a:pt x="4279" y="49"/>
                    </a:lnTo>
                    <a:cubicBezTo>
                      <a:pt x="4289" y="82"/>
                      <a:pt x="4306" y="109"/>
                      <a:pt x="4328" y="131"/>
                    </a:cubicBezTo>
                    <a:lnTo>
                      <a:pt x="4328" y="131"/>
                    </a:lnTo>
                    <a:cubicBezTo>
                      <a:pt x="4350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50" y="241"/>
                      <a:pt x="4328" y="262"/>
                    </a:cubicBezTo>
                    <a:lnTo>
                      <a:pt x="4328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8" y="394"/>
                    </a:cubicBezTo>
                    <a:lnTo>
                      <a:pt x="4393" y="459"/>
                    </a:lnTo>
                    <a:lnTo>
                      <a:pt x="4459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7FFBED80-CB47-3844-870A-040687705103}"/>
                </a:ext>
              </a:extLst>
            </p:cNvPr>
            <p:cNvGrpSpPr/>
            <p:nvPr/>
          </p:nvGrpSpPr>
          <p:grpSpPr>
            <a:xfrm>
              <a:off x="4452938" y="3525364"/>
              <a:ext cx="1700212" cy="709613"/>
              <a:chOff x="4452938" y="4003675"/>
              <a:chExt cx="1700212" cy="709613"/>
            </a:xfrm>
          </p:grpSpPr>
          <p:sp>
            <p:nvSpPr>
              <p:cNvPr id="523" name="Freeform 322">
                <a:extLst>
                  <a:ext uri="{FF2B5EF4-FFF2-40B4-BE49-F238E27FC236}">
                    <a16:creationId xmlns:a16="http://schemas.microsoft.com/office/drawing/2014/main" id="{4491454A-6ED6-F84C-A245-D6160CFA5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98950"/>
                <a:ext cx="1700212" cy="414338"/>
              </a:xfrm>
              <a:custGeom>
                <a:avLst/>
                <a:gdLst>
                  <a:gd name="T0" fmla="*/ 3408 w 4721"/>
                  <a:gd name="T1" fmla="*/ 919 h 1149"/>
                  <a:gd name="T2" fmla="*/ 3408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29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8 w 4721"/>
                  <a:gd name="T27" fmla="*/ 1148 h 1149"/>
                  <a:gd name="T28" fmla="*/ 3277 w 4721"/>
                  <a:gd name="T29" fmla="*/ 1016 h 1149"/>
                  <a:gd name="T30" fmla="*/ 3277 w 4721"/>
                  <a:gd name="T31" fmla="*/ 886 h 1149"/>
                  <a:gd name="T32" fmla="*/ 3277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8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2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7 w 4721"/>
                  <a:gd name="T99" fmla="*/ 492 h 1149"/>
                  <a:gd name="T100" fmla="*/ 3343 w 4721"/>
                  <a:gd name="T101" fmla="*/ 688 h 1149"/>
                  <a:gd name="T102" fmla="*/ 4130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1" y="951"/>
                    </a:moveTo>
                    <a:lnTo>
                      <a:pt x="3441" y="951"/>
                    </a:lnTo>
                    <a:cubicBezTo>
                      <a:pt x="3441" y="929"/>
                      <a:pt x="3431" y="919"/>
                      <a:pt x="3408" y="919"/>
                    </a:cubicBezTo>
                    <a:lnTo>
                      <a:pt x="3408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8" y="984"/>
                    </a:cubicBezTo>
                    <a:lnTo>
                      <a:pt x="3408" y="984"/>
                    </a:lnTo>
                    <a:cubicBezTo>
                      <a:pt x="3431" y="984"/>
                      <a:pt x="3441" y="973"/>
                      <a:pt x="3441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7" y="919"/>
                      <a:pt x="1836" y="919"/>
                    </a:cubicBezTo>
                    <a:lnTo>
                      <a:pt x="1836" y="919"/>
                    </a:lnTo>
                    <a:cubicBezTo>
                      <a:pt x="1813" y="919"/>
                      <a:pt x="1802" y="929"/>
                      <a:pt x="1802" y="951"/>
                    </a:cubicBezTo>
                    <a:lnTo>
                      <a:pt x="1802" y="951"/>
                    </a:lnTo>
                    <a:cubicBezTo>
                      <a:pt x="1802" y="973"/>
                      <a:pt x="1813" y="984"/>
                      <a:pt x="1836" y="984"/>
                    </a:cubicBezTo>
                    <a:lnTo>
                      <a:pt x="1836" y="984"/>
                    </a:lnTo>
                    <a:cubicBezTo>
                      <a:pt x="1857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2" y="919"/>
                    </a:cubicBezTo>
                    <a:lnTo>
                      <a:pt x="262" y="919"/>
                    </a:lnTo>
                    <a:cubicBezTo>
                      <a:pt x="240" y="919"/>
                      <a:pt x="229" y="929"/>
                      <a:pt x="229" y="951"/>
                    </a:cubicBezTo>
                    <a:lnTo>
                      <a:pt x="229" y="951"/>
                    </a:lnTo>
                    <a:cubicBezTo>
                      <a:pt x="229" y="973"/>
                      <a:pt x="240" y="984"/>
                      <a:pt x="262" y="984"/>
                    </a:cubicBezTo>
                    <a:lnTo>
                      <a:pt x="262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3" y="427"/>
                    </a:lnTo>
                    <a:lnTo>
                      <a:pt x="4458" y="361"/>
                    </a:lnTo>
                    <a:lnTo>
                      <a:pt x="4392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0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2" y="929"/>
                      <a:pt x="3572" y="951"/>
                    </a:cubicBezTo>
                    <a:lnTo>
                      <a:pt x="3572" y="951"/>
                    </a:lnTo>
                    <a:cubicBezTo>
                      <a:pt x="3572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79" y="1132"/>
                      <a:pt x="3453" y="1148"/>
                      <a:pt x="3408" y="1148"/>
                    </a:cubicBezTo>
                    <a:lnTo>
                      <a:pt x="3408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7" y="1016"/>
                    </a:cubicBezTo>
                    <a:lnTo>
                      <a:pt x="3277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7" y="886"/>
                    </a:cubicBezTo>
                    <a:lnTo>
                      <a:pt x="3277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7" y="755"/>
                    </a:cubicBezTo>
                    <a:lnTo>
                      <a:pt x="3212" y="688"/>
                    </a:ln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2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8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6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6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6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3" y="755"/>
                    </a:lnTo>
                    <a:lnTo>
                      <a:pt x="393" y="755"/>
                    </a:lnTo>
                    <a:cubicBezTo>
                      <a:pt x="371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1" y="863"/>
                      <a:pt x="393" y="886"/>
                    </a:cubicBezTo>
                    <a:lnTo>
                      <a:pt x="393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3" y="1016"/>
                    </a:cubicBezTo>
                    <a:lnTo>
                      <a:pt x="393" y="1016"/>
                    </a:lnTo>
                    <a:cubicBezTo>
                      <a:pt x="371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3" y="1132"/>
                      <a:pt x="306" y="1148"/>
                      <a:pt x="262" y="1148"/>
                    </a:cubicBezTo>
                    <a:lnTo>
                      <a:pt x="262" y="1148"/>
                    </a:lnTo>
                    <a:cubicBezTo>
                      <a:pt x="219" y="1148"/>
                      <a:pt x="191" y="1132"/>
                      <a:pt x="180" y="1098"/>
                    </a:cubicBezTo>
                    <a:lnTo>
                      <a:pt x="180" y="1098"/>
                    </a:lnTo>
                    <a:cubicBezTo>
                      <a:pt x="169" y="1065"/>
                      <a:pt x="152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8" y="973"/>
                      <a:pt x="98" y="951"/>
                    </a:cubicBezTo>
                    <a:lnTo>
                      <a:pt x="98" y="951"/>
                    </a:lnTo>
                    <a:cubicBezTo>
                      <a:pt x="98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2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2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2"/>
                    </a:lnTo>
                    <a:lnTo>
                      <a:pt x="2163" y="427"/>
                    </a:lnTo>
                    <a:lnTo>
                      <a:pt x="2229" y="361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19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7" y="492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24" name="Freeform 323">
                <a:extLst>
                  <a:ext uri="{FF2B5EF4-FFF2-40B4-BE49-F238E27FC236}">
                    <a16:creationId xmlns:a16="http://schemas.microsoft.com/office/drawing/2014/main" id="{E547FA2C-B261-2A43-BB0D-4CF3B5E49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171950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2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7 w 4721"/>
                  <a:gd name="T53" fmla="*/ 491 h 847"/>
                  <a:gd name="T54" fmla="*/ 3277 w 4721"/>
                  <a:gd name="T55" fmla="*/ 623 h 847"/>
                  <a:gd name="T56" fmla="*/ 3343 w 4721"/>
                  <a:gd name="T57" fmla="*/ 688 h 847"/>
                  <a:gd name="T58" fmla="*/ 3408 w 4721"/>
                  <a:gd name="T59" fmla="*/ 722 h 847"/>
                  <a:gd name="T60" fmla="*/ 4130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0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19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5 w 4721"/>
                  <a:gd name="T99" fmla="*/ 295 h 847"/>
                  <a:gd name="T100" fmla="*/ 2163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1"/>
                    </a:lnTo>
                    <a:lnTo>
                      <a:pt x="2163" y="426"/>
                    </a:lnTo>
                    <a:lnTo>
                      <a:pt x="2229" y="360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19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7" y="491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3" y="426"/>
                    </a:lnTo>
                    <a:lnTo>
                      <a:pt x="4458" y="360"/>
                    </a:lnTo>
                    <a:lnTo>
                      <a:pt x="4392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0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3"/>
                      <a:pt x="3212" y="688"/>
                      <a:pt x="3212" y="688"/>
                    </a:cubicBez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0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1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5" name="Freeform 324">
                <a:extLst>
                  <a:ext uri="{FF2B5EF4-FFF2-40B4-BE49-F238E27FC236}">
                    <a16:creationId xmlns:a16="http://schemas.microsoft.com/office/drawing/2014/main" id="{1DF3AEE9-9B82-F445-BCE7-88E2515E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33863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2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7 w 4721"/>
                  <a:gd name="T53" fmla="*/ 493 h 847"/>
                  <a:gd name="T54" fmla="*/ 3277 w 4721"/>
                  <a:gd name="T55" fmla="*/ 624 h 847"/>
                  <a:gd name="T56" fmla="*/ 3343 w 4721"/>
                  <a:gd name="T57" fmla="*/ 689 h 847"/>
                  <a:gd name="T58" fmla="*/ 3408 w 4721"/>
                  <a:gd name="T59" fmla="*/ 722 h 847"/>
                  <a:gd name="T60" fmla="*/ 4130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0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19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5 w 4721"/>
                  <a:gd name="T99" fmla="*/ 296 h 847"/>
                  <a:gd name="T100" fmla="*/ 2163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3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2"/>
                      <a:pt x="1115" y="34"/>
                    </a:cubicBezTo>
                    <a:lnTo>
                      <a:pt x="1245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8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2" y="558"/>
                    </a:lnTo>
                    <a:lnTo>
                      <a:pt x="2098" y="493"/>
                    </a:lnTo>
                    <a:lnTo>
                      <a:pt x="2163" y="428"/>
                    </a:lnTo>
                    <a:lnTo>
                      <a:pt x="2229" y="361"/>
                    </a:lnTo>
                    <a:lnTo>
                      <a:pt x="2294" y="296"/>
                    </a:lnTo>
                    <a:lnTo>
                      <a:pt x="2360" y="231"/>
                    </a:lnTo>
                    <a:lnTo>
                      <a:pt x="2425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19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7" y="493"/>
                    </a:lnTo>
                    <a:lnTo>
                      <a:pt x="3212" y="558"/>
                    </a:lnTo>
                    <a:lnTo>
                      <a:pt x="3277" y="624"/>
                    </a:lnTo>
                    <a:lnTo>
                      <a:pt x="3343" y="689"/>
                    </a:lnTo>
                    <a:lnTo>
                      <a:pt x="3343" y="689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9"/>
                    </a:cubicBezTo>
                    <a:lnTo>
                      <a:pt x="4130" y="34"/>
                    </a:lnTo>
                    <a:lnTo>
                      <a:pt x="4130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3" y="428"/>
                    </a:lnTo>
                    <a:lnTo>
                      <a:pt x="4458" y="361"/>
                    </a:lnTo>
                    <a:lnTo>
                      <a:pt x="4392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0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5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4"/>
                      <a:pt x="3212" y="689"/>
                      <a:pt x="3212" y="689"/>
                    </a:cubicBezTo>
                    <a:lnTo>
                      <a:pt x="3147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19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5" y="296"/>
                    </a:lnTo>
                    <a:lnTo>
                      <a:pt x="2229" y="493"/>
                    </a:lnTo>
                    <a:lnTo>
                      <a:pt x="2163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6" name="Freeform 325">
                <a:extLst>
                  <a:ext uri="{FF2B5EF4-FFF2-40B4-BE49-F238E27FC236}">
                    <a16:creationId xmlns:a16="http://schemas.microsoft.com/office/drawing/2014/main" id="{D010DA66-0758-DD42-9646-AD4A3B9E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7 w 591"/>
                  <a:gd name="T9" fmla="*/ 294 h 591"/>
                  <a:gd name="T10" fmla="*/ 327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29 w 591"/>
                  <a:gd name="T33" fmla="*/ 33 h 591"/>
                  <a:gd name="T34" fmla="*/ 229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1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1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29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7" y="317"/>
                      <a:pt x="327" y="294"/>
                    </a:cubicBezTo>
                    <a:lnTo>
                      <a:pt x="327" y="294"/>
                    </a:lnTo>
                    <a:cubicBezTo>
                      <a:pt x="327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7" name="Freeform 326">
                <a:extLst>
                  <a:ext uri="{FF2B5EF4-FFF2-40B4-BE49-F238E27FC236}">
                    <a16:creationId xmlns:a16="http://schemas.microsoft.com/office/drawing/2014/main" id="{12ADFE59-3F60-D14F-8B4B-93B986816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9 w 591"/>
                  <a:gd name="T9" fmla="*/ 294 h 591"/>
                  <a:gd name="T10" fmla="*/ 329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8 w 591"/>
                  <a:gd name="T41" fmla="*/ 229 h 591"/>
                  <a:gd name="T42" fmla="*/ 558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8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8" y="328"/>
                      <a:pt x="329" y="317"/>
                      <a:pt x="329" y="294"/>
                    </a:cubicBezTo>
                    <a:lnTo>
                      <a:pt x="329" y="294"/>
                    </a:lnTo>
                    <a:cubicBezTo>
                      <a:pt x="329" y="273"/>
                      <a:pt x="318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8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8" name="Freeform 327">
                <a:extLst>
                  <a:ext uri="{FF2B5EF4-FFF2-40B4-BE49-F238E27FC236}">
                    <a16:creationId xmlns:a16="http://schemas.microsoft.com/office/drawing/2014/main" id="{EE2CE965-6ED7-0243-94C4-F5E12D8D4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9" name="Freeform 328">
                <a:extLst>
                  <a:ext uri="{FF2B5EF4-FFF2-40B4-BE49-F238E27FC236}">
                    <a16:creationId xmlns:a16="http://schemas.microsoft.com/office/drawing/2014/main" id="{76E766CE-BCE4-A445-A8A4-FE8A4FCA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1 w 4721"/>
                  <a:gd name="T9" fmla="*/ 197 h 1148"/>
                  <a:gd name="T10" fmla="*/ 1016 w 4721"/>
                  <a:gd name="T11" fmla="*/ 197 h 1148"/>
                  <a:gd name="T12" fmla="*/ 4523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7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2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2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5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7 w 4721"/>
                  <a:gd name="T89" fmla="*/ 918 h 1148"/>
                  <a:gd name="T90" fmla="*/ 3408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8" y="197"/>
                    </a:moveTo>
                    <a:lnTo>
                      <a:pt x="4228" y="197"/>
                    </a:lnTo>
                    <a:cubicBezTo>
                      <a:pt x="4228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8" y="219"/>
                      <a:pt x="4228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0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0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1" y="197"/>
                    </a:moveTo>
                    <a:lnTo>
                      <a:pt x="1081" y="197"/>
                    </a:lnTo>
                    <a:cubicBezTo>
                      <a:pt x="1081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6" y="175"/>
                      <a:pt x="1016" y="197"/>
                    </a:cubicBezTo>
                    <a:lnTo>
                      <a:pt x="1016" y="197"/>
                    </a:lnTo>
                    <a:cubicBezTo>
                      <a:pt x="1016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1" y="219"/>
                      <a:pt x="1081" y="197"/>
                    </a:cubicBezTo>
                    <a:close/>
                    <a:moveTo>
                      <a:pt x="4523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3" y="722"/>
                    </a:lnTo>
                    <a:lnTo>
                      <a:pt x="4458" y="655"/>
                    </a:lnTo>
                    <a:lnTo>
                      <a:pt x="4392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0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6" y="852"/>
                    </a:lnTo>
                    <a:lnTo>
                      <a:pt x="3671" y="918"/>
                    </a:lnTo>
                    <a:lnTo>
                      <a:pt x="3605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8" y="1147"/>
                    </a:cubicBezTo>
                    <a:lnTo>
                      <a:pt x="3408" y="1147"/>
                    </a:lnTo>
                    <a:cubicBezTo>
                      <a:pt x="3387" y="1147"/>
                      <a:pt x="3365" y="1136"/>
                      <a:pt x="3343" y="1114"/>
                    </a:cubicBezTo>
                    <a:lnTo>
                      <a:pt x="3277" y="1049"/>
                    </a:lnTo>
                    <a:lnTo>
                      <a:pt x="3212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0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7" y="1147"/>
                      <a:pt x="1836" y="1147"/>
                    </a:cubicBezTo>
                    <a:lnTo>
                      <a:pt x="1836" y="1147"/>
                    </a:lnTo>
                    <a:cubicBezTo>
                      <a:pt x="1813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5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3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2" y="1147"/>
                    </a:cubicBezTo>
                    <a:lnTo>
                      <a:pt x="262" y="1147"/>
                    </a:lnTo>
                    <a:cubicBezTo>
                      <a:pt x="240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0" y="1016"/>
                      <a:pt x="262" y="1016"/>
                    </a:cubicBezTo>
                    <a:lnTo>
                      <a:pt x="262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3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39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39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5" y="219"/>
                      <a:pt x="885" y="197"/>
                    </a:cubicBezTo>
                    <a:lnTo>
                      <a:pt x="885" y="197"/>
                    </a:lnTo>
                    <a:cubicBezTo>
                      <a:pt x="885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39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3" y="1016"/>
                      <a:pt x="1836" y="1016"/>
                    </a:cubicBezTo>
                    <a:lnTo>
                      <a:pt x="1836" y="1016"/>
                    </a:lnTo>
                    <a:cubicBezTo>
                      <a:pt x="1857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3" y="722"/>
                    </a:lnTo>
                    <a:lnTo>
                      <a:pt x="2229" y="655"/>
                    </a:lnTo>
                    <a:lnTo>
                      <a:pt x="2425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8" y="219"/>
                      <a:pt x="2458" y="197"/>
                    </a:cubicBezTo>
                    <a:lnTo>
                      <a:pt x="2458" y="197"/>
                    </a:lnTo>
                    <a:cubicBezTo>
                      <a:pt x="2458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29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1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1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1" y="371"/>
                      <a:pt x="2753" y="394"/>
                    </a:cubicBezTo>
                    <a:lnTo>
                      <a:pt x="2819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7" y="787"/>
                    </a:lnTo>
                    <a:lnTo>
                      <a:pt x="3212" y="852"/>
                    </a:lnTo>
                    <a:lnTo>
                      <a:pt x="3277" y="918"/>
                    </a:lnTo>
                    <a:lnTo>
                      <a:pt x="3343" y="984"/>
                    </a:lnTo>
                    <a:lnTo>
                      <a:pt x="3343" y="984"/>
                    </a:lnTo>
                    <a:cubicBezTo>
                      <a:pt x="3365" y="1005"/>
                      <a:pt x="3387" y="1016"/>
                      <a:pt x="3408" y="1016"/>
                    </a:cubicBezTo>
                    <a:lnTo>
                      <a:pt x="3408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5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4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59" y="175"/>
                      <a:pt x="4359" y="197"/>
                    </a:cubicBezTo>
                    <a:lnTo>
                      <a:pt x="4359" y="197"/>
                    </a:lnTo>
                    <a:cubicBezTo>
                      <a:pt x="4359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2" y="459"/>
                    </a:lnTo>
                    <a:lnTo>
                      <a:pt x="4458" y="524"/>
                    </a:lnTo>
                    <a:lnTo>
                      <a:pt x="4523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CF7610B8-BAA5-F043-B5C2-439DA2250364}"/>
                </a:ext>
              </a:extLst>
            </p:cNvPr>
            <p:cNvGrpSpPr/>
            <p:nvPr/>
          </p:nvGrpSpPr>
          <p:grpSpPr>
            <a:xfrm>
              <a:off x="6151563" y="3525364"/>
              <a:ext cx="1700212" cy="709613"/>
              <a:chOff x="6151563" y="4003675"/>
              <a:chExt cx="1700212" cy="709613"/>
            </a:xfrm>
          </p:grpSpPr>
          <p:sp>
            <p:nvSpPr>
              <p:cNvPr id="516" name="Freeform 467">
                <a:extLst>
                  <a:ext uri="{FF2B5EF4-FFF2-40B4-BE49-F238E27FC236}">
                    <a16:creationId xmlns:a16="http://schemas.microsoft.com/office/drawing/2014/main" id="{7F8565CC-9BE2-5A4D-925E-B7FC51A8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1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1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2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0" y="1098"/>
                    </a:cubicBezTo>
                    <a:lnTo>
                      <a:pt x="180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5"/>
                    </a:lnTo>
                    <a:lnTo>
                      <a:pt x="2491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7" name="Freeform 468">
                <a:extLst>
                  <a:ext uri="{FF2B5EF4-FFF2-40B4-BE49-F238E27FC236}">
                    <a16:creationId xmlns:a16="http://schemas.microsoft.com/office/drawing/2014/main" id="{16FDDE41-C48C-5249-B1E9-528CF402B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171950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1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29" y="360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4"/>
                    </a:lnTo>
                    <a:lnTo>
                      <a:pt x="2491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1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18" name="Freeform 469">
                <a:extLst>
                  <a:ext uri="{FF2B5EF4-FFF2-40B4-BE49-F238E27FC236}">
                    <a16:creationId xmlns:a16="http://schemas.microsoft.com/office/drawing/2014/main" id="{3F96750A-F3AB-A04D-BC0D-9E09FCE1E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33863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1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29" y="361"/>
                    </a:lnTo>
                    <a:lnTo>
                      <a:pt x="2295" y="296"/>
                    </a:lnTo>
                    <a:lnTo>
                      <a:pt x="2360" y="231"/>
                    </a:lnTo>
                    <a:lnTo>
                      <a:pt x="2426" y="164"/>
                    </a:lnTo>
                    <a:lnTo>
                      <a:pt x="2491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1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6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1" y="231"/>
                    </a:lnTo>
                    <a:lnTo>
                      <a:pt x="2426" y="296"/>
                    </a:lnTo>
                    <a:lnTo>
                      <a:pt x="2229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19" name="Freeform 470">
                <a:extLst>
                  <a:ext uri="{FF2B5EF4-FFF2-40B4-BE49-F238E27FC236}">
                    <a16:creationId xmlns:a16="http://schemas.microsoft.com/office/drawing/2014/main" id="{A2E30C93-5978-974C-9BBA-8D8772D3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0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0" name="Freeform 471">
                <a:extLst>
                  <a:ext uri="{FF2B5EF4-FFF2-40B4-BE49-F238E27FC236}">
                    <a16:creationId xmlns:a16="http://schemas.microsoft.com/office/drawing/2014/main" id="{5FC0A319-F288-9245-81B2-6A80446A2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763" y="4440238"/>
                <a:ext cx="212725" cy="212725"/>
              </a:xfrm>
              <a:custGeom>
                <a:avLst/>
                <a:gdLst>
                  <a:gd name="T0" fmla="*/ 261 w 590"/>
                  <a:gd name="T1" fmla="*/ 294 h 591"/>
                  <a:gd name="T2" fmla="*/ 261 w 590"/>
                  <a:gd name="T3" fmla="*/ 294 h 591"/>
                  <a:gd name="T4" fmla="*/ 294 w 590"/>
                  <a:gd name="T5" fmla="*/ 328 h 591"/>
                  <a:gd name="T6" fmla="*/ 294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4 w 590"/>
                  <a:gd name="T13" fmla="*/ 262 h 591"/>
                  <a:gd name="T14" fmla="*/ 294 w 590"/>
                  <a:gd name="T15" fmla="*/ 262 h 591"/>
                  <a:gd name="T16" fmla="*/ 261 w 590"/>
                  <a:gd name="T17" fmla="*/ 294 h 591"/>
                  <a:gd name="T18" fmla="*/ 229 w 590"/>
                  <a:gd name="T19" fmla="*/ 557 h 591"/>
                  <a:gd name="T20" fmla="*/ 32 w 590"/>
                  <a:gd name="T21" fmla="*/ 361 h 591"/>
                  <a:gd name="T22" fmla="*/ 32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2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4 w 590"/>
                  <a:gd name="T35" fmla="*/ 0 h 591"/>
                  <a:gd name="T36" fmla="*/ 294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4 w 590"/>
                  <a:gd name="T55" fmla="*/ 590 h 591"/>
                  <a:gd name="T56" fmla="*/ 294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1" y="294"/>
                    </a:moveTo>
                    <a:lnTo>
                      <a:pt x="261" y="294"/>
                    </a:lnTo>
                    <a:cubicBezTo>
                      <a:pt x="261" y="317"/>
                      <a:pt x="273" y="328"/>
                      <a:pt x="294" y="328"/>
                    </a:cubicBezTo>
                    <a:lnTo>
                      <a:pt x="294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4" y="262"/>
                    </a:cubicBezTo>
                    <a:lnTo>
                      <a:pt x="294" y="262"/>
                    </a:lnTo>
                    <a:cubicBezTo>
                      <a:pt x="273" y="262"/>
                      <a:pt x="261" y="273"/>
                      <a:pt x="261" y="294"/>
                    </a:cubicBezTo>
                    <a:close/>
                    <a:moveTo>
                      <a:pt x="229" y="557"/>
                    </a:moveTo>
                    <a:lnTo>
                      <a:pt x="32" y="361"/>
                    </a:ln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4" y="0"/>
                    </a:cubicBezTo>
                    <a:lnTo>
                      <a:pt x="294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4" y="590"/>
                    </a:cubicBezTo>
                    <a:lnTo>
                      <a:pt x="294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1" name="Freeform 472">
                <a:extLst>
                  <a:ext uri="{FF2B5EF4-FFF2-40B4-BE49-F238E27FC236}">
                    <a16:creationId xmlns:a16="http://schemas.microsoft.com/office/drawing/2014/main" id="{E489D8E4-2AC7-C64F-AC8D-5EFD01FDA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025" y="4440238"/>
                <a:ext cx="212725" cy="212725"/>
              </a:xfrm>
              <a:custGeom>
                <a:avLst/>
                <a:gdLst>
                  <a:gd name="T0" fmla="*/ 328 w 591"/>
                  <a:gd name="T1" fmla="*/ 294 h 591"/>
                  <a:gd name="T2" fmla="*/ 328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3 w 591"/>
                  <a:gd name="T9" fmla="*/ 294 h 591"/>
                  <a:gd name="T10" fmla="*/ 263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8 w 591"/>
                  <a:gd name="T17" fmla="*/ 294 h 591"/>
                  <a:gd name="T18" fmla="*/ 492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2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2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1" y="33"/>
                    </a:cubicBezTo>
                    <a:lnTo>
                      <a:pt x="426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2" name="Freeform 473">
                <a:extLst>
                  <a:ext uri="{FF2B5EF4-FFF2-40B4-BE49-F238E27FC236}">
                    <a16:creationId xmlns:a16="http://schemas.microsoft.com/office/drawing/2014/main" id="{9E0FB682-5EC4-E541-ADE5-A05552E41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1 w 4721"/>
                  <a:gd name="T73" fmla="*/ 394 h 1148"/>
                  <a:gd name="T74" fmla="*/ 2491 w 4721"/>
                  <a:gd name="T75" fmla="*/ 262 h 1148"/>
                  <a:gd name="T76" fmla="*/ 2491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1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1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1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1" y="918"/>
                    </a:lnTo>
                    <a:lnTo>
                      <a:pt x="3606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6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2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2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29" y="655"/>
                    </a:lnTo>
                    <a:lnTo>
                      <a:pt x="2426" y="459"/>
                    </a:lnTo>
                    <a:lnTo>
                      <a:pt x="2491" y="394"/>
                    </a:lnTo>
                    <a:lnTo>
                      <a:pt x="2491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1" y="262"/>
                    </a:cubicBezTo>
                    <a:lnTo>
                      <a:pt x="2491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1" y="131"/>
                    </a:cubicBezTo>
                    <a:lnTo>
                      <a:pt x="2491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3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6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71320A0-7B65-4A30-AD83-A57E10DEABB8}"/>
              </a:ext>
            </a:extLst>
          </p:cNvPr>
          <p:cNvSpPr/>
          <p:nvPr/>
        </p:nvSpPr>
        <p:spPr>
          <a:xfrm>
            <a:off x="4729699" y="79832"/>
            <a:ext cx="1297896" cy="427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B32B91-DDA9-4CC9-B12A-E6526EEF0EFC}"/>
              </a:ext>
            </a:extLst>
          </p:cNvPr>
          <p:cNvSpPr/>
          <p:nvPr/>
        </p:nvSpPr>
        <p:spPr>
          <a:xfrm>
            <a:off x="4960142" y="5106000"/>
            <a:ext cx="1135858" cy="3619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0B33F0C-0BD4-428A-AB81-765099025F38}"/>
              </a:ext>
            </a:extLst>
          </p:cNvPr>
          <p:cNvSpPr/>
          <p:nvPr/>
        </p:nvSpPr>
        <p:spPr>
          <a:xfrm>
            <a:off x="3991483" y="765414"/>
            <a:ext cx="2454678" cy="768008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requests to add money to the </a:t>
            </a:r>
            <a:r>
              <a:rPr lang="en-US" sz="1400" dirty="0" err="1"/>
              <a:t>Phonepe</a:t>
            </a:r>
            <a:r>
              <a:rPr lang="en-US" sz="1400" dirty="0"/>
              <a:t> Wallet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BA8C148-1FB2-49E1-A03C-11BEEE2CD0E5}"/>
              </a:ext>
            </a:extLst>
          </p:cNvPr>
          <p:cNvSpPr/>
          <p:nvPr/>
        </p:nvSpPr>
        <p:spPr>
          <a:xfrm>
            <a:off x="3565721" y="1654528"/>
            <a:ext cx="3151472" cy="121259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sz="1400" dirty="0" err="1"/>
              <a:t>Phonepe</a:t>
            </a:r>
            <a:r>
              <a:rPr lang="en-US" sz="1400" dirty="0"/>
              <a:t> Server</a:t>
            </a:r>
          </a:p>
          <a:p>
            <a:pPr algn="ctr"/>
            <a:r>
              <a:rPr lang="en-US" sz="1400" dirty="0"/>
              <a:t>Requested amount&lt;=Balance in the bank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F269E3E-43EC-4377-91AA-004FEA5EB8EC}"/>
              </a:ext>
            </a:extLst>
          </p:cNvPr>
          <p:cNvSpPr/>
          <p:nvPr/>
        </p:nvSpPr>
        <p:spPr>
          <a:xfrm>
            <a:off x="7668792" y="3464691"/>
            <a:ext cx="2331380" cy="108428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amount added to </a:t>
            </a:r>
            <a:r>
              <a:rPr lang="en-US" sz="1400" dirty="0" err="1"/>
              <a:t>Phonepe</a:t>
            </a:r>
            <a:r>
              <a:rPr lang="en-US" sz="1400" dirty="0"/>
              <a:t> Wallet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FCEBD25-978E-4C1B-9412-8ECDCE50661A}"/>
              </a:ext>
            </a:extLst>
          </p:cNvPr>
          <p:cNvSpPr/>
          <p:nvPr/>
        </p:nvSpPr>
        <p:spPr>
          <a:xfrm>
            <a:off x="8333453" y="1883771"/>
            <a:ext cx="2114579" cy="94605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amount deducted from the bank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432DA35-E202-44FB-9590-0A984AFB7CDE}"/>
              </a:ext>
            </a:extLst>
          </p:cNvPr>
          <p:cNvSpPr/>
          <p:nvPr/>
        </p:nvSpPr>
        <p:spPr>
          <a:xfrm>
            <a:off x="999502" y="2725615"/>
            <a:ext cx="2004238" cy="94605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sent to the user for insufficient balance in the bank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472B9-4D00-4271-BB7E-069B4FE56B8D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378647" y="507271"/>
            <a:ext cx="0" cy="32368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8523FA-D61B-4067-A96C-4799A60D9042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378647" y="507271"/>
            <a:ext cx="17025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6B3FDF-8E15-4AE9-9B35-17AC174AE312}"/>
              </a:ext>
            </a:extLst>
          </p:cNvPr>
          <p:cNvCxnSpPr>
            <a:stCxn id="4" idx="4"/>
          </p:cNvCxnSpPr>
          <p:nvPr/>
        </p:nvCxnSpPr>
        <p:spPr>
          <a:xfrm flipH="1">
            <a:off x="5198521" y="1533422"/>
            <a:ext cx="20301" cy="22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1C7101-C774-4731-99B0-EBE788C26147}"/>
              </a:ext>
            </a:extLst>
          </p:cNvPr>
          <p:cNvCxnSpPr>
            <a:stCxn id="5" idx="3"/>
          </p:cNvCxnSpPr>
          <p:nvPr/>
        </p:nvCxnSpPr>
        <p:spPr>
          <a:xfrm>
            <a:off x="6717193" y="2260824"/>
            <a:ext cx="1827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5DCE1A-6BEC-4ED0-8A84-3D3ED5BD4209}"/>
              </a:ext>
            </a:extLst>
          </p:cNvPr>
          <p:cNvCxnSpPr>
            <a:stCxn id="8" idx="3"/>
            <a:endCxn id="7" idx="0"/>
          </p:cNvCxnSpPr>
          <p:nvPr/>
        </p:nvCxnSpPr>
        <p:spPr>
          <a:xfrm flipH="1">
            <a:off x="9067620" y="2829824"/>
            <a:ext cx="111665" cy="63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EDDE5D-8F78-4077-BE8B-6B1005BDE328}"/>
              </a:ext>
            </a:extLst>
          </p:cNvPr>
          <p:cNvCxnSpPr>
            <a:stCxn id="5" idx="1"/>
            <a:endCxn id="9" idx="3"/>
          </p:cNvCxnSpPr>
          <p:nvPr/>
        </p:nvCxnSpPr>
        <p:spPr>
          <a:xfrm rot="10800000" flipV="1">
            <a:off x="3003741" y="2260824"/>
            <a:ext cx="561981" cy="9378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972FB95-A106-4A2E-BA6B-C8619E00ACF9}"/>
              </a:ext>
            </a:extLst>
          </p:cNvPr>
          <p:cNvCxnSpPr>
            <a:stCxn id="9" idx="2"/>
            <a:endCxn id="41" idx="1"/>
          </p:cNvCxnSpPr>
          <p:nvPr/>
        </p:nvCxnSpPr>
        <p:spPr>
          <a:xfrm rot="16200000" flipH="1">
            <a:off x="2820387" y="2852902"/>
            <a:ext cx="1487332" cy="3124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224922-1779-4B80-B940-57530FC8C2CF}"/>
              </a:ext>
            </a:extLst>
          </p:cNvPr>
          <p:cNvCxnSpPr>
            <a:stCxn id="7" idx="4"/>
            <a:endCxn id="41" idx="0"/>
          </p:cNvCxnSpPr>
          <p:nvPr/>
        </p:nvCxnSpPr>
        <p:spPr>
          <a:xfrm rot="5400000">
            <a:off x="6902764" y="3174282"/>
            <a:ext cx="557026" cy="3306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C281593-FD18-4905-B267-449BE5A52CB8}"/>
              </a:ext>
            </a:extLst>
          </p:cNvPr>
          <p:cNvSpPr/>
          <p:nvPr/>
        </p:nvSpPr>
        <p:spPr>
          <a:xfrm>
            <a:off x="6717193" y="1882361"/>
            <a:ext cx="1231053" cy="42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A65490-C1C8-484A-90BA-5DE1360AA671}"/>
              </a:ext>
            </a:extLst>
          </p:cNvPr>
          <p:cNvSpPr/>
          <p:nvPr/>
        </p:nvSpPr>
        <p:spPr>
          <a:xfrm>
            <a:off x="2602375" y="1897270"/>
            <a:ext cx="1231053" cy="42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D73E00-823A-44B5-8232-77B6B37E96C5}"/>
              </a:ext>
            </a:extLst>
          </p:cNvPr>
          <p:cNvSpPr/>
          <p:nvPr/>
        </p:nvSpPr>
        <p:spPr>
          <a:xfrm>
            <a:off x="581125" y="337448"/>
            <a:ext cx="2288956" cy="1923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ADDING MONEY TO PHONEPE WALLET</a:t>
            </a:r>
          </a:p>
          <a:p>
            <a:r>
              <a:rPr lang="en-US" sz="2400" b="1" dirty="0"/>
              <a:t>(</a:t>
            </a:r>
            <a:r>
              <a:rPr lang="en-US" b="1" dirty="0"/>
              <a:t>WHEN NETWORK IS AVAILABLE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510">
            <a:extLst>
              <a:ext uri="{FF2B5EF4-FFF2-40B4-BE49-F238E27FC236}">
                <a16:creationId xmlns:a16="http://schemas.microsoft.com/office/drawing/2014/main" id="{3E3A0457-21E1-2840-8B21-662296A939EC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-204000" y="5667997"/>
            <a:ext cx="12600000" cy="1315321"/>
            <a:chOff x="1054100" y="3525364"/>
            <a:chExt cx="6797675" cy="70961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40F2012-D30D-094F-B229-2108482C481C}"/>
                </a:ext>
              </a:extLst>
            </p:cNvPr>
            <p:cNvGrpSpPr/>
            <p:nvPr/>
          </p:nvGrpSpPr>
          <p:grpSpPr>
            <a:xfrm>
              <a:off x="1054100" y="3525364"/>
              <a:ext cx="1700213" cy="709613"/>
              <a:chOff x="1054100" y="4003675"/>
              <a:chExt cx="1700213" cy="709613"/>
            </a:xfrm>
          </p:grpSpPr>
          <p:sp>
            <p:nvSpPr>
              <p:cNvPr id="537" name="Freeform 32">
                <a:extLst>
                  <a:ext uri="{FF2B5EF4-FFF2-40B4-BE49-F238E27FC236}">
                    <a16:creationId xmlns:a16="http://schemas.microsoft.com/office/drawing/2014/main" id="{5E292C07-8F81-AA4A-A43F-0CE4FC45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98950"/>
                <a:ext cx="1700213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30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7 w 4721"/>
                  <a:gd name="T65" fmla="*/ 951 h 1149"/>
                  <a:gd name="T66" fmla="*/ 344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30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1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9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7" y="886"/>
                    </a:cubicBezTo>
                    <a:lnTo>
                      <a:pt x="1967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7" y="1016"/>
                    </a:cubicBezTo>
                    <a:lnTo>
                      <a:pt x="1967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4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4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4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30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8" name="Freeform 33">
                <a:extLst>
                  <a:ext uri="{FF2B5EF4-FFF2-40B4-BE49-F238E27FC236}">
                    <a16:creationId xmlns:a16="http://schemas.microsoft.com/office/drawing/2014/main" id="{650C0D07-FE67-7E4B-9185-4D870C2EB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171950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2 w 4721"/>
                  <a:gd name="T15" fmla="*/ 295 h 847"/>
                  <a:gd name="T16" fmla="*/ 983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5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3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6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4">
                <a:extLst>
                  <a:ext uri="{FF2B5EF4-FFF2-40B4-BE49-F238E27FC236}">
                    <a16:creationId xmlns:a16="http://schemas.microsoft.com/office/drawing/2014/main" id="{6A6EDD38-4CA5-354E-84BD-30DCA7438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33863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2 w 4721"/>
                  <a:gd name="T15" fmla="*/ 296 h 847"/>
                  <a:gd name="T16" fmla="*/ 983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5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3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6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8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5">
                <a:extLst>
                  <a:ext uri="{FF2B5EF4-FFF2-40B4-BE49-F238E27FC236}">
                    <a16:creationId xmlns:a16="http://schemas.microsoft.com/office/drawing/2014/main" id="{C6FC2666-A0C8-E047-9355-D6060ADAF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8" y="4440238"/>
                <a:ext cx="212725" cy="212725"/>
              </a:xfrm>
              <a:custGeom>
                <a:avLst/>
                <a:gdLst>
                  <a:gd name="T0" fmla="*/ 263 w 591"/>
                  <a:gd name="T1" fmla="*/ 294 h 591"/>
                  <a:gd name="T2" fmla="*/ 263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3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9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9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6">
                <a:extLst>
                  <a:ext uri="{FF2B5EF4-FFF2-40B4-BE49-F238E27FC236}">
                    <a16:creationId xmlns:a16="http://schemas.microsoft.com/office/drawing/2014/main" id="{2EDF3477-6952-7A49-A15E-077975D4B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300" y="4440238"/>
                <a:ext cx="212725" cy="212725"/>
              </a:xfrm>
              <a:custGeom>
                <a:avLst/>
                <a:gdLst>
                  <a:gd name="T0" fmla="*/ 262 w 590"/>
                  <a:gd name="T1" fmla="*/ 294 h 591"/>
                  <a:gd name="T2" fmla="*/ 262 w 590"/>
                  <a:gd name="T3" fmla="*/ 294 h 591"/>
                  <a:gd name="T4" fmla="*/ 295 w 590"/>
                  <a:gd name="T5" fmla="*/ 328 h 591"/>
                  <a:gd name="T6" fmla="*/ 295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5 w 590"/>
                  <a:gd name="T13" fmla="*/ 262 h 591"/>
                  <a:gd name="T14" fmla="*/ 295 w 590"/>
                  <a:gd name="T15" fmla="*/ 262 h 591"/>
                  <a:gd name="T16" fmla="*/ 262 w 590"/>
                  <a:gd name="T17" fmla="*/ 294 h 591"/>
                  <a:gd name="T18" fmla="*/ 229 w 590"/>
                  <a:gd name="T19" fmla="*/ 557 h 591"/>
                  <a:gd name="T20" fmla="*/ 33 w 590"/>
                  <a:gd name="T21" fmla="*/ 361 h 591"/>
                  <a:gd name="T22" fmla="*/ 33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3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5 w 590"/>
                  <a:gd name="T35" fmla="*/ 0 h 591"/>
                  <a:gd name="T36" fmla="*/ 295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5 w 590"/>
                  <a:gd name="T55" fmla="*/ 590 h 591"/>
                  <a:gd name="T56" fmla="*/ 295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29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7">
                <a:extLst>
                  <a:ext uri="{FF2B5EF4-FFF2-40B4-BE49-F238E27FC236}">
                    <a16:creationId xmlns:a16="http://schemas.microsoft.com/office/drawing/2014/main" id="{934EA4CC-0762-6B42-8A3F-655B326A8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563" y="4440238"/>
                <a:ext cx="212725" cy="212725"/>
              </a:xfrm>
              <a:custGeom>
                <a:avLst/>
                <a:gdLst>
                  <a:gd name="T0" fmla="*/ 328 w 592"/>
                  <a:gd name="T1" fmla="*/ 294 h 591"/>
                  <a:gd name="T2" fmla="*/ 328 w 592"/>
                  <a:gd name="T3" fmla="*/ 294 h 591"/>
                  <a:gd name="T4" fmla="*/ 296 w 592"/>
                  <a:gd name="T5" fmla="*/ 262 h 591"/>
                  <a:gd name="T6" fmla="*/ 296 w 592"/>
                  <a:gd name="T7" fmla="*/ 262 h 591"/>
                  <a:gd name="T8" fmla="*/ 263 w 592"/>
                  <a:gd name="T9" fmla="*/ 294 h 591"/>
                  <a:gd name="T10" fmla="*/ 263 w 592"/>
                  <a:gd name="T11" fmla="*/ 294 h 591"/>
                  <a:gd name="T12" fmla="*/ 296 w 592"/>
                  <a:gd name="T13" fmla="*/ 328 h 591"/>
                  <a:gd name="T14" fmla="*/ 296 w 592"/>
                  <a:gd name="T15" fmla="*/ 328 h 591"/>
                  <a:gd name="T16" fmla="*/ 328 w 592"/>
                  <a:gd name="T17" fmla="*/ 294 h 591"/>
                  <a:gd name="T18" fmla="*/ 492 w 592"/>
                  <a:gd name="T19" fmla="*/ 164 h 591"/>
                  <a:gd name="T20" fmla="*/ 557 w 592"/>
                  <a:gd name="T21" fmla="*/ 229 h 591"/>
                  <a:gd name="T22" fmla="*/ 557 w 592"/>
                  <a:gd name="T23" fmla="*/ 229 h 591"/>
                  <a:gd name="T24" fmla="*/ 591 w 592"/>
                  <a:gd name="T25" fmla="*/ 294 h 591"/>
                  <a:gd name="T26" fmla="*/ 591 w 592"/>
                  <a:gd name="T27" fmla="*/ 294 h 591"/>
                  <a:gd name="T28" fmla="*/ 557 w 592"/>
                  <a:gd name="T29" fmla="*/ 361 h 591"/>
                  <a:gd name="T30" fmla="*/ 492 w 592"/>
                  <a:gd name="T31" fmla="*/ 426 h 591"/>
                  <a:gd name="T32" fmla="*/ 427 w 592"/>
                  <a:gd name="T33" fmla="*/ 492 h 591"/>
                  <a:gd name="T34" fmla="*/ 361 w 592"/>
                  <a:gd name="T35" fmla="*/ 557 h 591"/>
                  <a:gd name="T36" fmla="*/ 361 w 592"/>
                  <a:gd name="T37" fmla="*/ 557 h 591"/>
                  <a:gd name="T38" fmla="*/ 296 w 592"/>
                  <a:gd name="T39" fmla="*/ 590 h 591"/>
                  <a:gd name="T40" fmla="*/ 296 w 592"/>
                  <a:gd name="T41" fmla="*/ 590 h 591"/>
                  <a:gd name="T42" fmla="*/ 229 w 592"/>
                  <a:gd name="T43" fmla="*/ 557 h 591"/>
                  <a:gd name="T44" fmla="*/ 164 w 592"/>
                  <a:gd name="T45" fmla="*/ 492 h 591"/>
                  <a:gd name="T46" fmla="*/ 99 w 592"/>
                  <a:gd name="T47" fmla="*/ 426 h 591"/>
                  <a:gd name="T48" fmla="*/ 33 w 592"/>
                  <a:gd name="T49" fmla="*/ 361 h 591"/>
                  <a:gd name="T50" fmla="*/ 33 w 592"/>
                  <a:gd name="T51" fmla="*/ 361 h 591"/>
                  <a:gd name="T52" fmla="*/ 0 w 592"/>
                  <a:gd name="T53" fmla="*/ 294 h 591"/>
                  <a:gd name="T54" fmla="*/ 0 w 592"/>
                  <a:gd name="T55" fmla="*/ 294 h 591"/>
                  <a:gd name="T56" fmla="*/ 33 w 592"/>
                  <a:gd name="T57" fmla="*/ 229 h 591"/>
                  <a:gd name="T58" fmla="*/ 99 w 592"/>
                  <a:gd name="T59" fmla="*/ 164 h 591"/>
                  <a:gd name="T60" fmla="*/ 164 w 592"/>
                  <a:gd name="T61" fmla="*/ 98 h 591"/>
                  <a:gd name="T62" fmla="*/ 229 w 592"/>
                  <a:gd name="T63" fmla="*/ 33 h 591"/>
                  <a:gd name="T64" fmla="*/ 229 w 592"/>
                  <a:gd name="T65" fmla="*/ 33 h 591"/>
                  <a:gd name="T66" fmla="*/ 296 w 592"/>
                  <a:gd name="T67" fmla="*/ 0 h 591"/>
                  <a:gd name="T68" fmla="*/ 296 w 592"/>
                  <a:gd name="T69" fmla="*/ 0 h 591"/>
                  <a:gd name="T70" fmla="*/ 361 w 592"/>
                  <a:gd name="T71" fmla="*/ 33 h 591"/>
                  <a:gd name="T72" fmla="*/ 427 w 592"/>
                  <a:gd name="T73" fmla="*/ 98 h 591"/>
                  <a:gd name="T74" fmla="*/ 492 w 592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8" y="262"/>
                      <a:pt x="296" y="262"/>
                    </a:cubicBezTo>
                    <a:lnTo>
                      <a:pt x="296" y="262"/>
                    </a:lnTo>
                    <a:cubicBezTo>
                      <a:pt x="274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4" y="328"/>
                      <a:pt x="296" y="328"/>
                    </a:cubicBezTo>
                    <a:lnTo>
                      <a:pt x="296" y="328"/>
                    </a:lnTo>
                    <a:cubicBezTo>
                      <a:pt x="318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7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6" y="590"/>
                    </a:cubicBezTo>
                    <a:lnTo>
                      <a:pt x="296" y="590"/>
                    </a:lnTo>
                    <a:cubicBezTo>
                      <a:pt x="274" y="590"/>
                      <a:pt x="252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2" y="11"/>
                      <a:pt x="274" y="0"/>
                      <a:pt x="296" y="0"/>
                    </a:cubicBezTo>
                    <a:lnTo>
                      <a:pt x="296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427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8">
                <a:extLst>
                  <a:ext uri="{FF2B5EF4-FFF2-40B4-BE49-F238E27FC236}">
                    <a16:creationId xmlns:a16="http://schemas.microsoft.com/office/drawing/2014/main" id="{2881E7E0-DDC3-0B40-BD63-BB5CF1A3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003675"/>
                <a:ext cx="1700213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2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1 w 4721"/>
                  <a:gd name="T63" fmla="*/ 49 h 1148"/>
                  <a:gd name="T64" fmla="*/ 1214 w 4721"/>
                  <a:gd name="T65" fmla="*/ 197 h 1148"/>
                  <a:gd name="T66" fmla="*/ 1147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3" y="82"/>
                      <a:pt x="1158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9" y="82"/>
                      <a:pt x="4306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A1429E0C-494C-D944-A520-5FA5CAB56CF9}"/>
                </a:ext>
              </a:extLst>
            </p:cNvPr>
            <p:cNvGrpSpPr/>
            <p:nvPr/>
          </p:nvGrpSpPr>
          <p:grpSpPr>
            <a:xfrm>
              <a:off x="2754313" y="3525364"/>
              <a:ext cx="1700212" cy="709613"/>
              <a:chOff x="2754313" y="4003675"/>
              <a:chExt cx="1700212" cy="709613"/>
            </a:xfrm>
          </p:grpSpPr>
          <p:sp>
            <p:nvSpPr>
              <p:cNvPr id="530" name="Freeform 177">
                <a:extLst>
                  <a:ext uri="{FF2B5EF4-FFF2-40B4-BE49-F238E27FC236}">
                    <a16:creationId xmlns:a16="http://schemas.microsoft.com/office/drawing/2014/main" id="{814FD4EE-8A49-C54B-9AD2-3D271DBF2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9 w 4721"/>
                  <a:gd name="T15" fmla="*/ 361 h 1149"/>
                  <a:gd name="T16" fmla="*/ 4196 w 4721"/>
                  <a:gd name="T17" fmla="*/ 132 h 1149"/>
                  <a:gd name="T18" fmla="*/ 3934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29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6 w 4721"/>
                  <a:gd name="T51" fmla="*/ 1016 h 1149"/>
                  <a:gd name="T52" fmla="*/ 1706 w 4721"/>
                  <a:gd name="T53" fmla="*/ 886 h 1149"/>
                  <a:gd name="T54" fmla="*/ 1115 w 4721"/>
                  <a:gd name="T55" fmla="*/ 165 h 1149"/>
                  <a:gd name="T56" fmla="*/ 984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2 w 4721"/>
                  <a:gd name="T63" fmla="*/ 820 h 1149"/>
                  <a:gd name="T64" fmla="*/ 427 w 4721"/>
                  <a:gd name="T65" fmla="*/ 951 h 1149"/>
                  <a:gd name="T66" fmla="*/ 345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1 w 4721"/>
                  <a:gd name="T79" fmla="*/ 427 h 1149"/>
                  <a:gd name="T80" fmla="*/ 984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2" y="919"/>
                      <a:pt x="3409" y="919"/>
                    </a:cubicBezTo>
                    <a:lnTo>
                      <a:pt x="3409" y="919"/>
                    </a:lnTo>
                    <a:cubicBezTo>
                      <a:pt x="3388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8" y="984"/>
                      <a:pt x="3409" y="984"/>
                    </a:cubicBezTo>
                    <a:lnTo>
                      <a:pt x="3409" y="984"/>
                    </a:lnTo>
                    <a:cubicBezTo>
                      <a:pt x="3432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9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4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3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3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3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6" y="1148"/>
                      <a:pt x="3339" y="1132"/>
                      <a:pt x="3328" y="1098"/>
                    </a:cubicBezTo>
                    <a:lnTo>
                      <a:pt x="3328" y="1098"/>
                    </a:lnTo>
                    <a:cubicBezTo>
                      <a:pt x="3317" y="1065"/>
                      <a:pt x="3301" y="1039"/>
                      <a:pt x="3278" y="1016"/>
                    </a:cubicBezTo>
                    <a:lnTo>
                      <a:pt x="3278" y="1016"/>
                    </a:lnTo>
                    <a:cubicBezTo>
                      <a:pt x="3257" y="995"/>
                      <a:pt x="3246" y="973"/>
                      <a:pt x="3246" y="951"/>
                    </a:cubicBezTo>
                    <a:lnTo>
                      <a:pt x="3246" y="951"/>
                    </a:lnTo>
                    <a:cubicBezTo>
                      <a:pt x="3246" y="929"/>
                      <a:pt x="3257" y="908"/>
                      <a:pt x="3278" y="886"/>
                    </a:cubicBezTo>
                    <a:lnTo>
                      <a:pt x="3278" y="886"/>
                    </a:lnTo>
                    <a:cubicBezTo>
                      <a:pt x="3301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1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2"/>
                    </a:lnTo>
                    <a:lnTo>
                      <a:pt x="2951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5"/>
                    </a:lnTo>
                    <a:lnTo>
                      <a:pt x="2689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8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6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6" y="863"/>
                      <a:pt x="1967" y="886"/>
                    </a:cubicBezTo>
                    <a:lnTo>
                      <a:pt x="1967" y="886"/>
                    </a:lnTo>
                    <a:cubicBezTo>
                      <a:pt x="1990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90" y="995"/>
                      <a:pt x="1967" y="1016"/>
                    </a:cubicBezTo>
                    <a:lnTo>
                      <a:pt x="1967" y="1016"/>
                    </a:lnTo>
                    <a:cubicBezTo>
                      <a:pt x="1946" y="1039"/>
                      <a:pt x="1929" y="1065"/>
                      <a:pt x="1919" y="1098"/>
                    </a:cubicBezTo>
                    <a:lnTo>
                      <a:pt x="1919" y="1098"/>
                    </a:lnTo>
                    <a:cubicBezTo>
                      <a:pt x="1908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5" y="1098"/>
                    </a:cubicBezTo>
                    <a:lnTo>
                      <a:pt x="1755" y="1098"/>
                    </a:lnTo>
                    <a:cubicBezTo>
                      <a:pt x="1744" y="1065"/>
                      <a:pt x="1727" y="1039"/>
                      <a:pt x="1706" y="1016"/>
                    </a:cubicBezTo>
                    <a:lnTo>
                      <a:pt x="1706" y="1016"/>
                    </a:lnTo>
                    <a:cubicBezTo>
                      <a:pt x="1684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4" y="908"/>
                      <a:pt x="1706" y="886"/>
                    </a:cubicBezTo>
                    <a:lnTo>
                      <a:pt x="1706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6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4" y="165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2" y="798"/>
                      <a:pt x="362" y="820"/>
                    </a:cubicBezTo>
                    <a:lnTo>
                      <a:pt x="362" y="820"/>
                    </a:lnTo>
                    <a:cubicBezTo>
                      <a:pt x="362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5" y="1098"/>
                    </a:cubicBezTo>
                    <a:lnTo>
                      <a:pt x="345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20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9" y="99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1"/>
                    </a:lnTo>
                    <a:lnTo>
                      <a:pt x="3082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1" name="Freeform 178">
                <a:extLst>
                  <a:ext uri="{FF2B5EF4-FFF2-40B4-BE49-F238E27FC236}">
                    <a16:creationId xmlns:a16="http://schemas.microsoft.com/office/drawing/2014/main" id="{1583A86D-0416-4B46-A6B4-BB753B331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171950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1 w 4721"/>
                  <a:gd name="T13" fmla="*/ 426 h 847"/>
                  <a:gd name="T14" fmla="*/ 722 w 4721"/>
                  <a:gd name="T15" fmla="*/ 295 h 847"/>
                  <a:gd name="T16" fmla="*/ 984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6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8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9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4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2 w 4721"/>
                  <a:gd name="T87" fmla="*/ 558 h 847"/>
                  <a:gd name="T88" fmla="*/ 2951 w 4721"/>
                  <a:gd name="T89" fmla="*/ 426 h 847"/>
                  <a:gd name="T90" fmla="*/ 2820 w 4721"/>
                  <a:gd name="T91" fmla="*/ 295 h 847"/>
                  <a:gd name="T92" fmla="*/ 2689 w 4721"/>
                  <a:gd name="T93" fmla="*/ 164 h 847"/>
                  <a:gd name="T94" fmla="*/ 2623 w 4721"/>
                  <a:gd name="T95" fmla="*/ 131 h 847"/>
                  <a:gd name="T96" fmla="*/ 2558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9 w 4721"/>
                  <a:gd name="T111" fmla="*/ 230 h 847"/>
                  <a:gd name="T112" fmla="*/ 788 w 4721"/>
                  <a:gd name="T113" fmla="*/ 360 h 847"/>
                  <a:gd name="T114" fmla="*/ 656 w 4721"/>
                  <a:gd name="T115" fmla="*/ 491 h 847"/>
                  <a:gd name="T116" fmla="*/ 526 w 4721"/>
                  <a:gd name="T117" fmla="*/ 623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9" y="98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0"/>
                    </a:lnTo>
                    <a:lnTo>
                      <a:pt x="3082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9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5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4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1"/>
                    </a:lnTo>
                    <a:lnTo>
                      <a:pt x="2951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8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4" y="164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2" name="Freeform 179">
                <a:extLst>
                  <a:ext uri="{FF2B5EF4-FFF2-40B4-BE49-F238E27FC236}">
                    <a16:creationId xmlns:a16="http://schemas.microsoft.com/office/drawing/2014/main" id="{340F39E1-BCFA-214E-AAF0-F51C13A5F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33863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1 w 4721"/>
                  <a:gd name="T13" fmla="*/ 428 h 847"/>
                  <a:gd name="T14" fmla="*/ 722 w 4721"/>
                  <a:gd name="T15" fmla="*/ 296 h 847"/>
                  <a:gd name="T16" fmla="*/ 984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6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8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9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4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2 w 4721"/>
                  <a:gd name="T87" fmla="*/ 558 h 847"/>
                  <a:gd name="T88" fmla="*/ 2951 w 4721"/>
                  <a:gd name="T89" fmla="*/ 428 h 847"/>
                  <a:gd name="T90" fmla="*/ 2820 w 4721"/>
                  <a:gd name="T91" fmla="*/ 296 h 847"/>
                  <a:gd name="T92" fmla="*/ 2689 w 4721"/>
                  <a:gd name="T93" fmla="*/ 164 h 847"/>
                  <a:gd name="T94" fmla="*/ 2623 w 4721"/>
                  <a:gd name="T95" fmla="*/ 132 h 847"/>
                  <a:gd name="T96" fmla="*/ 2558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9 w 4721"/>
                  <a:gd name="T111" fmla="*/ 231 h 847"/>
                  <a:gd name="T112" fmla="*/ 788 w 4721"/>
                  <a:gd name="T113" fmla="*/ 361 h 847"/>
                  <a:gd name="T114" fmla="*/ 656 w 4721"/>
                  <a:gd name="T115" fmla="*/ 493 h 847"/>
                  <a:gd name="T116" fmla="*/ 526 w 4721"/>
                  <a:gd name="T117" fmla="*/ 624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1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9" y="99"/>
                    </a:lnTo>
                    <a:lnTo>
                      <a:pt x="984" y="34"/>
                    </a:lnTo>
                    <a:lnTo>
                      <a:pt x="984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6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8" y="34"/>
                    </a:lnTo>
                    <a:lnTo>
                      <a:pt x="2558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9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1" y="296"/>
                    </a:lnTo>
                    <a:lnTo>
                      <a:pt x="3016" y="361"/>
                    </a:lnTo>
                    <a:lnTo>
                      <a:pt x="3082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9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4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2" y="558"/>
                    </a:lnTo>
                    <a:lnTo>
                      <a:pt x="3016" y="493"/>
                    </a:lnTo>
                    <a:lnTo>
                      <a:pt x="2951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8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4" y="164"/>
                    </a:cubicBezTo>
                    <a:lnTo>
                      <a:pt x="919" y="231"/>
                    </a:lnTo>
                    <a:lnTo>
                      <a:pt x="853" y="296"/>
                    </a:lnTo>
                    <a:lnTo>
                      <a:pt x="788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1" y="558"/>
                    </a:lnTo>
                    <a:lnTo>
                      <a:pt x="526" y="624"/>
                    </a:lnTo>
                    <a:lnTo>
                      <a:pt x="459" y="689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3" name="Freeform 180">
                <a:extLst>
                  <a:ext uri="{FF2B5EF4-FFF2-40B4-BE49-F238E27FC236}">
                    <a16:creationId xmlns:a16="http://schemas.microsoft.com/office/drawing/2014/main" id="{29788B29-6BE4-254D-80D3-E2BC2052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663" y="4440238"/>
                <a:ext cx="212725" cy="212725"/>
              </a:xfrm>
              <a:custGeom>
                <a:avLst/>
                <a:gdLst>
                  <a:gd name="T0" fmla="*/ 263 w 592"/>
                  <a:gd name="T1" fmla="*/ 294 h 591"/>
                  <a:gd name="T2" fmla="*/ 263 w 592"/>
                  <a:gd name="T3" fmla="*/ 294 h 591"/>
                  <a:gd name="T4" fmla="*/ 295 w 592"/>
                  <a:gd name="T5" fmla="*/ 328 h 591"/>
                  <a:gd name="T6" fmla="*/ 295 w 592"/>
                  <a:gd name="T7" fmla="*/ 328 h 591"/>
                  <a:gd name="T8" fmla="*/ 328 w 592"/>
                  <a:gd name="T9" fmla="*/ 294 h 591"/>
                  <a:gd name="T10" fmla="*/ 328 w 592"/>
                  <a:gd name="T11" fmla="*/ 294 h 591"/>
                  <a:gd name="T12" fmla="*/ 295 w 592"/>
                  <a:gd name="T13" fmla="*/ 262 h 591"/>
                  <a:gd name="T14" fmla="*/ 295 w 592"/>
                  <a:gd name="T15" fmla="*/ 262 h 591"/>
                  <a:gd name="T16" fmla="*/ 263 w 592"/>
                  <a:gd name="T17" fmla="*/ 294 h 591"/>
                  <a:gd name="T18" fmla="*/ 33 w 592"/>
                  <a:gd name="T19" fmla="*/ 361 h 591"/>
                  <a:gd name="T20" fmla="*/ 33 w 592"/>
                  <a:gd name="T21" fmla="*/ 361 h 591"/>
                  <a:gd name="T22" fmla="*/ 0 w 592"/>
                  <a:gd name="T23" fmla="*/ 294 h 591"/>
                  <a:gd name="T24" fmla="*/ 0 w 592"/>
                  <a:gd name="T25" fmla="*/ 294 h 591"/>
                  <a:gd name="T26" fmla="*/ 33 w 592"/>
                  <a:gd name="T27" fmla="*/ 229 h 591"/>
                  <a:gd name="T28" fmla="*/ 99 w 592"/>
                  <a:gd name="T29" fmla="*/ 164 h 591"/>
                  <a:gd name="T30" fmla="*/ 164 w 592"/>
                  <a:gd name="T31" fmla="*/ 98 h 591"/>
                  <a:gd name="T32" fmla="*/ 230 w 592"/>
                  <a:gd name="T33" fmla="*/ 33 h 591"/>
                  <a:gd name="T34" fmla="*/ 230 w 592"/>
                  <a:gd name="T35" fmla="*/ 33 h 591"/>
                  <a:gd name="T36" fmla="*/ 295 w 592"/>
                  <a:gd name="T37" fmla="*/ 0 h 591"/>
                  <a:gd name="T38" fmla="*/ 295 w 592"/>
                  <a:gd name="T39" fmla="*/ 0 h 591"/>
                  <a:gd name="T40" fmla="*/ 360 w 592"/>
                  <a:gd name="T41" fmla="*/ 33 h 591"/>
                  <a:gd name="T42" fmla="*/ 427 w 592"/>
                  <a:gd name="T43" fmla="*/ 98 h 591"/>
                  <a:gd name="T44" fmla="*/ 492 w 592"/>
                  <a:gd name="T45" fmla="*/ 164 h 591"/>
                  <a:gd name="T46" fmla="*/ 558 w 592"/>
                  <a:gd name="T47" fmla="*/ 229 h 591"/>
                  <a:gd name="T48" fmla="*/ 558 w 592"/>
                  <a:gd name="T49" fmla="*/ 229 h 591"/>
                  <a:gd name="T50" fmla="*/ 591 w 592"/>
                  <a:gd name="T51" fmla="*/ 294 h 591"/>
                  <a:gd name="T52" fmla="*/ 591 w 592"/>
                  <a:gd name="T53" fmla="*/ 294 h 591"/>
                  <a:gd name="T54" fmla="*/ 558 w 592"/>
                  <a:gd name="T55" fmla="*/ 361 h 591"/>
                  <a:gd name="T56" fmla="*/ 492 w 592"/>
                  <a:gd name="T57" fmla="*/ 426 h 591"/>
                  <a:gd name="T58" fmla="*/ 427 w 592"/>
                  <a:gd name="T59" fmla="*/ 492 h 591"/>
                  <a:gd name="T60" fmla="*/ 360 w 592"/>
                  <a:gd name="T61" fmla="*/ 557 h 591"/>
                  <a:gd name="T62" fmla="*/ 360 w 592"/>
                  <a:gd name="T63" fmla="*/ 557 h 591"/>
                  <a:gd name="T64" fmla="*/ 295 w 592"/>
                  <a:gd name="T65" fmla="*/ 590 h 591"/>
                  <a:gd name="T66" fmla="*/ 295 w 592"/>
                  <a:gd name="T67" fmla="*/ 590 h 591"/>
                  <a:gd name="T68" fmla="*/ 230 w 592"/>
                  <a:gd name="T69" fmla="*/ 557 h 591"/>
                  <a:gd name="T70" fmla="*/ 164 w 592"/>
                  <a:gd name="T71" fmla="*/ 492 h 591"/>
                  <a:gd name="T72" fmla="*/ 99 w 592"/>
                  <a:gd name="T73" fmla="*/ 426 h 591"/>
                  <a:gd name="T74" fmla="*/ 33 w 592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4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4" y="262"/>
                      <a:pt x="263" y="273"/>
                      <a:pt x="263" y="294"/>
                    </a:cubicBezTo>
                    <a:close/>
                    <a:moveTo>
                      <a:pt x="33" y="361"/>
                    </a:move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4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7" y="98"/>
                    </a:lnTo>
                    <a:lnTo>
                      <a:pt x="492" y="164"/>
                    </a:ln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8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4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4" name="Freeform 181">
                <a:extLst>
                  <a:ext uri="{FF2B5EF4-FFF2-40B4-BE49-F238E27FC236}">
                    <a16:creationId xmlns:a16="http://schemas.microsoft.com/office/drawing/2014/main" id="{027738BB-08BC-484C-894D-5BD401D0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3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7 w 591"/>
                  <a:gd name="T41" fmla="*/ 229 h 591"/>
                  <a:gd name="T42" fmla="*/ 557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7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5" name="Freeform 182">
                <a:extLst>
                  <a:ext uri="{FF2B5EF4-FFF2-40B4-BE49-F238E27FC236}">
                    <a16:creationId xmlns:a16="http://schemas.microsoft.com/office/drawing/2014/main" id="{63DA0524-A484-8445-80E3-48E3E04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6 w 591"/>
                  <a:gd name="T21" fmla="*/ 229 h 591"/>
                  <a:gd name="T22" fmla="*/ 556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6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0 w 591"/>
                  <a:gd name="T35" fmla="*/ 557 h 591"/>
                  <a:gd name="T36" fmla="*/ 360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8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8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0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6" y="229"/>
                    </a:lnTo>
                    <a:lnTo>
                      <a:pt x="556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6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6" name="Freeform 183">
                <a:extLst>
                  <a:ext uri="{FF2B5EF4-FFF2-40B4-BE49-F238E27FC236}">
                    <a16:creationId xmlns:a16="http://schemas.microsoft.com/office/drawing/2014/main" id="{6AF99AC9-70EC-844F-8D98-3CD61D7DF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8 w 4721"/>
                  <a:gd name="T17" fmla="*/ 524 h 1148"/>
                  <a:gd name="T18" fmla="*/ 4196 w 4721"/>
                  <a:gd name="T19" fmla="*/ 426 h 1148"/>
                  <a:gd name="T20" fmla="*/ 3934 w 4721"/>
                  <a:gd name="T21" fmla="*/ 655 h 1148"/>
                  <a:gd name="T22" fmla="*/ 3672 w 4721"/>
                  <a:gd name="T23" fmla="*/ 918 h 1148"/>
                  <a:gd name="T24" fmla="*/ 3476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4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6 w 4721"/>
                  <a:gd name="T53" fmla="*/ 787 h 1148"/>
                  <a:gd name="T54" fmla="*/ 788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2 w 4721"/>
                  <a:gd name="T63" fmla="*/ 49 h 1148"/>
                  <a:gd name="T64" fmla="*/ 1214 w 4721"/>
                  <a:gd name="T65" fmla="*/ 197 h 1148"/>
                  <a:gd name="T66" fmla="*/ 1148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8 w 4721"/>
                  <a:gd name="T103" fmla="*/ 131 h 1148"/>
                  <a:gd name="T104" fmla="*/ 4328 w 4721"/>
                  <a:gd name="T105" fmla="*/ 262 h 1148"/>
                  <a:gd name="T106" fmla="*/ 4328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5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5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6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9" y="655"/>
                    </a:lnTo>
                    <a:lnTo>
                      <a:pt x="4393" y="590"/>
                    </a:lnTo>
                    <a:lnTo>
                      <a:pt x="4328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5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4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6" y="1114"/>
                    </a:lnTo>
                    <a:lnTo>
                      <a:pt x="3476" y="1114"/>
                    </a:lnTo>
                    <a:cubicBezTo>
                      <a:pt x="3453" y="1136"/>
                      <a:pt x="3432" y="1147"/>
                      <a:pt x="3409" y="1147"/>
                    </a:cubicBezTo>
                    <a:lnTo>
                      <a:pt x="3409" y="1147"/>
                    </a:lnTo>
                    <a:cubicBezTo>
                      <a:pt x="3388" y="1147"/>
                      <a:pt x="3366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1" y="722"/>
                    </a:lnTo>
                    <a:lnTo>
                      <a:pt x="2885" y="655"/>
                    </a:lnTo>
                    <a:lnTo>
                      <a:pt x="2689" y="459"/>
                    </a:lnTo>
                    <a:lnTo>
                      <a:pt x="2689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8" y="459"/>
                    </a:cubicBezTo>
                    <a:lnTo>
                      <a:pt x="1902" y="1114"/>
                    </a:lnTo>
                    <a:lnTo>
                      <a:pt x="1902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4" y="459"/>
                    </a:cubicBezTo>
                    <a:lnTo>
                      <a:pt x="919" y="524"/>
                    </a:lnTo>
                    <a:lnTo>
                      <a:pt x="853" y="590"/>
                    </a:lnTo>
                    <a:lnTo>
                      <a:pt x="788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1" y="852"/>
                    </a:lnTo>
                    <a:lnTo>
                      <a:pt x="526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20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20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6" y="787"/>
                    </a:lnTo>
                    <a:lnTo>
                      <a:pt x="591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8" y="524"/>
                    </a:lnTo>
                    <a:lnTo>
                      <a:pt x="853" y="459"/>
                    </a:lnTo>
                    <a:lnTo>
                      <a:pt x="919" y="394"/>
                    </a:lnTo>
                    <a:lnTo>
                      <a:pt x="919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9" y="262"/>
                    </a:cubicBezTo>
                    <a:lnTo>
                      <a:pt x="919" y="262"/>
                    </a:lnTo>
                    <a:cubicBezTo>
                      <a:pt x="897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7" y="153"/>
                      <a:pt x="919" y="131"/>
                    </a:cubicBezTo>
                    <a:lnTo>
                      <a:pt x="919" y="131"/>
                    </a:lnTo>
                    <a:cubicBezTo>
                      <a:pt x="940" y="109"/>
                      <a:pt x="957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1" y="17"/>
                      <a:pt x="1132" y="49"/>
                    </a:cubicBezTo>
                    <a:lnTo>
                      <a:pt x="1132" y="49"/>
                    </a:lnTo>
                    <a:cubicBezTo>
                      <a:pt x="1143" y="82"/>
                      <a:pt x="1159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9" y="284"/>
                      <a:pt x="1148" y="306"/>
                      <a:pt x="1148" y="328"/>
                    </a:cubicBezTo>
                    <a:lnTo>
                      <a:pt x="1148" y="328"/>
                    </a:lnTo>
                    <a:cubicBezTo>
                      <a:pt x="1148" y="349"/>
                      <a:pt x="1159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2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4" y="371"/>
                      <a:pt x="2525" y="349"/>
                      <a:pt x="2525" y="328"/>
                    </a:cubicBezTo>
                    <a:lnTo>
                      <a:pt x="2525" y="328"/>
                    </a:lnTo>
                    <a:cubicBezTo>
                      <a:pt x="2525" y="306"/>
                      <a:pt x="2514" y="284"/>
                      <a:pt x="2492" y="262"/>
                    </a:cubicBezTo>
                    <a:lnTo>
                      <a:pt x="2492" y="262"/>
                    </a:lnTo>
                    <a:cubicBezTo>
                      <a:pt x="2470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70" y="153"/>
                      <a:pt x="2492" y="131"/>
                    </a:cubicBezTo>
                    <a:lnTo>
                      <a:pt x="2492" y="131"/>
                    </a:lnTo>
                    <a:cubicBezTo>
                      <a:pt x="2514" y="109"/>
                      <a:pt x="2530" y="82"/>
                      <a:pt x="2541" y="49"/>
                    </a:cubicBezTo>
                    <a:lnTo>
                      <a:pt x="2541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6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7" y="175"/>
                      <a:pt x="2787" y="197"/>
                    </a:cubicBezTo>
                    <a:lnTo>
                      <a:pt x="2787" y="197"/>
                    </a:lnTo>
                    <a:cubicBezTo>
                      <a:pt x="2787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2" y="306"/>
                      <a:pt x="2722" y="328"/>
                    </a:cubicBezTo>
                    <a:lnTo>
                      <a:pt x="2722" y="328"/>
                    </a:lnTo>
                    <a:cubicBezTo>
                      <a:pt x="2722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1" y="590"/>
                    </a:lnTo>
                    <a:lnTo>
                      <a:pt x="3016" y="655"/>
                    </a:lnTo>
                    <a:lnTo>
                      <a:pt x="3082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6" y="1005"/>
                      <a:pt x="3388" y="1016"/>
                      <a:pt x="3409" y="1016"/>
                    </a:cubicBezTo>
                    <a:lnTo>
                      <a:pt x="3409" y="1016"/>
                    </a:lnTo>
                    <a:cubicBezTo>
                      <a:pt x="3432" y="1016"/>
                      <a:pt x="3453" y="1005"/>
                      <a:pt x="3476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4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8" y="349"/>
                      <a:pt x="4098" y="328"/>
                    </a:cubicBezTo>
                    <a:lnTo>
                      <a:pt x="4098" y="328"/>
                    </a:lnTo>
                    <a:cubicBezTo>
                      <a:pt x="4098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5" y="49"/>
                    </a:cubicBezTo>
                    <a:lnTo>
                      <a:pt x="4115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9" y="49"/>
                    </a:cubicBezTo>
                    <a:lnTo>
                      <a:pt x="4279" y="49"/>
                    </a:lnTo>
                    <a:cubicBezTo>
                      <a:pt x="4289" y="82"/>
                      <a:pt x="4306" y="109"/>
                      <a:pt x="4328" y="131"/>
                    </a:cubicBezTo>
                    <a:lnTo>
                      <a:pt x="4328" y="131"/>
                    </a:lnTo>
                    <a:cubicBezTo>
                      <a:pt x="4350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50" y="241"/>
                      <a:pt x="4328" y="262"/>
                    </a:cubicBezTo>
                    <a:lnTo>
                      <a:pt x="4328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8" y="394"/>
                    </a:cubicBezTo>
                    <a:lnTo>
                      <a:pt x="4393" y="459"/>
                    </a:lnTo>
                    <a:lnTo>
                      <a:pt x="4459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7FFBED80-CB47-3844-870A-040687705103}"/>
                </a:ext>
              </a:extLst>
            </p:cNvPr>
            <p:cNvGrpSpPr/>
            <p:nvPr/>
          </p:nvGrpSpPr>
          <p:grpSpPr>
            <a:xfrm>
              <a:off x="4452938" y="3525364"/>
              <a:ext cx="1700212" cy="709613"/>
              <a:chOff x="4452938" y="4003675"/>
              <a:chExt cx="1700212" cy="709613"/>
            </a:xfrm>
          </p:grpSpPr>
          <p:sp>
            <p:nvSpPr>
              <p:cNvPr id="523" name="Freeform 322">
                <a:extLst>
                  <a:ext uri="{FF2B5EF4-FFF2-40B4-BE49-F238E27FC236}">
                    <a16:creationId xmlns:a16="http://schemas.microsoft.com/office/drawing/2014/main" id="{4491454A-6ED6-F84C-A245-D6160CFA5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98950"/>
                <a:ext cx="1700212" cy="414338"/>
              </a:xfrm>
              <a:custGeom>
                <a:avLst/>
                <a:gdLst>
                  <a:gd name="T0" fmla="*/ 3408 w 4721"/>
                  <a:gd name="T1" fmla="*/ 919 h 1149"/>
                  <a:gd name="T2" fmla="*/ 3408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29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8 w 4721"/>
                  <a:gd name="T27" fmla="*/ 1148 h 1149"/>
                  <a:gd name="T28" fmla="*/ 3277 w 4721"/>
                  <a:gd name="T29" fmla="*/ 1016 h 1149"/>
                  <a:gd name="T30" fmla="*/ 3277 w 4721"/>
                  <a:gd name="T31" fmla="*/ 886 h 1149"/>
                  <a:gd name="T32" fmla="*/ 3277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8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2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7 w 4721"/>
                  <a:gd name="T99" fmla="*/ 492 h 1149"/>
                  <a:gd name="T100" fmla="*/ 3343 w 4721"/>
                  <a:gd name="T101" fmla="*/ 688 h 1149"/>
                  <a:gd name="T102" fmla="*/ 4130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1" y="951"/>
                    </a:moveTo>
                    <a:lnTo>
                      <a:pt x="3441" y="951"/>
                    </a:lnTo>
                    <a:cubicBezTo>
                      <a:pt x="3441" y="929"/>
                      <a:pt x="3431" y="919"/>
                      <a:pt x="3408" y="919"/>
                    </a:cubicBezTo>
                    <a:lnTo>
                      <a:pt x="3408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8" y="984"/>
                    </a:cubicBezTo>
                    <a:lnTo>
                      <a:pt x="3408" y="984"/>
                    </a:lnTo>
                    <a:cubicBezTo>
                      <a:pt x="3431" y="984"/>
                      <a:pt x="3441" y="973"/>
                      <a:pt x="3441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7" y="919"/>
                      <a:pt x="1836" y="919"/>
                    </a:cubicBezTo>
                    <a:lnTo>
                      <a:pt x="1836" y="919"/>
                    </a:lnTo>
                    <a:cubicBezTo>
                      <a:pt x="1813" y="919"/>
                      <a:pt x="1802" y="929"/>
                      <a:pt x="1802" y="951"/>
                    </a:cubicBezTo>
                    <a:lnTo>
                      <a:pt x="1802" y="951"/>
                    </a:lnTo>
                    <a:cubicBezTo>
                      <a:pt x="1802" y="973"/>
                      <a:pt x="1813" y="984"/>
                      <a:pt x="1836" y="984"/>
                    </a:cubicBezTo>
                    <a:lnTo>
                      <a:pt x="1836" y="984"/>
                    </a:lnTo>
                    <a:cubicBezTo>
                      <a:pt x="1857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2" y="919"/>
                    </a:cubicBezTo>
                    <a:lnTo>
                      <a:pt x="262" y="919"/>
                    </a:lnTo>
                    <a:cubicBezTo>
                      <a:pt x="240" y="919"/>
                      <a:pt x="229" y="929"/>
                      <a:pt x="229" y="951"/>
                    </a:cubicBezTo>
                    <a:lnTo>
                      <a:pt x="229" y="951"/>
                    </a:lnTo>
                    <a:cubicBezTo>
                      <a:pt x="229" y="973"/>
                      <a:pt x="240" y="984"/>
                      <a:pt x="262" y="984"/>
                    </a:cubicBezTo>
                    <a:lnTo>
                      <a:pt x="262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3" y="427"/>
                    </a:lnTo>
                    <a:lnTo>
                      <a:pt x="4458" y="361"/>
                    </a:lnTo>
                    <a:lnTo>
                      <a:pt x="4392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0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2" y="929"/>
                      <a:pt x="3572" y="951"/>
                    </a:cubicBezTo>
                    <a:lnTo>
                      <a:pt x="3572" y="951"/>
                    </a:lnTo>
                    <a:cubicBezTo>
                      <a:pt x="3572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79" y="1132"/>
                      <a:pt x="3453" y="1148"/>
                      <a:pt x="3408" y="1148"/>
                    </a:cubicBezTo>
                    <a:lnTo>
                      <a:pt x="3408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7" y="1016"/>
                    </a:cubicBezTo>
                    <a:lnTo>
                      <a:pt x="3277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7" y="886"/>
                    </a:cubicBezTo>
                    <a:lnTo>
                      <a:pt x="3277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7" y="755"/>
                    </a:cubicBezTo>
                    <a:lnTo>
                      <a:pt x="3212" y="688"/>
                    </a:ln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2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8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6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6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6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3" y="755"/>
                    </a:lnTo>
                    <a:lnTo>
                      <a:pt x="393" y="755"/>
                    </a:lnTo>
                    <a:cubicBezTo>
                      <a:pt x="371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1" y="863"/>
                      <a:pt x="393" y="886"/>
                    </a:cubicBezTo>
                    <a:lnTo>
                      <a:pt x="393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3" y="1016"/>
                    </a:cubicBezTo>
                    <a:lnTo>
                      <a:pt x="393" y="1016"/>
                    </a:lnTo>
                    <a:cubicBezTo>
                      <a:pt x="371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3" y="1132"/>
                      <a:pt x="306" y="1148"/>
                      <a:pt x="262" y="1148"/>
                    </a:cubicBezTo>
                    <a:lnTo>
                      <a:pt x="262" y="1148"/>
                    </a:lnTo>
                    <a:cubicBezTo>
                      <a:pt x="219" y="1148"/>
                      <a:pt x="191" y="1132"/>
                      <a:pt x="180" y="1098"/>
                    </a:cubicBezTo>
                    <a:lnTo>
                      <a:pt x="180" y="1098"/>
                    </a:lnTo>
                    <a:cubicBezTo>
                      <a:pt x="169" y="1065"/>
                      <a:pt x="152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8" y="973"/>
                      <a:pt x="98" y="951"/>
                    </a:cubicBezTo>
                    <a:lnTo>
                      <a:pt x="98" y="951"/>
                    </a:lnTo>
                    <a:cubicBezTo>
                      <a:pt x="98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2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2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2"/>
                    </a:lnTo>
                    <a:lnTo>
                      <a:pt x="2163" y="427"/>
                    </a:lnTo>
                    <a:lnTo>
                      <a:pt x="2229" y="361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19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7" y="492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24" name="Freeform 323">
                <a:extLst>
                  <a:ext uri="{FF2B5EF4-FFF2-40B4-BE49-F238E27FC236}">
                    <a16:creationId xmlns:a16="http://schemas.microsoft.com/office/drawing/2014/main" id="{E547FA2C-B261-2A43-BB0D-4CF3B5E49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171950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2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7 w 4721"/>
                  <a:gd name="T53" fmla="*/ 491 h 847"/>
                  <a:gd name="T54" fmla="*/ 3277 w 4721"/>
                  <a:gd name="T55" fmla="*/ 623 h 847"/>
                  <a:gd name="T56" fmla="*/ 3343 w 4721"/>
                  <a:gd name="T57" fmla="*/ 688 h 847"/>
                  <a:gd name="T58" fmla="*/ 3408 w 4721"/>
                  <a:gd name="T59" fmla="*/ 722 h 847"/>
                  <a:gd name="T60" fmla="*/ 4130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0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19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5 w 4721"/>
                  <a:gd name="T99" fmla="*/ 295 h 847"/>
                  <a:gd name="T100" fmla="*/ 2163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1"/>
                    </a:lnTo>
                    <a:lnTo>
                      <a:pt x="2163" y="426"/>
                    </a:lnTo>
                    <a:lnTo>
                      <a:pt x="2229" y="360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19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7" y="491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3" y="426"/>
                    </a:lnTo>
                    <a:lnTo>
                      <a:pt x="4458" y="360"/>
                    </a:lnTo>
                    <a:lnTo>
                      <a:pt x="4392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0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3"/>
                      <a:pt x="3212" y="688"/>
                      <a:pt x="3212" y="688"/>
                    </a:cubicBez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0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1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5" name="Freeform 324">
                <a:extLst>
                  <a:ext uri="{FF2B5EF4-FFF2-40B4-BE49-F238E27FC236}">
                    <a16:creationId xmlns:a16="http://schemas.microsoft.com/office/drawing/2014/main" id="{1DF3AEE9-9B82-F445-BCE7-88E2515E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33863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2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7 w 4721"/>
                  <a:gd name="T53" fmla="*/ 493 h 847"/>
                  <a:gd name="T54" fmla="*/ 3277 w 4721"/>
                  <a:gd name="T55" fmla="*/ 624 h 847"/>
                  <a:gd name="T56" fmla="*/ 3343 w 4721"/>
                  <a:gd name="T57" fmla="*/ 689 h 847"/>
                  <a:gd name="T58" fmla="*/ 3408 w 4721"/>
                  <a:gd name="T59" fmla="*/ 722 h 847"/>
                  <a:gd name="T60" fmla="*/ 4130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0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19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5 w 4721"/>
                  <a:gd name="T99" fmla="*/ 296 h 847"/>
                  <a:gd name="T100" fmla="*/ 2163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3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2"/>
                      <a:pt x="1115" y="34"/>
                    </a:cubicBezTo>
                    <a:lnTo>
                      <a:pt x="1245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8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2" y="558"/>
                    </a:lnTo>
                    <a:lnTo>
                      <a:pt x="2098" y="493"/>
                    </a:lnTo>
                    <a:lnTo>
                      <a:pt x="2163" y="428"/>
                    </a:lnTo>
                    <a:lnTo>
                      <a:pt x="2229" y="361"/>
                    </a:lnTo>
                    <a:lnTo>
                      <a:pt x="2294" y="296"/>
                    </a:lnTo>
                    <a:lnTo>
                      <a:pt x="2360" y="231"/>
                    </a:lnTo>
                    <a:lnTo>
                      <a:pt x="2425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19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7" y="493"/>
                    </a:lnTo>
                    <a:lnTo>
                      <a:pt x="3212" y="558"/>
                    </a:lnTo>
                    <a:lnTo>
                      <a:pt x="3277" y="624"/>
                    </a:lnTo>
                    <a:lnTo>
                      <a:pt x="3343" y="689"/>
                    </a:lnTo>
                    <a:lnTo>
                      <a:pt x="3343" y="689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9"/>
                    </a:cubicBezTo>
                    <a:lnTo>
                      <a:pt x="4130" y="34"/>
                    </a:lnTo>
                    <a:lnTo>
                      <a:pt x="4130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3" y="428"/>
                    </a:lnTo>
                    <a:lnTo>
                      <a:pt x="4458" y="361"/>
                    </a:lnTo>
                    <a:lnTo>
                      <a:pt x="4392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0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5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4"/>
                      <a:pt x="3212" y="689"/>
                      <a:pt x="3212" y="689"/>
                    </a:cubicBezTo>
                    <a:lnTo>
                      <a:pt x="3147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19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5" y="296"/>
                    </a:lnTo>
                    <a:lnTo>
                      <a:pt x="2229" y="493"/>
                    </a:lnTo>
                    <a:lnTo>
                      <a:pt x="2163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6" name="Freeform 325">
                <a:extLst>
                  <a:ext uri="{FF2B5EF4-FFF2-40B4-BE49-F238E27FC236}">
                    <a16:creationId xmlns:a16="http://schemas.microsoft.com/office/drawing/2014/main" id="{D010DA66-0758-DD42-9646-AD4A3B9E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7 w 591"/>
                  <a:gd name="T9" fmla="*/ 294 h 591"/>
                  <a:gd name="T10" fmla="*/ 327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29 w 591"/>
                  <a:gd name="T33" fmla="*/ 33 h 591"/>
                  <a:gd name="T34" fmla="*/ 229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1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1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29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7" y="317"/>
                      <a:pt x="327" y="294"/>
                    </a:cubicBezTo>
                    <a:lnTo>
                      <a:pt x="327" y="294"/>
                    </a:lnTo>
                    <a:cubicBezTo>
                      <a:pt x="327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7" name="Freeform 326">
                <a:extLst>
                  <a:ext uri="{FF2B5EF4-FFF2-40B4-BE49-F238E27FC236}">
                    <a16:creationId xmlns:a16="http://schemas.microsoft.com/office/drawing/2014/main" id="{12ADFE59-3F60-D14F-8B4B-93B986816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9 w 591"/>
                  <a:gd name="T9" fmla="*/ 294 h 591"/>
                  <a:gd name="T10" fmla="*/ 329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8 w 591"/>
                  <a:gd name="T41" fmla="*/ 229 h 591"/>
                  <a:gd name="T42" fmla="*/ 558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8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8" y="328"/>
                      <a:pt x="329" y="317"/>
                      <a:pt x="329" y="294"/>
                    </a:cubicBezTo>
                    <a:lnTo>
                      <a:pt x="329" y="294"/>
                    </a:lnTo>
                    <a:cubicBezTo>
                      <a:pt x="329" y="273"/>
                      <a:pt x="318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8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8" name="Freeform 327">
                <a:extLst>
                  <a:ext uri="{FF2B5EF4-FFF2-40B4-BE49-F238E27FC236}">
                    <a16:creationId xmlns:a16="http://schemas.microsoft.com/office/drawing/2014/main" id="{EE2CE965-6ED7-0243-94C4-F5E12D8D4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9" name="Freeform 328">
                <a:extLst>
                  <a:ext uri="{FF2B5EF4-FFF2-40B4-BE49-F238E27FC236}">
                    <a16:creationId xmlns:a16="http://schemas.microsoft.com/office/drawing/2014/main" id="{76E766CE-BCE4-A445-A8A4-FE8A4FCA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1 w 4721"/>
                  <a:gd name="T9" fmla="*/ 197 h 1148"/>
                  <a:gd name="T10" fmla="*/ 1016 w 4721"/>
                  <a:gd name="T11" fmla="*/ 197 h 1148"/>
                  <a:gd name="T12" fmla="*/ 4523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7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2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2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5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7 w 4721"/>
                  <a:gd name="T89" fmla="*/ 918 h 1148"/>
                  <a:gd name="T90" fmla="*/ 3408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8" y="197"/>
                    </a:moveTo>
                    <a:lnTo>
                      <a:pt x="4228" y="197"/>
                    </a:lnTo>
                    <a:cubicBezTo>
                      <a:pt x="4228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8" y="219"/>
                      <a:pt x="4228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0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0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1" y="197"/>
                    </a:moveTo>
                    <a:lnTo>
                      <a:pt x="1081" y="197"/>
                    </a:lnTo>
                    <a:cubicBezTo>
                      <a:pt x="1081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6" y="175"/>
                      <a:pt x="1016" y="197"/>
                    </a:cubicBezTo>
                    <a:lnTo>
                      <a:pt x="1016" y="197"/>
                    </a:lnTo>
                    <a:cubicBezTo>
                      <a:pt x="1016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1" y="219"/>
                      <a:pt x="1081" y="197"/>
                    </a:cubicBezTo>
                    <a:close/>
                    <a:moveTo>
                      <a:pt x="4523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3" y="722"/>
                    </a:lnTo>
                    <a:lnTo>
                      <a:pt x="4458" y="655"/>
                    </a:lnTo>
                    <a:lnTo>
                      <a:pt x="4392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0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6" y="852"/>
                    </a:lnTo>
                    <a:lnTo>
                      <a:pt x="3671" y="918"/>
                    </a:lnTo>
                    <a:lnTo>
                      <a:pt x="3605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8" y="1147"/>
                    </a:cubicBezTo>
                    <a:lnTo>
                      <a:pt x="3408" y="1147"/>
                    </a:lnTo>
                    <a:cubicBezTo>
                      <a:pt x="3387" y="1147"/>
                      <a:pt x="3365" y="1136"/>
                      <a:pt x="3343" y="1114"/>
                    </a:cubicBezTo>
                    <a:lnTo>
                      <a:pt x="3277" y="1049"/>
                    </a:lnTo>
                    <a:lnTo>
                      <a:pt x="3212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0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7" y="1147"/>
                      <a:pt x="1836" y="1147"/>
                    </a:cubicBezTo>
                    <a:lnTo>
                      <a:pt x="1836" y="1147"/>
                    </a:lnTo>
                    <a:cubicBezTo>
                      <a:pt x="1813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5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3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2" y="1147"/>
                    </a:cubicBezTo>
                    <a:lnTo>
                      <a:pt x="262" y="1147"/>
                    </a:lnTo>
                    <a:cubicBezTo>
                      <a:pt x="240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0" y="1016"/>
                      <a:pt x="262" y="1016"/>
                    </a:cubicBezTo>
                    <a:lnTo>
                      <a:pt x="262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3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39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39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5" y="219"/>
                      <a:pt x="885" y="197"/>
                    </a:cubicBezTo>
                    <a:lnTo>
                      <a:pt x="885" y="197"/>
                    </a:lnTo>
                    <a:cubicBezTo>
                      <a:pt x="885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39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3" y="1016"/>
                      <a:pt x="1836" y="1016"/>
                    </a:cubicBezTo>
                    <a:lnTo>
                      <a:pt x="1836" y="1016"/>
                    </a:lnTo>
                    <a:cubicBezTo>
                      <a:pt x="1857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3" y="722"/>
                    </a:lnTo>
                    <a:lnTo>
                      <a:pt x="2229" y="655"/>
                    </a:lnTo>
                    <a:lnTo>
                      <a:pt x="2425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8" y="219"/>
                      <a:pt x="2458" y="197"/>
                    </a:cubicBezTo>
                    <a:lnTo>
                      <a:pt x="2458" y="197"/>
                    </a:lnTo>
                    <a:cubicBezTo>
                      <a:pt x="2458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29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1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1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1" y="371"/>
                      <a:pt x="2753" y="394"/>
                    </a:cubicBezTo>
                    <a:lnTo>
                      <a:pt x="2819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7" y="787"/>
                    </a:lnTo>
                    <a:lnTo>
                      <a:pt x="3212" y="852"/>
                    </a:lnTo>
                    <a:lnTo>
                      <a:pt x="3277" y="918"/>
                    </a:lnTo>
                    <a:lnTo>
                      <a:pt x="3343" y="984"/>
                    </a:lnTo>
                    <a:lnTo>
                      <a:pt x="3343" y="984"/>
                    </a:lnTo>
                    <a:cubicBezTo>
                      <a:pt x="3365" y="1005"/>
                      <a:pt x="3387" y="1016"/>
                      <a:pt x="3408" y="1016"/>
                    </a:cubicBezTo>
                    <a:lnTo>
                      <a:pt x="3408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5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4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59" y="175"/>
                      <a:pt x="4359" y="197"/>
                    </a:cubicBezTo>
                    <a:lnTo>
                      <a:pt x="4359" y="197"/>
                    </a:lnTo>
                    <a:cubicBezTo>
                      <a:pt x="4359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2" y="459"/>
                    </a:lnTo>
                    <a:lnTo>
                      <a:pt x="4458" y="524"/>
                    </a:lnTo>
                    <a:lnTo>
                      <a:pt x="4523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CF7610B8-BAA5-F043-B5C2-439DA2250364}"/>
                </a:ext>
              </a:extLst>
            </p:cNvPr>
            <p:cNvGrpSpPr/>
            <p:nvPr/>
          </p:nvGrpSpPr>
          <p:grpSpPr>
            <a:xfrm>
              <a:off x="6151563" y="3525364"/>
              <a:ext cx="1700212" cy="709613"/>
              <a:chOff x="6151563" y="4003675"/>
              <a:chExt cx="1700212" cy="709613"/>
            </a:xfrm>
          </p:grpSpPr>
          <p:sp>
            <p:nvSpPr>
              <p:cNvPr id="516" name="Freeform 467">
                <a:extLst>
                  <a:ext uri="{FF2B5EF4-FFF2-40B4-BE49-F238E27FC236}">
                    <a16:creationId xmlns:a16="http://schemas.microsoft.com/office/drawing/2014/main" id="{7F8565CC-9BE2-5A4D-925E-B7FC51A8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1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1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2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0" y="1098"/>
                    </a:cubicBezTo>
                    <a:lnTo>
                      <a:pt x="180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5"/>
                    </a:lnTo>
                    <a:lnTo>
                      <a:pt x="2491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7" name="Freeform 468">
                <a:extLst>
                  <a:ext uri="{FF2B5EF4-FFF2-40B4-BE49-F238E27FC236}">
                    <a16:creationId xmlns:a16="http://schemas.microsoft.com/office/drawing/2014/main" id="{16FDDE41-C48C-5249-B1E9-528CF402B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171950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1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29" y="360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4"/>
                    </a:lnTo>
                    <a:lnTo>
                      <a:pt x="2491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1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18" name="Freeform 469">
                <a:extLst>
                  <a:ext uri="{FF2B5EF4-FFF2-40B4-BE49-F238E27FC236}">
                    <a16:creationId xmlns:a16="http://schemas.microsoft.com/office/drawing/2014/main" id="{3F96750A-F3AB-A04D-BC0D-9E09FCE1E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33863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1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29" y="361"/>
                    </a:lnTo>
                    <a:lnTo>
                      <a:pt x="2295" y="296"/>
                    </a:lnTo>
                    <a:lnTo>
                      <a:pt x="2360" y="231"/>
                    </a:lnTo>
                    <a:lnTo>
                      <a:pt x="2426" y="164"/>
                    </a:lnTo>
                    <a:lnTo>
                      <a:pt x="2491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1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6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1" y="231"/>
                    </a:lnTo>
                    <a:lnTo>
                      <a:pt x="2426" y="296"/>
                    </a:lnTo>
                    <a:lnTo>
                      <a:pt x="2229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19" name="Freeform 470">
                <a:extLst>
                  <a:ext uri="{FF2B5EF4-FFF2-40B4-BE49-F238E27FC236}">
                    <a16:creationId xmlns:a16="http://schemas.microsoft.com/office/drawing/2014/main" id="{A2E30C93-5978-974C-9BBA-8D8772D3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0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0" name="Freeform 471">
                <a:extLst>
                  <a:ext uri="{FF2B5EF4-FFF2-40B4-BE49-F238E27FC236}">
                    <a16:creationId xmlns:a16="http://schemas.microsoft.com/office/drawing/2014/main" id="{5FC0A319-F288-9245-81B2-6A80446A2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763" y="4440238"/>
                <a:ext cx="212725" cy="212725"/>
              </a:xfrm>
              <a:custGeom>
                <a:avLst/>
                <a:gdLst>
                  <a:gd name="T0" fmla="*/ 261 w 590"/>
                  <a:gd name="T1" fmla="*/ 294 h 591"/>
                  <a:gd name="T2" fmla="*/ 261 w 590"/>
                  <a:gd name="T3" fmla="*/ 294 h 591"/>
                  <a:gd name="T4" fmla="*/ 294 w 590"/>
                  <a:gd name="T5" fmla="*/ 328 h 591"/>
                  <a:gd name="T6" fmla="*/ 294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4 w 590"/>
                  <a:gd name="T13" fmla="*/ 262 h 591"/>
                  <a:gd name="T14" fmla="*/ 294 w 590"/>
                  <a:gd name="T15" fmla="*/ 262 h 591"/>
                  <a:gd name="T16" fmla="*/ 261 w 590"/>
                  <a:gd name="T17" fmla="*/ 294 h 591"/>
                  <a:gd name="T18" fmla="*/ 229 w 590"/>
                  <a:gd name="T19" fmla="*/ 557 h 591"/>
                  <a:gd name="T20" fmla="*/ 32 w 590"/>
                  <a:gd name="T21" fmla="*/ 361 h 591"/>
                  <a:gd name="T22" fmla="*/ 32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2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4 w 590"/>
                  <a:gd name="T35" fmla="*/ 0 h 591"/>
                  <a:gd name="T36" fmla="*/ 294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4 w 590"/>
                  <a:gd name="T55" fmla="*/ 590 h 591"/>
                  <a:gd name="T56" fmla="*/ 294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1" y="294"/>
                    </a:moveTo>
                    <a:lnTo>
                      <a:pt x="261" y="294"/>
                    </a:lnTo>
                    <a:cubicBezTo>
                      <a:pt x="261" y="317"/>
                      <a:pt x="273" y="328"/>
                      <a:pt x="294" y="328"/>
                    </a:cubicBezTo>
                    <a:lnTo>
                      <a:pt x="294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4" y="262"/>
                    </a:cubicBezTo>
                    <a:lnTo>
                      <a:pt x="294" y="262"/>
                    </a:lnTo>
                    <a:cubicBezTo>
                      <a:pt x="273" y="262"/>
                      <a:pt x="261" y="273"/>
                      <a:pt x="261" y="294"/>
                    </a:cubicBezTo>
                    <a:close/>
                    <a:moveTo>
                      <a:pt x="229" y="557"/>
                    </a:moveTo>
                    <a:lnTo>
                      <a:pt x="32" y="361"/>
                    </a:ln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4" y="0"/>
                    </a:cubicBezTo>
                    <a:lnTo>
                      <a:pt x="294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4" y="590"/>
                    </a:cubicBezTo>
                    <a:lnTo>
                      <a:pt x="294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1" name="Freeform 472">
                <a:extLst>
                  <a:ext uri="{FF2B5EF4-FFF2-40B4-BE49-F238E27FC236}">
                    <a16:creationId xmlns:a16="http://schemas.microsoft.com/office/drawing/2014/main" id="{E489D8E4-2AC7-C64F-AC8D-5EFD01FDA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025" y="4440238"/>
                <a:ext cx="212725" cy="212725"/>
              </a:xfrm>
              <a:custGeom>
                <a:avLst/>
                <a:gdLst>
                  <a:gd name="T0" fmla="*/ 328 w 591"/>
                  <a:gd name="T1" fmla="*/ 294 h 591"/>
                  <a:gd name="T2" fmla="*/ 328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3 w 591"/>
                  <a:gd name="T9" fmla="*/ 294 h 591"/>
                  <a:gd name="T10" fmla="*/ 263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8 w 591"/>
                  <a:gd name="T17" fmla="*/ 294 h 591"/>
                  <a:gd name="T18" fmla="*/ 492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2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2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1" y="33"/>
                    </a:cubicBezTo>
                    <a:lnTo>
                      <a:pt x="426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2" name="Freeform 473">
                <a:extLst>
                  <a:ext uri="{FF2B5EF4-FFF2-40B4-BE49-F238E27FC236}">
                    <a16:creationId xmlns:a16="http://schemas.microsoft.com/office/drawing/2014/main" id="{9E0FB682-5EC4-E541-ADE5-A05552E41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1 w 4721"/>
                  <a:gd name="T73" fmla="*/ 394 h 1148"/>
                  <a:gd name="T74" fmla="*/ 2491 w 4721"/>
                  <a:gd name="T75" fmla="*/ 262 h 1148"/>
                  <a:gd name="T76" fmla="*/ 2491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1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1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1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1" y="918"/>
                    </a:lnTo>
                    <a:lnTo>
                      <a:pt x="3606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6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2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2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29" y="655"/>
                    </a:lnTo>
                    <a:lnTo>
                      <a:pt x="2426" y="459"/>
                    </a:lnTo>
                    <a:lnTo>
                      <a:pt x="2491" y="394"/>
                    </a:lnTo>
                    <a:lnTo>
                      <a:pt x="2491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1" y="262"/>
                    </a:cubicBezTo>
                    <a:lnTo>
                      <a:pt x="2491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1" y="131"/>
                    </a:cubicBezTo>
                    <a:lnTo>
                      <a:pt x="2491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3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6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71320A0-7B65-4A30-AD83-A57E10DEABB8}"/>
              </a:ext>
            </a:extLst>
          </p:cNvPr>
          <p:cNvSpPr/>
          <p:nvPr/>
        </p:nvSpPr>
        <p:spPr>
          <a:xfrm>
            <a:off x="4729699" y="79832"/>
            <a:ext cx="1297896" cy="427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B32B91-DDA9-4CC9-B12A-E6526EEF0EFC}"/>
              </a:ext>
            </a:extLst>
          </p:cNvPr>
          <p:cNvSpPr/>
          <p:nvPr/>
        </p:nvSpPr>
        <p:spPr>
          <a:xfrm>
            <a:off x="4960142" y="5106000"/>
            <a:ext cx="1135858" cy="3619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0B33F0C-0BD4-428A-AB81-765099025F38}"/>
              </a:ext>
            </a:extLst>
          </p:cNvPr>
          <p:cNvSpPr/>
          <p:nvPr/>
        </p:nvSpPr>
        <p:spPr>
          <a:xfrm>
            <a:off x="8760636" y="2147609"/>
            <a:ext cx="3527164" cy="506317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from QR is sent to the </a:t>
            </a:r>
            <a:r>
              <a:rPr lang="en-US" sz="1400" dirty="0" err="1"/>
              <a:t>Phonepe</a:t>
            </a:r>
            <a:endParaRPr lang="en-US" sz="1400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BA8C148-1FB2-49E1-A03C-11BEEE2CD0E5}"/>
              </a:ext>
            </a:extLst>
          </p:cNvPr>
          <p:cNvSpPr/>
          <p:nvPr/>
        </p:nvSpPr>
        <p:spPr>
          <a:xfrm>
            <a:off x="3802911" y="728056"/>
            <a:ext cx="3151472" cy="121259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sz="1400" dirty="0" err="1"/>
              <a:t>Phonepe</a:t>
            </a:r>
            <a:r>
              <a:rPr lang="en-US" sz="1400" dirty="0"/>
              <a:t> Server</a:t>
            </a:r>
          </a:p>
          <a:p>
            <a:pPr algn="ctr"/>
            <a:r>
              <a:rPr lang="en-US" sz="1400" dirty="0"/>
              <a:t>Requested amount&lt;=Balance in the Wallet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F269E3E-43EC-4377-91AA-004FEA5EB8EC}"/>
              </a:ext>
            </a:extLst>
          </p:cNvPr>
          <p:cNvSpPr/>
          <p:nvPr/>
        </p:nvSpPr>
        <p:spPr>
          <a:xfrm>
            <a:off x="7463446" y="3759930"/>
            <a:ext cx="3844337" cy="534217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amount added to Receiver’s </a:t>
            </a:r>
            <a:r>
              <a:rPr lang="en-US" sz="1400" dirty="0" err="1"/>
              <a:t>Phonepe</a:t>
            </a:r>
            <a:r>
              <a:rPr lang="en-US" sz="1400" dirty="0"/>
              <a:t> Wallet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FCEBD25-978E-4C1B-9412-8ECDCE50661A}"/>
              </a:ext>
            </a:extLst>
          </p:cNvPr>
          <p:cNvSpPr/>
          <p:nvPr/>
        </p:nvSpPr>
        <p:spPr>
          <a:xfrm>
            <a:off x="8039297" y="2854439"/>
            <a:ext cx="4060873" cy="48726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amount deducted from the </a:t>
            </a:r>
            <a:r>
              <a:rPr lang="en-US" sz="1400" dirty="0" err="1"/>
              <a:t>Phonepe</a:t>
            </a:r>
            <a:r>
              <a:rPr lang="en-US" sz="1400" dirty="0"/>
              <a:t> Wallet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432DA35-E202-44FB-9590-0A984AFB7CDE}"/>
              </a:ext>
            </a:extLst>
          </p:cNvPr>
          <p:cNvSpPr/>
          <p:nvPr/>
        </p:nvSpPr>
        <p:spPr>
          <a:xfrm>
            <a:off x="7952748" y="942615"/>
            <a:ext cx="1444793" cy="7650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QR code is generated on the Buyer’s </a:t>
            </a:r>
            <a:r>
              <a:rPr lang="en-US" sz="1400" dirty="0" err="1"/>
              <a:t>Moblie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472B9-4D00-4271-BB7E-069B4FE56B8D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378647" y="507271"/>
            <a:ext cx="0" cy="32368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C281593-FD18-4905-B267-449BE5A52CB8}"/>
              </a:ext>
            </a:extLst>
          </p:cNvPr>
          <p:cNvSpPr/>
          <p:nvPr/>
        </p:nvSpPr>
        <p:spPr>
          <a:xfrm>
            <a:off x="6681031" y="911249"/>
            <a:ext cx="1231053" cy="42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A65490-C1C8-484A-90BA-5DE1360AA671}"/>
              </a:ext>
            </a:extLst>
          </p:cNvPr>
          <p:cNvSpPr/>
          <p:nvPr/>
        </p:nvSpPr>
        <p:spPr>
          <a:xfrm>
            <a:off x="2574642" y="959179"/>
            <a:ext cx="1231053" cy="42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D73E00-823A-44B5-8232-77B6B37E96C5}"/>
              </a:ext>
            </a:extLst>
          </p:cNvPr>
          <p:cNvSpPr/>
          <p:nvPr/>
        </p:nvSpPr>
        <p:spPr>
          <a:xfrm>
            <a:off x="229584" y="0"/>
            <a:ext cx="2454678" cy="154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PAYING</a:t>
            </a:r>
          </a:p>
          <a:p>
            <a:r>
              <a:rPr lang="en-US" sz="2400" b="1" dirty="0"/>
              <a:t>AT THE STORE(</a:t>
            </a:r>
            <a:r>
              <a:rPr lang="en-US" b="1" dirty="0"/>
              <a:t>WHEN </a:t>
            </a:r>
            <a:r>
              <a:rPr lang="en-US" sz="3200" b="1" dirty="0"/>
              <a:t>NO</a:t>
            </a:r>
            <a:r>
              <a:rPr lang="en-US" b="1" dirty="0"/>
              <a:t> NETWORK IS PRESENT</a:t>
            </a:r>
            <a:r>
              <a:rPr lang="en-US" sz="2400" b="1" dirty="0"/>
              <a:t>)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E1117AE6-4496-4583-B71A-557F066D8FBF}"/>
              </a:ext>
            </a:extLst>
          </p:cNvPr>
          <p:cNvSpPr/>
          <p:nvPr/>
        </p:nvSpPr>
        <p:spPr>
          <a:xfrm>
            <a:off x="9882081" y="1070623"/>
            <a:ext cx="2030433" cy="5734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 scans the QR code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9C5E496-8862-41E1-B3DB-16185156ED41}"/>
              </a:ext>
            </a:extLst>
          </p:cNvPr>
          <p:cNvSpPr/>
          <p:nvPr/>
        </p:nvSpPr>
        <p:spPr>
          <a:xfrm>
            <a:off x="1778049" y="2951890"/>
            <a:ext cx="2004238" cy="94605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sent to the user for insufficient balance in the </a:t>
            </a:r>
            <a:r>
              <a:rPr lang="en-US" sz="1400" dirty="0" err="1"/>
              <a:t>Phonepe</a:t>
            </a:r>
            <a:r>
              <a:rPr lang="en-US" sz="1400" dirty="0"/>
              <a:t> Wallet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A8B46F-599D-42E4-8A95-22C4B21A0B8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5378647" y="507271"/>
            <a:ext cx="0" cy="220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203808E-D157-4B32-B6F0-AFA6F7436E1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954383" y="1325153"/>
            <a:ext cx="998365" cy="91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FEDEE-1BEF-4264-8309-F888D8CC4001}"/>
              </a:ext>
            </a:extLst>
          </p:cNvPr>
          <p:cNvCxnSpPr>
            <a:cxnSpLocks/>
            <a:stCxn id="9" idx="3"/>
            <a:endCxn id="53" idx="1"/>
          </p:cNvCxnSpPr>
          <p:nvPr/>
        </p:nvCxnSpPr>
        <p:spPr>
          <a:xfrm>
            <a:off x="9397541" y="1325153"/>
            <a:ext cx="484540" cy="32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064FE4-328F-4A04-B965-2442C5D345CF}"/>
              </a:ext>
            </a:extLst>
          </p:cNvPr>
          <p:cNvCxnSpPr>
            <a:stCxn id="53" idx="2"/>
            <a:endCxn id="4" idx="0"/>
          </p:cNvCxnSpPr>
          <p:nvPr/>
        </p:nvCxnSpPr>
        <p:spPr>
          <a:xfrm flipH="1">
            <a:off x="10876934" y="1644102"/>
            <a:ext cx="20364" cy="50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D5A53C-5042-425B-A7C6-2F9EA2D5DE7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H="1">
            <a:off x="10069734" y="2653926"/>
            <a:ext cx="101768" cy="200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CE9407-7F85-48C9-BA28-AC64BA452225}"/>
              </a:ext>
            </a:extLst>
          </p:cNvPr>
          <p:cNvCxnSpPr>
            <a:endCxn id="7" idx="0"/>
          </p:cNvCxnSpPr>
          <p:nvPr/>
        </p:nvCxnSpPr>
        <p:spPr>
          <a:xfrm flipH="1">
            <a:off x="9770048" y="3341700"/>
            <a:ext cx="21795" cy="418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63D032-B9B5-4DA4-A25E-F41E9B4C2CB7}"/>
              </a:ext>
            </a:extLst>
          </p:cNvPr>
          <p:cNvCxnSpPr>
            <a:stCxn id="5" idx="1"/>
            <a:endCxn id="54" idx="0"/>
          </p:cNvCxnSpPr>
          <p:nvPr/>
        </p:nvCxnSpPr>
        <p:spPr>
          <a:xfrm rot="10800000" flipV="1">
            <a:off x="2780169" y="1334352"/>
            <a:ext cx="1022743" cy="16175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1C4D1EF9-4383-46AF-8B48-87CA78354B8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44528" y="3942081"/>
            <a:ext cx="2583543" cy="11639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2FD642B-B2A3-4A3F-A0A0-031820C3F57C}"/>
              </a:ext>
            </a:extLst>
          </p:cNvPr>
          <p:cNvCxnSpPr/>
          <p:nvPr/>
        </p:nvCxnSpPr>
        <p:spPr>
          <a:xfrm rot="10800000" flipV="1">
            <a:off x="5824025" y="4289148"/>
            <a:ext cx="3420502" cy="8168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04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3491844" y="154968"/>
            <a:ext cx="477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Encode Sans Medium" pitchFamily="2" charset="77"/>
                <a:ea typeface="Nunito Bold" charset="0"/>
                <a:cs typeface="Nunito Bold" charset="0"/>
              </a:rPr>
              <a:t>A GLIMPSE TO THE APP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BDEB7457-A61D-304D-913C-C0212652C175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-204000" y="5667997"/>
            <a:ext cx="12600000" cy="1315321"/>
            <a:chOff x="1054100" y="3525364"/>
            <a:chExt cx="6797675" cy="709613"/>
          </a:xfrm>
        </p:grpSpPr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B91B9E68-EEB4-8546-9A79-C1F85C545B18}"/>
                </a:ext>
              </a:extLst>
            </p:cNvPr>
            <p:cNvGrpSpPr/>
            <p:nvPr/>
          </p:nvGrpSpPr>
          <p:grpSpPr>
            <a:xfrm>
              <a:off x="1054100" y="3525364"/>
              <a:ext cx="1700213" cy="709613"/>
              <a:chOff x="1054100" y="4003675"/>
              <a:chExt cx="1700213" cy="709613"/>
            </a:xfrm>
          </p:grpSpPr>
          <p:sp>
            <p:nvSpPr>
              <p:cNvPr id="758" name="Freeform 32">
                <a:extLst>
                  <a:ext uri="{FF2B5EF4-FFF2-40B4-BE49-F238E27FC236}">
                    <a16:creationId xmlns:a16="http://schemas.microsoft.com/office/drawing/2014/main" id="{346B6ECC-84D0-A044-9DF9-8D2D4A6B5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98950"/>
                <a:ext cx="1700213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30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7 w 4721"/>
                  <a:gd name="T65" fmla="*/ 951 h 1149"/>
                  <a:gd name="T66" fmla="*/ 344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30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1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9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7" y="886"/>
                    </a:cubicBezTo>
                    <a:lnTo>
                      <a:pt x="1967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7" y="1016"/>
                    </a:cubicBezTo>
                    <a:lnTo>
                      <a:pt x="1967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4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4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4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30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59" name="Freeform 33">
                <a:extLst>
                  <a:ext uri="{FF2B5EF4-FFF2-40B4-BE49-F238E27FC236}">
                    <a16:creationId xmlns:a16="http://schemas.microsoft.com/office/drawing/2014/main" id="{82A4C530-EC24-E448-B29E-0C7893354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171950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2 w 4721"/>
                  <a:gd name="T15" fmla="*/ 295 h 847"/>
                  <a:gd name="T16" fmla="*/ 983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5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3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6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8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60" name="Freeform 34">
                <a:extLst>
                  <a:ext uri="{FF2B5EF4-FFF2-40B4-BE49-F238E27FC236}">
                    <a16:creationId xmlns:a16="http://schemas.microsoft.com/office/drawing/2014/main" id="{E7654538-5C1C-4644-A2B8-3B5134760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233863"/>
                <a:ext cx="1700213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2 w 4721"/>
                  <a:gd name="T15" fmla="*/ 296 h 847"/>
                  <a:gd name="T16" fmla="*/ 983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5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3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6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1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8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61" name="Freeform 35">
                <a:extLst>
                  <a:ext uri="{FF2B5EF4-FFF2-40B4-BE49-F238E27FC236}">
                    <a16:creationId xmlns:a16="http://schemas.microsoft.com/office/drawing/2014/main" id="{EBA0EEE9-7297-0446-8BF5-A5F4DB3FF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38" y="4440238"/>
                <a:ext cx="212725" cy="212725"/>
              </a:xfrm>
              <a:custGeom>
                <a:avLst/>
                <a:gdLst>
                  <a:gd name="T0" fmla="*/ 263 w 591"/>
                  <a:gd name="T1" fmla="*/ 294 h 591"/>
                  <a:gd name="T2" fmla="*/ 263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3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9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9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62" name="Freeform 36">
                <a:extLst>
                  <a:ext uri="{FF2B5EF4-FFF2-40B4-BE49-F238E27FC236}">
                    <a16:creationId xmlns:a16="http://schemas.microsoft.com/office/drawing/2014/main" id="{23AE9F9B-CDC4-0D45-912D-A77289344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300" y="4440238"/>
                <a:ext cx="212725" cy="212725"/>
              </a:xfrm>
              <a:custGeom>
                <a:avLst/>
                <a:gdLst>
                  <a:gd name="T0" fmla="*/ 262 w 590"/>
                  <a:gd name="T1" fmla="*/ 294 h 591"/>
                  <a:gd name="T2" fmla="*/ 262 w 590"/>
                  <a:gd name="T3" fmla="*/ 294 h 591"/>
                  <a:gd name="T4" fmla="*/ 295 w 590"/>
                  <a:gd name="T5" fmla="*/ 328 h 591"/>
                  <a:gd name="T6" fmla="*/ 295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5 w 590"/>
                  <a:gd name="T13" fmla="*/ 262 h 591"/>
                  <a:gd name="T14" fmla="*/ 295 w 590"/>
                  <a:gd name="T15" fmla="*/ 262 h 591"/>
                  <a:gd name="T16" fmla="*/ 262 w 590"/>
                  <a:gd name="T17" fmla="*/ 294 h 591"/>
                  <a:gd name="T18" fmla="*/ 229 w 590"/>
                  <a:gd name="T19" fmla="*/ 557 h 591"/>
                  <a:gd name="T20" fmla="*/ 33 w 590"/>
                  <a:gd name="T21" fmla="*/ 361 h 591"/>
                  <a:gd name="T22" fmla="*/ 33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3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5 w 590"/>
                  <a:gd name="T35" fmla="*/ 0 h 591"/>
                  <a:gd name="T36" fmla="*/ 295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5 w 590"/>
                  <a:gd name="T55" fmla="*/ 590 h 591"/>
                  <a:gd name="T56" fmla="*/ 295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29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63" name="Freeform 37">
                <a:extLst>
                  <a:ext uri="{FF2B5EF4-FFF2-40B4-BE49-F238E27FC236}">
                    <a16:creationId xmlns:a16="http://schemas.microsoft.com/office/drawing/2014/main" id="{EAACD1FF-0251-4F46-AD37-5BA7AAF7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563" y="4440238"/>
                <a:ext cx="212725" cy="212725"/>
              </a:xfrm>
              <a:custGeom>
                <a:avLst/>
                <a:gdLst>
                  <a:gd name="T0" fmla="*/ 328 w 592"/>
                  <a:gd name="T1" fmla="*/ 294 h 591"/>
                  <a:gd name="T2" fmla="*/ 328 w 592"/>
                  <a:gd name="T3" fmla="*/ 294 h 591"/>
                  <a:gd name="T4" fmla="*/ 296 w 592"/>
                  <a:gd name="T5" fmla="*/ 262 h 591"/>
                  <a:gd name="T6" fmla="*/ 296 w 592"/>
                  <a:gd name="T7" fmla="*/ 262 h 591"/>
                  <a:gd name="T8" fmla="*/ 263 w 592"/>
                  <a:gd name="T9" fmla="*/ 294 h 591"/>
                  <a:gd name="T10" fmla="*/ 263 w 592"/>
                  <a:gd name="T11" fmla="*/ 294 h 591"/>
                  <a:gd name="T12" fmla="*/ 296 w 592"/>
                  <a:gd name="T13" fmla="*/ 328 h 591"/>
                  <a:gd name="T14" fmla="*/ 296 w 592"/>
                  <a:gd name="T15" fmla="*/ 328 h 591"/>
                  <a:gd name="T16" fmla="*/ 328 w 592"/>
                  <a:gd name="T17" fmla="*/ 294 h 591"/>
                  <a:gd name="T18" fmla="*/ 492 w 592"/>
                  <a:gd name="T19" fmla="*/ 164 h 591"/>
                  <a:gd name="T20" fmla="*/ 557 w 592"/>
                  <a:gd name="T21" fmla="*/ 229 h 591"/>
                  <a:gd name="T22" fmla="*/ 557 w 592"/>
                  <a:gd name="T23" fmla="*/ 229 h 591"/>
                  <a:gd name="T24" fmla="*/ 591 w 592"/>
                  <a:gd name="T25" fmla="*/ 294 h 591"/>
                  <a:gd name="T26" fmla="*/ 591 w 592"/>
                  <a:gd name="T27" fmla="*/ 294 h 591"/>
                  <a:gd name="T28" fmla="*/ 557 w 592"/>
                  <a:gd name="T29" fmla="*/ 361 h 591"/>
                  <a:gd name="T30" fmla="*/ 492 w 592"/>
                  <a:gd name="T31" fmla="*/ 426 h 591"/>
                  <a:gd name="T32" fmla="*/ 427 w 592"/>
                  <a:gd name="T33" fmla="*/ 492 h 591"/>
                  <a:gd name="T34" fmla="*/ 361 w 592"/>
                  <a:gd name="T35" fmla="*/ 557 h 591"/>
                  <a:gd name="T36" fmla="*/ 361 w 592"/>
                  <a:gd name="T37" fmla="*/ 557 h 591"/>
                  <a:gd name="T38" fmla="*/ 296 w 592"/>
                  <a:gd name="T39" fmla="*/ 590 h 591"/>
                  <a:gd name="T40" fmla="*/ 296 w 592"/>
                  <a:gd name="T41" fmla="*/ 590 h 591"/>
                  <a:gd name="T42" fmla="*/ 229 w 592"/>
                  <a:gd name="T43" fmla="*/ 557 h 591"/>
                  <a:gd name="T44" fmla="*/ 164 w 592"/>
                  <a:gd name="T45" fmla="*/ 492 h 591"/>
                  <a:gd name="T46" fmla="*/ 99 w 592"/>
                  <a:gd name="T47" fmla="*/ 426 h 591"/>
                  <a:gd name="T48" fmla="*/ 33 w 592"/>
                  <a:gd name="T49" fmla="*/ 361 h 591"/>
                  <a:gd name="T50" fmla="*/ 33 w 592"/>
                  <a:gd name="T51" fmla="*/ 361 h 591"/>
                  <a:gd name="T52" fmla="*/ 0 w 592"/>
                  <a:gd name="T53" fmla="*/ 294 h 591"/>
                  <a:gd name="T54" fmla="*/ 0 w 592"/>
                  <a:gd name="T55" fmla="*/ 294 h 591"/>
                  <a:gd name="T56" fmla="*/ 33 w 592"/>
                  <a:gd name="T57" fmla="*/ 229 h 591"/>
                  <a:gd name="T58" fmla="*/ 99 w 592"/>
                  <a:gd name="T59" fmla="*/ 164 h 591"/>
                  <a:gd name="T60" fmla="*/ 164 w 592"/>
                  <a:gd name="T61" fmla="*/ 98 h 591"/>
                  <a:gd name="T62" fmla="*/ 229 w 592"/>
                  <a:gd name="T63" fmla="*/ 33 h 591"/>
                  <a:gd name="T64" fmla="*/ 229 w 592"/>
                  <a:gd name="T65" fmla="*/ 33 h 591"/>
                  <a:gd name="T66" fmla="*/ 296 w 592"/>
                  <a:gd name="T67" fmla="*/ 0 h 591"/>
                  <a:gd name="T68" fmla="*/ 296 w 592"/>
                  <a:gd name="T69" fmla="*/ 0 h 591"/>
                  <a:gd name="T70" fmla="*/ 361 w 592"/>
                  <a:gd name="T71" fmla="*/ 33 h 591"/>
                  <a:gd name="T72" fmla="*/ 427 w 592"/>
                  <a:gd name="T73" fmla="*/ 98 h 591"/>
                  <a:gd name="T74" fmla="*/ 492 w 592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8" y="262"/>
                      <a:pt x="296" y="262"/>
                    </a:cubicBezTo>
                    <a:lnTo>
                      <a:pt x="296" y="262"/>
                    </a:lnTo>
                    <a:cubicBezTo>
                      <a:pt x="274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4" y="328"/>
                      <a:pt x="296" y="328"/>
                    </a:cubicBezTo>
                    <a:lnTo>
                      <a:pt x="296" y="328"/>
                    </a:lnTo>
                    <a:cubicBezTo>
                      <a:pt x="318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7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6" y="590"/>
                    </a:cubicBezTo>
                    <a:lnTo>
                      <a:pt x="296" y="590"/>
                    </a:lnTo>
                    <a:cubicBezTo>
                      <a:pt x="274" y="590"/>
                      <a:pt x="252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2" y="11"/>
                      <a:pt x="274" y="0"/>
                      <a:pt x="296" y="0"/>
                    </a:cubicBezTo>
                    <a:lnTo>
                      <a:pt x="296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427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64" name="Freeform 38">
                <a:extLst>
                  <a:ext uri="{FF2B5EF4-FFF2-40B4-BE49-F238E27FC236}">
                    <a16:creationId xmlns:a16="http://schemas.microsoft.com/office/drawing/2014/main" id="{3BC09728-808F-544D-BEE7-758DEFE7A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4003675"/>
                <a:ext cx="1700213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2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1 w 4721"/>
                  <a:gd name="T63" fmla="*/ 49 h 1148"/>
                  <a:gd name="T64" fmla="*/ 1214 w 4721"/>
                  <a:gd name="T65" fmla="*/ 197 h 1148"/>
                  <a:gd name="T66" fmla="*/ 1147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3" y="82"/>
                      <a:pt x="1158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9" y="82"/>
                      <a:pt x="4306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12D4F825-A453-4749-9735-D1EE5CA0B5DB}"/>
                </a:ext>
              </a:extLst>
            </p:cNvPr>
            <p:cNvGrpSpPr/>
            <p:nvPr/>
          </p:nvGrpSpPr>
          <p:grpSpPr>
            <a:xfrm>
              <a:off x="2754313" y="3525364"/>
              <a:ext cx="1700212" cy="709613"/>
              <a:chOff x="2754313" y="4003675"/>
              <a:chExt cx="1700212" cy="709613"/>
            </a:xfrm>
          </p:grpSpPr>
          <p:sp>
            <p:nvSpPr>
              <p:cNvPr id="751" name="Freeform 177">
                <a:extLst>
                  <a:ext uri="{FF2B5EF4-FFF2-40B4-BE49-F238E27FC236}">
                    <a16:creationId xmlns:a16="http://schemas.microsoft.com/office/drawing/2014/main" id="{78CB9418-DEAA-4F48-8200-5EC48275C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9 w 4721"/>
                  <a:gd name="T15" fmla="*/ 361 h 1149"/>
                  <a:gd name="T16" fmla="*/ 4196 w 4721"/>
                  <a:gd name="T17" fmla="*/ 132 h 1149"/>
                  <a:gd name="T18" fmla="*/ 3934 w 4721"/>
                  <a:gd name="T19" fmla="*/ 361 h 1149"/>
                  <a:gd name="T20" fmla="*/ 3541 w 4721"/>
                  <a:gd name="T21" fmla="*/ 755 h 1149"/>
                  <a:gd name="T22" fmla="*/ 3541 w 4721"/>
                  <a:gd name="T23" fmla="*/ 886 h 1149"/>
                  <a:gd name="T24" fmla="*/ 3541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4 w 4721"/>
                  <a:gd name="T37" fmla="*/ 230 h 1149"/>
                  <a:gd name="T38" fmla="*/ 2623 w 4721"/>
                  <a:gd name="T39" fmla="*/ 132 h 1149"/>
                  <a:gd name="T40" fmla="*/ 2229 w 4721"/>
                  <a:gd name="T41" fmla="*/ 492 h 1149"/>
                  <a:gd name="T42" fmla="*/ 1967 w 4721"/>
                  <a:gd name="T43" fmla="*/ 755 h 1149"/>
                  <a:gd name="T44" fmla="*/ 1967 w 4721"/>
                  <a:gd name="T45" fmla="*/ 886 h 1149"/>
                  <a:gd name="T46" fmla="*/ 1967 w 4721"/>
                  <a:gd name="T47" fmla="*/ 1016 h 1149"/>
                  <a:gd name="T48" fmla="*/ 1836 w 4721"/>
                  <a:gd name="T49" fmla="*/ 1148 h 1149"/>
                  <a:gd name="T50" fmla="*/ 1706 w 4721"/>
                  <a:gd name="T51" fmla="*/ 1016 h 1149"/>
                  <a:gd name="T52" fmla="*/ 1706 w 4721"/>
                  <a:gd name="T53" fmla="*/ 886 h 1149"/>
                  <a:gd name="T54" fmla="*/ 1115 w 4721"/>
                  <a:gd name="T55" fmla="*/ 165 h 1149"/>
                  <a:gd name="T56" fmla="*/ 984 w 4721"/>
                  <a:gd name="T57" fmla="*/ 165 h 1149"/>
                  <a:gd name="T58" fmla="*/ 722 w 4721"/>
                  <a:gd name="T59" fmla="*/ 427 h 1149"/>
                  <a:gd name="T60" fmla="*/ 459 w 4721"/>
                  <a:gd name="T61" fmla="*/ 688 h 1149"/>
                  <a:gd name="T62" fmla="*/ 362 w 4721"/>
                  <a:gd name="T63" fmla="*/ 820 h 1149"/>
                  <a:gd name="T64" fmla="*/ 427 w 4721"/>
                  <a:gd name="T65" fmla="*/ 951 h 1149"/>
                  <a:gd name="T66" fmla="*/ 345 w 4721"/>
                  <a:gd name="T67" fmla="*/ 1098 h 1149"/>
                  <a:gd name="T68" fmla="*/ 181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1 w 4721"/>
                  <a:gd name="T79" fmla="*/ 427 h 1149"/>
                  <a:gd name="T80" fmla="*/ 984 w 4721"/>
                  <a:gd name="T81" fmla="*/ 33 h 1149"/>
                  <a:gd name="T82" fmla="*/ 1115 w 4721"/>
                  <a:gd name="T83" fmla="*/ 33 h 1149"/>
                  <a:gd name="T84" fmla="*/ 1574 w 4721"/>
                  <a:gd name="T85" fmla="*/ 492 h 1149"/>
                  <a:gd name="T86" fmla="*/ 1771 w 4721"/>
                  <a:gd name="T87" fmla="*/ 688 h 1149"/>
                  <a:gd name="T88" fmla="*/ 1967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3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2" y="919"/>
                      <a:pt x="3409" y="919"/>
                    </a:cubicBezTo>
                    <a:lnTo>
                      <a:pt x="3409" y="919"/>
                    </a:lnTo>
                    <a:cubicBezTo>
                      <a:pt x="3388" y="919"/>
                      <a:pt x="3377" y="929"/>
                      <a:pt x="3377" y="951"/>
                    </a:cubicBezTo>
                    <a:lnTo>
                      <a:pt x="3377" y="951"/>
                    </a:lnTo>
                    <a:cubicBezTo>
                      <a:pt x="3377" y="973"/>
                      <a:pt x="3388" y="984"/>
                      <a:pt x="3409" y="984"/>
                    </a:cubicBezTo>
                    <a:lnTo>
                      <a:pt x="3409" y="984"/>
                    </a:lnTo>
                    <a:cubicBezTo>
                      <a:pt x="3432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5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5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9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40" y="142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2"/>
                      <a:pt x="4131" y="165"/>
                    </a:cubicBezTo>
                    <a:lnTo>
                      <a:pt x="4000" y="295"/>
                    </a:lnTo>
                    <a:lnTo>
                      <a:pt x="3934" y="361"/>
                    </a:lnTo>
                    <a:lnTo>
                      <a:pt x="3868" y="427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41" y="755"/>
                    </a:lnTo>
                    <a:lnTo>
                      <a:pt x="3541" y="755"/>
                    </a:lnTo>
                    <a:cubicBezTo>
                      <a:pt x="3519" y="777"/>
                      <a:pt x="3508" y="798"/>
                      <a:pt x="3508" y="820"/>
                    </a:cubicBezTo>
                    <a:lnTo>
                      <a:pt x="3508" y="820"/>
                    </a:lnTo>
                    <a:cubicBezTo>
                      <a:pt x="3508" y="842"/>
                      <a:pt x="3519" y="863"/>
                      <a:pt x="3541" y="886"/>
                    </a:cubicBezTo>
                    <a:lnTo>
                      <a:pt x="3541" y="886"/>
                    </a:lnTo>
                    <a:cubicBezTo>
                      <a:pt x="3563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3" y="995"/>
                      <a:pt x="3541" y="1016"/>
                    </a:cubicBezTo>
                    <a:lnTo>
                      <a:pt x="3541" y="1016"/>
                    </a:lnTo>
                    <a:cubicBezTo>
                      <a:pt x="3519" y="1039"/>
                      <a:pt x="3503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6" y="1148"/>
                      <a:pt x="3339" y="1132"/>
                      <a:pt x="3328" y="1098"/>
                    </a:cubicBezTo>
                    <a:lnTo>
                      <a:pt x="3328" y="1098"/>
                    </a:lnTo>
                    <a:cubicBezTo>
                      <a:pt x="3317" y="1065"/>
                      <a:pt x="3301" y="1039"/>
                      <a:pt x="3278" y="1016"/>
                    </a:cubicBezTo>
                    <a:lnTo>
                      <a:pt x="3278" y="1016"/>
                    </a:lnTo>
                    <a:cubicBezTo>
                      <a:pt x="3257" y="995"/>
                      <a:pt x="3246" y="973"/>
                      <a:pt x="3246" y="951"/>
                    </a:cubicBezTo>
                    <a:lnTo>
                      <a:pt x="3246" y="951"/>
                    </a:lnTo>
                    <a:cubicBezTo>
                      <a:pt x="3246" y="929"/>
                      <a:pt x="3257" y="908"/>
                      <a:pt x="3278" y="886"/>
                    </a:cubicBezTo>
                    <a:lnTo>
                      <a:pt x="3278" y="886"/>
                    </a:lnTo>
                    <a:cubicBezTo>
                      <a:pt x="3301" y="863"/>
                      <a:pt x="3312" y="842"/>
                      <a:pt x="3312" y="820"/>
                    </a:cubicBezTo>
                    <a:lnTo>
                      <a:pt x="3312" y="820"/>
                    </a:lnTo>
                    <a:cubicBezTo>
                      <a:pt x="3312" y="798"/>
                      <a:pt x="3301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2"/>
                    </a:lnTo>
                    <a:lnTo>
                      <a:pt x="2951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5"/>
                    </a:lnTo>
                    <a:lnTo>
                      <a:pt x="2689" y="165"/>
                    </a:lnTo>
                    <a:cubicBezTo>
                      <a:pt x="2667" y="142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2"/>
                      <a:pt x="2558" y="165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7" y="755"/>
                    </a:lnTo>
                    <a:lnTo>
                      <a:pt x="1967" y="755"/>
                    </a:lnTo>
                    <a:cubicBezTo>
                      <a:pt x="1946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6" y="863"/>
                      <a:pt x="1967" y="886"/>
                    </a:cubicBezTo>
                    <a:lnTo>
                      <a:pt x="1967" y="886"/>
                    </a:lnTo>
                    <a:cubicBezTo>
                      <a:pt x="1990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90" y="995"/>
                      <a:pt x="1967" y="1016"/>
                    </a:cubicBezTo>
                    <a:lnTo>
                      <a:pt x="1967" y="1016"/>
                    </a:lnTo>
                    <a:cubicBezTo>
                      <a:pt x="1946" y="1039"/>
                      <a:pt x="1929" y="1065"/>
                      <a:pt x="1919" y="1098"/>
                    </a:cubicBezTo>
                    <a:lnTo>
                      <a:pt x="1919" y="1098"/>
                    </a:lnTo>
                    <a:cubicBezTo>
                      <a:pt x="1908" y="1132"/>
                      <a:pt x="1880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5" y="1098"/>
                    </a:cubicBezTo>
                    <a:lnTo>
                      <a:pt x="1755" y="1098"/>
                    </a:lnTo>
                    <a:cubicBezTo>
                      <a:pt x="1744" y="1065"/>
                      <a:pt x="1727" y="1039"/>
                      <a:pt x="1706" y="1016"/>
                    </a:cubicBezTo>
                    <a:lnTo>
                      <a:pt x="1706" y="1016"/>
                    </a:lnTo>
                    <a:cubicBezTo>
                      <a:pt x="1684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4" y="908"/>
                      <a:pt x="1706" y="886"/>
                    </a:cubicBezTo>
                    <a:lnTo>
                      <a:pt x="1706" y="886"/>
                    </a:lnTo>
                    <a:cubicBezTo>
                      <a:pt x="1727" y="863"/>
                      <a:pt x="1738" y="842"/>
                      <a:pt x="1738" y="820"/>
                    </a:cubicBezTo>
                    <a:lnTo>
                      <a:pt x="1738" y="820"/>
                    </a:lnTo>
                    <a:cubicBezTo>
                      <a:pt x="1738" y="798"/>
                      <a:pt x="1727" y="777"/>
                      <a:pt x="1706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2"/>
                      <a:pt x="984" y="165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1"/>
                    </a:lnTo>
                    <a:lnTo>
                      <a:pt x="722" y="427"/>
                    </a:lnTo>
                    <a:lnTo>
                      <a:pt x="656" y="492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2" y="798"/>
                      <a:pt x="362" y="820"/>
                    </a:cubicBezTo>
                    <a:lnTo>
                      <a:pt x="362" y="820"/>
                    </a:lnTo>
                    <a:cubicBezTo>
                      <a:pt x="362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6" y="908"/>
                      <a:pt x="427" y="929"/>
                      <a:pt x="427" y="951"/>
                    </a:cubicBezTo>
                    <a:lnTo>
                      <a:pt x="427" y="951"/>
                    </a:lnTo>
                    <a:cubicBezTo>
                      <a:pt x="427" y="973"/>
                      <a:pt x="416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6" y="1065"/>
                      <a:pt x="345" y="1098"/>
                    </a:cubicBezTo>
                    <a:lnTo>
                      <a:pt x="345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20" y="1148"/>
                      <a:pt x="192" y="1132"/>
                      <a:pt x="181" y="1098"/>
                    </a:cubicBezTo>
                    <a:lnTo>
                      <a:pt x="181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10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10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7"/>
                    </a:lnTo>
                    <a:lnTo>
                      <a:pt x="656" y="361"/>
                    </a:lnTo>
                    <a:lnTo>
                      <a:pt x="722" y="295"/>
                    </a:lnTo>
                    <a:lnTo>
                      <a:pt x="919" y="99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2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5"/>
                    </a:lnTo>
                    <a:lnTo>
                      <a:pt x="2492" y="99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1"/>
                    </a:lnTo>
                    <a:lnTo>
                      <a:pt x="3082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52" name="Freeform 178">
                <a:extLst>
                  <a:ext uri="{FF2B5EF4-FFF2-40B4-BE49-F238E27FC236}">
                    <a16:creationId xmlns:a16="http://schemas.microsoft.com/office/drawing/2014/main" id="{D1760F49-1E35-F04D-AA96-40610612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171950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8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1 w 4721"/>
                  <a:gd name="T13" fmla="*/ 426 h 847"/>
                  <a:gd name="T14" fmla="*/ 722 w 4721"/>
                  <a:gd name="T15" fmla="*/ 295 h 847"/>
                  <a:gd name="T16" fmla="*/ 984 w 4721"/>
                  <a:gd name="T17" fmla="*/ 33 h 847"/>
                  <a:gd name="T18" fmla="*/ 1050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4 w 4721"/>
                  <a:gd name="T25" fmla="*/ 491 h 847"/>
                  <a:gd name="T26" fmla="*/ 1706 w 4721"/>
                  <a:gd name="T27" fmla="*/ 623 h 847"/>
                  <a:gd name="T28" fmla="*/ 1771 w 4721"/>
                  <a:gd name="T29" fmla="*/ 688 h 847"/>
                  <a:gd name="T30" fmla="*/ 1836 w 4721"/>
                  <a:gd name="T31" fmla="*/ 722 h 847"/>
                  <a:gd name="T32" fmla="*/ 1967 w 4721"/>
                  <a:gd name="T33" fmla="*/ 623 h 847"/>
                  <a:gd name="T34" fmla="*/ 2098 w 4721"/>
                  <a:gd name="T35" fmla="*/ 491 h 847"/>
                  <a:gd name="T36" fmla="*/ 2230 w 4721"/>
                  <a:gd name="T37" fmla="*/ 360 h 847"/>
                  <a:gd name="T38" fmla="*/ 2361 w 4721"/>
                  <a:gd name="T39" fmla="*/ 230 h 847"/>
                  <a:gd name="T40" fmla="*/ 2492 w 4721"/>
                  <a:gd name="T41" fmla="*/ 98 h 847"/>
                  <a:gd name="T42" fmla="*/ 2558 w 4721"/>
                  <a:gd name="T43" fmla="*/ 33 h 847"/>
                  <a:gd name="T44" fmla="*/ 2623 w 4721"/>
                  <a:gd name="T45" fmla="*/ 0 h 847"/>
                  <a:gd name="T46" fmla="*/ 2754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9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4 w 4721"/>
                  <a:gd name="T77" fmla="*/ 360 h 847"/>
                  <a:gd name="T78" fmla="*/ 3672 w 4721"/>
                  <a:gd name="T79" fmla="*/ 623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2 w 4721"/>
                  <a:gd name="T87" fmla="*/ 558 h 847"/>
                  <a:gd name="T88" fmla="*/ 2951 w 4721"/>
                  <a:gd name="T89" fmla="*/ 426 h 847"/>
                  <a:gd name="T90" fmla="*/ 2820 w 4721"/>
                  <a:gd name="T91" fmla="*/ 295 h 847"/>
                  <a:gd name="T92" fmla="*/ 2689 w 4721"/>
                  <a:gd name="T93" fmla="*/ 164 h 847"/>
                  <a:gd name="T94" fmla="*/ 2623 w 4721"/>
                  <a:gd name="T95" fmla="*/ 131 h 847"/>
                  <a:gd name="T96" fmla="*/ 2558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7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50 w 4721"/>
                  <a:gd name="T109" fmla="*/ 131 h 847"/>
                  <a:gd name="T110" fmla="*/ 919 w 4721"/>
                  <a:gd name="T111" fmla="*/ 230 h 847"/>
                  <a:gd name="T112" fmla="*/ 788 w 4721"/>
                  <a:gd name="T113" fmla="*/ 360 h 847"/>
                  <a:gd name="T114" fmla="*/ 656 w 4721"/>
                  <a:gd name="T115" fmla="*/ 491 h 847"/>
                  <a:gd name="T116" fmla="*/ 526 w 4721"/>
                  <a:gd name="T117" fmla="*/ 623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8" y="688"/>
                    </a:lnTo>
                    <a:lnTo>
                      <a:pt x="198" y="688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1" y="426"/>
                    </a:lnTo>
                    <a:lnTo>
                      <a:pt x="656" y="360"/>
                    </a:lnTo>
                    <a:lnTo>
                      <a:pt x="722" y="295"/>
                    </a:lnTo>
                    <a:lnTo>
                      <a:pt x="919" y="98"/>
                    </a:lnTo>
                    <a:lnTo>
                      <a:pt x="984" y="33"/>
                    </a:lnTo>
                    <a:lnTo>
                      <a:pt x="984" y="33"/>
                    </a:lnTo>
                    <a:cubicBezTo>
                      <a:pt x="1006" y="11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8" y="295"/>
                    </a:lnTo>
                    <a:lnTo>
                      <a:pt x="1574" y="491"/>
                    </a:lnTo>
                    <a:lnTo>
                      <a:pt x="1639" y="558"/>
                    </a:lnTo>
                    <a:lnTo>
                      <a:pt x="1706" y="623"/>
                    </a:lnTo>
                    <a:lnTo>
                      <a:pt x="1771" y="688"/>
                    </a:lnTo>
                    <a:lnTo>
                      <a:pt x="1771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8"/>
                    </a:cubicBezTo>
                    <a:lnTo>
                      <a:pt x="1967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30" y="360"/>
                    </a:lnTo>
                    <a:lnTo>
                      <a:pt x="2295" y="295"/>
                    </a:lnTo>
                    <a:lnTo>
                      <a:pt x="2361" y="230"/>
                    </a:lnTo>
                    <a:lnTo>
                      <a:pt x="2426" y="164"/>
                    </a:lnTo>
                    <a:lnTo>
                      <a:pt x="2492" y="98"/>
                    </a:lnTo>
                    <a:lnTo>
                      <a:pt x="2558" y="33"/>
                    </a:lnTo>
                    <a:lnTo>
                      <a:pt x="2558" y="33"/>
                    </a:lnTo>
                    <a:cubicBezTo>
                      <a:pt x="2579" y="11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1"/>
                      <a:pt x="2689" y="33"/>
                    </a:cubicBezTo>
                    <a:lnTo>
                      <a:pt x="2754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1" y="295"/>
                    </a:lnTo>
                    <a:lnTo>
                      <a:pt x="3016" y="360"/>
                    </a:lnTo>
                    <a:lnTo>
                      <a:pt x="3082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3" y="11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9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2"/>
                      <a:pt x="4218" y="131"/>
                      <a:pt x="4196" y="131"/>
                    </a:cubicBezTo>
                    <a:lnTo>
                      <a:pt x="4196" y="131"/>
                    </a:lnTo>
                    <a:cubicBezTo>
                      <a:pt x="4175" y="131"/>
                      <a:pt x="4153" y="142"/>
                      <a:pt x="4131" y="164"/>
                    </a:cubicBezTo>
                    <a:lnTo>
                      <a:pt x="4000" y="295"/>
                    </a:lnTo>
                    <a:lnTo>
                      <a:pt x="3934" y="360"/>
                    </a:lnTo>
                    <a:lnTo>
                      <a:pt x="3868" y="426"/>
                    </a:lnTo>
                    <a:lnTo>
                      <a:pt x="3672" y="623"/>
                    </a:lnTo>
                    <a:lnTo>
                      <a:pt x="3606" y="688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2" y="558"/>
                    </a:lnTo>
                    <a:lnTo>
                      <a:pt x="3016" y="491"/>
                    </a:lnTo>
                    <a:lnTo>
                      <a:pt x="2951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4" y="230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2"/>
                      <a:pt x="2645" y="131"/>
                      <a:pt x="2623" y="131"/>
                    </a:cubicBezTo>
                    <a:lnTo>
                      <a:pt x="2623" y="131"/>
                    </a:lnTo>
                    <a:cubicBezTo>
                      <a:pt x="2601" y="131"/>
                      <a:pt x="2579" y="142"/>
                      <a:pt x="2558" y="164"/>
                    </a:cubicBezTo>
                    <a:lnTo>
                      <a:pt x="2492" y="230"/>
                    </a:lnTo>
                    <a:lnTo>
                      <a:pt x="2426" y="295"/>
                    </a:lnTo>
                    <a:lnTo>
                      <a:pt x="2230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7" y="794"/>
                    </a:lnTo>
                    <a:lnTo>
                      <a:pt x="1927" y="794"/>
                    </a:lnTo>
                    <a:cubicBezTo>
                      <a:pt x="1877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2" y="131"/>
                      <a:pt x="1050" y="131"/>
                    </a:cubicBezTo>
                    <a:lnTo>
                      <a:pt x="1050" y="131"/>
                    </a:lnTo>
                    <a:cubicBezTo>
                      <a:pt x="1028" y="131"/>
                      <a:pt x="1006" y="142"/>
                      <a:pt x="984" y="164"/>
                    </a:cubicBezTo>
                    <a:lnTo>
                      <a:pt x="919" y="230"/>
                    </a:lnTo>
                    <a:lnTo>
                      <a:pt x="853" y="295"/>
                    </a:lnTo>
                    <a:lnTo>
                      <a:pt x="788" y="360"/>
                    </a:lnTo>
                    <a:lnTo>
                      <a:pt x="722" y="426"/>
                    </a:lnTo>
                    <a:lnTo>
                      <a:pt x="656" y="491"/>
                    </a:lnTo>
                    <a:lnTo>
                      <a:pt x="591" y="558"/>
                    </a:lnTo>
                    <a:lnTo>
                      <a:pt x="526" y="623"/>
                    </a:lnTo>
                    <a:lnTo>
                      <a:pt x="459" y="688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3" name="Freeform 179">
                <a:extLst>
                  <a:ext uri="{FF2B5EF4-FFF2-40B4-BE49-F238E27FC236}">
                    <a16:creationId xmlns:a16="http://schemas.microsoft.com/office/drawing/2014/main" id="{B5128DF7-597D-894B-94C4-5235FB83F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233863"/>
                <a:ext cx="1700212" cy="304800"/>
              </a:xfrm>
              <a:custGeom>
                <a:avLst/>
                <a:gdLst>
                  <a:gd name="T0" fmla="*/ 355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8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1 w 4721"/>
                  <a:gd name="T13" fmla="*/ 428 h 847"/>
                  <a:gd name="T14" fmla="*/ 722 w 4721"/>
                  <a:gd name="T15" fmla="*/ 296 h 847"/>
                  <a:gd name="T16" fmla="*/ 984 w 4721"/>
                  <a:gd name="T17" fmla="*/ 34 h 847"/>
                  <a:gd name="T18" fmla="*/ 1050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4 w 4721"/>
                  <a:gd name="T25" fmla="*/ 493 h 847"/>
                  <a:gd name="T26" fmla="*/ 1706 w 4721"/>
                  <a:gd name="T27" fmla="*/ 624 h 847"/>
                  <a:gd name="T28" fmla="*/ 1771 w 4721"/>
                  <a:gd name="T29" fmla="*/ 689 h 847"/>
                  <a:gd name="T30" fmla="*/ 1836 w 4721"/>
                  <a:gd name="T31" fmla="*/ 722 h 847"/>
                  <a:gd name="T32" fmla="*/ 1967 w 4721"/>
                  <a:gd name="T33" fmla="*/ 624 h 847"/>
                  <a:gd name="T34" fmla="*/ 2098 w 4721"/>
                  <a:gd name="T35" fmla="*/ 493 h 847"/>
                  <a:gd name="T36" fmla="*/ 2230 w 4721"/>
                  <a:gd name="T37" fmla="*/ 361 h 847"/>
                  <a:gd name="T38" fmla="*/ 2361 w 4721"/>
                  <a:gd name="T39" fmla="*/ 231 h 847"/>
                  <a:gd name="T40" fmla="*/ 2492 w 4721"/>
                  <a:gd name="T41" fmla="*/ 99 h 847"/>
                  <a:gd name="T42" fmla="*/ 2558 w 4721"/>
                  <a:gd name="T43" fmla="*/ 34 h 847"/>
                  <a:gd name="T44" fmla="*/ 2623 w 4721"/>
                  <a:gd name="T45" fmla="*/ 0 h 847"/>
                  <a:gd name="T46" fmla="*/ 2754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9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4 w 4721"/>
                  <a:gd name="T77" fmla="*/ 361 h 847"/>
                  <a:gd name="T78" fmla="*/ 3672 w 4721"/>
                  <a:gd name="T79" fmla="*/ 624 h 847"/>
                  <a:gd name="T80" fmla="*/ 3501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2 w 4721"/>
                  <a:gd name="T87" fmla="*/ 558 h 847"/>
                  <a:gd name="T88" fmla="*/ 2951 w 4721"/>
                  <a:gd name="T89" fmla="*/ 428 h 847"/>
                  <a:gd name="T90" fmla="*/ 2820 w 4721"/>
                  <a:gd name="T91" fmla="*/ 296 h 847"/>
                  <a:gd name="T92" fmla="*/ 2689 w 4721"/>
                  <a:gd name="T93" fmla="*/ 164 h 847"/>
                  <a:gd name="T94" fmla="*/ 2623 w 4721"/>
                  <a:gd name="T95" fmla="*/ 132 h 847"/>
                  <a:gd name="T96" fmla="*/ 2558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7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50 w 4721"/>
                  <a:gd name="T109" fmla="*/ 132 h 847"/>
                  <a:gd name="T110" fmla="*/ 919 w 4721"/>
                  <a:gd name="T111" fmla="*/ 231 h 847"/>
                  <a:gd name="T112" fmla="*/ 788 w 4721"/>
                  <a:gd name="T113" fmla="*/ 361 h 847"/>
                  <a:gd name="T114" fmla="*/ 656 w 4721"/>
                  <a:gd name="T115" fmla="*/ 493 h 847"/>
                  <a:gd name="T116" fmla="*/ 526 w 4721"/>
                  <a:gd name="T117" fmla="*/ 624 h 847"/>
                  <a:gd name="T118" fmla="*/ 355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5" y="795"/>
                    </a:moveTo>
                    <a:lnTo>
                      <a:pt x="355" y="795"/>
                    </a:lnTo>
                    <a:cubicBezTo>
                      <a:pt x="304" y="846"/>
                      <a:pt x="222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8" y="689"/>
                    </a:lnTo>
                    <a:lnTo>
                      <a:pt x="198" y="689"/>
                    </a:lnTo>
                    <a:cubicBezTo>
                      <a:pt x="220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5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1" y="428"/>
                    </a:lnTo>
                    <a:lnTo>
                      <a:pt x="656" y="361"/>
                    </a:lnTo>
                    <a:lnTo>
                      <a:pt x="722" y="296"/>
                    </a:lnTo>
                    <a:lnTo>
                      <a:pt x="919" y="99"/>
                    </a:lnTo>
                    <a:lnTo>
                      <a:pt x="984" y="34"/>
                    </a:lnTo>
                    <a:lnTo>
                      <a:pt x="984" y="34"/>
                    </a:lnTo>
                    <a:cubicBezTo>
                      <a:pt x="1006" y="12"/>
                      <a:pt x="1028" y="0"/>
                      <a:pt x="1050" y="0"/>
                    </a:cubicBezTo>
                    <a:lnTo>
                      <a:pt x="1050" y="0"/>
                    </a:lnTo>
                    <a:cubicBezTo>
                      <a:pt x="1072" y="0"/>
                      <a:pt x="1093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8" y="296"/>
                    </a:lnTo>
                    <a:lnTo>
                      <a:pt x="1574" y="493"/>
                    </a:lnTo>
                    <a:lnTo>
                      <a:pt x="1639" y="558"/>
                    </a:lnTo>
                    <a:lnTo>
                      <a:pt x="1706" y="624"/>
                    </a:lnTo>
                    <a:lnTo>
                      <a:pt x="1771" y="689"/>
                    </a:lnTo>
                    <a:lnTo>
                      <a:pt x="1771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80" y="711"/>
                      <a:pt x="1902" y="689"/>
                    </a:cubicBezTo>
                    <a:lnTo>
                      <a:pt x="1967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30" y="361"/>
                    </a:lnTo>
                    <a:lnTo>
                      <a:pt x="2295" y="296"/>
                    </a:lnTo>
                    <a:lnTo>
                      <a:pt x="2361" y="231"/>
                    </a:lnTo>
                    <a:lnTo>
                      <a:pt x="2426" y="164"/>
                    </a:lnTo>
                    <a:lnTo>
                      <a:pt x="2492" y="99"/>
                    </a:lnTo>
                    <a:lnTo>
                      <a:pt x="2558" y="34"/>
                    </a:lnTo>
                    <a:lnTo>
                      <a:pt x="2558" y="34"/>
                    </a:lnTo>
                    <a:cubicBezTo>
                      <a:pt x="2579" y="12"/>
                      <a:pt x="2601" y="0"/>
                      <a:pt x="2623" y="0"/>
                    </a:cubicBezTo>
                    <a:lnTo>
                      <a:pt x="2623" y="0"/>
                    </a:lnTo>
                    <a:cubicBezTo>
                      <a:pt x="2645" y="0"/>
                      <a:pt x="2667" y="12"/>
                      <a:pt x="2689" y="34"/>
                    </a:cubicBezTo>
                    <a:lnTo>
                      <a:pt x="2754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1" y="296"/>
                    </a:lnTo>
                    <a:lnTo>
                      <a:pt x="3016" y="361"/>
                    </a:lnTo>
                    <a:lnTo>
                      <a:pt x="3082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6" y="711"/>
                      <a:pt x="3388" y="722"/>
                      <a:pt x="3409" y="722"/>
                    </a:cubicBezTo>
                    <a:lnTo>
                      <a:pt x="3409" y="722"/>
                    </a:lnTo>
                    <a:cubicBezTo>
                      <a:pt x="3432" y="722"/>
                      <a:pt x="3453" y="711"/>
                      <a:pt x="3476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3" y="12"/>
                      <a:pt x="4175" y="0"/>
                      <a:pt x="4196" y="0"/>
                    </a:cubicBezTo>
                    <a:lnTo>
                      <a:pt x="4196" y="0"/>
                    </a:lnTo>
                    <a:cubicBezTo>
                      <a:pt x="4218" y="0"/>
                      <a:pt x="4240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9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40" y="143"/>
                      <a:pt x="4218" y="132"/>
                      <a:pt x="4196" y="132"/>
                    </a:cubicBezTo>
                    <a:lnTo>
                      <a:pt x="4196" y="132"/>
                    </a:lnTo>
                    <a:cubicBezTo>
                      <a:pt x="4175" y="132"/>
                      <a:pt x="4153" y="143"/>
                      <a:pt x="4131" y="164"/>
                    </a:cubicBezTo>
                    <a:lnTo>
                      <a:pt x="4000" y="296"/>
                    </a:lnTo>
                    <a:lnTo>
                      <a:pt x="3934" y="361"/>
                    </a:lnTo>
                    <a:lnTo>
                      <a:pt x="3868" y="428"/>
                    </a:lnTo>
                    <a:lnTo>
                      <a:pt x="3672" y="624"/>
                    </a:lnTo>
                    <a:lnTo>
                      <a:pt x="3606" y="689"/>
                    </a:lnTo>
                    <a:lnTo>
                      <a:pt x="3501" y="795"/>
                    </a:lnTo>
                    <a:lnTo>
                      <a:pt x="3501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7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2" y="558"/>
                    </a:lnTo>
                    <a:lnTo>
                      <a:pt x="3016" y="493"/>
                    </a:lnTo>
                    <a:lnTo>
                      <a:pt x="2951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4" y="231"/>
                    </a:lnTo>
                    <a:lnTo>
                      <a:pt x="2689" y="164"/>
                    </a:lnTo>
                    <a:lnTo>
                      <a:pt x="2689" y="164"/>
                    </a:lnTo>
                    <a:cubicBezTo>
                      <a:pt x="2667" y="143"/>
                      <a:pt x="2645" y="132"/>
                      <a:pt x="2623" y="132"/>
                    </a:cubicBezTo>
                    <a:lnTo>
                      <a:pt x="2623" y="132"/>
                    </a:lnTo>
                    <a:cubicBezTo>
                      <a:pt x="2601" y="132"/>
                      <a:pt x="2579" y="143"/>
                      <a:pt x="2558" y="164"/>
                    </a:cubicBezTo>
                    <a:lnTo>
                      <a:pt x="2492" y="231"/>
                    </a:lnTo>
                    <a:lnTo>
                      <a:pt x="2426" y="296"/>
                    </a:lnTo>
                    <a:lnTo>
                      <a:pt x="2230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7" y="795"/>
                    </a:lnTo>
                    <a:lnTo>
                      <a:pt x="1927" y="795"/>
                    </a:lnTo>
                    <a:cubicBezTo>
                      <a:pt x="1877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2" y="132"/>
                      <a:pt x="1050" y="132"/>
                    </a:cubicBezTo>
                    <a:lnTo>
                      <a:pt x="1050" y="132"/>
                    </a:lnTo>
                    <a:cubicBezTo>
                      <a:pt x="1028" y="132"/>
                      <a:pt x="1006" y="143"/>
                      <a:pt x="984" y="164"/>
                    </a:cubicBezTo>
                    <a:lnTo>
                      <a:pt x="919" y="231"/>
                    </a:lnTo>
                    <a:lnTo>
                      <a:pt x="853" y="296"/>
                    </a:lnTo>
                    <a:lnTo>
                      <a:pt x="788" y="361"/>
                    </a:lnTo>
                    <a:lnTo>
                      <a:pt x="722" y="428"/>
                    </a:lnTo>
                    <a:lnTo>
                      <a:pt x="656" y="493"/>
                    </a:lnTo>
                    <a:lnTo>
                      <a:pt x="591" y="558"/>
                    </a:lnTo>
                    <a:lnTo>
                      <a:pt x="526" y="624"/>
                    </a:lnTo>
                    <a:lnTo>
                      <a:pt x="459" y="689"/>
                    </a:lnTo>
                    <a:lnTo>
                      <a:pt x="355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4" name="Freeform 180">
                <a:extLst>
                  <a:ext uri="{FF2B5EF4-FFF2-40B4-BE49-F238E27FC236}">
                    <a16:creationId xmlns:a16="http://schemas.microsoft.com/office/drawing/2014/main" id="{C888233A-B2C0-CF4C-BC7D-CF926792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663" y="4440238"/>
                <a:ext cx="212725" cy="212725"/>
              </a:xfrm>
              <a:custGeom>
                <a:avLst/>
                <a:gdLst>
                  <a:gd name="T0" fmla="*/ 263 w 592"/>
                  <a:gd name="T1" fmla="*/ 294 h 591"/>
                  <a:gd name="T2" fmla="*/ 263 w 592"/>
                  <a:gd name="T3" fmla="*/ 294 h 591"/>
                  <a:gd name="T4" fmla="*/ 295 w 592"/>
                  <a:gd name="T5" fmla="*/ 328 h 591"/>
                  <a:gd name="T6" fmla="*/ 295 w 592"/>
                  <a:gd name="T7" fmla="*/ 328 h 591"/>
                  <a:gd name="T8" fmla="*/ 328 w 592"/>
                  <a:gd name="T9" fmla="*/ 294 h 591"/>
                  <a:gd name="T10" fmla="*/ 328 w 592"/>
                  <a:gd name="T11" fmla="*/ 294 h 591"/>
                  <a:gd name="T12" fmla="*/ 295 w 592"/>
                  <a:gd name="T13" fmla="*/ 262 h 591"/>
                  <a:gd name="T14" fmla="*/ 295 w 592"/>
                  <a:gd name="T15" fmla="*/ 262 h 591"/>
                  <a:gd name="T16" fmla="*/ 263 w 592"/>
                  <a:gd name="T17" fmla="*/ 294 h 591"/>
                  <a:gd name="T18" fmla="*/ 33 w 592"/>
                  <a:gd name="T19" fmla="*/ 361 h 591"/>
                  <a:gd name="T20" fmla="*/ 33 w 592"/>
                  <a:gd name="T21" fmla="*/ 361 h 591"/>
                  <a:gd name="T22" fmla="*/ 0 w 592"/>
                  <a:gd name="T23" fmla="*/ 294 h 591"/>
                  <a:gd name="T24" fmla="*/ 0 w 592"/>
                  <a:gd name="T25" fmla="*/ 294 h 591"/>
                  <a:gd name="T26" fmla="*/ 33 w 592"/>
                  <a:gd name="T27" fmla="*/ 229 h 591"/>
                  <a:gd name="T28" fmla="*/ 99 w 592"/>
                  <a:gd name="T29" fmla="*/ 164 h 591"/>
                  <a:gd name="T30" fmla="*/ 164 w 592"/>
                  <a:gd name="T31" fmla="*/ 98 h 591"/>
                  <a:gd name="T32" fmla="*/ 230 w 592"/>
                  <a:gd name="T33" fmla="*/ 33 h 591"/>
                  <a:gd name="T34" fmla="*/ 230 w 592"/>
                  <a:gd name="T35" fmla="*/ 33 h 591"/>
                  <a:gd name="T36" fmla="*/ 295 w 592"/>
                  <a:gd name="T37" fmla="*/ 0 h 591"/>
                  <a:gd name="T38" fmla="*/ 295 w 592"/>
                  <a:gd name="T39" fmla="*/ 0 h 591"/>
                  <a:gd name="T40" fmla="*/ 360 w 592"/>
                  <a:gd name="T41" fmla="*/ 33 h 591"/>
                  <a:gd name="T42" fmla="*/ 427 w 592"/>
                  <a:gd name="T43" fmla="*/ 98 h 591"/>
                  <a:gd name="T44" fmla="*/ 492 w 592"/>
                  <a:gd name="T45" fmla="*/ 164 h 591"/>
                  <a:gd name="T46" fmla="*/ 558 w 592"/>
                  <a:gd name="T47" fmla="*/ 229 h 591"/>
                  <a:gd name="T48" fmla="*/ 558 w 592"/>
                  <a:gd name="T49" fmla="*/ 229 h 591"/>
                  <a:gd name="T50" fmla="*/ 591 w 592"/>
                  <a:gd name="T51" fmla="*/ 294 h 591"/>
                  <a:gd name="T52" fmla="*/ 591 w 592"/>
                  <a:gd name="T53" fmla="*/ 294 h 591"/>
                  <a:gd name="T54" fmla="*/ 558 w 592"/>
                  <a:gd name="T55" fmla="*/ 361 h 591"/>
                  <a:gd name="T56" fmla="*/ 492 w 592"/>
                  <a:gd name="T57" fmla="*/ 426 h 591"/>
                  <a:gd name="T58" fmla="*/ 427 w 592"/>
                  <a:gd name="T59" fmla="*/ 492 h 591"/>
                  <a:gd name="T60" fmla="*/ 360 w 592"/>
                  <a:gd name="T61" fmla="*/ 557 h 591"/>
                  <a:gd name="T62" fmla="*/ 360 w 592"/>
                  <a:gd name="T63" fmla="*/ 557 h 591"/>
                  <a:gd name="T64" fmla="*/ 295 w 592"/>
                  <a:gd name="T65" fmla="*/ 590 h 591"/>
                  <a:gd name="T66" fmla="*/ 295 w 592"/>
                  <a:gd name="T67" fmla="*/ 590 h 591"/>
                  <a:gd name="T68" fmla="*/ 230 w 592"/>
                  <a:gd name="T69" fmla="*/ 557 h 591"/>
                  <a:gd name="T70" fmla="*/ 164 w 592"/>
                  <a:gd name="T71" fmla="*/ 492 h 591"/>
                  <a:gd name="T72" fmla="*/ 99 w 592"/>
                  <a:gd name="T73" fmla="*/ 426 h 591"/>
                  <a:gd name="T74" fmla="*/ 33 w 592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591">
                    <a:moveTo>
                      <a:pt x="263" y="294"/>
                    </a:moveTo>
                    <a:lnTo>
                      <a:pt x="263" y="294"/>
                    </a:lnTo>
                    <a:cubicBezTo>
                      <a:pt x="263" y="317"/>
                      <a:pt x="274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4" y="262"/>
                      <a:pt x="263" y="273"/>
                      <a:pt x="263" y="294"/>
                    </a:cubicBezTo>
                    <a:close/>
                    <a:moveTo>
                      <a:pt x="33" y="361"/>
                    </a:move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4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0" y="33"/>
                    </a:cubicBezTo>
                    <a:lnTo>
                      <a:pt x="427" y="98"/>
                    </a:lnTo>
                    <a:lnTo>
                      <a:pt x="492" y="164"/>
                    </a:ln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80" y="251"/>
                      <a:pt x="591" y="273"/>
                      <a:pt x="591" y="294"/>
                    </a:cubicBezTo>
                    <a:lnTo>
                      <a:pt x="591" y="294"/>
                    </a:lnTo>
                    <a:cubicBezTo>
                      <a:pt x="591" y="317"/>
                      <a:pt x="580" y="339"/>
                      <a:pt x="558" y="361"/>
                    </a:cubicBezTo>
                    <a:lnTo>
                      <a:pt x="492" y="426"/>
                    </a:lnTo>
                    <a:lnTo>
                      <a:pt x="427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4" y="590"/>
                      <a:pt x="252" y="579"/>
                      <a:pt x="230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5" name="Freeform 181">
                <a:extLst>
                  <a:ext uri="{FF2B5EF4-FFF2-40B4-BE49-F238E27FC236}">
                    <a16:creationId xmlns:a16="http://schemas.microsoft.com/office/drawing/2014/main" id="{1AD56C79-C8FF-C84A-80BA-E1BA21CF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513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7 w 591"/>
                  <a:gd name="T41" fmla="*/ 229 h 591"/>
                  <a:gd name="T42" fmla="*/ 557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7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6" name="Freeform 182">
                <a:extLst>
                  <a:ext uri="{FF2B5EF4-FFF2-40B4-BE49-F238E27FC236}">
                    <a16:creationId xmlns:a16="http://schemas.microsoft.com/office/drawing/2014/main" id="{B79B41A0-34A0-9F47-BE03-9AE6A43AE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6 w 591"/>
                  <a:gd name="T21" fmla="*/ 229 h 591"/>
                  <a:gd name="T22" fmla="*/ 556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6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0 w 591"/>
                  <a:gd name="T35" fmla="*/ 557 h 591"/>
                  <a:gd name="T36" fmla="*/ 360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8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8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0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6" y="229"/>
                    </a:lnTo>
                    <a:lnTo>
                      <a:pt x="556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6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7" name="Freeform 183">
                <a:extLst>
                  <a:ext uri="{FF2B5EF4-FFF2-40B4-BE49-F238E27FC236}">
                    <a16:creationId xmlns:a16="http://schemas.microsoft.com/office/drawing/2014/main" id="{621A5FD4-0FA1-4D4C-B567-23C2D30DD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3 w 4721"/>
                  <a:gd name="T5" fmla="*/ 164 h 1148"/>
                  <a:gd name="T6" fmla="*/ 2623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8 w 4721"/>
                  <a:gd name="T17" fmla="*/ 524 h 1148"/>
                  <a:gd name="T18" fmla="*/ 4196 w 4721"/>
                  <a:gd name="T19" fmla="*/ 426 h 1148"/>
                  <a:gd name="T20" fmla="*/ 3934 w 4721"/>
                  <a:gd name="T21" fmla="*/ 655 h 1148"/>
                  <a:gd name="T22" fmla="*/ 3672 w 4721"/>
                  <a:gd name="T23" fmla="*/ 918 h 1148"/>
                  <a:gd name="T24" fmla="*/ 3476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3 w 4721"/>
                  <a:gd name="T31" fmla="*/ 426 h 1148"/>
                  <a:gd name="T32" fmla="*/ 1836 w 4721"/>
                  <a:gd name="T33" fmla="*/ 1147 h 1148"/>
                  <a:gd name="T34" fmla="*/ 1509 w 4721"/>
                  <a:gd name="T35" fmla="*/ 852 h 1148"/>
                  <a:gd name="T36" fmla="*/ 1115 w 4721"/>
                  <a:gd name="T37" fmla="*/ 459 h 1148"/>
                  <a:gd name="T38" fmla="*/ 984 w 4721"/>
                  <a:gd name="T39" fmla="*/ 459 h 1148"/>
                  <a:gd name="T40" fmla="*/ 722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6 w 4721"/>
                  <a:gd name="T53" fmla="*/ 787 h 1148"/>
                  <a:gd name="T54" fmla="*/ 788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8 w 4721"/>
                  <a:gd name="T61" fmla="*/ 49 h 1148"/>
                  <a:gd name="T62" fmla="*/ 1132 w 4721"/>
                  <a:gd name="T63" fmla="*/ 49 h 1148"/>
                  <a:gd name="T64" fmla="*/ 1214 w 4721"/>
                  <a:gd name="T65" fmla="*/ 197 h 1148"/>
                  <a:gd name="T66" fmla="*/ 1148 w 4721"/>
                  <a:gd name="T67" fmla="*/ 328 h 1148"/>
                  <a:gd name="T68" fmla="*/ 1771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3 w 4721"/>
                  <a:gd name="T79" fmla="*/ 0 h 1148"/>
                  <a:gd name="T80" fmla="*/ 2754 w 4721"/>
                  <a:gd name="T81" fmla="*/ 131 h 1148"/>
                  <a:gd name="T82" fmla="*/ 2754 w 4721"/>
                  <a:gd name="T83" fmla="*/ 262 h 1148"/>
                  <a:gd name="T84" fmla="*/ 2754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2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8 w 4721"/>
                  <a:gd name="T103" fmla="*/ 131 h 1148"/>
                  <a:gd name="T104" fmla="*/ 4328 w 4721"/>
                  <a:gd name="T105" fmla="*/ 262 h 1148"/>
                  <a:gd name="T106" fmla="*/ 4328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8" y="164"/>
                      <a:pt x="4196" y="164"/>
                    </a:cubicBezTo>
                    <a:lnTo>
                      <a:pt x="4196" y="164"/>
                    </a:lnTo>
                    <a:cubicBezTo>
                      <a:pt x="4175" y="164"/>
                      <a:pt x="4164" y="175"/>
                      <a:pt x="4164" y="197"/>
                    </a:cubicBezTo>
                    <a:lnTo>
                      <a:pt x="4164" y="197"/>
                    </a:lnTo>
                    <a:cubicBezTo>
                      <a:pt x="4164" y="219"/>
                      <a:pt x="4175" y="230"/>
                      <a:pt x="4196" y="230"/>
                    </a:cubicBezTo>
                    <a:lnTo>
                      <a:pt x="4196" y="230"/>
                    </a:lnTo>
                    <a:cubicBezTo>
                      <a:pt x="4218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3" y="164"/>
                    </a:cubicBezTo>
                    <a:lnTo>
                      <a:pt x="2623" y="164"/>
                    </a:lnTo>
                    <a:cubicBezTo>
                      <a:pt x="2601" y="164"/>
                      <a:pt x="2590" y="175"/>
                      <a:pt x="2590" y="197"/>
                    </a:cubicBezTo>
                    <a:lnTo>
                      <a:pt x="2590" y="197"/>
                    </a:lnTo>
                    <a:cubicBezTo>
                      <a:pt x="2590" y="219"/>
                      <a:pt x="2601" y="230"/>
                      <a:pt x="2623" y="230"/>
                    </a:cubicBezTo>
                    <a:lnTo>
                      <a:pt x="2623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2" y="164"/>
                      <a:pt x="1050" y="164"/>
                    </a:cubicBezTo>
                    <a:lnTo>
                      <a:pt x="1050" y="164"/>
                    </a:lnTo>
                    <a:cubicBezTo>
                      <a:pt x="1028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8" y="230"/>
                      <a:pt x="1050" y="230"/>
                    </a:cubicBezTo>
                    <a:lnTo>
                      <a:pt x="1050" y="230"/>
                    </a:lnTo>
                    <a:cubicBezTo>
                      <a:pt x="1072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6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9" y="655"/>
                    </a:lnTo>
                    <a:lnTo>
                      <a:pt x="4393" y="590"/>
                    </a:lnTo>
                    <a:lnTo>
                      <a:pt x="4328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40" y="437"/>
                      <a:pt x="4218" y="426"/>
                      <a:pt x="4196" y="426"/>
                    </a:cubicBezTo>
                    <a:lnTo>
                      <a:pt x="4196" y="426"/>
                    </a:lnTo>
                    <a:cubicBezTo>
                      <a:pt x="4175" y="426"/>
                      <a:pt x="4153" y="437"/>
                      <a:pt x="4131" y="459"/>
                    </a:cubicBezTo>
                    <a:lnTo>
                      <a:pt x="4065" y="524"/>
                    </a:lnTo>
                    <a:lnTo>
                      <a:pt x="4000" y="590"/>
                    </a:lnTo>
                    <a:lnTo>
                      <a:pt x="3934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2" y="918"/>
                    </a:lnTo>
                    <a:lnTo>
                      <a:pt x="3606" y="984"/>
                    </a:lnTo>
                    <a:lnTo>
                      <a:pt x="3541" y="1049"/>
                    </a:lnTo>
                    <a:lnTo>
                      <a:pt x="3476" y="1114"/>
                    </a:lnTo>
                    <a:lnTo>
                      <a:pt x="3476" y="1114"/>
                    </a:lnTo>
                    <a:cubicBezTo>
                      <a:pt x="3453" y="1136"/>
                      <a:pt x="3432" y="1147"/>
                      <a:pt x="3409" y="1147"/>
                    </a:cubicBezTo>
                    <a:lnTo>
                      <a:pt x="3409" y="1147"/>
                    </a:lnTo>
                    <a:cubicBezTo>
                      <a:pt x="3388" y="1147"/>
                      <a:pt x="3366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1" y="722"/>
                    </a:lnTo>
                    <a:lnTo>
                      <a:pt x="2885" y="655"/>
                    </a:lnTo>
                    <a:lnTo>
                      <a:pt x="2689" y="459"/>
                    </a:lnTo>
                    <a:lnTo>
                      <a:pt x="2689" y="459"/>
                    </a:lnTo>
                    <a:cubicBezTo>
                      <a:pt x="2667" y="437"/>
                      <a:pt x="2645" y="426"/>
                      <a:pt x="2623" y="426"/>
                    </a:cubicBezTo>
                    <a:lnTo>
                      <a:pt x="2623" y="426"/>
                    </a:lnTo>
                    <a:cubicBezTo>
                      <a:pt x="2601" y="426"/>
                      <a:pt x="2579" y="437"/>
                      <a:pt x="2558" y="459"/>
                    </a:cubicBezTo>
                    <a:lnTo>
                      <a:pt x="1902" y="1114"/>
                    </a:lnTo>
                    <a:lnTo>
                      <a:pt x="1902" y="1114"/>
                    </a:lnTo>
                    <a:cubicBezTo>
                      <a:pt x="1880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1" y="1114"/>
                    </a:cubicBezTo>
                    <a:lnTo>
                      <a:pt x="1574" y="918"/>
                    </a:lnTo>
                    <a:lnTo>
                      <a:pt x="1509" y="852"/>
                    </a:lnTo>
                    <a:lnTo>
                      <a:pt x="1443" y="787"/>
                    </a:lnTo>
                    <a:lnTo>
                      <a:pt x="1246" y="590"/>
                    </a:lnTo>
                    <a:lnTo>
                      <a:pt x="1181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2" y="426"/>
                      <a:pt x="1050" y="426"/>
                    </a:cubicBezTo>
                    <a:lnTo>
                      <a:pt x="1050" y="426"/>
                    </a:lnTo>
                    <a:cubicBezTo>
                      <a:pt x="1028" y="426"/>
                      <a:pt x="1006" y="437"/>
                      <a:pt x="984" y="459"/>
                    </a:cubicBezTo>
                    <a:lnTo>
                      <a:pt x="919" y="524"/>
                    </a:lnTo>
                    <a:lnTo>
                      <a:pt x="853" y="590"/>
                    </a:lnTo>
                    <a:lnTo>
                      <a:pt x="788" y="655"/>
                    </a:lnTo>
                    <a:lnTo>
                      <a:pt x="722" y="722"/>
                    </a:lnTo>
                    <a:lnTo>
                      <a:pt x="656" y="787"/>
                    </a:lnTo>
                    <a:lnTo>
                      <a:pt x="591" y="852"/>
                    </a:lnTo>
                    <a:lnTo>
                      <a:pt x="526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5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20" y="1136"/>
                      <a:pt x="198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8" y="984"/>
                    </a:lnTo>
                    <a:lnTo>
                      <a:pt x="198" y="984"/>
                    </a:lnTo>
                    <a:cubicBezTo>
                      <a:pt x="220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5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6" y="787"/>
                    </a:lnTo>
                    <a:lnTo>
                      <a:pt x="591" y="722"/>
                    </a:lnTo>
                    <a:lnTo>
                      <a:pt x="656" y="655"/>
                    </a:lnTo>
                    <a:lnTo>
                      <a:pt x="722" y="590"/>
                    </a:lnTo>
                    <a:lnTo>
                      <a:pt x="788" y="524"/>
                    </a:lnTo>
                    <a:lnTo>
                      <a:pt x="853" y="459"/>
                    </a:lnTo>
                    <a:lnTo>
                      <a:pt x="919" y="394"/>
                    </a:lnTo>
                    <a:lnTo>
                      <a:pt x="919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9" y="262"/>
                    </a:cubicBezTo>
                    <a:lnTo>
                      <a:pt x="919" y="262"/>
                    </a:lnTo>
                    <a:cubicBezTo>
                      <a:pt x="897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7" y="153"/>
                      <a:pt x="919" y="131"/>
                    </a:cubicBezTo>
                    <a:lnTo>
                      <a:pt x="919" y="131"/>
                    </a:lnTo>
                    <a:cubicBezTo>
                      <a:pt x="940" y="109"/>
                      <a:pt x="957" y="82"/>
                      <a:pt x="968" y="49"/>
                    </a:cubicBezTo>
                    <a:lnTo>
                      <a:pt x="968" y="49"/>
                    </a:lnTo>
                    <a:cubicBezTo>
                      <a:pt x="979" y="17"/>
                      <a:pt x="1006" y="0"/>
                      <a:pt x="1050" y="0"/>
                    </a:cubicBezTo>
                    <a:lnTo>
                      <a:pt x="1050" y="0"/>
                    </a:lnTo>
                    <a:cubicBezTo>
                      <a:pt x="1093" y="0"/>
                      <a:pt x="1121" y="17"/>
                      <a:pt x="1132" y="49"/>
                    </a:cubicBezTo>
                    <a:lnTo>
                      <a:pt x="1132" y="49"/>
                    </a:lnTo>
                    <a:cubicBezTo>
                      <a:pt x="1143" y="82"/>
                      <a:pt x="1159" y="109"/>
                      <a:pt x="1181" y="131"/>
                    </a:cubicBezTo>
                    <a:lnTo>
                      <a:pt x="1181" y="131"/>
                    </a:lnTo>
                    <a:cubicBezTo>
                      <a:pt x="1203" y="153"/>
                      <a:pt x="1214" y="175"/>
                      <a:pt x="1214" y="197"/>
                    </a:cubicBezTo>
                    <a:lnTo>
                      <a:pt x="1214" y="197"/>
                    </a:lnTo>
                    <a:cubicBezTo>
                      <a:pt x="1214" y="219"/>
                      <a:pt x="1203" y="241"/>
                      <a:pt x="1181" y="262"/>
                    </a:cubicBezTo>
                    <a:lnTo>
                      <a:pt x="1181" y="262"/>
                    </a:lnTo>
                    <a:cubicBezTo>
                      <a:pt x="1159" y="284"/>
                      <a:pt x="1148" y="306"/>
                      <a:pt x="1148" y="328"/>
                    </a:cubicBezTo>
                    <a:lnTo>
                      <a:pt x="1148" y="328"/>
                    </a:lnTo>
                    <a:cubicBezTo>
                      <a:pt x="1148" y="349"/>
                      <a:pt x="1159" y="371"/>
                      <a:pt x="1181" y="394"/>
                    </a:cubicBezTo>
                    <a:lnTo>
                      <a:pt x="1771" y="984"/>
                    </a:lnTo>
                    <a:lnTo>
                      <a:pt x="1771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80" y="1005"/>
                      <a:pt x="1902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30" y="655"/>
                    </a:lnTo>
                    <a:lnTo>
                      <a:pt x="2426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4" y="371"/>
                      <a:pt x="2525" y="349"/>
                      <a:pt x="2525" y="328"/>
                    </a:cubicBezTo>
                    <a:lnTo>
                      <a:pt x="2525" y="328"/>
                    </a:lnTo>
                    <a:cubicBezTo>
                      <a:pt x="2525" y="306"/>
                      <a:pt x="2514" y="284"/>
                      <a:pt x="2492" y="262"/>
                    </a:cubicBezTo>
                    <a:lnTo>
                      <a:pt x="2492" y="262"/>
                    </a:lnTo>
                    <a:cubicBezTo>
                      <a:pt x="2470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70" y="153"/>
                      <a:pt x="2492" y="131"/>
                    </a:cubicBezTo>
                    <a:lnTo>
                      <a:pt x="2492" y="131"/>
                    </a:lnTo>
                    <a:cubicBezTo>
                      <a:pt x="2514" y="109"/>
                      <a:pt x="2530" y="82"/>
                      <a:pt x="2541" y="49"/>
                    </a:cubicBezTo>
                    <a:lnTo>
                      <a:pt x="2541" y="49"/>
                    </a:lnTo>
                    <a:cubicBezTo>
                      <a:pt x="2552" y="17"/>
                      <a:pt x="2579" y="0"/>
                      <a:pt x="2623" y="0"/>
                    </a:cubicBezTo>
                    <a:lnTo>
                      <a:pt x="2623" y="0"/>
                    </a:lnTo>
                    <a:cubicBezTo>
                      <a:pt x="2667" y="0"/>
                      <a:pt x="2694" y="17"/>
                      <a:pt x="2704" y="49"/>
                    </a:cubicBezTo>
                    <a:lnTo>
                      <a:pt x="2704" y="49"/>
                    </a:lnTo>
                    <a:cubicBezTo>
                      <a:pt x="2716" y="82"/>
                      <a:pt x="2732" y="109"/>
                      <a:pt x="2754" y="131"/>
                    </a:cubicBezTo>
                    <a:lnTo>
                      <a:pt x="2754" y="131"/>
                    </a:lnTo>
                    <a:cubicBezTo>
                      <a:pt x="2775" y="153"/>
                      <a:pt x="2787" y="175"/>
                      <a:pt x="2787" y="197"/>
                    </a:cubicBezTo>
                    <a:lnTo>
                      <a:pt x="2787" y="197"/>
                    </a:lnTo>
                    <a:cubicBezTo>
                      <a:pt x="2787" y="219"/>
                      <a:pt x="2775" y="241"/>
                      <a:pt x="2754" y="262"/>
                    </a:cubicBezTo>
                    <a:lnTo>
                      <a:pt x="2754" y="262"/>
                    </a:lnTo>
                    <a:cubicBezTo>
                      <a:pt x="2732" y="284"/>
                      <a:pt x="2722" y="306"/>
                      <a:pt x="2722" y="328"/>
                    </a:cubicBezTo>
                    <a:lnTo>
                      <a:pt x="2722" y="328"/>
                    </a:lnTo>
                    <a:cubicBezTo>
                      <a:pt x="2722" y="349"/>
                      <a:pt x="2732" y="371"/>
                      <a:pt x="2754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1" y="590"/>
                    </a:lnTo>
                    <a:lnTo>
                      <a:pt x="3016" y="655"/>
                    </a:lnTo>
                    <a:lnTo>
                      <a:pt x="3082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6" y="1005"/>
                      <a:pt x="3388" y="1016"/>
                      <a:pt x="3409" y="1016"/>
                    </a:cubicBezTo>
                    <a:lnTo>
                      <a:pt x="3409" y="1016"/>
                    </a:lnTo>
                    <a:cubicBezTo>
                      <a:pt x="3432" y="1016"/>
                      <a:pt x="3453" y="1005"/>
                      <a:pt x="3476" y="984"/>
                    </a:cubicBezTo>
                    <a:lnTo>
                      <a:pt x="3541" y="918"/>
                    </a:lnTo>
                    <a:lnTo>
                      <a:pt x="3606" y="852"/>
                    </a:lnTo>
                    <a:lnTo>
                      <a:pt x="3672" y="787"/>
                    </a:lnTo>
                    <a:lnTo>
                      <a:pt x="3868" y="590"/>
                    </a:lnTo>
                    <a:lnTo>
                      <a:pt x="3934" y="524"/>
                    </a:lnTo>
                    <a:lnTo>
                      <a:pt x="4000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7" y="371"/>
                      <a:pt x="4098" y="349"/>
                      <a:pt x="4098" y="328"/>
                    </a:cubicBezTo>
                    <a:lnTo>
                      <a:pt x="4098" y="328"/>
                    </a:lnTo>
                    <a:cubicBezTo>
                      <a:pt x="4098" y="306"/>
                      <a:pt x="4087" y="284"/>
                      <a:pt x="4065" y="262"/>
                    </a:cubicBezTo>
                    <a:lnTo>
                      <a:pt x="4065" y="262"/>
                    </a:lnTo>
                    <a:cubicBezTo>
                      <a:pt x="4043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3" y="153"/>
                      <a:pt x="4065" y="131"/>
                    </a:cubicBezTo>
                    <a:lnTo>
                      <a:pt x="4065" y="131"/>
                    </a:lnTo>
                    <a:cubicBezTo>
                      <a:pt x="4087" y="109"/>
                      <a:pt x="4103" y="82"/>
                      <a:pt x="4115" y="49"/>
                    </a:cubicBezTo>
                    <a:lnTo>
                      <a:pt x="4115" y="49"/>
                    </a:lnTo>
                    <a:cubicBezTo>
                      <a:pt x="4125" y="17"/>
                      <a:pt x="4153" y="0"/>
                      <a:pt x="4196" y="0"/>
                    </a:cubicBezTo>
                    <a:lnTo>
                      <a:pt x="4196" y="0"/>
                    </a:lnTo>
                    <a:cubicBezTo>
                      <a:pt x="4240" y="0"/>
                      <a:pt x="4267" y="17"/>
                      <a:pt x="4279" y="49"/>
                    </a:cubicBezTo>
                    <a:lnTo>
                      <a:pt x="4279" y="49"/>
                    </a:lnTo>
                    <a:cubicBezTo>
                      <a:pt x="4289" y="82"/>
                      <a:pt x="4306" y="109"/>
                      <a:pt x="4328" y="131"/>
                    </a:cubicBezTo>
                    <a:lnTo>
                      <a:pt x="4328" y="131"/>
                    </a:lnTo>
                    <a:cubicBezTo>
                      <a:pt x="4350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50" y="241"/>
                      <a:pt x="4328" y="262"/>
                    </a:cubicBezTo>
                    <a:lnTo>
                      <a:pt x="4328" y="262"/>
                    </a:lnTo>
                    <a:cubicBezTo>
                      <a:pt x="4306" y="284"/>
                      <a:pt x="4295" y="306"/>
                      <a:pt x="4295" y="328"/>
                    </a:cubicBezTo>
                    <a:lnTo>
                      <a:pt x="4295" y="328"/>
                    </a:lnTo>
                    <a:cubicBezTo>
                      <a:pt x="4295" y="349"/>
                      <a:pt x="4306" y="371"/>
                      <a:pt x="4328" y="394"/>
                    </a:cubicBezTo>
                    <a:lnTo>
                      <a:pt x="4393" y="459"/>
                    </a:lnTo>
                    <a:lnTo>
                      <a:pt x="4459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ABA82A3B-D402-EA4D-96F8-72817FA4ED9A}"/>
                </a:ext>
              </a:extLst>
            </p:cNvPr>
            <p:cNvGrpSpPr/>
            <p:nvPr/>
          </p:nvGrpSpPr>
          <p:grpSpPr>
            <a:xfrm>
              <a:off x="4452938" y="3525364"/>
              <a:ext cx="1700212" cy="709613"/>
              <a:chOff x="4452938" y="4003675"/>
              <a:chExt cx="1700212" cy="709613"/>
            </a:xfrm>
          </p:grpSpPr>
          <p:sp>
            <p:nvSpPr>
              <p:cNvPr id="744" name="Freeform 322">
                <a:extLst>
                  <a:ext uri="{FF2B5EF4-FFF2-40B4-BE49-F238E27FC236}">
                    <a16:creationId xmlns:a16="http://schemas.microsoft.com/office/drawing/2014/main" id="{7AD9C1FA-98B2-6049-9DCB-3B3D22104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98950"/>
                <a:ext cx="1700212" cy="414338"/>
              </a:xfrm>
              <a:custGeom>
                <a:avLst/>
                <a:gdLst>
                  <a:gd name="T0" fmla="*/ 3408 w 4721"/>
                  <a:gd name="T1" fmla="*/ 919 h 1149"/>
                  <a:gd name="T2" fmla="*/ 3408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29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8 w 4721"/>
                  <a:gd name="T27" fmla="*/ 1148 h 1149"/>
                  <a:gd name="T28" fmla="*/ 3277 w 4721"/>
                  <a:gd name="T29" fmla="*/ 1016 h 1149"/>
                  <a:gd name="T30" fmla="*/ 3277 w 4721"/>
                  <a:gd name="T31" fmla="*/ 886 h 1149"/>
                  <a:gd name="T32" fmla="*/ 3277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8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2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2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7 w 4721"/>
                  <a:gd name="T99" fmla="*/ 492 h 1149"/>
                  <a:gd name="T100" fmla="*/ 3343 w 4721"/>
                  <a:gd name="T101" fmla="*/ 688 h 1149"/>
                  <a:gd name="T102" fmla="*/ 4130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1" y="951"/>
                    </a:moveTo>
                    <a:lnTo>
                      <a:pt x="3441" y="951"/>
                    </a:lnTo>
                    <a:cubicBezTo>
                      <a:pt x="3441" y="929"/>
                      <a:pt x="3431" y="919"/>
                      <a:pt x="3408" y="919"/>
                    </a:cubicBezTo>
                    <a:lnTo>
                      <a:pt x="3408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8" y="984"/>
                    </a:cubicBezTo>
                    <a:lnTo>
                      <a:pt x="3408" y="984"/>
                    </a:lnTo>
                    <a:cubicBezTo>
                      <a:pt x="3431" y="984"/>
                      <a:pt x="3441" y="973"/>
                      <a:pt x="3441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7" y="919"/>
                      <a:pt x="1836" y="919"/>
                    </a:cubicBezTo>
                    <a:lnTo>
                      <a:pt x="1836" y="919"/>
                    </a:lnTo>
                    <a:cubicBezTo>
                      <a:pt x="1813" y="919"/>
                      <a:pt x="1802" y="929"/>
                      <a:pt x="1802" y="951"/>
                    </a:cubicBezTo>
                    <a:lnTo>
                      <a:pt x="1802" y="951"/>
                    </a:lnTo>
                    <a:cubicBezTo>
                      <a:pt x="1802" y="973"/>
                      <a:pt x="1813" y="984"/>
                      <a:pt x="1836" y="984"/>
                    </a:cubicBezTo>
                    <a:lnTo>
                      <a:pt x="1836" y="984"/>
                    </a:lnTo>
                    <a:cubicBezTo>
                      <a:pt x="1857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2" y="919"/>
                    </a:cubicBezTo>
                    <a:lnTo>
                      <a:pt x="262" y="919"/>
                    </a:lnTo>
                    <a:cubicBezTo>
                      <a:pt x="240" y="919"/>
                      <a:pt x="229" y="929"/>
                      <a:pt x="229" y="951"/>
                    </a:cubicBezTo>
                    <a:lnTo>
                      <a:pt x="229" y="951"/>
                    </a:lnTo>
                    <a:cubicBezTo>
                      <a:pt x="229" y="973"/>
                      <a:pt x="240" y="984"/>
                      <a:pt x="262" y="984"/>
                    </a:cubicBezTo>
                    <a:lnTo>
                      <a:pt x="262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3" y="427"/>
                    </a:lnTo>
                    <a:lnTo>
                      <a:pt x="4458" y="361"/>
                    </a:lnTo>
                    <a:lnTo>
                      <a:pt x="4392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0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2" y="929"/>
                      <a:pt x="3572" y="951"/>
                    </a:cubicBezTo>
                    <a:lnTo>
                      <a:pt x="3572" y="951"/>
                    </a:lnTo>
                    <a:cubicBezTo>
                      <a:pt x="3572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79" y="1132"/>
                      <a:pt x="3453" y="1148"/>
                      <a:pt x="3408" y="1148"/>
                    </a:cubicBezTo>
                    <a:lnTo>
                      <a:pt x="3408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7" y="1016"/>
                    </a:cubicBezTo>
                    <a:lnTo>
                      <a:pt x="3277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7" y="886"/>
                    </a:cubicBezTo>
                    <a:lnTo>
                      <a:pt x="3277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7" y="755"/>
                    </a:cubicBezTo>
                    <a:lnTo>
                      <a:pt x="3212" y="688"/>
                    </a:ln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2"/>
                      <a:pt x="2557" y="165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2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8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6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6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6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3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3" y="755"/>
                    </a:lnTo>
                    <a:lnTo>
                      <a:pt x="393" y="755"/>
                    </a:lnTo>
                    <a:cubicBezTo>
                      <a:pt x="371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1" y="863"/>
                      <a:pt x="393" y="886"/>
                    </a:cubicBezTo>
                    <a:lnTo>
                      <a:pt x="393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3" y="1016"/>
                    </a:cubicBezTo>
                    <a:lnTo>
                      <a:pt x="393" y="1016"/>
                    </a:lnTo>
                    <a:cubicBezTo>
                      <a:pt x="371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3" y="1132"/>
                      <a:pt x="306" y="1148"/>
                      <a:pt x="262" y="1148"/>
                    </a:cubicBezTo>
                    <a:lnTo>
                      <a:pt x="262" y="1148"/>
                    </a:lnTo>
                    <a:cubicBezTo>
                      <a:pt x="219" y="1148"/>
                      <a:pt x="191" y="1132"/>
                      <a:pt x="180" y="1098"/>
                    </a:cubicBezTo>
                    <a:lnTo>
                      <a:pt x="180" y="1098"/>
                    </a:lnTo>
                    <a:cubicBezTo>
                      <a:pt x="169" y="1065"/>
                      <a:pt x="152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8" y="973"/>
                      <a:pt x="98" y="951"/>
                    </a:cubicBezTo>
                    <a:lnTo>
                      <a:pt x="98" y="951"/>
                    </a:lnTo>
                    <a:cubicBezTo>
                      <a:pt x="98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2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2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2"/>
                    </a:lnTo>
                    <a:lnTo>
                      <a:pt x="2163" y="427"/>
                    </a:lnTo>
                    <a:lnTo>
                      <a:pt x="2229" y="361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5"/>
                    </a:lnTo>
                    <a:lnTo>
                      <a:pt x="2492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19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7" y="492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45" name="Freeform 323">
                <a:extLst>
                  <a:ext uri="{FF2B5EF4-FFF2-40B4-BE49-F238E27FC236}">
                    <a16:creationId xmlns:a16="http://schemas.microsoft.com/office/drawing/2014/main" id="{D078A7D4-8BCB-D54C-AD26-87A196B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171950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2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2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7 w 4721"/>
                  <a:gd name="T53" fmla="*/ 491 h 847"/>
                  <a:gd name="T54" fmla="*/ 3277 w 4721"/>
                  <a:gd name="T55" fmla="*/ 623 h 847"/>
                  <a:gd name="T56" fmla="*/ 3343 w 4721"/>
                  <a:gd name="T57" fmla="*/ 688 h 847"/>
                  <a:gd name="T58" fmla="*/ 3408 w 4721"/>
                  <a:gd name="T59" fmla="*/ 722 h 847"/>
                  <a:gd name="T60" fmla="*/ 4130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0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19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5 w 4721"/>
                  <a:gd name="T99" fmla="*/ 295 h 847"/>
                  <a:gd name="T100" fmla="*/ 2163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3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1"/>
                      <a:pt x="1115" y="33"/>
                    </a:cubicBezTo>
                    <a:lnTo>
                      <a:pt x="1245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8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2" y="558"/>
                    </a:lnTo>
                    <a:lnTo>
                      <a:pt x="2098" y="491"/>
                    </a:lnTo>
                    <a:lnTo>
                      <a:pt x="2163" y="426"/>
                    </a:lnTo>
                    <a:lnTo>
                      <a:pt x="2229" y="360"/>
                    </a:lnTo>
                    <a:lnTo>
                      <a:pt x="2294" y="295"/>
                    </a:lnTo>
                    <a:lnTo>
                      <a:pt x="2360" y="230"/>
                    </a:lnTo>
                    <a:lnTo>
                      <a:pt x="2425" y="164"/>
                    </a:lnTo>
                    <a:lnTo>
                      <a:pt x="2492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19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7" y="491"/>
                    </a:lnTo>
                    <a:lnTo>
                      <a:pt x="3212" y="558"/>
                    </a:lnTo>
                    <a:lnTo>
                      <a:pt x="3277" y="623"/>
                    </a:lnTo>
                    <a:lnTo>
                      <a:pt x="3343" y="688"/>
                    </a:lnTo>
                    <a:lnTo>
                      <a:pt x="3343" y="688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8"/>
                    </a:cubicBezTo>
                    <a:lnTo>
                      <a:pt x="4130" y="33"/>
                    </a:lnTo>
                    <a:lnTo>
                      <a:pt x="4130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3" y="426"/>
                    </a:lnTo>
                    <a:lnTo>
                      <a:pt x="4458" y="360"/>
                    </a:lnTo>
                    <a:lnTo>
                      <a:pt x="4392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0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5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3"/>
                      <a:pt x="3212" y="688"/>
                      <a:pt x="3212" y="688"/>
                    </a:cubicBezTo>
                    <a:lnTo>
                      <a:pt x="3147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19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0" y="131"/>
                      <a:pt x="2579" y="142"/>
                      <a:pt x="2557" y="164"/>
                    </a:cubicBezTo>
                    <a:lnTo>
                      <a:pt x="2492" y="230"/>
                    </a:lnTo>
                    <a:lnTo>
                      <a:pt x="2425" y="295"/>
                    </a:lnTo>
                    <a:lnTo>
                      <a:pt x="2229" y="491"/>
                    </a:lnTo>
                    <a:lnTo>
                      <a:pt x="2163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6" name="Freeform 324">
                <a:extLst>
                  <a:ext uri="{FF2B5EF4-FFF2-40B4-BE49-F238E27FC236}">
                    <a16:creationId xmlns:a16="http://schemas.microsoft.com/office/drawing/2014/main" id="{286ABB9E-E3BE-6047-9296-5E830A2C0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233863"/>
                <a:ext cx="1700212" cy="304800"/>
              </a:xfrm>
              <a:custGeom>
                <a:avLst/>
                <a:gdLst>
                  <a:gd name="T0" fmla="*/ 353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2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2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7 w 4721"/>
                  <a:gd name="T53" fmla="*/ 493 h 847"/>
                  <a:gd name="T54" fmla="*/ 3277 w 4721"/>
                  <a:gd name="T55" fmla="*/ 624 h 847"/>
                  <a:gd name="T56" fmla="*/ 3343 w 4721"/>
                  <a:gd name="T57" fmla="*/ 689 h 847"/>
                  <a:gd name="T58" fmla="*/ 3408 w 4721"/>
                  <a:gd name="T59" fmla="*/ 722 h 847"/>
                  <a:gd name="T60" fmla="*/ 4130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0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7 w 4721"/>
                  <a:gd name="T83" fmla="*/ 795 h 847"/>
                  <a:gd name="T84" fmla="*/ 3212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19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5 w 4721"/>
                  <a:gd name="T99" fmla="*/ 296 h 847"/>
                  <a:gd name="T100" fmla="*/ 2163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3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3" y="795"/>
                    </a:moveTo>
                    <a:lnTo>
                      <a:pt x="353" y="795"/>
                    </a:lnTo>
                    <a:cubicBezTo>
                      <a:pt x="303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0" y="722"/>
                      <a:pt x="262" y="722"/>
                    </a:cubicBezTo>
                    <a:lnTo>
                      <a:pt x="262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3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3" y="12"/>
                      <a:pt x="1115" y="34"/>
                    </a:cubicBezTo>
                    <a:lnTo>
                      <a:pt x="1245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8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3" y="722"/>
                      <a:pt x="1836" y="722"/>
                    </a:cubicBezTo>
                    <a:lnTo>
                      <a:pt x="1836" y="722"/>
                    </a:lnTo>
                    <a:cubicBezTo>
                      <a:pt x="1857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2" y="558"/>
                    </a:lnTo>
                    <a:lnTo>
                      <a:pt x="2098" y="493"/>
                    </a:lnTo>
                    <a:lnTo>
                      <a:pt x="2163" y="428"/>
                    </a:lnTo>
                    <a:lnTo>
                      <a:pt x="2229" y="361"/>
                    </a:lnTo>
                    <a:lnTo>
                      <a:pt x="2294" y="296"/>
                    </a:lnTo>
                    <a:lnTo>
                      <a:pt x="2360" y="231"/>
                    </a:lnTo>
                    <a:lnTo>
                      <a:pt x="2425" y="164"/>
                    </a:lnTo>
                    <a:lnTo>
                      <a:pt x="2492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0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19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7" y="493"/>
                    </a:lnTo>
                    <a:lnTo>
                      <a:pt x="3212" y="558"/>
                    </a:lnTo>
                    <a:lnTo>
                      <a:pt x="3277" y="624"/>
                    </a:lnTo>
                    <a:lnTo>
                      <a:pt x="3343" y="689"/>
                    </a:lnTo>
                    <a:lnTo>
                      <a:pt x="3343" y="689"/>
                    </a:lnTo>
                    <a:cubicBezTo>
                      <a:pt x="3365" y="711"/>
                      <a:pt x="3387" y="722"/>
                      <a:pt x="3408" y="722"/>
                    </a:cubicBezTo>
                    <a:lnTo>
                      <a:pt x="3408" y="722"/>
                    </a:lnTo>
                    <a:cubicBezTo>
                      <a:pt x="3430" y="722"/>
                      <a:pt x="3453" y="711"/>
                      <a:pt x="3475" y="689"/>
                    </a:cubicBezTo>
                    <a:lnTo>
                      <a:pt x="4130" y="34"/>
                    </a:lnTo>
                    <a:lnTo>
                      <a:pt x="4130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3" y="428"/>
                    </a:lnTo>
                    <a:lnTo>
                      <a:pt x="4458" y="361"/>
                    </a:lnTo>
                    <a:lnTo>
                      <a:pt x="4392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0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5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49" y="846"/>
                      <a:pt x="3367" y="846"/>
                      <a:pt x="3317" y="795"/>
                    </a:cubicBezTo>
                    <a:lnTo>
                      <a:pt x="3317" y="795"/>
                    </a:lnTo>
                    <a:cubicBezTo>
                      <a:pt x="3266" y="744"/>
                      <a:pt x="3212" y="689"/>
                      <a:pt x="3212" y="689"/>
                    </a:cubicBezTo>
                    <a:lnTo>
                      <a:pt x="3147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19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0" y="132"/>
                      <a:pt x="2579" y="143"/>
                      <a:pt x="2557" y="164"/>
                    </a:cubicBezTo>
                    <a:lnTo>
                      <a:pt x="2492" y="231"/>
                    </a:lnTo>
                    <a:lnTo>
                      <a:pt x="2425" y="296"/>
                    </a:lnTo>
                    <a:lnTo>
                      <a:pt x="2229" y="493"/>
                    </a:lnTo>
                    <a:lnTo>
                      <a:pt x="2163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3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3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7" name="Freeform 325">
                <a:extLst>
                  <a:ext uri="{FF2B5EF4-FFF2-40B4-BE49-F238E27FC236}">
                    <a16:creationId xmlns:a16="http://schemas.microsoft.com/office/drawing/2014/main" id="{680C3245-949F-1845-8427-ED6E88C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7 w 591"/>
                  <a:gd name="T9" fmla="*/ 294 h 591"/>
                  <a:gd name="T10" fmla="*/ 327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29 w 591"/>
                  <a:gd name="T33" fmla="*/ 33 h 591"/>
                  <a:gd name="T34" fmla="*/ 229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1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1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29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7" y="317"/>
                      <a:pt x="327" y="294"/>
                    </a:cubicBezTo>
                    <a:lnTo>
                      <a:pt x="327" y="294"/>
                    </a:lnTo>
                    <a:cubicBezTo>
                      <a:pt x="327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1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8" name="Freeform 326">
                <a:extLst>
                  <a:ext uri="{FF2B5EF4-FFF2-40B4-BE49-F238E27FC236}">
                    <a16:creationId xmlns:a16="http://schemas.microsoft.com/office/drawing/2014/main" id="{A82269B6-345C-CE4E-A94C-8053BB6CD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9 w 591"/>
                  <a:gd name="T9" fmla="*/ 294 h 591"/>
                  <a:gd name="T10" fmla="*/ 329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230 w 591"/>
                  <a:gd name="T19" fmla="*/ 557 h 591"/>
                  <a:gd name="T20" fmla="*/ 33 w 591"/>
                  <a:gd name="T21" fmla="*/ 361 h 591"/>
                  <a:gd name="T22" fmla="*/ 33 w 591"/>
                  <a:gd name="T23" fmla="*/ 361 h 591"/>
                  <a:gd name="T24" fmla="*/ 0 w 591"/>
                  <a:gd name="T25" fmla="*/ 294 h 591"/>
                  <a:gd name="T26" fmla="*/ 0 w 591"/>
                  <a:gd name="T27" fmla="*/ 294 h 591"/>
                  <a:gd name="T28" fmla="*/ 33 w 591"/>
                  <a:gd name="T29" fmla="*/ 229 h 591"/>
                  <a:gd name="T30" fmla="*/ 230 w 591"/>
                  <a:gd name="T31" fmla="*/ 33 h 591"/>
                  <a:gd name="T32" fmla="*/ 230 w 591"/>
                  <a:gd name="T33" fmla="*/ 33 h 591"/>
                  <a:gd name="T34" fmla="*/ 295 w 591"/>
                  <a:gd name="T35" fmla="*/ 0 h 591"/>
                  <a:gd name="T36" fmla="*/ 295 w 591"/>
                  <a:gd name="T37" fmla="*/ 0 h 591"/>
                  <a:gd name="T38" fmla="*/ 361 w 591"/>
                  <a:gd name="T39" fmla="*/ 33 h 591"/>
                  <a:gd name="T40" fmla="*/ 558 w 591"/>
                  <a:gd name="T41" fmla="*/ 229 h 591"/>
                  <a:gd name="T42" fmla="*/ 558 w 591"/>
                  <a:gd name="T43" fmla="*/ 229 h 591"/>
                  <a:gd name="T44" fmla="*/ 590 w 591"/>
                  <a:gd name="T45" fmla="*/ 294 h 591"/>
                  <a:gd name="T46" fmla="*/ 590 w 591"/>
                  <a:gd name="T47" fmla="*/ 294 h 591"/>
                  <a:gd name="T48" fmla="*/ 558 w 591"/>
                  <a:gd name="T49" fmla="*/ 361 h 591"/>
                  <a:gd name="T50" fmla="*/ 361 w 591"/>
                  <a:gd name="T51" fmla="*/ 557 h 591"/>
                  <a:gd name="T52" fmla="*/ 361 w 591"/>
                  <a:gd name="T53" fmla="*/ 557 h 591"/>
                  <a:gd name="T54" fmla="*/ 295 w 591"/>
                  <a:gd name="T55" fmla="*/ 590 h 591"/>
                  <a:gd name="T56" fmla="*/ 295 w 591"/>
                  <a:gd name="T57" fmla="*/ 590 h 591"/>
                  <a:gd name="T58" fmla="*/ 230 w 591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8" y="328"/>
                      <a:pt x="329" y="317"/>
                      <a:pt x="329" y="294"/>
                    </a:cubicBezTo>
                    <a:lnTo>
                      <a:pt x="329" y="294"/>
                    </a:lnTo>
                    <a:cubicBezTo>
                      <a:pt x="329" y="273"/>
                      <a:pt x="318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230" y="557"/>
                    </a:move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2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8" y="0"/>
                      <a:pt x="339" y="11"/>
                      <a:pt x="361" y="33"/>
                    </a:cubicBezTo>
                    <a:lnTo>
                      <a:pt x="558" y="229"/>
                    </a:lnTo>
                    <a:lnTo>
                      <a:pt x="558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8" y="361"/>
                    </a:cubicBez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8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2" y="579"/>
                      <a:pt x="230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9" name="Freeform 327">
                <a:extLst>
                  <a:ext uri="{FF2B5EF4-FFF2-40B4-BE49-F238E27FC236}">
                    <a16:creationId xmlns:a16="http://schemas.microsoft.com/office/drawing/2014/main" id="{5EEBDD8C-F497-3945-A929-11BBD48D8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440238"/>
                <a:ext cx="212725" cy="212725"/>
              </a:xfrm>
              <a:custGeom>
                <a:avLst/>
                <a:gdLst>
                  <a:gd name="T0" fmla="*/ 327 w 591"/>
                  <a:gd name="T1" fmla="*/ 294 h 591"/>
                  <a:gd name="T2" fmla="*/ 327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2 w 591"/>
                  <a:gd name="T9" fmla="*/ 294 h 591"/>
                  <a:gd name="T10" fmla="*/ 262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7 w 591"/>
                  <a:gd name="T17" fmla="*/ 294 h 591"/>
                  <a:gd name="T18" fmla="*/ 491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1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1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7" y="294"/>
                    </a:moveTo>
                    <a:lnTo>
                      <a:pt x="327" y="294"/>
                    </a:lnTo>
                    <a:cubicBezTo>
                      <a:pt x="327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7" y="317"/>
                      <a:pt x="327" y="294"/>
                    </a:cubicBezTo>
                    <a:close/>
                    <a:moveTo>
                      <a:pt x="491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1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9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9" y="11"/>
                      <a:pt x="361" y="33"/>
                    </a:cubicBezTo>
                    <a:lnTo>
                      <a:pt x="426" y="98"/>
                    </a:lnTo>
                    <a:lnTo>
                      <a:pt x="491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50" name="Freeform 328">
                <a:extLst>
                  <a:ext uri="{FF2B5EF4-FFF2-40B4-BE49-F238E27FC236}">
                    <a16:creationId xmlns:a16="http://schemas.microsoft.com/office/drawing/2014/main" id="{F2D8342A-29AD-354A-82E4-44C55A97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1 w 4721"/>
                  <a:gd name="T9" fmla="*/ 197 h 1148"/>
                  <a:gd name="T10" fmla="*/ 1016 w 4721"/>
                  <a:gd name="T11" fmla="*/ 197 h 1148"/>
                  <a:gd name="T12" fmla="*/ 4523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7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2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2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5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2 w 4721"/>
                  <a:gd name="T73" fmla="*/ 394 h 1148"/>
                  <a:gd name="T74" fmla="*/ 2492 w 4721"/>
                  <a:gd name="T75" fmla="*/ 262 h 1148"/>
                  <a:gd name="T76" fmla="*/ 2492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7 w 4721"/>
                  <a:gd name="T89" fmla="*/ 918 h 1148"/>
                  <a:gd name="T90" fmla="*/ 3408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8" y="197"/>
                    </a:moveTo>
                    <a:lnTo>
                      <a:pt x="4228" y="197"/>
                    </a:lnTo>
                    <a:cubicBezTo>
                      <a:pt x="4228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8" y="219"/>
                      <a:pt x="4228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0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0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1" y="197"/>
                    </a:moveTo>
                    <a:lnTo>
                      <a:pt x="1081" y="197"/>
                    </a:lnTo>
                    <a:cubicBezTo>
                      <a:pt x="1081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6" y="175"/>
                      <a:pt x="1016" y="197"/>
                    </a:cubicBezTo>
                    <a:lnTo>
                      <a:pt x="1016" y="197"/>
                    </a:lnTo>
                    <a:cubicBezTo>
                      <a:pt x="1016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1" y="219"/>
                      <a:pt x="1081" y="197"/>
                    </a:cubicBezTo>
                    <a:close/>
                    <a:moveTo>
                      <a:pt x="4523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3" y="722"/>
                    </a:lnTo>
                    <a:lnTo>
                      <a:pt x="4458" y="655"/>
                    </a:lnTo>
                    <a:lnTo>
                      <a:pt x="4392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0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6" y="852"/>
                    </a:lnTo>
                    <a:lnTo>
                      <a:pt x="3671" y="918"/>
                    </a:lnTo>
                    <a:lnTo>
                      <a:pt x="3605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8" y="1147"/>
                    </a:cubicBezTo>
                    <a:lnTo>
                      <a:pt x="3408" y="1147"/>
                    </a:lnTo>
                    <a:cubicBezTo>
                      <a:pt x="3387" y="1147"/>
                      <a:pt x="3365" y="1136"/>
                      <a:pt x="3343" y="1114"/>
                    </a:cubicBezTo>
                    <a:lnTo>
                      <a:pt x="3277" y="1049"/>
                    </a:lnTo>
                    <a:lnTo>
                      <a:pt x="3212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0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7" y="1147"/>
                      <a:pt x="1836" y="1147"/>
                    </a:cubicBezTo>
                    <a:lnTo>
                      <a:pt x="1836" y="1147"/>
                    </a:lnTo>
                    <a:cubicBezTo>
                      <a:pt x="1813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5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3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3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2" y="1147"/>
                    </a:cubicBezTo>
                    <a:lnTo>
                      <a:pt x="262" y="1147"/>
                    </a:lnTo>
                    <a:cubicBezTo>
                      <a:pt x="240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0" y="1016"/>
                      <a:pt x="262" y="1016"/>
                    </a:cubicBezTo>
                    <a:lnTo>
                      <a:pt x="262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3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39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39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5" y="219"/>
                      <a:pt x="885" y="197"/>
                    </a:cubicBezTo>
                    <a:lnTo>
                      <a:pt x="885" y="197"/>
                    </a:lnTo>
                    <a:cubicBezTo>
                      <a:pt x="885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39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3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3" y="1016"/>
                      <a:pt x="1836" y="1016"/>
                    </a:cubicBezTo>
                    <a:lnTo>
                      <a:pt x="1836" y="1016"/>
                    </a:lnTo>
                    <a:cubicBezTo>
                      <a:pt x="1857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3" y="722"/>
                    </a:lnTo>
                    <a:lnTo>
                      <a:pt x="2229" y="655"/>
                    </a:lnTo>
                    <a:lnTo>
                      <a:pt x="2425" y="459"/>
                    </a:lnTo>
                    <a:lnTo>
                      <a:pt x="2492" y="394"/>
                    </a:lnTo>
                    <a:lnTo>
                      <a:pt x="2492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2" y="262"/>
                    </a:cubicBezTo>
                    <a:lnTo>
                      <a:pt x="2492" y="262"/>
                    </a:lnTo>
                    <a:cubicBezTo>
                      <a:pt x="2469" y="241"/>
                      <a:pt x="2458" y="219"/>
                      <a:pt x="2458" y="197"/>
                    </a:cubicBezTo>
                    <a:lnTo>
                      <a:pt x="2458" y="197"/>
                    </a:lnTo>
                    <a:cubicBezTo>
                      <a:pt x="2458" y="175"/>
                      <a:pt x="2469" y="153"/>
                      <a:pt x="2492" y="131"/>
                    </a:cubicBezTo>
                    <a:lnTo>
                      <a:pt x="2492" y="131"/>
                    </a:lnTo>
                    <a:cubicBezTo>
                      <a:pt x="2513" y="109"/>
                      <a:pt x="2529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1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1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1" y="371"/>
                      <a:pt x="2753" y="394"/>
                    </a:cubicBezTo>
                    <a:lnTo>
                      <a:pt x="2819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7" y="787"/>
                    </a:lnTo>
                    <a:lnTo>
                      <a:pt x="3212" y="852"/>
                    </a:lnTo>
                    <a:lnTo>
                      <a:pt x="3277" y="918"/>
                    </a:lnTo>
                    <a:lnTo>
                      <a:pt x="3343" y="984"/>
                    </a:lnTo>
                    <a:lnTo>
                      <a:pt x="3343" y="984"/>
                    </a:lnTo>
                    <a:cubicBezTo>
                      <a:pt x="3365" y="1005"/>
                      <a:pt x="3387" y="1016"/>
                      <a:pt x="3408" y="1016"/>
                    </a:cubicBezTo>
                    <a:lnTo>
                      <a:pt x="3408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5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4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59" y="175"/>
                      <a:pt x="4359" y="197"/>
                    </a:cubicBezTo>
                    <a:lnTo>
                      <a:pt x="4359" y="197"/>
                    </a:lnTo>
                    <a:cubicBezTo>
                      <a:pt x="4359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2" y="459"/>
                    </a:lnTo>
                    <a:lnTo>
                      <a:pt x="4458" y="524"/>
                    </a:lnTo>
                    <a:lnTo>
                      <a:pt x="4523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968E51F3-1ACE-CA4E-969F-CB5695565A47}"/>
                </a:ext>
              </a:extLst>
            </p:cNvPr>
            <p:cNvGrpSpPr/>
            <p:nvPr/>
          </p:nvGrpSpPr>
          <p:grpSpPr>
            <a:xfrm>
              <a:off x="6151563" y="3525364"/>
              <a:ext cx="1700212" cy="709613"/>
              <a:chOff x="6151563" y="4003675"/>
              <a:chExt cx="1700212" cy="709613"/>
            </a:xfrm>
          </p:grpSpPr>
          <p:sp>
            <p:nvSpPr>
              <p:cNvPr id="737" name="Freeform 467">
                <a:extLst>
                  <a:ext uri="{FF2B5EF4-FFF2-40B4-BE49-F238E27FC236}">
                    <a16:creationId xmlns:a16="http://schemas.microsoft.com/office/drawing/2014/main" id="{BAAF504B-FB7B-6644-ABFE-F4CFE2DD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98950"/>
                <a:ext cx="1700212" cy="414338"/>
              </a:xfrm>
              <a:custGeom>
                <a:avLst/>
                <a:gdLst>
                  <a:gd name="T0" fmla="*/ 3409 w 4721"/>
                  <a:gd name="T1" fmla="*/ 919 h 1149"/>
                  <a:gd name="T2" fmla="*/ 3409 w 4721"/>
                  <a:gd name="T3" fmla="*/ 984 h 1149"/>
                  <a:gd name="T4" fmla="*/ 1836 w 4721"/>
                  <a:gd name="T5" fmla="*/ 919 h 1149"/>
                  <a:gd name="T6" fmla="*/ 1836 w 4721"/>
                  <a:gd name="T7" fmla="*/ 984 h 1149"/>
                  <a:gd name="T8" fmla="*/ 295 w 4721"/>
                  <a:gd name="T9" fmla="*/ 951 h 1149"/>
                  <a:gd name="T10" fmla="*/ 230 w 4721"/>
                  <a:gd name="T11" fmla="*/ 951 h 1149"/>
                  <a:gd name="T12" fmla="*/ 4261 w 4721"/>
                  <a:gd name="T13" fmla="*/ 33 h 1149"/>
                  <a:gd name="T14" fmla="*/ 4458 w 4721"/>
                  <a:gd name="T15" fmla="*/ 361 h 1149"/>
                  <a:gd name="T16" fmla="*/ 4196 w 4721"/>
                  <a:gd name="T17" fmla="*/ 132 h 1149"/>
                  <a:gd name="T18" fmla="*/ 3933 w 4721"/>
                  <a:gd name="T19" fmla="*/ 361 h 1149"/>
                  <a:gd name="T20" fmla="*/ 3540 w 4721"/>
                  <a:gd name="T21" fmla="*/ 755 h 1149"/>
                  <a:gd name="T22" fmla="*/ 3540 w 4721"/>
                  <a:gd name="T23" fmla="*/ 886 h 1149"/>
                  <a:gd name="T24" fmla="*/ 3540 w 4721"/>
                  <a:gd name="T25" fmla="*/ 1016 h 1149"/>
                  <a:gd name="T26" fmla="*/ 3409 w 4721"/>
                  <a:gd name="T27" fmla="*/ 1148 h 1149"/>
                  <a:gd name="T28" fmla="*/ 3278 w 4721"/>
                  <a:gd name="T29" fmla="*/ 1016 h 1149"/>
                  <a:gd name="T30" fmla="*/ 3278 w 4721"/>
                  <a:gd name="T31" fmla="*/ 886 h 1149"/>
                  <a:gd name="T32" fmla="*/ 3278 w 4721"/>
                  <a:gd name="T33" fmla="*/ 755 h 1149"/>
                  <a:gd name="T34" fmla="*/ 3016 w 4721"/>
                  <a:gd name="T35" fmla="*/ 492 h 1149"/>
                  <a:gd name="T36" fmla="*/ 2753 w 4721"/>
                  <a:gd name="T37" fmla="*/ 230 h 1149"/>
                  <a:gd name="T38" fmla="*/ 2622 w 4721"/>
                  <a:gd name="T39" fmla="*/ 132 h 1149"/>
                  <a:gd name="T40" fmla="*/ 2229 w 4721"/>
                  <a:gd name="T41" fmla="*/ 492 h 1149"/>
                  <a:gd name="T42" fmla="*/ 1966 w 4721"/>
                  <a:gd name="T43" fmla="*/ 755 h 1149"/>
                  <a:gd name="T44" fmla="*/ 1966 w 4721"/>
                  <a:gd name="T45" fmla="*/ 886 h 1149"/>
                  <a:gd name="T46" fmla="*/ 1966 w 4721"/>
                  <a:gd name="T47" fmla="*/ 1016 h 1149"/>
                  <a:gd name="T48" fmla="*/ 1836 w 4721"/>
                  <a:gd name="T49" fmla="*/ 1148 h 1149"/>
                  <a:gd name="T50" fmla="*/ 1705 w 4721"/>
                  <a:gd name="T51" fmla="*/ 1016 h 1149"/>
                  <a:gd name="T52" fmla="*/ 1705 w 4721"/>
                  <a:gd name="T53" fmla="*/ 886 h 1149"/>
                  <a:gd name="T54" fmla="*/ 1115 w 4721"/>
                  <a:gd name="T55" fmla="*/ 165 h 1149"/>
                  <a:gd name="T56" fmla="*/ 983 w 4721"/>
                  <a:gd name="T57" fmla="*/ 165 h 1149"/>
                  <a:gd name="T58" fmla="*/ 721 w 4721"/>
                  <a:gd name="T59" fmla="*/ 427 h 1149"/>
                  <a:gd name="T60" fmla="*/ 459 w 4721"/>
                  <a:gd name="T61" fmla="*/ 688 h 1149"/>
                  <a:gd name="T62" fmla="*/ 361 w 4721"/>
                  <a:gd name="T63" fmla="*/ 820 h 1149"/>
                  <a:gd name="T64" fmla="*/ 426 w 4721"/>
                  <a:gd name="T65" fmla="*/ 951 h 1149"/>
                  <a:gd name="T66" fmla="*/ 344 w 4721"/>
                  <a:gd name="T67" fmla="*/ 1098 h 1149"/>
                  <a:gd name="T68" fmla="*/ 180 w 4721"/>
                  <a:gd name="T69" fmla="*/ 1098 h 1149"/>
                  <a:gd name="T70" fmla="*/ 99 w 4721"/>
                  <a:gd name="T71" fmla="*/ 951 h 1149"/>
                  <a:gd name="T72" fmla="*/ 164 w 4721"/>
                  <a:gd name="T73" fmla="*/ 820 h 1149"/>
                  <a:gd name="T74" fmla="*/ 0 w 4721"/>
                  <a:gd name="T75" fmla="*/ 492 h 1149"/>
                  <a:gd name="T76" fmla="*/ 263 w 4721"/>
                  <a:gd name="T77" fmla="*/ 722 h 1149"/>
                  <a:gd name="T78" fmla="*/ 590 w 4721"/>
                  <a:gd name="T79" fmla="*/ 427 h 1149"/>
                  <a:gd name="T80" fmla="*/ 983 w 4721"/>
                  <a:gd name="T81" fmla="*/ 33 h 1149"/>
                  <a:gd name="T82" fmla="*/ 1115 w 4721"/>
                  <a:gd name="T83" fmla="*/ 33 h 1149"/>
                  <a:gd name="T84" fmla="*/ 1573 w 4721"/>
                  <a:gd name="T85" fmla="*/ 492 h 1149"/>
                  <a:gd name="T86" fmla="*/ 1770 w 4721"/>
                  <a:gd name="T87" fmla="*/ 688 h 1149"/>
                  <a:gd name="T88" fmla="*/ 1966 w 4721"/>
                  <a:gd name="T89" fmla="*/ 623 h 1149"/>
                  <a:gd name="T90" fmla="*/ 2229 w 4721"/>
                  <a:gd name="T91" fmla="*/ 361 h 1149"/>
                  <a:gd name="T92" fmla="*/ 2491 w 4721"/>
                  <a:gd name="T93" fmla="*/ 99 h 1149"/>
                  <a:gd name="T94" fmla="*/ 2622 w 4721"/>
                  <a:gd name="T95" fmla="*/ 0 h 1149"/>
                  <a:gd name="T96" fmla="*/ 2885 w 4721"/>
                  <a:gd name="T97" fmla="*/ 230 h 1149"/>
                  <a:gd name="T98" fmla="*/ 3148 w 4721"/>
                  <a:gd name="T99" fmla="*/ 492 h 1149"/>
                  <a:gd name="T100" fmla="*/ 3344 w 4721"/>
                  <a:gd name="T101" fmla="*/ 688 h 1149"/>
                  <a:gd name="T102" fmla="*/ 4131 w 4721"/>
                  <a:gd name="T103" fmla="*/ 33 h 1149"/>
                  <a:gd name="T104" fmla="*/ 4261 w 4721"/>
                  <a:gd name="T105" fmla="*/ 33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21" h="1149">
                    <a:moveTo>
                      <a:pt x="3442" y="951"/>
                    </a:moveTo>
                    <a:lnTo>
                      <a:pt x="3442" y="951"/>
                    </a:lnTo>
                    <a:cubicBezTo>
                      <a:pt x="3442" y="929"/>
                      <a:pt x="3431" y="919"/>
                      <a:pt x="3409" y="919"/>
                    </a:cubicBezTo>
                    <a:lnTo>
                      <a:pt x="3409" y="919"/>
                    </a:lnTo>
                    <a:cubicBezTo>
                      <a:pt x="3387" y="919"/>
                      <a:pt x="3376" y="929"/>
                      <a:pt x="3376" y="951"/>
                    </a:cubicBezTo>
                    <a:lnTo>
                      <a:pt x="3376" y="951"/>
                    </a:lnTo>
                    <a:cubicBezTo>
                      <a:pt x="3376" y="973"/>
                      <a:pt x="3387" y="984"/>
                      <a:pt x="3409" y="984"/>
                    </a:cubicBezTo>
                    <a:lnTo>
                      <a:pt x="3409" y="984"/>
                    </a:lnTo>
                    <a:cubicBezTo>
                      <a:pt x="3431" y="984"/>
                      <a:pt x="3442" y="973"/>
                      <a:pt x="3442" y="951"/>
                    </a:cubicBezTo>
                    <a:close/>
                    <a:moveTo>
                      <a:pt x="1869" y="951"/>
                    </a:moveTo>
                    <a:lnTo>
                      <a:pt x="1869" y="951"/>
                    </a:lnTo>
                    <a:cubicBezTo>
                      <a:pt x="1869" y="929"/>
                      <a:pt x="1858" y="919"/>
                      <a:pt x="1836" y="919"/>
                    </a:cubicBezTo>
                    <a:lnTo>
                      <a:pt x="1836" y="919"/>
                    </a:lnTo>
                    <a:cubicBezTo>
                      <a:pt x="1814" y="919"/>
                      <a:pt x="1803" y="929"/>
                      <a:pt x="1803" y="951"/>
                    </a:cubicBezTo>
                    <a:lnTo>
                      <a:pt x="1803" y="951"/>
                    </a:lnTo>
                    <a:cubicBezTo>
                      <a:pt x="1803" y="973"/>
                      <a:pt x="1814" y="984"/>
                      <a:pt x="1836" y="984"/>
                    </a:cubicBezTo>
                    <a:lnTo>
                      <a:pt x="1836" y="984"/>
                    </a:lnTo>
                    <a:cubicBezTo>
                      <a:pt x="1858" y="984"/>
                      <a:pt x="1869" y="973"/>
                      <a:pt x="1869" y="951"/>
                    </a:cubicBezTo>
                    <a:close/>
                    <a:moveTo>
                      <a:pt x="295" y="951"/>
                    </a:moveTo>
                    <a:lnTo>
                      <a:pt x="295" y="951"/>
                    </a:lnTo>
                    <a:cubicBezTo>
                      <a:pt x="295" y="929"/>
                      <a:pt x="284" y="919"/>
                      <a:pt x="263" y="919"/>
                    </a:cubicBezTo>
                    <a:lnTo>
                      <a:pt x="263" y="919"/>
                    </a:lnTo>
                    <a:cubicBezTo>
                      <a:pt x="241" y="919"/>
                      <a:pt x="230" y="929"/>
                      <a:pt x="230" y="951"/>
                    </a:cubicBezTo>
                    <a:lnTo>
                      <a:pt x="230" y="951"/>
                    </a:lnTo>
                    <a:cubicBezTo>
                      <a:pt x="230" y="973"/>
                      <a:pt x="241" y="984"/>
                      <a:pt x="263" y="984"/>
                    </a:cubicBezTo>
                    <a:lnTo>
                      <a:pt x="263" y="984"/>
                    </a:lnTo>
                    <a:cubicBezTo>
                      <a:pt x="284" y="984"/>
                      <a:pt x="295" y="973"/>
                      <a:pt x="295" y="951"/>
                    </a:cubicBezTo>
                    <a:close/>
                    <a:moveTo>
                      <a:pt x="4261" y="33"/>
                    </a:moveTo>
                    <a:lnTo>
                      <a:pt x="4720" y="492"/>
                    </a:lnTo>
                    <a:lnTo>
                      <a:pt x="4720" y="623"/>
                    </a:lnTo>
                    <a:lnTo>
                      <a:pt x="4524" y="427"/>
                    </a:lnTo>
                    <a:lnTo>
                      <a:pt x="4458" y="361"/>
                    </a:lnTo>
                    <a:lnTo>
                      <a:pt x="4393" y="295"/>
                    </a:lnTo>
                    <a:lnTo>
                      <a:pt x="4261" y="165"/>
                    </a:lnTo>
                    <a:lnTo>
                      <a:pt x="4261" y="165"/>
                    </a:lnTo>
                    <a:cubicBezTo>
                      <a:pt x="4239" y="142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2"/>
                      <a:pt x="4131" y="165"/>
                    </a:cubicBezTo>
                    <a:lnTo>
                      <a:pt x="3999" y="295"/>
                    </a:lnTo>
                    <a:lnTo>
                      <a:pt x="3933" y="361"/>
                    </a:lnTo>
                    <a:lnTo>
                      <a:pt x="3868" y="427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40" y="755"/>
                    </a:lnTo>
                    <a:lnTo>
                      <a:pt x="3540" y="755"/>
                    </a:lnTo>
                    <a:cubicBezTo>
                      <a:pt x="3518" y="777"/>
                      <a:pt x="3507" y="798"/>
                      <a:pt x="3507" y="820"/>
                    </a:cubicBezTo>
                    <a:lnTo>
                      <a:pt x="3507" y="820"/>
                    </a:lnTo>
                    <a:cubicBezTo>
                      <a:pt x="3507" y="842"/>
                      <a:pt x="3518" y="863"/>
                      <a:pt x="3540" y="886"/>
                    </a:cubicBezTo>
                    <a:lnTo>
                      <a:pt x="3540" y="886"/>
                    </a:lnTo>
                    <a:cubicBezTo>
                      <a:pt x="3562" y="908"/>
                      <a:pt x="3573" y="929"/>
                      <a:pt x="3573" y="951"/>
                    </a:cubicBezTo>
                    <a:lnTo>
                      <a:pt x="3573" y="951"/>
                    </a:lnTo>
                    <a:cubicBezTo>
                      <a:pt x="3573" y="973"/>
                      <a:pt x="3562" y="995"/>
                      <a:pt x="3540" y="1016"/>
                    </a:cubicBezTo>
                    <a:lnTo>
                      <a:pt x="3540" y="1016"/>
                    </a:lnTo>
                    <a:cubicBezTo>
                      <a:pt x="3518" y="1039"/>
                      <a:pt x="3502" y="1065"/>
                      <a:pt x="3491" y="1098"/>
                    </a:cubicBezTo>
                    <a:lnTo>
                      <a:pt x="3491" y="1098"/>
                    </a:lnTo>
                    <a:cubicBezTo>
                      <a:pt x="3480" y="1132"/>
                      <a:pt x="3453" y="1148"/>
                      <a:pt x="3409" y="1148"/>
                    </a:cubicBezTo>
                    <a:lnTo>
                      <a:pt x="3409" y="1148"/>
                    </a:lnTo>
                    <a:cubicBezTo>
                      <a:pt x="3365" y="1148"/>
                      <a:pt x="3338" y="1132"/>
                      <a:pt x="3327" y="1098"/>
                    </a:cubicBezTo>
                    <a:lnTo>
                      <a:pt x="3327" y="1098"/>
                    </a:lnTo>
                    <a:cubicBezTo>
                      <a:pt x="3316" y="1065"/>
                      <a:pt x="3300" y="1039"/>
                      <a:pt x="3278" y="1016"/>
                    </a:cubicBezTo>
                    <a:lnTo>
                      <a:pt x="3278" y="1016"/>
                    </a:lnTo>
                    <a:cubicBezTo>
                      <a:pt x="3256" y="995"/>
                      <a:pt x="3245" y="973"/>
                      <a:pt x="3245" y="951"/>
                    </a:cubicBezTo>
                    <a:lnTo>
                      <a:pt x="3245" y="951"/>
                    </a:lnTo>
                    <a:cubicBezTo>
                      <a:pt x="3245" y="929"/>
                      <a:pt x="3256" y="908"/>
                      <a:pt x="3278" y="886"/>
                    </a:cubicBezTo>
                    <a:lnTo>
                      <a:pt x="3278" y="886"/>
                    </a:lnTo>
                    <a:cubicBezTo>
                      <a:pt x="3300" y="863"/>
                      <a:pt x="3311" y="842"/>
                      <a:pt x="3311" y="820"/>
                    </a:cubicBezTo>
                    <a:lnTo>
                      <a:pt x="3311" y="820"/>
                    </a:lnTo>
                    <a:cubicBezTo>
                      <a:pt x="3311" y="798"/>
                      <a:pt x="3300" y="777"/>
                      <a:pt x="3278" y="755"/>
                    </a:cubicBezTo>
                    <a:lnTo>
                      <a:pt x="3213" y="688"/>
                    </a:ln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2"/>
                    </a:lnTo>
                    <a:lnTo>
                      <a:pt x="2950" y="427"/>
                    </a:lnTo>
                    <a:lnTo>
                      <a:pt x="2885" y="361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5"/>
                    </a:lnTo>
                    <a:lnTo>
                      <a:pt x="2688" y="165"/>
                    </a:lnTo>
                    <a:cubicBezTo>
                      <a:pt x="2666" y="142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2"/>
                      <a:pt x="2557" y="165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2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66" y="755"/>
                    </a:lnTo>
                    <a:lnTo>
                      <a:pt x="1966" y="755"/>
                    </a:lnTo>
                    <a:cubicBezTo>
                      <a:pt x="1945" y="777"/>
                      <a:pt x="1934" y="798"/>
                      <a:pt x="1934" y="820"/>
                    </a:cubicBezTo>
                    <a:lnTo>
                      <a:pt x="1934" y="820"/>
                    </a:lnTo>
                    <a:cubicBezTo>
                      <a:pt x="1934" y="842"/>
                      <a:pt x="1945" y="863"/>
                      <a:pt x="1966" y="886"/>
                    </a:cubicBezTo>
                    <a:lnTo>
                      <a:pt x="1966" y="886"/>
                    </a:lnTo>
                    <a:cubicBezTo>
                      <a:pt x="1989" y="908"/>
                      <a:pt x="2000" y="929"/>
                      <a:pt x="2000" y="951"/>
                    </a:cubicBezTo>
                    <a:lnTo>
                      <a:pt x="2000" y="951"/>
                    </a:lnTo>
                    <a:cubicBezTo>
                      <a:pt x="2000" y="973"/>
                      <a:pt x="1989" y="995"/>
                      <a:pt x="1966" y="1016"/>
                    </a:cubicBezTo>
                    <a:lnTo>
                      <a:pt x="1966" y="1016"/>
                    </a:lnTo>
                    <a:cubicBezTo>
                      <a:pt x="1945" y="1039"/>
                      <a:pt x="1929" y="1065"/>
                      <a:pt x="1918" y="1098"/>
                    </a:cubicBezTo>
                    <a:lnTo>
                      <a:pt x="1918" y="1098"/>
                    </a:lnTo>
                    <a:cubicBezTo>
                      <a:pt x="1907" y="1132"/>
                      <a:pt x="1879" y="1148"/>
                      <a:pt x="1836" y="1148"/>
                    </a:cubicBezTo>
                    <a:lnTo>
                      <a:pt x="1836" y="1148"/>
                    </a:lnTo>
                    <a:cubicBezTo>
                      <a:pt x="1792" y="1148"/>
                      <a:pt x="1765" y="1132"/>
                      <a:pt x="1754" y="1098"/>
                    </a:cubicBezTo>
                    <a:lnTo>
                      <a:pt x="1754" y="1098"/>
                    </a:lnTo>
                    <a:cubicBezTo>
                      <a:pt x="1743" y="1065"/>
                      <a:pt x="1727" y="1039"/>
                      <a:pt x="1705" y="1016"/>
                    </a:cubicBezTo>
                    <a:lnTo>
                      <a:pt x="1705" y="1016"/>
                    </a:lnTo>
                    <a:cubicBezTo>
                      <a:pt x="1683" y="995"/>
                      <a:pt x="1672" y="973"/>
                      <a:pt x="1672" y="951"/>
                    </a:cubicBezTo>
                    <a:lnTo>
                      <a:pt x="1672" y="951"/>
                    </a:lnTo>
                    <a:cubicBezTo>
                      <a:pt x="1672" y="929"/>
                      <a:pt x="1683" y="908"/>
                      <a:pt x="1705" y="886"/>
                    </a:cubicBezTo>
                    <a:lnTo>
                      <a:pt x="1705" y="886"/>
                    </a:lnTo>
                    <a:cubicBezTo>
                      <a:pt x="1727" y="863"/>
                      <a:pt x="1737" y="842"/>
                      <a:pt x="1737" y="820"/>
                    </a:cubicBezTo>
                    <a:lnTo>
                      <a:pt x="1737" y="820"/>
                    </a:lnTo>
                    <a:cubicBezTo>
                      <a:pt x="1737" y="798"/>
                      <a:pt x="1727" y="777"/>
                      <a:pt x="1705" y="755"/>
                    </a:cubicBezTo>
                    <a:lnTo>
                      <a:pt x="1115" y="165"/>
                    </a:lnTo>
                    <a:lnTo>
                      <a:pt x="1115" y="165"/>
                    </a:lnTo>
                    <a:cubicBezTo>
                      <a:pt x="1092" y="142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2"/>
                      <a:pt x="983" y="165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1"/>
                    </a:lnTo>
                    <a:lnTo>
                      <a:pt x="721" y="427"/>
                    </a:lnTo>
                    <a:lnTo>
                      <a:pt x="655" y="492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94" y="755"/>
                    </a:lnTo>
                    <a:lnTo>
                      <a:pt x="394" y="755"/>
                    </a:lnTo>
                    <a:cubicBezTo>
                      <a:pt x="372" y="777"/>
                      <a:pt x="361" y="798"/>
                      <a:pt x="361" y="820"/>
                    </a:cubicBezTo>
                    <a:lnTo>
                      <a:pt x="361" y="820"/>
                    </a:lnTo>
                    <a:cubicBezTo>
                      <a:pt x="361" y="842"/>
                      <a:pt x="372" y="863"/>
                      <a:pt x="394" y="886"/>
                    </a:cubicBezTo>
                    <a:lnTo>
                      <a:pt x="394" y="886"/>
                    </a:lnTo>
                    <a:cubicBezTo>
                      <a:pt x="415" y="908"/>
                      <a:pt x="426" y="929"/>
                      <a:pt x="426" y="951"/>
                    </a:cubicBezTo>
                    <a:lnTo>
                      <a:pt x="426" y="951"/>
                    </a:lnTo>
                    <a:cubicBezTo>
                      <a:pt x="426" y="973"/>
                      <a:pt x="415" y="995"/>
                      <a:pt x="394" y="1016"/>
                    </a:cubicBezTo>
                    <a:lnTo>
                      <a:pt x="394" y="1016"/>
                    </a:lnTo>
                    <a:cubicBezTo>
                      <a:pt x="372" y="1039"/>
                      <a:pt x="355" y="1065"/>
                      <a:pt x="344" y="1098"/>
                    </a:cubicBezTo>
                    <a:lnTo>
                      <a:pt x="344" y="1098"/>
                    </a:lnTo>
                    <a:cubicBezTo>
                      <a:pt x="334" y="1132"/>
                      <a:pt x="306" y="1148"/>
                      <a:pt x="263" y="1148"/>
                    </a:cubicBezTo>
                    <a:lnTo>
                      <a:pt x="263" y="1148"/>
                    </a:lnTo>
                    <a:cubicBezTo>
                      <a:pt x="219" y="1148"/>
                      <a:pt x="192" y="1132"/>
                      <a:pt x="180" y="1098"/>
                    </a:cubicBezTo>
                    <a:lnTo>
                      <a:pt x="180" y="1098"/>
                    </a:lnTo>
                    <a:cubicBezTo>
                      <a:pt x="170" y="1065"/>
                      <a:pt x="153" y="1039"/>
                      <a:pt x="131" y="1016"/>
                    </a:cubicBezTo>
                    <a:lnTo>
                      <a:pt x="131" y="1016"/>
                    </a:lnTo>
                    <a:cubicBezTo>
                      <a:pt x="109" y="995"/>
                      <a:pt x="99" y="973"/>
                      <a:pt x="99" y="951"/>
                    </a:cubicBezTo>
                    <a:lnTo>
                      <a:pt x="99" y="951"/>
                    </a:lnTo>
                    <a:cubicBezTo>
                      <a:pt x="99" y="929"/>
                      <a:pt x="109" y="908"/>
                      <a:pt x="131" y="886"/>
                    </a:cubicBezTo>
                    <a:lnTo>
                      <a:pt x="131" y="886"/>
                    </a:lnTo>
                    <a:cubicBezTo>
                      <a:pt x="153" y="863"/>
                      <a:pt x="164" y="842"/>
                      <a:pt x="164" y="820"/>
                    </a:cubicBezTo>
                    <a:lnTo>
                      <a:pt x="164" y="820"/>
                    </a:lnTo>
                    <a:cubicBezTo>
                      <a:pt x="164" y="798"/>
                      <a:pt x="153" y="777"/>
                      <a:pt x="131" y="75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2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7"/>
                    </a:lnTo>
                    <a:lnTo>
                      <a:pt x="655" y="361"/>
                    </a:lnTo>
                    <a:lnTo>
                      <a:pt x="721" y="295"/>
                    </a:lnTo>
                    <a:lnTo>
                      <a:pt x="918" y="99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5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2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2"/>
                    </a:lnTo>
                    <a:lnTo>
                      <a:pt x="2164" y="427"/>
                    </a:lnTo>
                    <a:lnTo>
                      <a:pt x="2229" y="361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5"/>
                    </a:lnTo>
                    <a:lnTo>
                      <a:pt x="2491" y="99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9"/>
                    </a:lnTo>
                    <a:lnTo>
                      <a:pt x="2820" y="165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1"/>
                    </a:lnTo>
                    <a:lnTo>
                      <a:pt x="3081" y="427"/>
                    </a:lnTo>
                    <a:lnTo>
                      <a:pt x="3148" y="492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8" name="Freeform 468">
                <a:extLst>
                  <a:ext uri="{FF2B5EF4-FFF2-40B4-BE49-F238E27FC236}">
                    <a16:creationId xmlns:a16="http://schemas.microsoft.com/office/drawing/2014/main" id="{0D30AC93-A713-8D4F-8165-84EB589C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171950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8 h 847"/>
                  <a:gd name="T4" fmla="*/ 0 w 4721"/>
                  <a:gd name="T5" fmla="*/ 491 h 847"/>
                  <a:gd name="T6" fmla="*/ 197 w 4721"/>
                  <a:gd name="T7" fmla="*/ 688 h 847"/>
                  <a:gd name="T8" fmla="*/ 263 w 4721"/>
                  <a:gd name="T9" fmla="*/ 722 h 847"/>
                  <a:gd name="T10" fmla="*/ 328 w 4721"/>
                  <a:gd name="T11" fmla="*/ 688 h 847"/>
                  <a:gd name="T12" fmla="*/ 590 w 4721"/>
                  <a:gd name="T13" fmla="*/ 426 h 847"/>
                  <a:gd name="T14" fmla="*/ 721 w 4721"/>
                  <a:gd name="T15" fmla="*/ 295 h 847"/>
                  <a:gd name="T16" fmla="*/ 983 w 4721"/>
                  <a:gd name="T17" fmla="*/ 33 h 847"/>
                  <a:gd name="T18" fmla="*/ 1049 w 4721"/>
                  <a:gd name="T19" fmla="*/ 0 h 847"/>
                  <a:gd name="T20" fmla="*/ 1115 w 4721"/>
                  <a:gd name="T21" fmla="*/ 33 h 847"/>
                  <a:gd name="T22" fmla="*/ 1311 w 4721"/>
                  <a:gd name="T23" fmla="*/ 230 h 847"/>
                  <a:gd name="T24" fmla="*/ 1573 w 4721"/>
                  <a:gd name="T25" fmla="*/ 491 h 847"/>
                  <a:gd name="T26" fmla="*/ 1705 w 4721"/>
                  <a:gd name="T27" fmla="*/ 623 h 847"/>
                  <a:gd name="T28" fmla="*/ 1770 w 4721"/>
                  <a:gd name="T29" fmla="*/ 688 h 847"/>
                  <a:gd name="T30" fmla="*/ 1836 w 4721"/>
                  <a:gd name="T31" fmla="*/ 722 h 847"/>
                  <a:gd name="T32" fmla="*/ 1966 w 4721"/>
                  <a:gd name="T33" fmla="*/ 623 h 847"/>
                  <a:gd name="T34" fmla="*/ 2098 w 4721"/>
                  <a:gd name="T35" fmla="*/ 491 h 847"/>
                  <a:gd name="T36" fmla="*/ 2229 w 4721"/>
                  <a:gd name="T37" fmla="*/ 360 h 847"/>
                  <a:gd name="T38" fmla="*/ 2360 w 4721"/>
                  <a:gd name="T39" fmla="*/ 230 h 847"/>
                  <a:gd name="T40" fmla="*/ 2491 w 4721"/>
                  <a:gd name="T41" fmla="*/ 98 h 847"/>
                  <a:gd name="T42" fmla="*/ 2557 w 4721"/>
                  <a:gd name="T43" fmla="*/ 33 h 847"/>
                  <a:gd name="T44" fmla="*/ 2622 w 4721"/>
                  <a:gd name="T45" fmla="*/ 0 h 847"/>
                  <a:gd name="T46" fmla="*/ 2753 w 4721"/>
                  <a:gd name="T47" fmla="*/ 98 h 847"/>
                  <a:gd name="T48" fmla="*/ 2885 w 4721"/>
                  <a:gd name="T49" fmla="*/ 230 h 847"/>
                  <a:gd name="T50" fmla="*/ 3016 w 4721"/>
                  <a:gd name="T51" fmla="*/ 360 h 847"/>
                  <a:gd name="T52" fmla="*/ 3148 w 4721"/>
                  <a:gd name="T53" fmla="*/ 491 h 847"/>
                  <a:gd name="T54" fmla="*/ 3278 w 4721"/>
                  <a:gd name="T55" fmla="*/ 623 h 847"/>
                  <a:gd name="T56" fmla="*/ 3344 w 4721"/>
                  <a:gd name="T57" fmla="*/ 688 h 847"/>
                  <a:gd name="T58" fmla="*/ 3409 w 4721"/>
                  <a:gd name="T59" fmla="*/ 722 h 847"/>
                  <a:gd name="T60" fmla="*/ 4131 w 4721"/>
                  <a:gd name="T61" fmla="*/ 33 h 847"/>
                  <a:gd name="T62" fmla="*/ 4196 w 4721"/>
                  <a:gd name="T63" fmla="*/ 0 h 847"/>
                  <a:gd name="T64" fmla="*/ 4261 w 4721"/>
                  <a:gd name="T65" fmla="*/ 33 h 847"/>
                  <a:gd name="T66" fmla="*/ 4720 w 4721"/>
                  <a:gd name="T67" fmla="*/ 623 h 847"/>
                  <a:gd name="T68" fmla="*/ 4458 w 4721"/>
                  <a:gd name="T69" fmla="*/ 360 h 847"/>
                  <a:gd name="T70" fmla="*/ 4261 w 4721"/>
                  <a:gd name="T71" fmla="*/ 164 h 847"/>
                  <a:gd name="T72" fmla="*/ 4196 w 4721"/>
                  <a:gd name="T73" fmla="*/ 131 h 847"/>
                  <a:gd name="T74" fmla="*/ 4131 w 4721"/>
                  <a:gd name="T75" fmla="*/ 164 h 847"/>
                  <a:gd name="T76" fmla="*/ 3933 w 4721"/>
                  <a:gd name="T77" fmla="*/ 360 h 847"/>
                  <a:gd name="T78" fmla="*/ 3671 w 4721"/>
                  <a:gd name="T79" fmla="*/ 623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8 h 847"/>
                  <a:gd name="T86" fmla="*/ 3081 w 4721"/>
                  <a:gd name="T87" fmla="*/ 558 h 847"/>
                  <a:gd name="T88" fmla="*/ 2950 w 4721"/>
                  <a:gd name="T89" fmla="*/ 426 h 847"/>
                  <a:gd name="T90" fmla="*/ 2820 w 4721"/>
                  <a:gd name="T91" fmla="*/ 295 h 847"/>
                  <a:gd name="T92" fmla="*/ 2688 w 4721"/>
                  <a:gd name="T93" fmla="*/ 164 h 847"/>
                  <a:gd name="T94" fmla="*/ 2622 w 4721"/>
                  <a:gd name="T95" fmla="*/ 131 h 847"/>
                  <a:gd name="T96" fmla="*/ 2557 w 4721"/>
                  <a:gd name="T97" fmla="*/ 164 h 847"/>
                  <a:gd name="T98" fmla="*/ 2426 w 4721"/>
                  <a:gd name="T99" fmla="*/ 295 h 847"/>
                  <a:gd name="T100" fmla="*/ 2164 w 4721"/>
                  <a:gd name="T101" fmla="*/ 558 h 847"/>
                  <a:gd name="T102" fmla="*/ 1926 w 4721"/>
                  <a:gd name="T103" fmla="*/ 794 h 847"/>
                  <a:gd name="T104" fmla="*/ 1745 w 4721"/>
                  <a:gd name="T105" fmla="*/ 794 h 847"/>
                  <a:gd name="T106" fmla="*/ 1115 w 4721"/>
                  <a:gd name="T107" fmla="*/ 164 h 847"/>
                  <a:gd name="T108" fmla="*/ 1049 w 4721"/>
                  <a:gd name="T109" fmla="*/ 131 h 847"/>
                  <a:gd name="T110" fmla="*/ 918 w 4721"/>
                  <a:gd name="T111" fmla="*/ 230 h 847"/>
                  <a:gd name="T112" fmla="*/ 787 w 4721"/>
                  <a:gd name="T113" fmla="*/ 360 h 847"/>
                  <a:gd name="T114" fmla="*/ 655 w 4721"/>
                  <a:gd name="T115" fmla="*/ 491 h 847"/>
                  <a:gd name="T116" fmla="*/ 525 w 4721"/>
                  <a:gd name="T117" fmla="*/ 623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8"/>
                    </a:lnTo>
                    <a:lnTo>
                      <a:pt x="0" y="623"/>
                    </a:lnTo>
                    <a:lnTo>
                      <a:pt x="0" y="491"/>
                    </a:lnTo>
                    <a:lnTo>
                      <a:pt x="131" y="623"/>
                    </a:lnTo>
                    <a:lnTo>
                      <a:pt x="197" y="688"/>
                    </a:lnTo>
                    <a:lnTo>
                      <a:pt x="197" y="688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8"/>
                    </a:cubicBezTo>
                    <a:lnTo>
                      <a:pt x="394" y="623"/>
                    </a:lnTo>
                    <a:lnTo>
                      <a:pt x="590" y="426"/>
                    </a:lnTo>
                    <a:lnTo>
                      <a:pt x="655" y="360"/>
                    </a:lnTo>
                    <a:lnTo>
                      <a:pt x="721" y="295"/>
                    </a:lnTo>
                    <a:lnTo>
                      <a:pt x="918" y="98"/>
                    </a:lnTo>
                    <a:lnTo>
                      <a:pt x="983" y="33"/>
                    </a:lnTo>
                    <a:lnTo>
                      <a:pt x="983" y="33"/>
                    </a:lnTo>
                    <a:cubicBezTo>
                      <a:pt x="1005" y="11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1"/>
                      <a:pt x="1115" y="33"/>
                    </a:cubicBezTo>
                    <a:lnTo>
                      <a:pt x="1246" y="164"/>
                    </a:lnTo>
                    <a:lnTo>
                      <a:pt x="1311" y="230"/>
                    </a:lnTo>
                    <a:lnTo>
                      <a:pt x="1377" y="295"/>
                    </a:lnTo>
                    <a:lnTo>
                      <a:pt x="1573" y="491"/>
                    </a:lnTo>
                    <a:lnTo>
                      <a:pt x="1639" y="558"/>
                    </a:lnTo>
                    <a:lnTo>
                      <a:pt x="1705" y="623"/>
                    </a:lnTo>
                    <a:lnTo>
                      <a:pt x="1770" y="688"/>
                    </a:lnTo>
                    <a:lnTo>
                      <a:pt x="1770" y="688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8"/>
                    </a:cubicBezTo>
                    <a:lnTo>
                      <a:pt x="1966" y="623"/>
                    </a:lnTo>
                    <a:lnTo>
                      <a:pt x="2033" y="558"/>
                    </a:lnTo>
                    <a:lnTo>
                      <a:pt x="2098" y="491"/>
                    </a:lnTo>
                    <a:lnTo>
                      <a:pt x="2164" y="426"/>
                    </a:lnTo>
                    <a:lnTo>
                      <a:pt x="2229" y="360"/>
                    </a:lnTo>
                    <a:lnTo>
                      <a:pt x="2295" y="295"/>
                    </a:lnTo>
                    <a:lnTo>
                      <a:pt x="2360" y="230"/>
                    </a:lnTo>
                    <a:lnTo>
                      <a:pt x="2426" y="164"/>
                    </a:lnTo>
                    <a:lnTo>
                      <a:pt x="2491" y="98"/>
                    </a:lnTo>
                    <a:lnTo>
                      <a:pt x="2557" y="33"/>
                    </a:lnTo>
                    <a:lnTo>
                      <a:pt x="2557" y="33"/>
                    </a:lnTo>
                    <a:cubicBezTo>
                      <a:pt x="2579" y="11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1"/>
                      <a:pt x="2688" y="33"/>
                    </a:cubicBezTo>
                    <a:lnTo>
                      <a:pt x="2753" y="98"/>
                    </a:lnTo>
                    <a:lnTo>
                      <a:pt x="2820" y="164"/>
                    </a:lnTo>
                    <a:lnTo>
                      <a:pt x="2885" y="230"/>
                    </a:lnTo>
                    <a:lnTo>
                      <a:pt x="2950" y="295"/>
                    </a:lnTo>
                    <a:lnTo>
                      <a:pt x="3016" y="360"/>
                    </a:lnTo>
                    <a:lnTo>
                      <a:pt x="3081" y="426"/>
                    </a:lnTo>
                    <a:lnTo>
                      <a:pt x="3148" y="491"/>
                    </a:lnTo>
                    <a:lnTo>
                      <a:pt x="3213" y="558"/>
                    </a:lnTo>
                    <a:lnTo>
                      <a:pt x="3278" y="623"/>
                    </a:lnTo>
                    <a:lnTo>
                      <a:pt x="3344" y="688"/>
                    </a:lnTo>
                    <a:lnTo>
                      <a:pt x="3344" y="688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8"/>
                    </a:cubicBezTo>
                    <a:lnTo>
                      <a:pt x="4131" y="33"/>
                    </a:lnTo>
                    <a:lnTo>
                      <a:pt x="4131" y="33"/>
                    </a:lnTo>
                    <a:cubicBezTo>
                      <a:pt x="4152" y="11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1"/>
                      <a:pt x="4261" y="33"/>
                    </a:cubicBezTo>
                    <a:lnTo>
                      <a:pt x="4720" y="491"/>
                    </a:lnTo>
                    <a:lnTo>
                      <a:pt x="4720" y="623"/>
                    </a:lnTo>
                    <a:lnTo>
                      <a:pt x="4524" y="426"/>
                    </a:lnTo>
                    <a:lnTo>
                      <a:pt x="4458" y="360"/>
                    </a:lnTo>
                    <a:lnTo>
                      <a:pt x="4393" y="295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2"/>
                      <a:pt x="4217" y="131"/>
                      <a:pt x="4196" y="131"/>
                    </a:cubicBezTo>
                    <a:lnTo>
                      <a:pt x="4196" y="131"/>
                    </a:lnTo>
                    <a:cubicBezTo>
                      <a:pt x="4174" y="131"/>
                      <a:pt x="4152" y="142"/>
                      <a:pt x="4131" y="164"/>
                    </a:cubicBezTo>
                    <a:lnTo>
                      <a:pt x="3999" y="295"/>
                    </a:lnTo>
                    <a:lnTo>
                      <a:pt x="3933" y="360"/>
                    </a:lnTo>
                    <a:lnTo>
                      <a:pt x="3868" y="426"/>
                    </a:lnTo>
                    <a:lnTo>
                      <a:pt x="3671" y="623"/>
                    </a:lnTo>
                    <a:lnTo>
                      <a:pt x="3606" y="688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3"/>
                      <a:pt x="3213" y="688"/>
                      <a:pt x="3213" y="688"/>
                    </a:cubicBezTo>
                    <a:lnTo>
                      <a:pt x="3148" y="623"/>
                    </a:lnTo>
                    <a:lnTo>
                      <a:pt x="3081" y="558"/>
                    </a:lnTo>
                    <a:lnTo>
                      <a:pt x="3016" y="491"/>
                    </a:lnTo>
                    <a:lnTo>
                      <a:pt x="2950" y="426"/>
                    </a:lnTo>
                    <a:lnTo>
                      <a:pt x="2885" y="360"/>
                    </a:lnTo>
                    <a:lnTo>
                      <a:pt x="2820" y="295"/>
                    </a:lnTo>
                    <a:lnTo>
                      <a:pt x="2753" y="230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2"/>
                      <a:pt x="2645" y="131"/>
                      <a:pt x="2622" y="131"/>
                    </a:cubicBezTo>
                    <a:lnTo>
                      <a:pt x="2622" y="131"/>
                    </a:lnTo>
                    <a:cubicBezTo>
                      <a:pt x="2601" y="131"/>
                      <a:pt x="2579" y="142"/>
                      <a:pt x="2557" y="164"/>
                    </a:cubicBezTo>
                    <a:lnTo>
                      <a:pt x="2491" y="230"/>
                    </a:lnTo>
                    <a:lnTo>
                      <a:pt x="2426" y="295"/>
                    </a:lnTo>
                    <a:lnTo>
                      <a:pt x="2229" y="491"/>
                    </a:lnTo>
                    <a:lnTo>
                      <a:pt x="2164" y="558"/>
                    </a:lnTo>
                    <a:lnTo>
                      <a:pt x="2098" y="623"/>
                    </a:lnTo>
                    <a:lnTo>
                      <a:pt x="1926" y="794"/>
                    </a:lnTo>
                    <a:lnTo>
                      <a:pt x="1926" y="794"/>
                    </a:lnTo>
                    <a:cubicBezTo>
                      <a:pt x="1876" y="844"/>
                      <a:pt x="1795" y="844"/>
                      <a:pt x="1745" y="794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2"/>
                      <a:pt x="1071" y="131"/>
                      <a:pt x="1049" y="131"/>
                    </a:cubicBezTo>
                    <a:lnTo>
                      <a:pt x="1049" y="131"/>
                    </a:lnTo>
                    <a:cubicBezTo>
                      <a:pt x="1027" y="131"/>
                      <a:pt x="1005" y="142"/>
                      <a:pt x="983" y="164"/>
                    </a:cubicBezTo>
                    <a:lnTo>
                      <a:pt x="918" y="230"/>
                    </a:lnTo>
                    <a:lnTo>
                      <a:pt x="853" y="295"/>
                    </a:lnTo>
                    <a:lnTo>
                      <a:pt x="787" y="360"/>
                    </a:lnTo>
                    <a:lnTo>
                      <a:pt x="721" y="426"/>
                    </a:lnTo>
                    <a:lnTo>
                      <a:pt x="655" y="491"/>
                    </a:lnTo>
                    <a:lnTo>
                      <a:pt x="590" y="558"/>
                    </a:lnTo>
                    <a:lnTo>
                      <a:pt x="525" y="623"/>
                    </a:lnTo>
                    <a:lnTo>
                      <a:pt x="459" y="688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39" name="Freeform 469">
                <a:extLst>
                  <a:ext uri="{FF2B5EF4-FFF2-40B4-BE49-F238E27FC236}">
                    <a16:creationId xmlns:a16="http://schemas.microsoft.com/office/drawing/2014/main" id="{FA5BD4BB-DF72-4D4D-B02F-7625D9688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233863"/>
                <a:ext cx="1700212" cy="304800"/>
              </a:xfrm>
              <a:custGeom>
                <a:avLst/>
                <a:gdLst>
                  <a:gd name="T0" fmla="*/ 354 w 4721"/>
                  <a:gd name="T1" fmla="*/ 795 h 847"/>
                  <a:gd name="T2" fmla="*/ 66 w 4721"/>
                  <a:gd name="T3" fmla="*/ 689 h 847"/>
                  <a:gd name="T4" fmla="*/ 0 w 4721"/>
                  <a:gd name="T5" fmla="*/ 493 h 847"/>
                  <a:gd name="T6" fmla="*/ 197 w 4721"/>
                  <a:gd name="T7" fmla="*/ 689 h 847"/>
                  <a:gd name="T8" fmla="*/ 263 w 4721"/>
                  <a:gd name="T9" fmla="*/ 722 h 847"/>
                  <a:gd name="T10" fmla="*/ 328 w 4721"/>
                  <a:gd name="T11" fmla="*/ 689 h 847"/>
                  <a:gd name="T12" fmla="*/ 590 w 4721"/>
                  <a:gd name="T13" fmla="*/ 428 h 847"/>
                  <a:gd name="T14" fmla="*/ 721 w 4721"/>
                  <a:gd name="T15" fmla="*/ 296 h 847"/>
                  <a:gd name="T16" fmla="*/ 983 w 4721"/>
                  <a:gd name="T17" fmla="*/ 34 h 847"/>
                  <a:gd name="T18" fmla="*/ 1049 w 4721"/>
                  <a:gd name="T19" fmla="*/ 0 h 847"/>
                  <a:gd name="T20" fmla="*/ 1115 w 4721"/>
                  <a:gd name="T21" fmla="*/ 34 h 847"/>
                  <a:gd name="T22" fmla="*/ 1311 w 4721"/>
                  <a:gd name="T23" fmla="*/ 231 h 847"/>
                  <a:gd name="T24" fmla="*/ 1573 w 4721"/>
                  <a:gd name="T25" fmla="*/ 493 h 847"/>
                  <a:gd name="T26" fmla="*/ 1705 w 4721"/>
                  <a:gd name="T27" fmla="*/ 624 h 847"/>
                  <a:gd name="T28" fmla="*/ 1770 w 4721"/>
                  <a:gd name="T29" fmla="*/ 689 h 847"/>
                  <a:gd name="T30" fmla="*/ 1836 w 4721"/>
                  <a:gd name="T31" fmla="*/ 722 h 847"/>
                  <a:gd name="T32" fmla="*/ 1966 w 4721"/>
                  <a:gd name="T33" fmla="*/ 624 h 847"/>
                  <a:gd name="T34" fmla="*/ 2098 w 4721"/>
                  <a:gd name="T35" fmla="*/ 493 h 847"/>
                  <a:gd name="T36" fmla="*/ 2229 w 4721"/>
                  <a:gd name="T37" fmla="*/ 361 h 847"/>
                  <a:gd name="T38" fmla="*/ 2360 w 4721"/>
                  <a:gd name="T39" fmla="*/ 231 h 847"/>
                  <a:gd name="T40" fmla="*/ 2491 w 4721"/>
                  <a:gd name="T41" fmla="*/ 99 h 847"/>
                  <a:gd name="T42" fmla="*/ 2557 w 4721"/>
                  <a:gd name="T43" fmla="*/ 34 h 847"/>
                  <a:gd name="T44" fmla="*/ 2622 w 4721"/>
                  <a:gd name="T45" fmla="*/ 0 h 847"/>
                  <a:gd name="T46" fmla="*/ 2753 w 4721"/>
                  <a:gd name="T47" fmla="*/ 99 h 847"/>
                  <a:gd name="T48" fmla="*/ 2885 w 4721"/>
                  <a:gd name="T49" fmla="*/ 231 h 847"/>
                  <a:gd name="T50" fmla="*/ 3016 w 4721"/>
                  <a:gd name="T51" fmla="*/ 361 h 847"/>
                  <a:gd name="T52" fmla="*/ 3148 w 4721"/>
                  <a:gd name="T53" fmla="*/ 493 h 847"/>
                  <a:gd name="T54" fmla="*/ 3278 w 4721"/>
                  <a:gd name="T55" fmla="*/ 624 h 847"/>
                  <a:gd name="T56" fmla="*/ 3344 w 4721"/>
                  <a:gd name="T57" fmla="*/ 689 h 847"/>
                  <a:gd name="T58" fmla="*/ 3409 w 4721"/>
                  <a:gd name="T59" fmla="*/ 722 h 847"/>
                  <a:gd name="T60" fmla="*/ 4131 w 4721"/>
                  <a:gd name="T61" fmla="*/ 34 h 847"/>
                  <a:gd name="T62" fmla="*/ 4196 w 4721"/>
                  <a:gd name="T63" fmla="*/ 0 h 847"/>
                  <a:gd name="T64" fmla="*/ 4261 w 4721"/>
                  <a:gd name="T65" fmla="*/ 34 h 847"/>
                  <a:gd name="T66" fmla="*/ 4720 w 4721"/>
                  <a:gd name="T67" fmla="*/ 624 h 847"/>
                  <a:gd name="T68" fmla="*/ 4458 w 4721"/>
                  <a:gd name="T69" fmla="*/ 361 h 847"/>
                  <a:gd name="T70" fmla="*/ 4261 w 4721"/>
                  <a:gd name="T71" fmla="*/ 164 h 847"/>
                  <a:gd name="T72" fmla="*/ 4196 w 4721"/>
                  <a:gd name="T73" fmla="*/ 132 h 847"/>
                  <a:gd name="T74" fmla="*/ 4131 w 4721"/>
                  <a:gd name="T75" fmla="*/ 164 h 847"/>
                  <a:gd name="T76" fmla="*/ 3933 w 4721"/>
                  <a:gd name="T77" fmla="*/ 361 h 847"/>
                  <a:gd name="T78" fmla="*/ 3671 w 4721"/>
                  <a:gd name="T79" fmla="*/ 624 h 847"/>
                  <a:gd name="T80" fmla="*/ 3500 w 4721"/>
                  <a:gd name="T81" fmla="*/ 795 h 847"/>
                  <a:gd name="T82" fmla="*/ 3318 w 4721"/>
                  <a:gd name="T83" fmla="*/ 795 h 847"/>
                  <a:gd name="T84" fmla="*/ 3213 w 4721"/>
                  <a:gd name="T85" fmla="*/ 689 h 847"/>
                  <a:gd name="T86" fmla="*/ 3081 w 4721"/>
                  <a:gd name="T87" fmla="*/ 558 h 847"/>
                  <a:gd name="T88" fmla="*/ 2950 w 4721"/>
                  <a:gd name="T89" fmla="*/ 428 h 847"/>
                  <a:gd name="T90" fmla="*/ 2820 w 4721"/>
                  <a:gd name="T91" fmla="*/ 296 h 847"/>
                  <a:gd name="T92" fmla="*/ 2688 w 4721"/>
                  <a:gd name="T93" fmla="*/ 164 h 847"/>
                  <a:gd name="T94" fmla="*/ 2622 w 4721"/>
                  <a:gd name="T95" fmla="*/ 132 h 847"/>
                  <a:gd name="T96" fmla="*/ 2557 w 4721"/>
                  <a:gd name="T97" fmla="*/ 164 h 847"/>
                  <a:gd name="T98" fmla="*/ 2426 w 4721"/>
                  <a:gd name="T99" fmla="*/ 296 h 847"/>
                  <a:gd name="T100" fmla="*/ 2164 w 4721"/>
                  <a:gd name="T101" fmla="*/ 558 h 847"/>
                  <a:gd name="T102" fmla="*/ 1926 w 4721"/>
                  <a:gd name="T103" fmla="*/ 795 h 847"/>
                  <a:gd name="T104" fmla="*/ 1745 w 4721"/>
                  <a:gd name="T105" fmla="*/ 795 h 847"/>
                  <a:gd name="T106" fmla="*/ 1115 w 4721"/>
                  <a:gd name="T107" fmla="*/ 164 h 847"/>
                  <a:gd name="T108" fmla="*/ 1049 w 4721"/>
                  <a:gd name="T109" fmla="*/ 132 h 847"/>
                  <a:gd name="T110" fmla="*/ 918 w 4721"/>
                  <a:gd name="T111" fmla="*/ 231 h 847"/>
                  <a:gd name="T112" fmla="*/ 787 w 4721"/>
                  <a:gd name="T113" fmla="*/ 361 h 847"/>
                  <a:gd name="T114" fmla="*/ 655 w 4721"/>
                  <a:gd name="T115" fmla="*/ 493 h 847"/>
                  <a:gd name="T116" fmla="*/ 525 w 4721"/>
                  <a:gd name="T117" fmla="*/ 624 h 847"/>
                  <a:gd name="T118" fmla="*/ 354 w 4721"/>
                  <a:gd name="T119" fmla="*/ 79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21" h="847">
                    <a:moveTo>
                      <a:pt x="354" y="795"/>
                    </a:moveTo>
                    <a:lnTo>
                      <a:pt x="354" y="795"/>
                    </a:lnTo>
                    <a:cubicBezTo>
                      <a:pt x="304" y="846"/>
                      <a:pt x="221" y="846"/>
                      <a:pt x="171" y="795"/>
                    </a:cubicBezTo>
                    <a:lnTo>
                      <a:pt x="66" y="689"/>
                    </a:lnTo>
                    <a:lnTo>
                      <a:pt x="0" y="624"/>
                    </a:lnTo>
                    <a:lnTo>
                      <a:pt x="0" y="493"/>
                    </a:lnTo>
                    <a:lnTo>
                      <a:pt x="131" y="624"/>
                    </a:lnTo>
                    <a:lnTo>
                      <a:pt x="197" y="689"/>
                    </a:lnTo>
                    <a:lnTo>
                      <a:pt x="197" y="689"/>
                    </a:lnTo>
                    <a:cubicBezTo>
                      <a:pt x="219" y="711"/>
                      <a:pt x="241" y="722"/>
                      <a:pt x="263" y="722"/>
                    </a:cubicBezTo>
                    <a:lnTo>
                      <a:pt x="263" y="722"/>
                    </a:lnTo>
                    <a:cubicBezTo>
                      <a:pt x="284" y="722"/>
                      <a:pt x="306" y="711"/>
                      <a:pt x="328" y="689"/>
                    </a:cubicBezTo>
                    <a:lnTo>
                      <a:pt x="394" y="624"/>
                    </a:lnTo>
                    <a:lnTo>
                      <a:pt x="590" y="428"/>
                    </a:lnTo>
                    <a:lnTo>
                      <a:pt x="655" y="361"/>
                    </a:lnTo>
                    <a:lnTo>
                      <a:pt x="721" y="296"/>
                    </a:lnTo>
                    <a:lnTo>
                      <a:pt x="918" y="99"/>
                    </a:lnTo>
                    <a:lnTo>
                      <a:pt x="983" y="34"/>
                    </a:lnTo>
                    <a:lnTo>
                      <a:pt x="983" y="34"/>
                    </a:lnTo>
                    <a:cubicBezTo>
                      <a:pt x="1005" y="12"/>
                      <a:pt x="1027" y="0"/>
                      <a:pt x="1049" y="0"/>
                    </a:cubicBezTo>
                    <a:lnTo>
                      <a:pt x="1049" y="0"/>
                    </a:lnTo>
                    <a:cubicBezTo>
                      <a:pt x="1071" y="0"/>
                      <a:pt x="1092" y="12"/>
                      <a:pt x="1115" y="34"/>
                    </a:cubicBezTo>
                    <a:lnTo>
                      <a:pt x="1246" y="164"/>
                    </a:lnTo>
                    <a:lnTo>
                      <a:pt x="1311" y="231"/>
                    </a:lnTo>
                    <a:lnTo>
                      <a:pt x="1377" y="296"/>
                    </a:lnTo>
                    <a:lnTo>
                      <a:pt x="1573" y="493"/>
                    </a:lnTo>
                    <a:lnTo>
                      <a:pt x="1639" y="558"/>
                    </a:lnTo>
                    <a:lnTo>
                      <a:pt x="1705" y="624"/>
                    </a:lnTo>
                    <a:lnTo>
                      <a:pt x="1770" y="689"/>
                    </a:lnTo>
                    <a:lnTo>
                      <a:pt x="1770" y="689"/>
                    </a:lnTo>
                    <a:cubicBezTo>
                      <a:pt x="1792" y="711"/>
                      <a:pt x="1814" y="722"/>
                      <a:pt x="1836" y="722"/>
                    </a:cubicBezTo>
                    <a:lnTo>
                      <a:pt x="1836" y="722"/>
                    </a:lnTo>
                    <a:cubicBezTo>
                      <a:pt x="1858" y="722"/>
                      <a:pt x="1879" y="711"/>
                      <a:pt x="1901" y="689"/>
                    </a:cubicBezTo>
                    <a:lnTo>
                      <a:pt x="1966" y="624"/>
                    </a:lnTo>
                    <a:lnTo>
                      <a:pt x="2033" y="558"/>
                    </a:lnTo>
                    <a:lnTo>
                      <a:pt x="2098" y="493"/>
                    </a:lnTo>
                    <a:lnTo>
                      <a:pt x="2164" y="428"/>
                    </a:lnTo>
                    <a:lnTo>
                      <a:pt x="2229" y="361"/>
                    </a:lnTo>
                    <a:lnTo>
                      <a:pt x="2295" y="296"/>
                    </a:lnTo>
                    <a:lnTo>
                      <a:pt x="2360" y="231"/>
                    </a:lnTo>
                    <a:lnTo>
                      <a:pt x="2426" y="164"/>
                    </a:lnTo>
                    <a:lnTo>
                      <a:pt x="2491" y="99"/>
                    </a:lnTo>
                    <a:lnTo>
                      <a:pt x="2557" y="34"/>
                    </a:lnTo>
                    <a:lnTo>
                      <a:pt x="2557" y="34"/>
                    </a:lnTo>
                    <a:cubicBezTo>
                      <a:pt x="2579" y="12"/>
                      <a:pt x="2601" y="0"/>
                      <a:pt x="2622" y="0"/>
                    </a:cubicBezTo>
                    <a:lnTo>
                      <a:pt x="2622" y="0"/>
                    </a:lnTo>
                    <a:cubicBezTo>
                      <a:pt x="2645" y="0"/>
                      <a:pt x="2666" y="12"/>
                      <a:pt x="2688" y="34"/>
                    </a:cubicBezTo>
                    <a:lnTo>
                      <a:pt x="2753" y="99"/>
                    </a:lnTo>
                    <a:lnTo>
                      <a:pt x="2820" y="164"/>
                    </a:lnTo>
                    <a:lnTo>
                      <a:pt x="2885" y="231"/>
                    </a:lnTo>
                    <a:lnTo>
                      <a:pt x="2950" y="296"/>
                    </a:lnTo>
                    <a:lnTo>
                      <a:pt x="3016" y="361"/>
                    </a:lnTo>
                    <a:lnTo>
                      <a:pt x="3081" y="428"/>
                    </a:lnTo>
                    <a:lnTo>
                      <a:pt x="3148" y="493"/>
                    </a:lnTo>
                    <a:lnTo>
                      <a:pt x="3213" y="558"/>
                    </a:lnTo>
                    <a:lnTo>
                      <a:pt x="3278" y="624"/>
                    </a:lnTo>
                    <a:lnTo>
                      <a:pt x="3344" y="689"/>
                    </a:lnTo>
                    <a:lnTo>
                      <a:pt x="3344" y="689"/>
                    </a:lnTo>
                    <a:cubicBezTo>
                      <a:pt x="3365" y="711"/>
                      <a:pt x="3387" y="722"/>
                      <a:pt x="3409" y="722"/>
                    </a:cubicBezTo>
                    <a:lnTo>
                      <a:pt x="3409" y="722"/>
                    </a:lnTo>
                    <a:cubicBezTo>
                      <a:pt x="3431" y="722"/>
                      <a:pt x="3453" y="711"/>
                      <a:pt x="3475" y="689"/>
                    </a:cubicBezTo>
                    <a:lnTo>
                      <a:pt x="4131" y="34"/>
                    </a:lnTo>
                    <a:lnTo>
                      <a:pt x="4131" y="34"/>
                    </a:lnTo>
                    <a:cubicBezTo>
                      <a:pt x="4152" y="12"/>
                      <a:pt x="4174" y="0"/>
                      <a:pt x="4196" y="0"/>
                    </a:cubicBezTo>
                    <a:lnTo>
                      <a:pt x="4196" y="0"/>
                    </a:lnTo>
                    <a:cubicBezTo>
                      <a:pt x="4217" y="0"/>
                      <a:pt x="4239" y="12"/>
                      <a:pt x="4261" y="34"/>
                    </a:cubicBezTo>
                    <a:lnTo>
                      <a:pt x="4720" y="493"/>
                    </a:lnTo>
                    <a:lnTo>
                      <a:pt x="4720" y="624"/>
                    </a:lnTo>
                    <a:lnTo>
                      <a:pt x="4524" y="428"/>
                    </a:lnTo>
                    <a:lnTo>
                      <a:pt x="4458" y="361"/>
                    </a:lnTo>
                    <a:lnTo>
                      <a:pt x="4393" y="296"/>
                    </a:lnTo>
                    <a:lnTo>
                      <a:pt x="4261" y="164"/>
                    </a:lnTo>
                    <a:lnTo>
                      <a:pt x="4261" y="164"/>
                    </a:lnTo>
                    <a:cubicBezTo>
                      <a:pt x="4239" y="143"/>
                      <a:pt x="4217" y="132"/>
                      <a:pt x="4196" y="132"/>
                    </a:cubicBezTo>
                    <a:lnTo>
                      <a:pt x="4196" y="132"/>
                    </a:lnTo>
                    <a:cubicBezTo>
                      <a:pt x="4174" y="132"/>
                      <a:pt x="4152" y="143"/>
                      <a:pt x="4131" y="164"/>
                    </a:cubicBezTo>
                    <a:lnTo>
                      <a:pt x="3999" y="296"/>
                    </a:lnTo>
                    <a:lnTo>
                      <a:pt x="3933" y="361"/>
                    </a:lnTo>
                    <a:lnTo>
                      <a:pt x="3868" y="428"/>
                    </a:lnTo>
                    <a:lnTo>
                      <a:pt x="3671" y="624"/>
                    </a:lnTo>
                    <a:lnTo>
                      <a:pt x="3606" y="689"/>
                    </a:lnTo>
                    <a:lnTo>
                      <a:pt x="3500" y="795"/>
                    </a:lnTo>
                    <a:lnTo>
                      <a:pt x="3500" y="795"/>
                    </a:lnTo>
                    <a:cubicBezTo>
                      <a:pt x="3450" y="846"/>
                      <a:pt x="3368" y="846"/>
                      <a:pt x="3318" y="795"/>
                    </a:cubicBezTo>
                    <a:lnTo>
                      <a:pt x="3318" y="795"/>
                    </a:lnTo>
                    <a:cubicBezTo>
                      <a:pt x="3266" y="744"/>
                      <a:pt x="3213" y="689"/>
                      <a:pt x="3213" y="689"/>
                    </a:cubicBezTo>
                    <a:lnTo>
                      <a:pt x="3148" y="624"/>
                    </a:lnTo>
                    <a:lnTo>
                      <a:pt x="3081" y="558"/>
                    </a:lnTo>
                    <a:lnTo>
                      <a:pt x="3016" y="493"/>
                    </a:lnTo>
                    <a:lnTo>
                      <a:pt x="2950" y="428"/>
                    </a:lnTo>
                    <a:lnTo>
                      <a:pt x="2885" y="361"/>
                    </a:lnTo>
                    <a:lnTo>
                      <a:pt x="2820" y="296"/>
                    </a:lnTo>
                    <a:lnTo>
                      <a:pt x="2753" y="231"/>
                    </a:lnTo>
                    <a:lnTo>
                      <a:pt x="2688" y="164"/>
                    </a:lnTo>
                    <a:lnTo>
                      <a:pt x="2688" y="164"/>
                    </a:lnTo>
                    <a:cubicBezTo>
                      <a:pt x="2666" y="143"/>
                      <a:pt x="2645" y="132"/>
                      <a:pt x="2622" y="132"/>
                    </a:cubicBezTo>
                    <a:lnTo>
                      <a:pt x="2622" y="132"/>
                    </a:lnTo>
                    <a:cubicBezTo>
                      <a:pt x="2601" y="132"/>
                      <a:pt x="2579" y="143"/>
                      <a:pt x="2557" y="164"/>
                    </a:cubicBezTo>
                    <a:lnTo>
                      <a:pt x="2491" y="231"/>
                    </a:lnTo>
                    <a:lnTo>
                      <a:pt x="2426" y="296"/>
                    </a:lnTo>
                    <a:lnTo>
                      <a:pt x="2229" y="493"/>
                    </a:lnTo>
                    <a:lnTo>
                      <a:pt x="2164" y="558"/>
                    </a:lnTo>
                    <a:lnTo>
                      <a:pt x="2098" y="624"/>
                    </a:lnTo>
                    <a:lnTo>
                      <a:pt x="1926" y="795"/>
                    </a:lnTo>
                    <a:lnTo>
                      <a:pt x="1926" y="795"/>
                    </a:lnTo>
                    <a:cubicBezTo>
                      <a:pt x="1876" y="845"/>
                      <a:pt x="1795" y="845"/>
                      <a:pt x="1745" y="795"/>
                    </a:cubicBezTo>
                    <a:lnTo>
                      <a:pt x="1115" y="164"/>
                    </a:lnTo>
                    <a:lnTo>
                      <a:pt x="1115" y="164"/>
                    </a:lnTo>
                    <a:cubicBezTo>
                      <a:pt x="1092" y="143"/>
                      <a:pt x="1071" y="132"/>
                      <a:pt x="1049" y="132"/>
                    </a:cubicBezTo>
                    <a:lnTo>
                      <a:pt x="1049" y="132"/>
                    </a:lnTo>
                    <a:cubicBezTo>
                      <a:pt x="1027" y="132"/>
                      <a:pt x="1005" y="143"/>
                      <a:pt x="983" y="164"/>
                    </a:cubicBezTo>
                    <a:lnTo>
                      <a:pt x="918" y="231"/>
                    </a:lnTo>
                    <a:lnTo>
                      <a:pt x="853" y="296"/>
                    </a:lnTo>
                    <a:lnTo>
                      <a:pt x="787" y="361"/>
                    </a:lnTo>
                    <a:lnTo>
                      <a:pt x="721" y="428"/>
                    </a:lnTo>
                    <a:lnTo>
                      <a:pt x="655" y="493"/>
                    </a:lnTo>
                    <a:lnTo>
                      <a:pt x="590" y="558"/>
                    </a:lnTo>
                    <a:lnTo>
                      <a:pt x="525" y="624"/>
                    </a:lnTo>
                    <a:lnTo>
                      <a:pt x="459" y="689"/>
                    </a:lnTo>
                    <a:lnTo>
                      <a:pt x="354" y="7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0" name="Freeform 470">
                <a:extLst>
                  <a:ext uri="{FF2B5EF4-FFF2-40B4-BE49-F238E27FC236}">
                    <a16:creationId xmlns:a16="http://schemas.microsoft.com/office/drawing/2014/main" id="{CD946081-2D0B-7F48-8EC3-69C9ACC77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0" y="4440238"/>
                <a:ext cx="212725" cy="212725"/>
              </a:xfrm>
              <a:custGeom>
                <a:avLst/>
                <a:gdLst>
                  <a:gd name="T0" fmla="*/ 262 w 591"/>
                  <a:gd name="T1" fmla="*/ 294 h 591"/>
                  <a:gd name="T2" fmla="*/ 262 w 591"/>
                  <a:gd name="T3" fmla="*/ 294 h 591"/>
                  <a:gd name="T4" fmla="*/ 295 w 591"/>
                  <a:gd name="T5" fmla="*/ 328 h 591"/>
                  <a:gd name="T6" fmla="*/ 295 w 591"/>
                  <a:gd name="T7" fmla="*/ 328 h 591"/>
                  <a:gd name="T8" fmla="*/ 328 w 591"/>
                  <a:gd name="T9" fmla="*/ 294 h 591"/>
                  <a:gd name="T10" fmla="*/ 328 w 591"/>
                  <a:gd name="T11" fmla="*/ 294 h 591"/>
                  <a:gd name="T12" fmla="*/ 295 w 591"/>
                  <a:gd name="T13" fmla="*/ 262 h 591"/>
                  <a:gd name="T14" fmla="*/ 295 w 591"/>
                  <a:gd name="T15" fmla="*/ 262 h 591"/>
                  <a:gd name="T16" fmla="*/ 262 w 591"/>
                  <a:gd name="T17" fmla="*/ 294 h 591"/>
                  <a:gd name="T18" fmla="*/ 32 w 591"/>
                  <a:gd name="T19" fmla="*/ 361 h 591"/>
                  <a:gd name="T20" fmla="*/ 32 w 591"/>
                  <a:gd name="T21" fmla="*/ 361 h 591"/>
                  <a:gd name="T22" fmla="*/ 0 w 591"/>
                  <a:gd name="T23" fmla="*/ 294 h 591"/>
                  <a:gd name="T24" fmla="*/ 0 w 591"/>
                  <a:gd name="T25" fmla="*/ 294 h 591"/>
                  <a:gd name="T26" fmla="*/ 32 w 591"/>
                  <a:gd name="T27" fmla="*/ 229 h 591"/>
                  <a:gd name="T28" fmla="*/ 98 w 591"/>
                  <a:gd name="T29" fmla="*/ 164 h 591"/>
                  <a:gd name="T30" fmla="*/ 164 w 591"/>
                  <a:gd name="T31" fmla="*/ 98 h 591"/>
                  <a:gd name="T32" fmla="*/ 230 w 591"/>
                  <a:gd name="T33" fmla="*/ 33 h 591"/>
                  <a:gd name="T34" fmla="*/ 230 w 591"/>
                  <a:gd name="T35" fmla="*/ 33 h 591"/>
                  <a:gd name="T36" fmla="*/ 295 w 591"/>
                  <a:gd name="T37" fmla="*/ 0 h 591"/>
                  <a:gd name="T38" fmla="*/ 295 w 591"/>
                  <a:gd name="T39" fmla="*/ 0 h 591"/>
                  <a:gd name="T40" fmla="*/ 360 w 591"/>
                  <a:gd name="T41" fmla="*/ 33 h 591"/>
                  <a:gd name="T42" fmla="*/ 426 w 591"/>
                  <a:gd name="T43" fmla="*/ 98 h 591"/>
                  <a:gd name="T44" fmla="*/ 492 w 591"/>
                  <a:gd name="T45" fmla="*/ 164 h 591"/>
                  <a:gd name="T46" fmla="*/ 557 w 591"/>
                  <a:gd name="T47" fmla="*/ 229 h 591"/>
                  <a:gd name="T48" fmla="*/ 557 w 591"/>
                  <a:gd name="T49" fmla="*/ 229 h 591"/>
                  <a:gd name="T50" fmla="*/ 590 w 591"/>
                  <a:gd name="T51" fmla="*/ 294 h 591"/>
                  <a:gd name="T52" fmla="*/ 590 w 591"/>
                  <a:gd name="T53" fmla="*/ 294 h 591"/>
                  <a:gd name="T54" fmla="*/ 557 w 591"/>
                  <a:gd name="T55" fmla="*/ 361 h 591"/>
                  <a:gd name="T56" fmla="*/ 492 w 591"/>
                  <a:gd name="T57" fmla="*/ 426 h 591"/>
                  <a:gd name="T58" fmla="*/ 426 w 591"/>
                  <a:gd name="T59" fmla="*/ 492 h 591"/>
                  <a:gd name="T60" fmla="*/ 360 w 591"/>
                  <a:gd name="T61" fmla="*/ 557 h 591"/>
                  <a:gd name="T62" fmla="*/ 360 w 591"/>
                  <a:gd name="T63" fmla="*/ 557 h 591"/>
                  <a:gd name="T64" fmla="*/ 295 w 591"/>
                  <a:gd name="T65" fmla="*/ 590 h 591"/>
                  <a:gd name="T66" fmla="*/ 295 w 591"/>
                  <a:gd name="T67" fmla="*/ 590 h 591"/>
                  <a:gd name="T68" fmla="*/ 230 w 591"/>
                  <a:gd name="T69" fmla="*/ 557 h 591"/>
                  <a:gd name="T70" fmla="*/ 164 w 591"/>
                  <a:gd name="T71" fmla="*/ 492 h 591"/>
                  <a:gd name="T72" fmla="*/ 98 w 591"/>
                  <a:gd name="T73" fmla="*/ 426 h 591"/>
                  <a:gd name="T74" fmla="*/ 32 w 591"/>
                  <a:gd name="T75" fmla="*/ 36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262" y="294"/>
                    </a:moveTo>
                    <a:lnTo>
                      <a:pt x="262" y="294"/>
                    </a:lnTo>
                    <a:cubicBezTo>
                      <a:pt x="262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6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6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2" y="273"/>
                      <a:pt x="262" y="294"/>
                    </a:cubicBezTo>
                    <a:close/>
                    <a:moveTo>
                      <a:pt x="32" y="361"/>
                    </a:moveTo>
                    <a:lnTo>
                      <a:pt x="32" y="361"/>
                    </a:lnTo>
                    <a:cubicBezTo>
                      <a:pt x="10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0" y="251"/>
                      <a:pt x="32" y="229"/>
                    </a:cubicBezTo>
                    <a:lnTo>
                      <a:pt x="98" y="164"/>
                    </a:lnTo>
                    <a:lnTo>
                      <a:pt x="164" y="98"/>
                    </a:lnTo>
                    <a:lnTo>
                      <a:pt x="230" y="33"/>
                    </a:lnTo>
                    <a:lnTo>
                      <a:pt x="230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6" y="0"/>
                      <a:pt x="338" y="11"/>
                      <a:pt x="360" y="33"/>
                    </a:cubicBezTo>
                    <a:lnTo>
                      <a:pt x="426" y="98"/>
                    </a:lnTo>
                    <a:lnTo>
                      <a:pt x="492" y="164"/>
                    </a:ln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6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30" y="557"/>
                    </a:cubicBezTo>
                    <a:lnTo>
                      <a:pt x="164" y="492"/>
                    </a:lnTo>
                    <a:lnTo>
                      <a:pt x="98" y="426"/>
                    </a:lnTo>
                    <a:lnTo>
                      <a:pt x="32" y="3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1" name="Freeform 471">
                <a:extLst>
                  <a:ext uri="{FF2B5EF4-FFF2-40B4-BE49-F238E27FC236}">
                    <a16:creationId xmlns:a16="http://schemas.microsoft.com/office/drawing/2014/main" id="{FE924640-2A19-194C-9EBF-DB20A639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9763" y="4440238"/>
                <a:ext cx="212725" cy="212725"/>
              </a:xfrm>
              <a:custGeom>
                <a:avLst/>
                <a:gdLst>
                  <a:gd name="T0" fmla="*/ 261 w 590"/>
                  <a:gd name="T1" fmla="*/ 294 h 591"/>
                  <a:gd name="T2" fmla="*/ 261 w 590"/>
                  <a:gd name="T3" fmla="*/ 294 h 591"/>
                  <a:gd name="T4" fmla="*/ 294 w 590"/>
                  <a:gd name="T5" fmla="*/ 328 h 591"/>
                  <a:gd name="T6" fmla="*/ 294 w 590"/>
                  <a:gd name="T7" fmla="*/ 328 h 591"/>
                  <a:gd name="T8" fmla="*/ 328 w 590"/>
                  <a:gd name="T9" fmla="*/ 294 h 591"/>
                  <a:gd name="T10" fmla="*/ 328 w 590"/>
                  <a:gd name="T11" fmla="*/ 294 h 591"/>
                  <a:gd name="T12" fmla="*/ 294 w 590"/>
                  <a:gd name="T13" fmla="*/ 262 h 591"/>
                  <a:gd name="T14" fmla="*/ 294 w 590"/>
                  <a:gd name="T15" fmla="*/ 262 h 591"/>
                  <a:gd name="T16" fmla="*/ 261 w 590"/>
                  <a:gd name="T17" fmla="*/ 294 h 591"/>
                  <a:gd name="T18" fmla="*/ 229 w 590"/>
                  <a:gd name="T19" fmla="*/ 557 h 591"/>
                  <a:gd name="T20" fmla="*/ 32 w 590"/>
                  <a:gd name="T21" fmla="*/ 361 h 591"/>
                  <a:gd name="T22" fmla="*/ 32 w 590"/>
                  <a:gd name="T23" fmla="*/ 361 h 591"/>
                  <a:gd name="T24" fmla="*/ 0 w 590"/>
                  <a:gd name="T25" fmla="*/ 294 h 591"/>
                  <a:gd name="T26" fmla="*/ 0 w 590"/>
                  <a:gd name="T27" fmla="*/ 294 h 591"/>
                  <a:gd name="T28" fmla="*/ 32 w 590"/>
                  <a:gd name="T29" fmla="*/ 229 h 591"/>
                  <a:gd name="T30" fmla="*/ 229 w 590"/>
                  <a:gd name="T31" fmla="*/ 33 h 591"/>
                  <a:gd name="T32" fmla="*/ 229 w 590"/>
                  <a:gd name="T33" fmla="*/ 33 h 591"/>
                  <a:gd name="T34" fmla="*/ 294 w 590"/>
                  <a:gd name="T35" fmla="*/ 0 h 591"/>
                  <a:gd name="T36" fmla="*/ 294 w 590"/>
                  <a:gd name="T37" fmla="*/ 0 h 591"/>
                  <a:gd name="T38" fmla="*/ 360 w 590"/>
                  <a:gd name="T39" fmla="*/ 33 h 591"/>
                  <a:gd name="T40" fmla="*/ 557 w 590"/>
                  <a:gd name="T41" fmla="*/ 229 h 591"/>
                  <a:gd name="T42" fmla="*/ 557 w 590"/>
                  <a:gd name="T43" fmla="*/ 229 h 591"/>
                  <a:gd name="T44" fmla="*/ 589 w 590"/>
                  <a:gd name="T45" fmla="*/ 294 h 591"/>
                  <a:gd name="T46" fmla="*/ 589 w 590"/>
                  <a:gd name="T47" fmla="*/ 294 h 591"/>
                  <a:gd name="T48" fmla="*/ 557 w 590"/>
                  <a:gd name="T49" fmla="*/ 361 h 591"/>
                  <a:gd name="T50" fmla="*/ 360 w 590"/>
                  <a:gd name="T51" fmla="*/ 557 h 591"/>
                  <a:gd name="T52" fmla="*/ 360 w 590"/>
                  <a:gd name="T53" fmla="*/ 557 h 591"/>
                  <a:gd name="T54" fmla="*/ 294 w 590"/>
                  <a:gd name="T55" fmla="*/ 590 h 591"/>
                  <a:gd name="T56" fmla="*/ 294 w 590"/>
                  <a:gd name="T57" fmla="*/ 590 h 591"/>
                  <a:gd name="T58" fmla="*/ 229 w 590"/>
                  <a:gd name="T59" fmla="*/ 55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0" h="591">
                    <a:moveTo>
                      <a:pt x="261" y="294"/>
                    </a:moveTo>
                    <a:lnTo>
                      <a:pt x="261" y="294"/>
                    </a:lnTo>
                    <a:cubicBezTo>
                      <a:pt x="261" y="317"/>
                      <a:pt x="273" y="328"/>
                      <a:pt x="294" y="328"/>
                    </a:cubicBezTo>
                    <a:lnTo>
                      <a:pt x="294" y="328"/>
                    </a:lnTo>
                    <a:cubicBezTo>
                      <a:pt x="317" y="328"/>
                      <a:pt x="328" y="317"/>
                      <a:pt x="328" y="294"/>
                    </a:cubicBezTo>
                    <a:lnTo>
                      <a:pt x="328" y="294"/>
                    </a:lnTo>
                    <a:cubicBezTo>
                      <a:pt x="328" y="273"/>
                      <a:pt x="317" y="262"/>
                      <a:pt x="294" y="262"/>
                    </a:cubicBezTo>
                    <a:lnTo>
                      <a:pt x="294" y="262"/>
                    </a:lnTo>
                    <a:cubicBezTo>
                      <a:pt x="273" y="262"/>
                      <a:pt x="261" y="273"/>
                      <a:pt x="261" y="294"/>
                    </a:cubicBezTo>
                    <a:close/>
                    <a:moveTo>
                      <a:pt x="229" y="557"/>
                    </a:moveTo>
                    <a:lnTo>
                      <a:pt x="32" y="361"/>
                    </a:lnTo>
                    <a:lnTo>
                      <a:pt x="32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2" y="229"/>
                    </a:cubicBez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4" y="0"/>
                    </a:cubicBezTo>
                    <a:lnTo>
                      <a:pt x="294" y="0"/>
                    </a:lnTo>
                    <a:cubicBezTo>
                      <a:pt x="317" y="0"/>
                      <a:pt x="338" y="11"/>
                      <a:pt x="360" y="33"/>
                    </a:cubicBez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89" y="273"/>
                      <a:pt x="589" y="294"/>
                    </a:cubicBezTo>
                    <a:lnTo>
                      <a:pt x="589" y="294"/>
                    </a:lnTo>
                    <a:cubicBezTo>
                      <a:pt x="589" y="317"/>
                      <a:pt x="579" y="339"/>
                      <a:pt x="557" y="361"/>
                    </a:cubicBezTo>
                    <a:lnTo>
                      <a:pt x="360" y="557"/>
                    </a:lnTo>
                    <a:lnTo>
                      <a:pt x="360" y="557"/>
                    </a:lnTo>
                    <a:cubicBezTo>
                      <a:pt x="338" y="579"/>
                      <a:pt x="317" y="590"/>
                      <a:pt x="294" y="590"/>
                    </a:cubicBezTo>
                    <a:lnTo>
                      <a:pt x="294" y="590"/>
                    </a:lnTo>
                    <a:cubicBezTo>
                      <a:pt x="273" y="590"/>
                      <a:pt x="251" y="579"/>
                      <a:pt x="229" y="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2" name="Freeform 472">
                <a:extLst>
                  <a:ext uri="{FF2B5EF4-FFF2-40B4-BE49-F238E27FC236}">
                    <a16:creationId xmlns:a16="http://schemas.microsoft.com/office/drawing/2014/main" id="{20598D5C-AE44-AC47-9DA7-EBF6905D6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025" y="4440238"/>
                <a:ext cx="212725" cy="212725"/>
              </a:xfrm>
              <a:custGeom>
                <a:avLst/>
                <a:gdLst>
                  <a:gd name="T0" fmla="*/ 328 w 591"/>
                  <a:gd name="T1" fmla="*/ 294 h 591"/>
                  <a:gd name="T2" fmla="*/ 328 w 591"/>
                  <a:gd name="T3" fmla="*/ 294 h 591"/>
                  <a:gd name="T4" fmla="*/ 295 w 591"/>
                  <a:gd name="T5" fmla="*/ 262 h 591"/>
                  <a:gd name="T6" fmla="*/ 295 w 591"/>
                  <a:gd name="T7" fmla="*/ 262 h 591"/>
                  <a:gd name="T8" fmla="*/ 263 w 591"/>
                  <a:gd name="T9" fmla="*/ 294 h 591"/>
                  <a:gd name="T10" fmla="*/ 263 w 591"/>
                  <a:gd name="T11" fmla="*/ 294 h 591"/>
                  <a:gd name="T12" fmla="*/ 295 w 591"/>
                  <a:gd name="T13" fmla="*/ 328 h 591"/>
                  <a:gd name="T14" fmla="*/ 295 w 591"/>
                  <a:gd name="T15" fmla="*/ 328 h 591"/>
                  <a:gd name="T16" fmla="*/ 328 w 591"/>
                  <a:gd name="T17" fmla="*/ 294 h 591"/>
                  <a:gd name="T18" fmla="*/ 492 w 591"/>
                  <a:gd name="T19" fmla="*/ 164 h 591"/>
                  <a:gd name="T20" fmla="*/ 557 w 591"/>
                  <a:gd name="T21" fmla="*/ 229 h 591"/>
                  <a:gd name="T22" fmla="*/ 557 w 591"/>
                  <a:gd name="T23" fmla="*/ 229 h 591"/>
                  <a:gd name="T24" fmla="*/ 590 w 591"/>
                  <a:gd name="T25" fmla="*/ 294 h 591"/>
                  <a:gd name="T26" fmla="*/ 590 w 591"/>
                  <a:gd name="T27" fmla="*/ 294 h 591"/>
                  <a:gd name="T28" fmla="*/ 557 w 591"/>
                  <a:gd name="T29" fmla="*/ 361 h 591"/>
                  <a:gd name="T30" fmla="*/ 492 w 591"/>
                  <a:gd name="T31" fmla="*/ 426 h 591"/>
                  <a:gd name="T32" fmla="*/ 426 w 591"/>
                  <a:gd name="T33" fmla="*/ 492 h 591"/>
                  <a:gd name="T34" fmla="*/ 361 w 591"/>
                  <a:gd name="T35" fmla="*/ 557 h 591"/>
                  <a:gd name="T36" fmla="*/ 361 w 591"/>
                  <a:gd name="T37" fmla="*/ 557 h 591"/>
                  <a:gd name="T38" fmla="*/ 295 w 591"/>
                  <a:gd name="T39" fmla="*/ 590 h 591"/>
                  <a:gd name="T40" fmla="*/ 295 w 591"/>
                  <a:gd name="T41" fmla="*/ 590 h 591"/>
                  <a:gd name="T42" fmla="*/ 229 w 591"/>
                  <a:gd name="T43" fmla="*/ 557 h 591"/>
                  <a:gd name="T44" fmla="*/ 164 w 591"/>
                  <a:gd name="T45" fmla="*/ 492 h 591"/>
                  <a:gd name="T46" fmla="*/ 99 w 591"/>
                  <a:gd name="T47" fmla="*/ 426 h 591"/>
                  <a:gd name="T48" fmla="*/ 33 w 591"/>
                  <a:gd name="T49" fmla="*/ 361 h 591"/>
                  <a:gd name="T50" fmla="*/ 33 w 591"/>
                  <a:gd name="T51" fmla="*/ 361 h 591"/>
                  <a:gd name="T52" fmla="*/ 0 w 591"/>
                  <a:gd name="T53" fmla="*/ 294 h 591"/>
                  <a:gd name="T54" fmla="*/ 0 w 591"/>
                  <a:gd name="T55" fmla="*/ 294 h 591"/>
                  <a:gd name="T56" fmla="*/ 33 w 591"/>
                  <a:gd name="T57" fmla="*/ 229 h 591"/>
                  <a:gd name="T58" fmla="*/ 99 w 591"/>
                  <a:gd name="T59" fmla="*/ 164 h 591"/>
                  <a:gd name="T60" fmla="*/ 164 w 591"/>
                  <a:gd name="T61" fmla="*/ 98 h 591"/>
                  <a:gd name="T62" fmla="*/ 229 w 591"/>
                  <a:gd name="T63" fmla="*/ 33 h 591"/>
                  <a:gd name="T64" fmla="*/ 229 w 591"/>
                  <a:gd name="T65" fmla="*/ 33 h 591"/>
                  <a:gd name="T66" fmla="*/ 295 w 591"/>
                  <a:gd name="T67" fmla="*/ 0 h 591"/>
                  <a:gd name="T68" fmla="*/ 295 w 591"/>
                  <a:gd name="T69" fmla="*/ 0 h 591"/>
                  <a:gd name="T70" fmla="*/ 361 w 591"/>
                  <a:gd name="T71" fmla="*/ 33 h 591"/>
                  <a:gd name="T72" fmla="*/ 426 w 591"/>
                  <a:gd name="T73" fmla="*/ 98 h 591"/>
                  <a:gd name="T74" fmla="*/ 492 w 591"/>
                  <a:gd name="T75" fmla="*/ 16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1" h="591">
                    <a:moveTo>
                      <a:pt x="328" y="294"/>
                    </a:moveTo>
                    <a:lnTo>
                      <a:pt x="328" y="294"/>
                    </a:lnTo>
                    <a:cubicBezTo>
                      <a:pt x="328" y="273"/>
                      <a:pt x="317" y="262"/>
                      <a:pt x="295" y="262"/>
                    </a:cubicBezTo>
                    <a:lnTo>
                      <a:pt x="295" y="262"/>
                    </a:lnTo>
                    <a:cubicBezTo>
                      <a:pt x="273" y="262"/>
                      <a:pt x="263" y="273"/>
                      <a:pt x="263" y="294"/>
                    </a:cubicBezTo>
                    <a:lnTo>
                      <a:pt x="263" y="294"/>
                    </a:lnTo>
                    <a:cubicBezTo>
                      <a:pt x="263" y="317"/>
                      <a:pt x="273" y="328"/>
                      <a:pt x="295" y="328"/>
                    </a:cubicBezTo>
                    <a:lnTo>
                      <a:pt x="295" y="328"/>
                    </a:lnTo>
                    <a:cubicBezTo>
                      <a:pt x="317" y="328"/>
                      <a:pt x="328" y="317"/>
                      <a:pt x="328" y="294"/>
                    </a:cubicBezTo>
                    <a:close/>
                    <a:moveTo>
                      <a:pt x="492" y="164"/>
                    </a:moveTo>
                    <a:lnTo>
                      <a:pt x="557" y="229"/>
                    </a:lnTo>
                    <a:lnTo>
                      <a:pt x="557" y="229"/>
                    </a:lnTo>
                    <a:cubicBezTo>
                      <a:pt x="579" y="251"/>
                      <a:pt x="590" y="273"/>
                      <a:pt x="590" y="294"/>
                    </a:cubicBezTo>
                    <a:lnTo>
                      <a:pt x="590" y="294"/>
                    </a:lnTo>
                    <a:cubicBezTo>
                      <a:pt x="590" y="317"/>
                      <a:pt x="579" y="339"/>
                      <a:pt x="557" y="361"/>
                    </a:cubicBezTo>
                    <a:lnTo>
                      <a:pt x="492" y="426"/>
                    </a:lnTo>
                    <a:lnTo>
                      <a:pt x="426" y="492"/>
                    </a:lnTo>
                    <a:lnTo>
                      <a:pt x="361" y="557"/>
                    </a:lnTo>
                    <a:lnTo>
                      <a:pt x="361" y="557"/>
                    </a:lnTo>
                    <a:cubicBezTo>
                      <a:pt x="338" y="579"/>
                      <a:pt x="317" y="590"/>
                      <a:pt x="295" y="590"/>
                    </a:cubicBezTo>
                    <a:lnTo>
                      <a:pt x="295" y="590"/>
                    </a:lnTo>
                    <a:cubicBezTo>
                      <a:pt x="273" y="590"/>
                      <a:pt x="251" y="579"/>
                      <a:pt x="229" y="557"/>
                    </a:cubicBezTo>
                    <a:lnTo>
                      <a:pt x="164" y="492"/>
                    </a:lnTo>
                    <a:lnTo>
                      <a:pt x="99" y="426"/>
                    </a:lnTo>
                    <a:lnTo>
                      <a:pt x="33" y="361"/>
                    </a:lnTo>
                    <a:lnTo>
                      <a:pt x="33" y="361"/>
                    </a:lnTo>
                    <a:cubicBezTo>
                      <a:pt x="11" y="339"/>
                      <a:pt x="0" y="317"/>
                      <a:pt x="0" y="294"/>
                    </a:cubicBezTo>
                    <a:lnTo>
                      <a:pt x="0" y="294"/>
                    </a:lnTo>
                    <a:cubicBezTo>
                      <a:pt x="0" y="273"/>
                      <a:pt x="11" y="251"/>
                      <a:pt x="33" y="229"/>
                    </a:cubicBezTo>
                    <a:lnTo>
                      <a:pt x="99" y="164"/>
                    </a:lnTo>
                    <a:lnTo>
                      <a:pt x="164" y="98"/>
                    </a:lnTo>
                    <a:lnTo>
                      <a:pt x="229" y="33"/>
                    </a:lnTo>
                    <a:lnTo>
                      <a:pt x="229" y="33"/>
                    </a:lnTo>
                    <a:cubicBezTo>
                      <a:pt x="251" y="11"/>
                      <a:pt x="273" y="0"/>
                      <a:pt x="295" y="0"/>
                    </a:cubicBezTo>
                    <a:lnTo>
                      <a:pt x="295" y="0"/>
                    </a:lnTo>
                    <a:cubicBezTo>
                      <a:pt x="317" y="0"/>
                      <a:pt x="338" y="11"/>
                      <a:pt x="361" y="33"/>
                    </a:cubicBezTo>
                    <a:lnTo>
                      <a:pt x="426" y="98"/>
                    </a:lnTo>
                    <a:lnTo>
                      <a:pt x="492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43" name="Freeform 473">
                <a:extLst>
                  <a:ext uri="{FF2B5EF4-FFF2-40B4-BE49-F238E27FC236}">
                    <a16:creationId xmlns:a16="http://schemas.microsoft.com/office/drawing/2014/main" id="{CA8E41ED-1BB0-CD45-AFDE-93FBB2C5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4003675"/>
                <a:ext cx="1700212" cy="412750"/>
              </a:xfrm>
              <a:custGeom>
                <a:avLst/>
                <a:gdLst>
                  <a:gd name="T0" fmla="*/ 4196 w 4721"/>
                  <a:gd name="T1" fmla="*/ 164 h 1148"/>
                  <a:gd name="T2" fmla="*/ 4196 w 4721"/>
                  <a:gd name="T3" fmla="*/ 230 h 1148"/>
                  <a:gd name="T4" fmla="*/ 2622 w 4721"/>
                  <a:gd name="T5" fmla="*/ 164 h 1148"/>
                  <a:gd name="T6" fmla="*/ 2622 w 4721"/>
                  <a:gd name="T7" fmla="*/ 230 h 1148"/>
                  <a:gd name="T8" fmla="*/ 1082 w 4721"/>
                  <a:gd name="T9" fmla="*/ 197 h 1148"/>
                  <a:gd name="T10" fmla="*/ 1017 w 4721"/>
                  <a:gd name="T11" fmla="*/ 197 h 1148"/>
                  <a:gd name="T12" fmla="*/ 4524 w 4721"/>
                  <a:gd name="T13" fmla="*/ 590 h 1148"/>
                  <a:gd name="T14" fmla="*/ 4589 w 4721"/>
                  <a:gd name="T15" fmla="*/ 787 h 1148"/>
                  <a:gd name="T16" fmla="*/ 4327 w 4721"/>
                  <a:gd name="T17" fmla="*/ 524 h 1148"/>
                  <a:gd name="T18" fmla="*/ 4196 w 4721"/>
                  <a:gd name="T19" fmla="*/ 426 h 1148"/>
                  <a:gd name="T20" fmla="*/ 3933 w 4721"/>
                  <a:gd name="T21" fmla="*/ 655 h 1148"/>
                  <a:gd name="T22" fmla="*/ 3671 w 4721"/>
                  <a:gd name="T23" fmla="*/ 918 h 1148"/>
                  <a:gd name="T24" fmla="*/ 3475 w 4721"/>
                  <a:gd name="T25" fmla="*/ 1114 h 1148"/>
                  <a:gd name="T26" fmla="*/ 3278 w 4721"/>
                  <a:gd name="T27" fmla="*/ 1049 h 1148"/>
                  <a:gd name="T28" fmla="*/ 2885 w 4721"/>
                  <a:gd name="T29" fmla="*/ 655 h 1148"/>
                  <a:gd name="T30" fmla="*/ 2622 w 4721"/>
                  <a:gd name="T31" fmla="*/ 426 h 1148"/>
                  <a:gd name="T32" fmla="*/ 1836 w 4721"/>
                  <a:gd name="T33" fmla="*/ 1147 h 1148"/>
                  <a:gd name="T34" fmla="*/ 1508 w 4721"/>
                  <a:gd name="T35" fmla="*/ 852 h 1148"/>
                  <a:gd name="T36" fmla="*/ 1115 w 4721"/>
                  <a:gd name="T37" fmla="*/ 459 h 1148"/>
                  <a:gd name="T38" fmla="*/ 983 w 4721"/>
                  <a:gd name="T39" fmla="*/ 459 h 1148"/>
                  <a:gd name="T40" fmla="*/ 721 w 4721"/>
                  <a:gd name="T41" fmla="*/ 722 h 1148"/>
                  <a:gd name="T42" fmla="*/ 459 w 4721"/>
                  <a:gd name="T43" fmla="*/ 984 h 1148"/>
                  <a:gd name="T44" fmla="*/ 263 w 4721"/>
                  <a:gd name="T45" fmla="*/ 1147 h 1148"/>
                  <a:gd name="T46" fmla="*/ 66 w 4721"/>
                  <a:gd name="T47" fmla="*/ 984 h 1148"/>
                  <a:gd name="T48" fmla="*/ 131 w 4721"/>
                  <a:gd name="T49" fmla="*/ 918 h 1148"/>
                  <a:gd name="T50" fmla="*/ 263 w 4721"/>
                  <a:gd name="T51" fmla="*/ 1016 h 1148"/>
                  <a:gd name="T52" fmla="*/ 525 w 4721"/>
                  <a:gd name="T53" fmla="*/ 787 h 1148"/>
                  <a:gd name="T54" fmla="*/ 787 w 4721"/>
                  <a:gd name="T55" fmla="*/ 524 h 1148"/>
                  <a:gd name="T56" fmla="*/ 951 w 4721"/>
                  <a:gd name="T57" fmla="*/ 328 h 1148"/>
                  <a:gd name="T58" fmla="*/ 886 w 4721"/>
                  <a:gd name="T59" fmla="*/ 197 h 1148"/>
                  <a:gd name="T60" fmla="*/ 967 w 4721"/>
                  <a:gd name="T61" fmla="*/ 49 h 1148"/>
                  <a:gd name="T62" fmla="*/ 1131 w 4721"/>
                  <a:gd name="T63" fmla="*/ 49 h 1148"/>
                  <a:gd name="T64" fmla="*/ 1213 w 4721"/>
                  <a:gd name="T65" fmla="*/ 197 h 1148"/>
                  <a:gd name="T66" fmla="*/ 1147 w 4721"/>
                  <a:gd name="T67" fmla="*/ 328 h 1148"/>
                  <a:gd name="T68" fmla="*/ 1770 w 4721"/>
                  <a:gd name="T69" fmla="*/ 984 h 1148"/>
                  <a:gd name="T70" fmla="*/ 2098 w 4721"/>
                  <a:gd name="T71" fmla="*/ 787 h 1148"/>
                  <a:gd name="T72" fmla="*/ 2491 w 4721"/>
                  <a:gd name="T73" fmla="*/ 394 h 1148"/>
                  <a:gd name="T74" fmla="*/ 2491 w 4721"/>
                  <a:gd name="T75" fmla="*/ 262 h 1148"/>
                  <a:gd name="T76" fmla="*/ 2491 w 4721"/>
                  <a:gd name="T77" fmla="*/ 131 h 1148"/>
                  <a:gd name="T78" fmla="*/ 2622 w 4721"/>
                  <a:gd name="T79" fmla="*/ 0 h 1148"/>
                  <a:gd name="T80" fmla="*/ 2753 w 4721"/>
                  <a:gd name="T81" fmla="*/ 131 h 1148"/>
                  <a:gd name="T82" fmla="*/ 2753 w 4721"/>
                  <a:gd name="T83" fmla="*/ 262 h 1148"/>
                  <a:gd name="T84" fmla="*/ 2753 w 4721"/>
                  <a:gd name="T85" fmla="*/ 394 h 1148"/>
                  <a:gd name="T86" fmla="*/ 3016 w 4721"/>
                  <a:gd name="T87" fmla="*/ 655 h 1148"/>
                  <a:gd name="T88" fmla="*/ 3278 w 4721"/>
                  <a:gd name="T89" fmla="*/ 918 h 1148"/>
                  <a:gd name="T90" fmla="*/ 3409 w 4721"/>
                  <a:gd name="T91" fmla="*/ 1016 h 1148"/>
                  <a:gd name="T92" fmla="*/ 3671 w 4721"/>
                  <a:gd name="T93" fmla="*/ 787 h 1148"/>
                  <a:gd name="T94" fmla="*/ 4065 w 4721"/>
                  <a:gd name="T95" fmla="*/ 394 h 1148"/>
                  <a:gd name="T96" fmla="*/ 4065 w 4721"/>
                  <a:gd name="T97" fmla="*/ 262 h 1148"/>
                  <a:gd name="T98" fmla="*/ 4065 w 4721"/>
                  <a:gd name="T99" fmla="*/ 131 h 1148"/>
                  <a:gd name="T100" fmla="*/ 4196 w 4721"/>
                  <a:gd name="T101" fmla="*/ 0 h 1148"/>
                  <a:gd name="T102" fmla="*/ 4327 w 4721"/>
                  <a:gd name="T103" fmla="*/ 131 h 1148"/>
                  <a:gd name="T104" fmla="*/ 4327 w 4721"/>
                  <a:gd name="T105" fmla="*/ 262 h 1148"/>
                  <a:gd name="T106" fmla="*/ 4327 w 4721"/>
                  <a:gd name="T107" fmla="*/ 394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21" h="1148">
                    <a:moveTo>
                      <a:pt x="4229" y="197"/>
                    </a:moveTo>
                    <a:lnTo>
                      <a:pt x="4229" y="197"/>
                    </a:lnTo>
                    <a:cubicBezTo>
                      <a:pt x="4229" y="175"/>
                      <a:pt x="4217" y="164"/>
                      <a:pt x="4196" y="164"/>
                    </a:cubicBezTo>
                    <a:lnTo>
                      <a:pt x="4196" y="164"/>
                    </a:lnTo>
                    <a:cubicBezTo>
                      <a:pt x="4174" y="164"/>
                      <a:pt x="4163" y="175"/>
                      <a:pt x="4163" y="197"/>
                    </a:cubicBezTo>
                    <a:lnTo>
                      <a:pt x="4163" y="197"/>
                    </a:lnTo>
                    <a:cubicBezTo>
                      <a:pt x="4163" y="219"/>
                      <a:pt x="4174" y="230"/>
                      <a:pt x="4196" y="230"/>
                    </a:cubicBezTo>
                    <a:lnTo>
                      <a:pt x="4196" y="230"/>
                    </a:lnTo>
                    <a:cubicBezTo>
                      <a:pt x="4217" y="230"/>
                      <a:pt x="4229" y="219"/>
                      <a:pt x="4229" y="197"/>
                    </a:cubicBezTo>
                    <a:close/>
                    <a:moveTo>
                      <a:pt x="2656" y="197"/>
                    </a:moveTo>
                    <a:lnTo>
                      <a:pt x="2656" y="197"/>
                    </a:lnTo>
                    <a:cubicBezTo>
                      <a:pt x="2656" y="175"/>
                      <a:pt x="2645" y="164"/>
                      <a:pt x="2622" y="164"/>
                    </a:cubicBezTo>
                    <a:lnTo>
                      <a:pt x="2622" y="164"/>
                    </a:lnTo>
                    <a:cubicBezTo>
                      <a:pt x="2601" y="164"/>
                      <a:pt x="2589" y="175"/>
                      <a:pt x="2589" y="197"/>
                    </a:cubicBezTo>
                    <a:lnTo>
                      <a:pt x="2589" y="197"/>
                    </a:lnTo>
                    <a:cubicBezTo>
                      <a:pt x="2589" y="219"/>
                      <a:pt x="2601" y="230"/>
                      <a:pt x="2622" y="230"/>
                    </a:cubicBezTo>
                    <a:lnTo>
                      <a:pt x="2622" y="230"/>
                    </a:lnTo>
                    <a:cubicBezTo>
                      <a:pt x="2645" y="230"/>
                      <a:pt x="2656" y="219"/>
                      <a:pt x="2656" y="197"/>
                    </a:cubicBezTo>
                    <a:close/>
                    <a:moveTo>
                      <a:pt x="1082" y="197"/>
                    </a:moveTo>
                    <a:lnTo>
                      <a:pt x="1082" y="197"/>
                    </a:lnTo>
                    <a:cubicBezTo>
                      <a:pt x="1082" y="175"/>
                      <a:pt x="1071" y="164"/>
                      <a:pt x="1049" y="164"/>
                    </a:cubicBezTo>
                    <a:lnTo>
                      <a:pt x="1049" y="164"/>
                    </a:lnTo>
                    <a:cubicBezTo>
                      <a:pt x="1027" y="164"/>
                      <a:pt x="1017" y="175"/>
                      <a:pt x="1017" y="197"/>
                    </a:cubicBezTo>
                    <a:lnTo>
                      <a:pt x="1017" y="197"/>
                    </a:lnTo>
                    <a:cubicBezTo>
                      <a:pt x="1017" y="219"/>
                      <a:pt x="1027" y="230"/>
                      <a:pt x="1049" y="230"/>
                    </a:cubicBezTo>
                    <a:lnTo>
                      <a:pt x="1049" y="230"/>
                    </a:lnTo>
                    <a:cubicBezTo>
                      <a:pt x="1071" y="230"/>
                      <a:pt x="1082" y="219"/>
                      <a:pt x="1082" y="197"/>
                    </a:cubicBezTo>
                    <a:close/>
                    <a:moveTo>
                      <a:pt x="4524" y="590"/>
                    </a:moveTo>
                    <a:lnTo>
                      <a:pt x="4720" y="787"/>
                    </a:lnTo>
                    <a:lnTo>
                      <a:pt x="4720" y="918"/>
                    </a:lnTo>
                    <a:lnTo>
                      <a:pt x="4655" y="852"/>
                    </a:lnTo>
                    <a:lnTo>
                      <a:pt x="4589" y="787"/>
                    </a:lnTo>
                    <a:lnTo>
                      <a:pt x="4524" y="722"/>
                    </a:lnTo>
                    <a:lnTo>
                      <a:pt x="4458" y="655"/>
                    </a:lnTo>
                    <a:lnTo>
                      <a:pt x="4393" y="590"/>
                    </a:lnTo>
                    <a:lnTo>
                      <a:pt x="4327" y="524"/>
                    </a:lnTo>
                    <a:lnTo>
                      <a:pt x="4261" y="459"/>
                    </a:lnTo>
                    <a:lnTo>
                      <a:pt x="4261" y="459"/>
                    </a:lnTo>
                    <a:cubicBezTo>
                      <a:pt x="4239" y="437"/>
                      <a:pt x="4217" y="426"/>
                      <a:pt x="4196" y="426"/>
                    </a:cubicBezTo>
                    <a:lnTo>
                      <a:pt x="4196" y="426"/>
                    </a:lnTo>
                    <a:cubicBezTo>
                      <a:pt x="4174" y="426"/>
                      <a:pt x="4152" y="437"/>
                      <a:pt x="4131" y="459"/>
                    </a:cubicBezTo>
                    <a:lnTo>
                      <a:pt x="4065" y="524"/>
                    </a:lnTo>
                    <a:lnTo>
                      <a:pt x="3999" y="590"/>
                    </a:lnTo>
                    <a:lnTo>
                      <a:pt x="3933" y="655"/>
                    </a:lnTo>
                    <a:lnTo>
                      <a:pt x="3868" y="722"/>
                    </a:lnTo>
                    <a:lnTo>
                      <a:pt x="3803" y="787"/>
                    </a:lnTo>
                    <a:lnTo>
                      <a:pt x="3737" y="852"/>
                    </a:lnTo>
                    <a:lnTo>
                      <a:pt x="3671" y="918"/>
                    </a:lnTo>
                    <a:lnTo>
                      <a:pt x="3606" y="984"/>
                    </a:lnTo>
                    <a:lnTo>
                      <a:pt x="3540" y="1049"/>
                    </a:lnTo>
                    <a:lnTo>
                      <a:pt x="3475" y="1114"/>
                    </a:lnTo>
                    <a:lnTo>
                      <a:pt x="3475" y="1114"/>
                    </a:lnTo>
                    <a:cubicBezTo>
                      <a:pt x="3453" y="1136"/>
                      <a:pt x="3431" y="1147"/>
                      <a:pt x="3409" y="1147"/>
                    </a:cubicBezTo>
                    <a:lnTo>
                      <a:pt x="3409" y="1147"/>
                    </a:lnTo>
                    <a:cubicBezTo>
                      <a:pt x="3387" y="1147"/>
                      <a:pt x="3365" y="1136"/>
                      <a:pt x="3344" y="1114"/>
                    </a:cubicBezTo>
                    <a:lnTo>
                      <a:pt x="3278" y="1049"/>
                    </a:lnTo>
                    <a:lnTo>
                      <a:pt x="3213" y="984"/>
                    </a:lnTo>
                    <a:lnTo>
                      <a:pt x="3016" y="787"/>
                    </a:lnTo>
                    <a:lnTo>
                      <a:pt x="2950" y="722"/>
                    </a:lnTo>
                    <a:lnTo>
                      <a:pt x="2885" y="655"/>
                    </a:lnTo>
                    <a:lnTo>
                      <a:pt x="2688" y="459"/>
                    </a:lnTo>
                    <a:lnTo>
                      <a:pt x="2688" y="459"/>
                    </a:lnTo>
                    <a:cubicBezTo>
                      <a:pt x="2666" y="437"/>
                      <a:pt x="2645" y="426"/>
                      <a:pt x="2622" y="426"/>
                    </a:cubicBezTo>
                    <a:lnTo>
                      <a:pt x="2622" y="426"/>
                    </a:lnTo>
                    <a:cubicBezTo>
                      <a:pt x="2601" y="426"/>
                      <a:pt x="2579" y="437"/>
                      <a:pt x="2557" y="459"/>
                    </a:cubicBezTo>
                    <a:lnTo>
                      <a:pt x="1901" y="1114"/>
                    </a:lnTo>
                    <a:lnTo>
                      <a:pt x="1901" y="1114"/>
                    </a:lnTo>
                    <a:cubicBezTo>
                      <a:pt x="1879" y="1136"/>
                      <a:pt x="1858" y="1147"/>
                      <a:pt x="1836" y="1147"/>
                    </a:cubicBezTo>
                    <a:lnTo>
                      <a:pt x="1836" y="1147"/>
                    </a:lnTo>
                    <a:cubicBezTo>
                      <a:pt x="1814" y="1147"/>
                      <a:pt x="1792" y="1136"/>
                      <a:pt x="1770" y="1114"/>
                    </a:cubicBezTo>
                    <a:lnTo>
                      <a:pt x="1573" y="918"/>
                    </a:lnTo>
                    <a:lnTo>
                      <a:pt x="1508" y="852"/>
                    </a:lnTo>
                    <a:lnTo>
                      <a:pt x="1442" y="787"/>
                    </a:lnTo>
                    <a:lnTo>
                      <a:pt x="1246" y="590"/>
                    </a:lnTo>
                    <a:lnTo>
                      <a:pt x="1180" y="524"/>
                    </a:lnTo>
                    <a:lnTo>
                      <a:pt x="1115" y="459"/>
                    </a:lnTo>
                    <a:lnTo>
                      <a:pt x="1115" y="459"/>
                    </a:lnTo>
                    <a:cubicBezTo>
                      <a:pt x="1092" y="437"/>
                      <a:pt x="1071" y="426"/>
                      <a:pt x="1049" y="426"/>
                    </a:cubicBezTo>
                    <a:lnTo>
                      <a:pt x="1049" y="426"/>
                    </a:lnTo>
                    <a:cubicBezTo>
                      <a:pt x="1027" y="426"/>
                      <a:pt x="1005" y="437"/>
                      <a:pt x="983" y="459"/>
                    </a:cubicBezTo>
                    <a:lnTo>
                      <a:pt x="918" y="524"/>
                    </a:lnTo>
                    <a:lnTo>
                      <a:pt x="853" y="590"/>
                    </a:lnTo>
                    <a:lnTo>
                      <a:pt x="787" y="655"/>
                    </a:lnTo>
                    <a:lnTo>
                      <a:pt x="721" y="722"/>
                    </a:lnTo>
                    <a:lnTo>
                      <a:pt x="655" y="787"/>
                    </a:lnTo>
                    <a:lnTo>
                      <a:pt x="590" y="852"/>
                    </a:lnTo>
                    <a:lnTo>
                      <a:pt x="525" y="918"/>
                    </a:lnTo>
                    <a:lnTo>
                      <a:pt x="459" y="984"/>
                    </a:lnTo>
                    <a:lnTo>
                      <a:pt x="394" y="1049"/>
                    </a:lnTo>
                    <a:lnTo>
                      <a:pt x="328" y="1114"/>
                    </a:lnTo>
                    <a:lnTo>
                      <a:pt x="328" y="1114"/>
                    </a:lnTo>
                    <a:cubicBezTo>
                      <a:pt x="306" y="1136"/>
                      <a:pt x="284" y="1147"/>
                      <a:pt x="263" y="1147"/>
                    </a:cubicBezTo>
                    <a:lnTo>
                      <a:pt x="263" y="1147"/>
                    </a:lnTo>
                    <a:cubicBezTo>
                      <a:pt x="241" y="1147"/>
                      <a:pt x="219" y="1136"/>
                      <a:pt x="197" y="1114"/>
                    </a:cubicBezTo>
                    <a:lnTo>
                      <a:pt x="131" y="1049"/>
                    </a:lnTo>
                    <a:lnTo>
                      <a:pt x="66" y="984"/>
                    </a:lnTo>
                    <a:lnTo>
                      <a:pt x="0" y="918"/>
                    </a:lnTo>
                    <a:lnTo>
                      <a:pt x="0" y="787"/>
                    </a:lnTo>
                    <a:lnTo>
                      <a:pt x="66" y="852"/>
                    </a:lnTo>
                    <a:lnTo>
                      <a:pt x="131" y="918"/>
                    </a:lnTo>
                    <a:lnTo>
                      <a:pt x="197" y="984"/>
                    </a:lnTo>
                    <a:lnTo>
                      <a:pt x="197" y="984"/>
                    </a:lnTo>
                    <a:cubicBezTo>
                      <a:pt x="219" y="1005"/>
                      <a:pt x="241" y="1016"/>
                      <a:pt x="263" y="1016"/>
                    </a:cubicBezTo>
                    <a:lnTo>
                      <a:pt x="263" y="1016"/>
                    </a:lnTo>
                    <a:cubicBezTo>
                      <a:pt x="284" y="1016"/>
                      <a:pt x="306" y="1005"/>
                      <a:pt x="328" y="984"/>
                    </a:cubicBezTo>
                    <a:lnTo>
                      <a:pt x="394" y="918"/>
                    </a:lnTo>
                    <a:lnTo>
                      <a:pt x="459" y="852"/>
                    </a:lnTo>
                    <a:lnTo>
                      <a:pt x="525" y="787"/>
                    </a:lnTo>
                    <a:lnTo>
                      <a:pt x="590" y="722"/>
                    </a:lnTo>
                    <a:lnTo>
                      <a:pt x="655" y="655"/>
                    </a:lnTo>
                    <a:lnTo>
                      <a:pt x="721" y="590"/>
                    </a:lnTo>
                    <a:lnTo>
                      <a:pt x="787" y="524"/>
                    </a:lnTo>
                    <a:lnTo>
                      <a:pt x="853" y="459"/>
                    </a:lnTo>
                    <a:lnTo>
                      <a:pt x="918" y="394"/>
                    </a:lnTo>
                    <a:lnTo>
                      <a:pt x="918" y="394"/>
                    </a:lnTo>
                    <a:cubicBezTo>
                      <a:pt x="940" y="371"/>
                      <a:pt x="951" y="349"/>
                      <a:pt x="951" y="328"/>
                    </a:cubicBezTo>
                    <a:lnTo>
                      <a:pt x="951" y="328"/>
                    </a:lnTo>
                    <a:cubicBezTo>
                      <a:pt x="951" y="306"/>
                      <a:pt x="940" y="284"/>
                      <a:pt x="918" y="262"/>
                    </a:cubicBezTo>
                    <a:lnTo>
                      <a:pt x="918" y="262"/>
                    </a:lnTo>
                    <a:cubicBezTo>
                      <a:pt x="896" y="241"/>
                      <a:pt x="886" y="219"/>
                      <a:pt x="886" y="197"/>
                    </a:cubicBezTo>
                    <a:lnTo>
                      <a:pt x="886" y="197"/>
                    </a:lnTo>
                    <a:cubicBezTo>
                      <a:pt x="886" y="175"/>
                      <a:pt x="896" y="153"/>
                      <a:pt x="918" y="131"/>
                    </a:cubicBezTo>
                    <a:lnTo>
                      <a:pt x="918" y="131"/>
                    </a:lnTo>
                    <a:cubicBezTo>
                      <a:pt x="940" y="109"/>
                      <a:pt x="956" y="82"/>
                      <a:pt x="967" y="49"/>
                    </a:cubicBezTo>
                    <a:lnTo>
                      <a:pt x="967" y="49"/>
                    </a:lnTo>
                    <a:cubicBezTo>
                      <a:pt x="978" y="17"/>
                      <a:pt x="1005" y="0"/>
                      <a:pt x="1049" y="0"/>
                    </a:cubicBezTo>
                    <a:lnTo>
                      <a:pt x="1049" y="0"/>
                    </a:lnTo>
                    <a:cubicBezTo>
                      <a:pt x="1092" y="0"/>
                      <a:pt x="1120" y="17"/>
                      <a:pt x="1131" y="49"/>
                    </a:cubicBezTo>
                    <a:lnTo>
                      <a:pt x="1131" y="49"/>
                    </a:lnTo>
                    <a:cubicBezTo>
                      <a:pt x="1142" y="82"/>
                      <a:pt x="1158" y="109"/>
                      <a:pt x="1180" y="131"/>
                    </a:cubicBezTo>
                    <a:lnTo>
                      <a:pt x="1180" y="131"/>
                    </a:lnTo>
                    <a:cubicBezTo>
                      <a:pt x="1202" y="153"/>
                      <a:pt x="1213" y="175"/>
                      <a:pt x="1213" y="197"/>
                    </a:cubicBezTo>
                    <a:lnTo>
                      <a:pt x="1213" y="197"/>
                    </a:lnTo>
                    <a:cubicBezTo>
                      <a:pt x="1213" y="219"/>
                      <a:pt x="1202" y="241"/>
                      <a:pt x="1180" y="262"/>
                    </a:cubicBezTo>
                    <a:lnTo>
                      <a:pt x="1180" y="262"/>
                    </a:lnTo>
                    <a:cubicBezTo>
                      <a:pt x="1158" y="284"/>
                      <a:pt x="1147" y="306"/>
                      <a:pt x="1147" y="328"/>
                    </a:cubicBezTo>
                    <a:lnTo>
                      <a:pt x="1147" y="328"/>
                    </a:lnTo>
                    <a:cubicBezTo>
                      <a:pt x="1147" y="349"/>
                      <a:pt x="1158" y="371"/>
                      <a:pt x="1180" y="394"/>
                    </a:cubicBezTo>
                    <a:lnTo>
                      <a:pt x="1770" y="984"/>
                    </a:lnTo>
                    <a:lnTo>
                      <a:pt x="1770" y="984"/>
                    </a:lnTo>
                    <a:cubicBezTo>
                      <a:pt x="1792" y="1005"/>
                      <a:pt x="1814" y="1016"/>
                      <a:pt x="1836" y="1016"/>
                    </a:cubicBezTo>
                    <a:lnTo>
                      <a:pt x="1836" y="1016"/>
                    </a:lnTo>
                    <a:cubicBezTo>
                      <a:pt x="1858" y="1016"/>
                      <a:pt x="1879" y="1005"/>
                      <a:pt x="1901" y="984"/>
                    </a:cubicBezTo>
                    <a:lnTo>
                      <a:pt x="2098" y="787"/>
                    </a:lnTo>
                    <a:lnTo>
                      <a:pt x="2164" y="722"/>
                    </a:lnTo>
                    <a:lnTo>
                      <a:pt x="2229" y="655"/>
                    </a:lnTo>
                    <a:lnTo>
                      <a:pt x="2426" y="459"/>
                    </a:lnTo>
                    <a:lnTo>
                      <a:pt x="2491" y="394"/>
                    </a:lnTo>
                    <a:lnTo>
                      <a:pt x="2491" y="394"/>
                    </a:lnTo>
                    <a:cubicBezTo>
                      <a:pt x="2513" y="371"/>
                      <a:pt x="2524" y="349"/>
                      <a:pt x="2524" y="328"/>
                    </a:cubicBezTo>
                    <a:lnTo>
                      <a:pt x="2524" y="328"/>
                    </a:lnTo>
                    <a:cubicBezTo>
                      <a:pt x="2524" y="306"/>
                      <a:pt x="2513" y="284"/>
                      <a:pt x="2491" y="262"/>
                    </a:cubicBezTo>
                    <a:lnTo>
                      <a:pt x="2491" y="262"/>
                    </a:lnTo>
                    <a:cubicBezTo>
                      <a:pt x="2469" y="241"/>
                      <a:pt x="2459" y="219"/>
                      <a:pt x="2459" y="197"/>
                    </a:cubicBezTo>
                    <a:lnTo>
                      <a:pt x="2459" y="197"/>
                    </a:lnTo>
                    <a:cubicBezTo>
                      <a:pt x="2459" y="175"/>
                      <a:pt x="2469" y="153"/>
                      <a:pt x="2491" y="131"/>
                    </a:cubicBezTo>
                    <a:lnTo>
                      <a:pt x="2491" y="131"/>
                    </a:lnTo>
                    <a:cubicBezTo>
                      <a:pt x="2513" y="109"/>
                      <a:pt x="2530" y="82"/>
                      <a:pt x="2540" y="49"/>
                    </a:cubicBezTo>
                    <a:lnTo>
                      <a:pt x="2540" y="49"/>
                    </a:lnTo>
                    <a:cubicBezTo>
                      <a:pt x="2551" y="17"/>
                      <a:pt x="2579" y="0"/>
                      <a:pt x="2622" y="0"/>
                    </a:cubicBezTo>
                    <a:lnTo>
                      <a:pt x="2622" y="0"/>
                    </a:lnTo>
                    <a:cubicBezTo>
                      <a:pt x="2666" y="0"/>
                      <a:pt x="2693" y="17"/>
                      <a:pt x="2704" y="49"/>
                    </a:cubicBezTo>
                    <a:lnTo>
                      <a:pt x="2704" y="49"/>
                    </a:lnTo>
                    <a:cubicBezTo>
                      <a:pt x="2715" y="82"/>
                      <a:pt x="2732" y="109"/>
                      <a:pt x="2753" y="131"/>
                    </a:cubicBezTo>
                    <a:lnTo>
                      <a:pt x="2753" y="131"/>
                    </a:lnTo>
                    <a:cubicBezTo>
                      <a:pt x="2775" y="153"/>
                      <a:pt x="2786" y="175"/>
                      <a:pt x="2786" y="197"/>
                    </a:cubicBezTo>
                    <a:lnTo>
                      <a:pt x="2786" y="197"/>
                    </a:lnTo>
                    <a:cubicBezTo>
                      <a:pt x="2786" y="219"/>
                      <a:pt x="2775" y="241"/>
                      <a:pt x="2753" y="262"/>
                    </a:cubicBezTo>
                    <a:lnTo>
                      <a:pt x="2753" y="262"/>
                    </a:lnTo>
                    <a:cubicBezTo>
                      <a:pt x="2732" y="284"/>
                      <a:pt x="2721" y="306"/>
                      <a:pt x="2721" y="328"/>
                    </a:cubicBezTo>
                    <a:lnTo>
                      <a:pt x="2721" y="328"/>
                    </a:lnTo>
                    <a:cubicBezTo>
                      <a:pt x="2721" y="349"/>
                      <a:pt x="2732" y="371"/>
                      <a:pt x="2753" y="394"/>
                    </a:cubicBezTo>
                    <a:lnTo>
                      <a:pt x="2820" y="459"/>
                    </a:lnTo>
                    <a:lnTo>
                      <a:pt x="2885" y="524"/>
                    </a:lnTo>
                    <a:lnTo>
                      <a:pt x="2950" y="590"/>
                    </a:lnTo>
                    <a:lnTo>
                      <a:pt x="3016" y="655"/>
                    </a:lnTo>
                    <a:lnTo>
                      <a:pt x="3081" y="722"/>
                    </a:lnTo>
                    <a:lnTo>
                      <a:pt x="3148" y="787"/>
                    </a:lnTo>
                    <a:lnTo>
                      <a:pt x="3213" y="852"/>
                    </a:lnTo>
                    <a:lnTo>
                      <a:pt x="3278" y="918"/>
                    </a:lnTo>
                    <a:lnTo>
                      <a:pt x="3344" y="984"/>
                    </a:lnTo>
                    <a:lnTo>
                      <a:pt x="3344" y="984"/>
                    </a:lnTo>
                    <a:cubicBezTo>
                      <a:pt x="3365" y="1005"/>
                      <a:pt x="3387" y="1016"/>
                      <a:pt x="3409" y="1016"/>
                    </a:cubicBezTo>
                    <a:lnTo>
                      <a:pt x="3409" y="1016"/>
                    </a:lnTo>
                    <a:cubicBezTo>
                      <a:pt x="3431" y="1016"/>
                      <a:pt x="3453" y="1005"/>
                      <a:pt x="3475" y="984"/>
                    </a:cubicBezTo>
                    <a:lnTo>
                      <a:pt x="3540" y="918"/>
                    </a:lnTo>
                    <a:lnTo>
                      <a:pt x="3606" y="852"/>
                    </a:lnTo>
                    <a:lnTo>
                      <a:pt x="3671" y="787"/>
                    </a:lnTo>
                    <a:lnTo>
                      <a:pt x="3868" y="590"/>
                    </a:lnTo>
                    <a:lnTo>
                      <a:pt x="3933" y="524"/>
                    </a:lnTo>
                    <a:lnTo>
                      <a:pt x="3999" y="459"/>
                    </a:lnTo>
                    <a:lnTo>
                      <a:pt x="4065" y="394"/>
                    </a:lnTo>
                    <a:lnTo>
                      <a:pt x="4065" y="394"/>
                    </a:lnTo>
                    <a:cubicBezTo>
                      <a:pt x="4086" y="371"/>
                      <a:pt x="4097" y="349"/>
                      <a:pt x="4097" y="328"/>
                    </a:cubicBezTo>
                    <a:lnTo>
                      <a:pt x="4097" y="328"/>
                    </a:lnTo>
                    <a:cubicBezTo>
                      <a:pt x="4097" y="306"/>
                      <a:pt x="4086" y="284"/>
                      <a:pt x="4065" y="262"/>
                    </a:cubicBezTo>
                    <a:lnTo>
                      <a:pt x="4065" y="262"/>
                    </a:lnTo>
                    <a:cubicBezTo>
                      <a:pt x="4042" y="241"/>
                      <a:pt x="4032" y="219"/>
                      <a:pt x="4032" y="197"/>
                    </a:cubicBezTo>
                    <a:lnTo>
                      <a:pt x="4032" y="197"/>
                    </a:lnTo>
                    <a:cubicBezTo>
                      <a:pt x="4032" y="175"/>
                      <a:pt x="4042" y="153"/>
                      <a:pt x="4065" y="131"/>
                    </a:cubicBezTo>
                    <a:lnTo>
                      <a:pt x="4065" y="131"/>
                    </a:lnTo>
                    <a:cubicBezTo>
                      <a:pt x="4086" y="109"/>
                      <a:pt x="4103" y="82"/>
                      <a:pt x="4114" y="49"/>
                    </a:cubicBezTo>
                    <a:lnTo>
                      <a:pt x="4114" y="49"/>
                    </a:lnTo>
                    <a:cubicBezTo>
                      <a:pt x="4125" y="17"/>
                      <a:pt x="4152" y="0"/>
                      <a:pt x="4196" y="0"/>
                    </a:cubicBezTo>
                    <a:lnTo>
                      <a:pt x="4196" y="0"/>
                    </a:lnTo>
                    <a:cubicBezTo>
                      <a:pt x="4239" y="0"/>
                      <a:pt x="4267" y="17"/>
                      <a:pt x="4278" y="49"/>
                    </a:cubicBezTo>
                    <a:lnTo>
                      <a:pt x="4278" y="49"/>
                    </a:lnTo>
                    <a:cubicBezTo>
                      <a:pt x="4288" y="82"/>
                      <a:pt x="4305" y="109"/>
                      <a:pt x="4327" y="131"/>
                    </a:cubicBezTo>
                    <a:lnTo>
                      <a:pt x="4327" y="131"/>
                    </a:lnTo>
                    <a:cubicBezTo>
                      <a:pt x="4349" y="153"/>
                      <a:pt x="4360" y="175"/>
                      <a:pt x="4360" y="197"/>
                    </a:cubicBezTo>
                    <a:lnTo>
                      <a:pt x="4360" y="197"/>
                    </a:lnTo>
                    <a:cubicBezTo>
                      <a:pt x="4360" y="219"/>
                      <a:pt x="4349" y="241"/>
                      <a:pt x="4327" y="262"/>
                    </a:cubicBezTo>
                    <a:lnTo>
                      <a:pt x="4327" y="262"/>
                    </a:lnTo>
                    <a:cubicBezTo>
                      <a:pt x="4305" y="284"/>
                      <a:pt x="4294" y="306"/>
                      <a:pt x="4294" y="328"/>
                    </a:cubicBezTo>
                    <a:lnTo>
                      <a:pt x="4294" y="328"/>
                    </a:lnTo>
                    <a:cubicBezTo>
                      <a:pt x="4294" y="349"/>
                      <a:pt x="4305" y="371"/>
                      <a:pt x="4327" y="394"/>
                    </a:cubicBezTo>
                    <a:lnTo>
                      <a:pt x="4393" y="459"/>
                    </a:lnTo>
                    <a:lnTo>
                      <a:pt x="4458" y="524"/>
                    </a:lnTo>
                    <a:lnTo>
                      <a:pt x="4524" y="5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B7141B3-E17A-41D5-BEA2-06F3ED6D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17" y="935587"/>
            <a:ext cx="1580699" cy="30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8F7B3B-D9FC-4E7C-8391-4D052C36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5" y="935588"/>
            <a:ext cx="1709225" cy="3038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F0DBFBD-9ECE-4901-9206-8F22B6F76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82" y="963892"/>
            <a:ext cx="1631123" cy="30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F61B3289-B239-472A-9414-3DB755955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823" y="885405"/>
            <a:ext cx="1402338" cy="30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31F83E-CFCA-4BCA-99E2-B7AB528660B4}"/>
              </a:ext>
            </a:extLst>
          </p:cNvPr>
          <p:cNvSpPr txBox="1"/>
          <p:nvPr/>
        </p:nvSpPr>
        <p:spPr>
          <a:xfrm>
            <a:off x="455018" y="4843208"/>
            <a:ext cx="170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E2E34"/>
                </a:solidFill>
                <a:latin typeface="EucrosiaUPC" panose="02020603050405020304" pitchFamily="18" charset="-34"/>
                <a:ea typeface="Nunito Bold" charset="0"/>
                <a:cs typeface="EucrosiaUPC" panose="02020603050405020304" pitchFamily="18" charset="-34"/>
              </a:rPr>
              <a:t>MAINSCREEN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BE2E34"/>
              </a:solidFill>
              <a:effectLst/>
              <a:uLnTx/>
              <a:uFillTx/>
              <a:latin typeface="EucrosiaUPC" panose="02020603050405020304" pitchFamily="18" charset="-34"/>
              <a:ea typeface="Nunito Bold" charset="0"/>
              <a:cs typeface="EucrosiaUPC" panose="02020603050405020304" pitchFamily="18" charset="-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1AE174-E3D3-4D85-B501-5DC67539143A}"/>
              </a:ext>
            </a:extLst>
          </p:cNvPr>
          <p:cNvSpPr txBox="1"/>
          <p:nvPr/>
        </p:nvSpPr>
        <p:spPr>
          <a:xfrm>
            <a:off x="3278592" y="4695833"/>
            <a:ext cx="215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EucrosiaUPC" panose="02020603050405020304" pitchFamily="18" charset="-34"/>
                <a:ea typeface="Nunito Bold" charset="0"/>
                <a:cs typeface="EucrosiaUPC" panose="02020603050405020304" pitchFamily="18" charset="-34"/>
              </a:rPr>
              <a:t>ADDING MONEY TO THE WALLET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AE74C5-0141-4A8E-BDD3-5C1A5E27BBE9}"/>
              </a:ext>
            </a:extLst>
          </p:cNvPr>
          <p:cNvSpPr txBox="1"/>
          <p:nvPr/>
        </p:nvSpPr>
        <p:spPr>
          <a:xfrm>
            <a:off x="6637824" y="4814931"/>
            <a:ext cx="170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EucrosiaUPC" panose="02020603050405020304" pitchFamily="18" charset="-34"/>
                <a:ea typeface="Nunito Bold" charset="0"/>
                <a:cs typeface="EucrosiaUPC" panose="02020603050405020304" pitchFamily="18" charset="-34"/>
              </a:rPr>
              <a:t>PAYING TO THE 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359CB-D378-4313-B7DE-63206799EB46}"/>
              </a:ext>
            </a:extLst>
          </p:cNvPr>
          <p:cNvSpPr txBox="1"/>
          <p:nvPr/>
        </p:nvSpPr>
        <p:spPr>
          <a:xfrm>
            <a:off x="9872638" y="4839082"/>
            <a:ext cx="170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EucrosiaUPC" panose="02020603050405020304" pitchFamily="18" charset="-34"/>
                <a:ea typeface="Nunito Bold" charset="0"/>
                <a:cs typeface="EucrosiaUPC" panose="02020603050405020304" pitchFamily="18" charset="-34"/>
              </a:rPr>
              <a:t>QR GENERATION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0D81BA-FCF5-46DA-8FDB-18F96BC354B6}"/>
              </a:ext>
            </a:extLst>
          </p:cNvPr>
          <p:cNvCxnSpPr/>
          <p:nvPr/>
        </p:nvCxnSpPr>
        <p:spPr>
          <a:xfrm>
            <a:off x="2164244" y="1913206"/>
            <a:ext cx="1327600" cy="182160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F260DF0-1BC6-4EBC-BA2C-5CF6F0EFCD5E}"/>
              </a:ext>
            </a:extLst>
          </p:cNvPr>
          <p:cNvCxnSpPr/>
          <p:nvPr/>
        </p:nvCxnSpPr>
        <p:spPr>
          <a:xfrm>
            <a:off x="5167556" y="1952399"/>
            <a:ext cx="1327600" cy="182160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389C7B8-F09C-435C-AE19-8272E5EF98DA}"/>
              </a:ext>
            </a:extLst>
          </p:cNvPr>
          <p:cNvCxnSpPr/>
          <p:nvPr/>
        </p:nvCxnSpPr>
        <p:spPr>
          <a:xfrm>
            <a:off x="8312200" y="1953451"/>
            <a:ext cx="1327600" cy="182160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52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658795" y="157371"/>
            <a:ext cx="865384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latin typeface="Calibri" pitchFamily="34" charset="0"/>
                <a:cs typeface="Calibri" pitchFamily="34" charset="0"/>
              </a:rPr>
              <a:t>VIDEO LINK:</a:t>
            </a:r>
          </a:p>
          <a:p>
            <a:r>
              <a:rPr lang="en-US" sz="4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 Tube: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hlinkClick r:id="rId3"/>
              </a:rPr>
              <a:t>https://youtu.be/BHV--yANxZU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b="1" i="1" u="sng" dirty="0">
                <a:latin typeface="Calibri" pitchFamily="34" charset="0"/>
                <a:cs typeface="Calibri" pitchFamily="34" charset="0"/>
              </a:rPr>
              <a:t>APP LINK:</a:t>
            </a:r>
          </a:p>
          <a:p>
            <a:r>
              <a:rPr lang="en-US" sz="4400" dirty="0">
                <a:latin typeface="Calibri" pitchFamily="34" charset="0"/>
                <a:cs typeface="Calibri" pitchFamily="34" charset="0"/>
                <a:hlinkClick r:id="rId4"/>
              </a:rPr>
              <a:t>https://drive.google.com/file/d/1N_jm0q0vl_yzbZds0cKyhWJ9PwpZqaKy/view?usp=sharing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  <a:p>
            <a:endParaRPr lang="en-US" sz="4400" b="1" i="1" u="sng" dirty="0">
              <a:latin typeface="Calibri" pitchFamily="34" charset="0"/>
              <a:cs typeface="Calibri" pitchFamily="34" charset="0"/>
            </a:endParaRPr>
          </a:p>
          <a:p>
            <a:endParaRPr lang="en-US" sz="4400" b="1" i="1" u="sng" dirty="0">
              <a:latin typeface="Calibri" pitchFamily="34" charset="0"/>
              <a:cs typeface="Calibri" pitchFamily="34" charset="0"/>
            </a:endParaRPr>
          </a:p>
          <a:p>
            <a:endParaRPr lang="en-US" sz="4400" dirty="0">
              <a:latin typeface="Calibri" pitchFamily="34" charset="0"/>
              <a:cs typeface="Calibri" pitchFamily="34" charset="0"/>
            </a:endParaRPr>
          </a:p>
          <a:p>
            <a:endParaRPr lang="en-US" sz="4400" dirty="0">
              <a:latin typeface="Calibri" pitchFamily="34" charset="0"/>
              <a:cs typeface="Calibri" pitchFamily="34" charset="0"/>
            </a:endParaRPr>
          </a:p>
          <a:p>
            <a:endParaRPr lang="en-US" sz="4000" b="1" spc="253" dirty="0">
              <a:solidFill>
                <a:schemeClr val="bg1"/>
              </a:solidFill>
              <a:latin typeface="Encode Sans SemiBold" pitchFamily="2" charset="77"/>
              <a:ea typeface="Nunito Bold" charset="0"/>
              <a:cs typeface="Nunito Bold" charset="0"/>
            </a:endParaRPr>
          </a:p>
          <a:p>
            <a:endParaRPr lang="en-US" sz="4000" b="1" spc="253" dirty="0">
              <a:solidFill>
                <a:schemeClr val="tx2"/>
              </a:solidFill>
              <a:latin typeface="Encode Sans SemiBold" pitchFamily="2" charset="77"/>
              <a:ea typeface="Nunito Bold" charset="0"/>
              <a:cs typeface="Nunito Bold" charset="0"/>
            </a:endParaRP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0BF4D1FC-97A5-E345-BF58-7EF0828520A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-5094868" y="2672861"/>
            <a:ext cx="12600000" cy="1969477"/>
            <a:chOff x="1054100" y="72552"/>
            <a:chExt cx="6797675" cy="1250950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E075A65-F0EF-EA49-9D7A-733CD84B5D81}"/>
                </a:ext>
              </a:extLst>
            </p:cNvPr>
            <p:cNvGrpSpPr/>
            <p:nvPr/>
          </p:nvGrpSpPr>
          <p:grpSpPr>
            <a:xfrm>
              <a:off x="1054100" y="72552"/>
              <a:ext cx="1700213" cy="1250950"/>
              <a:chOff x="1054100" y="550863"/>
              <a:chExt cx="1700213" cy="1250950"/>
            </a:xfrm>
          </p:grpSpPr>
          <p:sp>
            <p:nvSpPr>
              <p:cNvPr id="437" name="Freeform 27">
                <a:extLst>
                  <a:ext uri="{FF2B5EF4-FFF2-40B4-BE49-F238E27FC236}">
                    <a16:creationId xmlns:a16="http://schemas.microsoft.com/office/drawing/2014/main" id="{1FBE59CC-A3FB-A540-950A-71E520F2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1400175"/>
                <a:ext cx="1700213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7 w 4721"/>
                  <a:gd name="T9" fmla="*/ 426 h 1115"/>
                  <a:gd name="T10" fmla="*/ 3541 w 4721"/>
                  <a:gd name="T11" fmla="*/ 229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1 w 4721"/>
                  <a:gd name="T17" fmla="*/ 164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2 h 1115"/>
                  <a:gd name="T24" fmla="*/ 1705 w 4721"/>
                  <a:gd name="T25" fmla="*/ 0 h 1115"/>
                  <a:gd name="T26" fmla="*/ 1509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7 h 1115"/>
                  <a:gd name="T34" fmla="*/ 853 w 4721"/>
                  <a:gd name="T35" fmla="*/ 687 h 1115"/>
                  <a:gd name="T36" fmla="*/ 656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3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7 w 4721"/>
                  <a:gd name="T65" fmla="*/ 1082 h 1115"/>
                  <a:gd name="T66" fmla="*/ 2754 w 4721"/>
                  <a:gd name="T67" fmla="*/ 884 h 1115"/>
                  <a:gd name="T68" fmla="*/ 2950 w 4721"/>
                  <a:gd name="T69" fmla="*/ 687 h 1115"/>
                  <a:gd name="T70" fmla="*/ 3148 w 4721"/>
                  <a:gd name="T71" fmla="*/ 491 h 1115"/>
                  <a:gd name="T72" fmla="*/ 3278 w 4721"/>
                  <a:gd name="T73" fmla="*/ 393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7"/>
                    </a:lnTo>
                    <a:lnTo>
                      <a:pt x="4131" y="687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7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4"/>
                    </a:lnTo>
                    <a:lnTo>
                      <a:pt x="3541" y="229"/>
                    </a:lnTo>
                    <a:lnTo>
                      <a:pt x="3475" y="164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5" y="10"/>
                      <a:pt x="3213" y="32"/>
                    </a:cubicBezTo>
                    <a:lnTo>
                      <a:pt x="3148" y="98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7" y="687"/>
                    </a:lnTo>
                    <a:lnTo>
                      <a:pt x="2557" y="687"/>
                    </a:lnTo>
                    <a:cubicBezTo>
                      <a:pt x="2536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8" y="710"/>
                      <a:pt x="2426" y="687"/>
                    </a:cubicBezTo>
                    <a:lnTo>
                      <a:pt x="1771" y="32"/>
                    </a:lnTo>
                    <a:lnTo>
                      <a:pt x="1771" y="32"/>
                    </a:lnTo>
                    <a:cubicBezTo>
                      <a:pt x="1749" y="10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0"/>
                      <a:pt x="1639" y="32"/>
                    </a:cubicBezTo>
                    <a:lnTo>
                      <a:pt x="1574" y="98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2"/>
                    </a:lnTo>
                    <a:lnTo>
                      <a:pt x="983" y="687"/>
                    </a:lnTo>
                    <a:lnTo>
                      <a:pt x="983" y="687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5" y="710"/>
                      <a:pt x="853" y="687"/>
                    </a:cubicBezTo>
                    <a:lnTo>
                      <a:pt x="787" y="622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8"/>
                    </a:lnTo>
                    <a:lnTo>
                      <a:pt x="198" y="32"/>
                    </a:lnTo>
                    <a:lnTo>
                      <a:pt x="198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6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2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7" y="622"/>
                    </a:lnTo>
                    <a:lnTo>
                      <a:pt x="2033" y="687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6" y="1103"/>
                      <a:pt x="2557" y="1082"/>
                    </a:cubicBezTo>
                    <a:lnTo>
                      <a:pt x="2623" y="1016"/>
                    </a:lnTo>
                    <a:lnTo>
                      <a:pt x="2688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7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1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7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8" name="Freeform 28">
                <a:extLst>
                  <a:ext uri="{FF2B5EF4-FFF2-40B4-BE49-F238E27FC236}">
                    <a16:creationId xmlns:a16="http://schemas.microsoft.com/office/drawing/2014/main" id="{CAD97A54-BEFE-AA4A-9714-C56FB03AD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889000"/>
                <a:ext cx="1700213" cy="401638"/>
              </a:xfrm>
              <a:custGeom>
                <a:avLst/>
                <a:gdLst>
                  <a:gd name="T0" fmla="*/ 4524 w 4721"/>
                  <a:gd name="T1" fmla="*/ 295 h 1116"/>
                  <a:gd name="T2" fmla="*/ 4196 w 4721"/>
                  <a:gd name="T3" fmla="*/ 623 h 1116"/>
                  <a:gd name="T4" fmla="*/ 4065 w 4721"/>
                  <a:gd name="T5" fmla="*/ 721 h 1116"/>
                  <a:gd name="T6" fmla="*/ 3933 w 4721"/>
                  <a:gd name="T7" fmla="*/ 623 h 1116"/>
                  <a:gd name="T8" fmla="*/ 3737 w 4721"/>
                  <a:gd name="T9" fmla="*/ 427 h 1116"/>
                  <a:gd name="T10" fmla="*/ 3541 w 4721"/>
                  <a:gd name="T11" fmla="*/ 229 h 1116"/>
                  <a:gd name="T12" fmla="*/ 3344 w 4721"/>
                  <a:gd name="T13" fmla="*/ 33 h 1116"/>
                  <a:gd name="T14" fmla="*/ 3278 w 4721"/>
                  <a:gd name="T15" fmla="*/ 0 h 1116"/>
                  <a:gd name="T16" fmla="*/ 3081 w 4721"/>
                  <a:gd name="T17" fmla="*/ 164 h 1116"/>
                  <a:gd name="T18" fmla="*/ 2754 w 4721"/>
                  <a:gd name="T19" fmla="*/ 492 h 1116"/>
                  <a:gd name="T20" fmla="*/ 2492 w 4721"/>
                  <a:gd name="T21" fmla="*/ 721 h 1116"/>
                  <a:gd name="T22" fmla="*/ 1771 w 4721"/>
                  <a:gd name="T23" fmla="*/ 33 h 1116"/>
                  <a:gd name="T24" fmla="*/ 1705 w 4721"/>
                  <a:gd name="T25" fmla="*/ 0 h 1116"/>
                  <a:gd name="T26" fmla="*/ 1509 w 4721"/>
                  <a:gd name="T27" fmla="*/ 164 h 1116"/>
                  <a:gd name="T28" fmla="*/ 1311 w 4721"/>
                  <a:gd name="T29" fmla="*/ 360 h 1116"/>
                  <a:gd name="T30" fmla="*/ 1115 w 4721"/>
                  <a:gd name="T31" fmla="*/ 557 h 1116"/>
                  <a:gd name="T32" fmla="*/ 983 w 4721"/>
                  <a:gd name="T33" fmla="*/ 689 h 1116"/>
                  <a:gd name="T34" fmla="*/ 853 w 4721"/>
                  <a:gd name="T35" fmla="*/ 689 h 1116"/>
                  <a:gd name="T36" fmla="*/ 656 w 4721"/>
                  <a:gd name="T37" fmla="*/ 492 h 1116"/>
                  <a:gd name="T38" fmla="*/ 459 w 4721"/>
                  <a:gd name="T39" fmla="*/ 295 h 1116"/>
                  <a:gd name="T40" fmla="*/ 263 w 4721"/>
                  <a:gd name="T41" fmla="*/ 99 h 1116"/>
                  <a:gd name="T42" fmla="*/ 131 w 4721"/>
                  <a:gd name="T43" fmla="*/ 0 h 1116"/>
                  <a:gd name="T44" fmla="*/ 0 w 4721"/>
                  <a:gd name="T45" fmla="*/ 99 h 1116"/>
                  <a:gd name="T46" fmla="*/ 66 w 4721"/>
                  <a:gd name="T47" fmla="*/ 427 h 1116"/>
                  <a:gd name="T48" fmla="*/ 198 w 4721"/>
                  <a:gd name="T49" fmla="*/ 427 h 1116"/>
                  <a:gd name="T50" fmla="*/ 918 w 4721"/>
                  <a:gd name="T51" fmla="*/ 1115 h 1116"/>
                  <a:gd name="T52" fmla="*/ 1639 w 4721"/>
                  <a:gd name="T53" fmla="*/ 427 h 1116"/>
                  <a:gd name="T54" fmla="*/ 1705 w 4721"/>
                  <a:gd name="T55" fmla="*/ 393 h 1116"/>
                  <a:gd name="T56" fmla="*/ 1901 w 4721"/>
                  <a:gd name="T57" fmla="*/ 557 h 1116"/>
                  <a:gd name="T58" fmla="*/ 2098 w 4721"/>
                  <a:gd name="T59" fmla="*/ 755 h 1116"/>
                  <a:gd name="T60" fmla="*/ 2295 w 4721"/>
                  <a:gd name="T61" fmla="*/ 951 h 1116"/>
                  <a:gd name="T62" fmla="*/ 2426 w 4721"/>
                  <a:gd name="T63" fmla="*/ 1082 h 1116"/>
                  <a:gd name="T64" fmla="*/ 2557 w 4721"/>
                  <a:gd name="T65" fmla="*/ 1082 h 1116"/>
                  <a:gd name="T66" fmla="*/ 2754 w 4721"/>
                  <a:gd name="T67" fmla="*/ 885 h 1116"/>
                  <a:gd name="T68" fmla="*/ 2950 w 4721"/>
                  <a:gd name="T69" fmla="*/ 689 h 1116"/>
                  <a:gd name="T70" fmla="*/ 3148 w 4721"/>
                  <a:gd name="T71" fmla="*/ 492 h 1116"/>
                  <a:gd name="T72" fmla="*/ 3278 w 4721"/>
                  <a:gd name="T73" fmla="*/ 393 h 1116"/>
                  <a:gd name="T74" fmla="*/ 3409 w 4721"/>
                  <a:gd name="T75" fmla="*/ 492 h 1116"/>
                  <a:gd name="T76" fmla="*/ 3737 w 4721"/>
                  <a:gd name="T77" fmla="*/ 820 h 1116"/>
                  <a:gd name="T78" fmla="*/ 4000 w 4721"/>
                  <a:gd name="T79" fmla="*/ 1082 h 1116"/>
                  <a:gd name="T80" fmla="*/ 4065 w 4721"/>
                  <a:gd name="T81" fmla="*/ 1115 h 1116"/>
                  <a:gd name="T82" fmla="*/ 4393 w 4721"/>
                  <a:gd name="T83" fmla="*/ 820 h 1116"/>
                  <a:gd name="T84" fmla="*/ 4720 w 4721"/>
                  <a:gd name="T85" fmla="*/ 492 h 1116"/>
                  <a:gd name="T86" fmla="*/ 4655 w 4721"/>
                  <a:gd name="T87" fmla="*/ 164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6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9"/>
                    </a:lnTo>
                    <a:lnTo>
                      <a:pt x="4131" y="689"/>
                    </a:lnTo>
                    <a:cubicBezTo>
                      <a:pt x="4109" y="710"/>
                      <a:pt x="4087" y="721"/>
                      <a:pt x="4065" y="721"/>
                    </a:cubicBezTo>
                    <a:lnTo>
                      <a:pt x="4065" y="721"/>
                    </a:lnTo>
                    <a:cubicBezTo>
                      <a:pt x="4043" y="721"/>
                      <a:pt x="4022" y="710"/>
                      <a:pt x="4000" y="689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5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5" y="11"/>
                      <a:pt x="3213" y="33"/>
                    </a:cubicBezTo>
                    <a:lnTo>
                      <a:pt x="3148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4" y="492"/>
                    </a:lnTo>
                    <a:lnTo>
                      <a:pt x="2557" y="689"/>
                    </a:lnTo>
                    <a:lnTo>
                      <a:pt x="2557" y="689"/>
                    </a:lnTo>
                    <a:cubicBezTo>
                      <a:pt x="2536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8" y="710"/>
                      <a:pt x="2426" y="689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4" y="99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1" y="492"/>
                    </a:lnTo>
                    <a:lnTo>
                      <a:pt x="1115" y="557"/>
                    </a:lnTo>
                    <a:lnTo>
                      <a:pt x="1050" y="623"/>
                    </a:lnTo>
                    <a:lnTo>
                      <a:pt x="983" y="689"/>
                    </a:lnTo>
                    <a:lnTo>
                      <a:pt x="983" y="689"/>
                    </a:lnTo>
                    <a:cubicBezTo>
                      <a:pt x="962" y="710"/>
                      <a:pt x="940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5" y="710"/>
                      <a:pt x="853" y="689"/>
                    </a:cubicBezTo>
                    <a:lnTo>
                      <a:pt x="787" y="623"/>
                    </a:lnTo>
                    <a:lnTo>
                      <a:pt x="722" y="557"/>
                    </a:lnTo>
                    <a:lnTo>
                      <a:pt x="656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4"/>
                      <a:pt x="896" y="1115"/>
                      <a:pt x="918" y="1115"/>
                    </a:cubicBezTo>
                    <a:lnTo>
                      <a:pt x="918" y="1115"/>
                    </a:lnTo>
                    <a:cubicBezTo>
                      <a:pt x="940" y="1115"/>
                      <a:pt x="962" y="1104"/>
                      <a:pt x="983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9" y="404"/>
                      <a:pt x="1771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7" y="623"/>
                    </a:lnTo>
                    <a:lnTo>
                      <a:pt x="2033" y="689"/>
                    </a:lnTo>
                    <a:lnTo>
                      <a:pt x="2098" y="755"/>
                    </a:lnTo>
                    <a:lnTo>
                      <a:pt x="2164" y="820"/>
                    </a:lnTo>
                    <a:lnTo>
                      <a:pt x="2230" y="885"/>
                    </a:lnTo>
                    <a:lnTo>
                      <a:pt x="2295" y="951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4"/>
                      <a:pt x="2469" y="1115"/>
                      <a:pt x="2492" y="1115"/>
                    </a:cubicBezTo>
                    <a:lnTo>
                      <a:pt x="2492" y="1115"/>
                    </a:lnTo>
                    <a:cubicBezTo>
                      <a:pt x="2513" y="1115"/>
                      <a:pt x="2536" y="1104"/>
                      <a:pt x="2557" y="1082"/>
                    </a:cubicBezTo>
                    <a:lnTo>
                      <a:pt x="2623" y="1016"/>
                    </a:lnTo>
                    <a:lnTo>
                      <a:pt x="2688" y="951"/>
                    </a:lnTo>
                    <a:lnTo>
                      <a:pt x="2754" y="885"/>
                    </a:lnTo>
                    <a:lnTo>
                      <a:pt x="2820" y="820"/>
                    </a:lnTo>
                    <a:lnTo>
                      <a:pt x="2885" y="755"/>
                    </a:lnTo>
                    <a:lnTo>
                      <a:pt x="2950" y="689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5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5" y="557"/>
                    </a:lnTo>
                    <a:lnTo>
                      <a:pt x="3541" y="623"/>
                    </a:lnTo>
                    <a:lnTo>
                      <a:pt x="3737" y="820"/>
                    </a:lnTo>
                    <a:lnTo>
                      <a:pt x="3803" y="885"/>
                    </a:lnTo>
                    <a:lnTo>
                      <a:pt x="3868" y="951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4"/>
                      <a:pt x="4043" y="1115"/>
                      <a:pt x="4065" y="1115"/>
                    </a:cubicBezTo>
                    <a:lnTo>
                      <a:pt x="4065" y="1115"/>
                    </a:lnTo>
                    <a:cubicBezTo>
                      <a:pt x="4087" y="1115"/>
                      <a:pt x="4109" y="1104"/>
                      <a:pt x="4131" y="1082"/>
                    </a:cubicBezTo>
                    <a:lnTo>
                      <a:pt x="4196" y="1016"/>
                    </a:lnTo>
                    <a:lnTo>
                      <a:pt x="4393" y="820"/>
                    </a:lnTo>
                    <a:lnTo>
                      <a:pt x="4458" y="755"/>
                    </a:lnTo>
                    <a:lnTo>
                      <a:pt x="4524" y="689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9" name="Freeform 29">
                <a:extLst>
                  <a:ext uri="{FF2B5EF4-FFF2-40B4-BE49-F238E27FC236}">
                    <a16:creationId xmlns:a16="http://schemas.microsoft.com/office/drawing/2014/main" id="{1B26C307-CD8A-0E4C-B89B-3A8484FB0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1058863"/>
                <a:ext cx="1700213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1 h 1115"/>
                  <a:gd name="T6" fmla="*/ 3933 w 4721"/>
                  <a:gd name="T7" fmla="*/ 623 h 1115"/>
                  <a:gd name="T8" fmla="*/ 3737 w 4721"/>
                  <a:gd name="T9" fmla="*/ 427 h 1115"/>
                  <a:gd name="T10" fmla="*/ 3541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1 w 4721"/>
                  <a:gd name="T17" fmla="*/ 164 h 1115"/>
                  <a:gd name="T18" fmla="*/ 2754 w 4721"/>
                  <a:gd name="T19" fmla="*/ 492 h 1115"/>
                  <a:gd name="T20" fmla="*/ 2492 w 4721"/>
                  <a:gd name="T21" fmla="*/ 721 h 1115"/>
                  <a:gd name="T22" fmla="*/ 1771 w 4721"/>
                  <a:gd name="T23" fmla="*/ 33 h 1115"/>
                  <a:gd name="T24" fmla="*/ 1705 w 4721"/>
                  <a:gd name="T25" fmla="*/ 0 h 1115"/>
                  <a:gd name="T26" fmla="*/ 1509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7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2 h 1115"/>
                  <a:gd name="T38" fmla="*/ 459 w 4721"/>
                  <a:gd name="T39" fmla="*/ 295 h 1115"/>
                  <a:gd name="T40" fmla="*/ 263 w 4721"/>
                  <a:gd name="T41" fmla="*/ 99 h 1115"/>
                  <a:gd name="T42" fmla="*/ 131 w 4721"/>
                  <a:gd name="T43" fmla="*/ 0 h 1115"/>
                  <a:gd name="T44" fmla="*/ 0 w 4721"/>
                  <a:gd name="T45" fmla="*/ 99 h 1115"/>
                  <a:gd name="T46" fmla="*/ 66 w 4721"/>
                  <a:gd name="T47" fmla="*/ 427 h 1115"/>
                  <a:gd name="T48" fmla="*/ 198 w 4721"/>
                  <a:gd name="T49" fmla="*/ 427 h 1115"/>
                  <a:gd name="T50" fmla="*/ 918 w 4721"/>
                  <a:gd name="T51" fmla="*/ 1114 h 1115"/>
                  <a:gd name="T52" fmla="*/ 1639 w 4721"/>
                  <a:gd name="T53" fmla="*/ 427 h 1115"/>
                  <a:gd name="T54" fmla="*/ 1705 w 4721"/>
                  <a:gd name="T55" fmla="*/ 393 h 1115"/>
                  <a:gd name="T56" fmla="*/ 1901 w 4721"/>
                  <a:gd name="T57" fmla="*/ 557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7 w 4721"/>
                  <a:gd name="T65" fmla="*/ 1082 h 1115"/>
                  <a:gd name="T66" fmla="*/ 2754 w 4721"/>
                  <a:gd name="T67" fmla="*/ 885 h 1115"/>
                  <a:gd name="T68" fmla="*/ 2950 w 4721"/>
                  <a:gd name="T69" fmla="*/ 688 h 1115"/>
                  <a:gd name="T70" fmla="*/ 3148 w 4721"/>
                  <a:gd name="T71" fmla="*/ 492 h 1115"/>
                  <a:gd name="T72" fmla="*/ 3278 w 4721"/>
                  <a:gd name="T73" fmla="*/ 393 h 1115"/>
                  <a:gd name="T74" fmla="*/ 3409 w 4721"/>
                  <a:gd name="T75" fmla="*/ 492 h 1115"/>
                  <a:gd name="T76" fmla="*/ 3737 w 4721"/>
                  <a:gd name="T77" fmla="*/ 819 h 1115"/>
                  <a:gd name="T78" fmla="*/ 4000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2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1"/>
                      <a:pt x="4065" y="721"/>
                    </a:cubicBezTo>
                    <a:lnTo>
                      <a:pt x="4065" y="721"/>
                    </a:lnTo>
                    <a:cubicBezTo>
                      <a:pt x="4043" y="721"/>
                      <a:pt x="4022" y="710"/>
                      <a:pt x="4000" y="688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5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5" y="11"/>
                      <a:pt x="3213" y="33"/>
                    </a:cubicBezTo>
                    <a:lnTo>
                      <a:pt x="3148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4" y="492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6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8" y="710"/>
                      <a:pt x="2426" y="688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4" y="99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1" y="492"/>
                    </a:lnTo>
                    <a:lnTo>
                      <a:pt x="1115" y="557"/>
                    </a:lnTo>
                    <a:lnTo>
                      <a:pt x="1050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5" y="710"/>
                      <a:pt x="853" y="688"/>
                    </a:cubicBezTo>
                    <a:lnTo>
                      <a:pt x="787" y="623"/>
                    </a:lnTo>
                    <a:lnTo>
                      <a:pt x="722" y="557"/>
                    </a:lnTo>
                    <a:lnTo>
                      <a:pt x="656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4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4"/>
                      <a:pt x="983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9" y="404"/>
                      <a:pt x="1771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7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5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4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6" y="1104"/>
                      <a:pt x="2557" y="1082"/>
                    </a:cubicBezTo>
                    <a:lnTo>
                      <a:pt x="2623" y="1016"/>
                    </a:lnTo>
                    <a:lnTo>
                      <a:pt x="2688" y="950"/>
                    </a:lnTo>
                    <a:lnTo>
                      <a:pt x="2754" y="885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5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5" y="557"/>
                    </a:lnTo>
                    <a:lnTo>
                      <a:pt x="3541" y="623"/>
                    </a:lnTo>
                    <a:lnTo>
                      <a:pt x="3737" y="819"/>
                    </a:lnTo>
                    <a:lnTo>
                      <a:pt x="3803" y="885"/>
                    </a:lnTo>
                    <a:lnTo>
                      <a:pt x="3868" y="950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4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4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8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40" name="Freeform 30">
                <a:extLst>
                  <a:ext uri="{FF2B5EF4-FFF2-40B4-BE49-F238E27FC236}">
                    <a16:creationId xmlns:a16="http://schemas.microsoft.com/office/drawing/2014/main" id="{7051E0AE-2BF0-8A41-8126-DA8CC83B0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720725"/>
                <a:ext cx="1700213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7 w 4721"/>
                  <a:gd name="T9" fmla="*/ 426 h 1115"/>
                  <a:gd name="T10" fmla="*/ 3541 w 4721"/>
                  <a:gd name="T11" fmla="*/ 228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1 w 4721"/>
                  <a:gd name="T17" fmla="*/ 163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2 h 1115"/>
                  <a:gd name="T24" fmla="*/ 1705 w 4721"/>
                  <a:gd name="T25" fmla="*/ 0 h 1115"/>
                  <a:gd name="T26" fmla="*/ 1509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3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7 w 4721"/>
                  <a:gd name="T65" fmla="*/ 1081 h 1115"/>
                  <a:gd name="T66" fmla="*/ 2754 w 4721"/>
                  <a:gd name="T67" fmla="*/ 884 h 1115"/>
                  <a:gd name="T68" fmla="*/ 2950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8"/>
                    </a:lnTo>
                    <a:lnTo>
                      <a:pt x="4524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8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4"/>
                    </a:lnTo>
                    <a:lnTo>
                      <a:pt x="3541" y="228"/>
                    </a:lnTo>
                    <a:lnTo>
                      <a:pt x="3475" y="163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5" y="10"/>
                      <a:pt x="3213" y="32"/>
                    </a:cubicBezTo>
                    <a:lnTo>
                      <a:pt x="3148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6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8" y="710"/>
                      <a:pt x="2426" y="688"/>
                    </a:cubicBezTo>
                    <a:lnTo>
                      <a:pt x="1771" y="32"/>
                    </a:lnTo>
                    <a:lnTo>
                      <a:pt x="1771" y="32"/>
                    </a:lnTo>
                    <a:cubicBezTo>
                      <a:pt x="1749" y="10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0"/>
                      <a:pt x="1639" y="32"/>
                    </a:cubicBezTo>
                    <a:lnTo>
                      <a:pt x="1574" y="98"/>
                    </a:lnTo>
                    <a:lnTo>
                      <a:pt x="1509" y="163"/>
                    </a:lnTo>
                    <a:lnTo>
                      <a:pt x="1443" y="228"/>
                    </a:lnTo>
                    <a:lnTo>
                      <a:pt x="1378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2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5" y="710"/>
                      <a:pt x="853" y="688"/>
                    </a:cubicBezTo>
                    <a:lnTo>
                      <a:pt x="787" y="622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4" y="228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8" y="32"/>
                    </a:lnTo>
                    <a:lnTo>
                      <a:pt x="198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8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5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7" y="392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7" y="622"/>
                    </a:lnTo>
                    <a:lnTo>
                      <a:pt x="2033" y="688"/>
                    </a:lnTo>
                    <a:lnTo>
                      <a:pt x="2098" y="753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5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8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6" y="1103"/>
                      <a:pt x="2557" y="1081"/>
                    </a:cubicBezTo>
                    <a:lnTo>
                      <a:pt x="2623" y="1015"/>
                    </a:lnTo>
                    <a:lnTo>
                      <a:pt x="2688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3"/>
                    </a:lnTo>
                    <a:lnTo>
                      <a:pt x="2950" y="688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6" y="392"/>
                      <a:pt x="3278" y="392"/>
                    </a:cubicBezTo>
                    <a:lnTo>
                      <a:pt x="3278" y="392"/>
                    </a:lnTo>
                    <a:cubicBezTo>
                      <a:pt x="3300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1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1"/>
                    </a:lnTo>
                    <a:lnTo>
                      <a:pt x="4000" y="1081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1"/>
                    </a:cubicBezTo>
                    <a:lnTo>
                      <a:pt x="4196" y="1015"/>
                    </a:lnTo>
                    <a:lnTo>
                      <a:pt x="4393" y="819"/>
                    </a:lnTo>
                    <a:lnTo>
                      <a:pt x="4458" y="753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41" name="Freeform 31">
                <a:extLst>
                  <a:ext uri="{FF2B5EF4-FFF2-40B4-BE49-F238E27FC236}">
                    <a16:creationId xmlns:a16="http://schemas.microsoft.com/office/drawing/2014/main" id="{3B95CB05-5A44-3344-B507-12B81B1C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00" y="550863"/>
                <a:ext cx="1700213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0 h 1115"/>
                  <a:gd name="T6" fmla="*/ 3933 w 4721"/>
                  <a:gd name="T7" fmla="*/ 623 h 1115"/>
                  <a:gd name="T8" fmla="*/ 3737 w 4721"/>
                  <a:gd name="T9" fmla="*/ 426 h 1115"/>
                  <a:gd name="T10" fmla="*/ 3541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1 w 4721"/>
                  <a:gd name="T17" fmla="*/ 163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3 h 1115"/>
                  <a:gd name="T24" fmla="*/ 1705 w 4721"/>
                  <a:gd name="T25" fmla="*/ 0 h 1115"/>
                  <a:gd name="T26" fmla="*/ 1509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1 h 1115"/>
                  <a:gd name="T38" fmla="*/ 459 w 4721"/>
                  <a:gd name="T39" fmla="*/ 295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7 w 4721"/>
                  <a:gd name="T65" fmla="*/ 1081 h 1115"/>
                  <a:gd name="T66" fmla="*/ 2754 w 4721"/>
                  <a:gd name="T67" fmla="*/ 884 h 1115"/>
                  <a:gd name="T68" fmla="*/ 2950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8"/>
                    </a:cubicBezTo>
                    <a:lnTo>
                      <a:pt x="3933" y="623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5" y="163"/>
                    </a:lnTo>
                    <a:lnTo>
                      <a:pt x="3409" y="98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5" y="11"/>
                      <a:pt x="3213" y="33"/>
                    </a:cubicBezTo>
                    <a:lnTo>
                      <a:pt x="3148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6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8" y="710"/>
                      <a:pt x="2426" y="688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4" y="98"/>
                    </a:lnTo>
                    <a:lnTo>
                      <a:pt x="1509" y="163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5" y="710"/>
                      <a:pt x="853" y="688"/>
                    </a:cubicBezTo>
                    <a:lnTo>
                      <a:pt x="787" y="623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8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5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7" y="392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7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8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6" y="1103"/>
                      <a:pt x="2557" y="1081"/>
                    </a:cubicBezTo>
                    <a:lnTo>
                      <a:pt x="2623" y="1016"/>
                    </a:lnTo>
                    <a:lnTo>
                      <a:pt x="2688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6" y="392"/>
                      <a:pt x="3278" y="392"/>
                    </a:cubicBezTo>
                    <a:lnTo>
                      <a:pt x="3278" y="392"/>
                    </a:lnTo>
                    <a:cubicBezTo>
                      <a:pt x="3300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1" y="623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1"/>
                    </a:lnTo>
                    <a:lnTo>
                      <a:pt x="4000" y="1081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1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E2A9B5CF-3538-5E43-B3C3-C2C36D798988}"/>
                </a:ext>
              </a:extLst>
            </p:cNvPr>
            <p:cNvGrpSpPr/>
            <p:nvPr/>
          </p:nvGrpSpPr>
          <p:grpSpPr>
            <a:xfrm>
              <a:off x="2754313" y="72552"/>
              <a:ext cx="1700212" cy="1250950"/>
              <a:chOff x="2754313" y="550863"/>
              <a:chExt cx="1700212" cy="1250950"/>
            </a:xfrm>
          </p:grpSpPr>
          <p:sp>
            <p:nvSpPr>
              <p:cNvPr id="432" name="Freeform 172">
                <a:extLst>
                  <a:ext uri="{FF2B5EF4-FFF2-40B4-BE49-F238E27FC236}">
                    <a16:creationId xmlns:a16="http://schemas.microsoft.com/office/drawing/2014/main" id="{2BBAB825-902A-3C4D-95CA-DB1E2BE2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1400175"/>
                <a:ext cx="1700212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4 w 4721"/>
                  <a:gd name="T7" fmla="*/ 622 h 1115"/>
                  <a:gd name="T8" fmla="*/ 3737 w 4721"/>
                  <a:gd name="T9" fmla="*/ 426 h 1115"/>
                  <a:gd name="T10" fmla="*/ 3541 w 4721"/>
                  <a:gd name="T11" fmla="*/ 229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2 w 4721"/>
                  <a:gd name="T17" fmla="*/ 164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2 h 1115"/>
                  <a:gd name="T24" fmla="*/ 1706 w 4721"/>
                  <a:gd name="T25" fmla="*/ 0 h 1115"/>
                  <a:gd name="T26" fmla="*/ 1509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4 w 4721"/>
                  <a:gd name="T33" fmla="*/ 687 h 1115"/>
                  <a:gd name="T34" fmla="*/ 853 w 4721"/>
                  <a:gd name="T35" fmla="*/ 687 h 1115"/>
                  <a:gd name="T36" fmla="*/ 656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9 w 4721"/>
                  <a:gd name="T51" fmla="*/ 1114 h 1115"/>
                  <a:gd name="T52" fmla="*/ 1639 w 4721"/>
                  <a:gd name="T53" fmla="*/ 426 h 1115"/>
                  <a:gd name="T54" fmla="*/ 1706 w 4721"/>
                  <a:gd name="T55" fmla="*/ 393 h 1115"/>
                  <a:gd name="T56" fmla="*/ 1902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8 w 4721"/>
                  <a:gd name="T65" fmla="*/ 1082 h 1115"/>
                  <a:gd name="T66" fmla="*/ 2754 w 4721"/>
                  <a:gd name="T67" fmla="*/ 884 h 1115"/>
                  <a:gd name="T68" fmla="*/ 2951 w 4721"/>
                  <a:gd name="T69" fmla="*/ 687 h 1115"/>
                  <a:gd name="T70" fmla="*/ 3148 w 4721"/>
                  <a:gd name="T71" fmla="*/ 491 h 1115"/>
                  <a:gd name="T72" fmla="*/ 3278 w 4721"/>
                  <a:gd name="T73" fmla="*/ 393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6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6" y="164"/>
                    </a:moveTo>
                    <a:lnTo>
                      <a:pt x="4589" y="229"/>
                    </a:lnTo>
                    <a:lnTo>
                      <a:pt x="4524" y="294"/>
                    </a:lnTo>
                    <a:lnTo>
                      <a:pt x="4328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7"/>
                    </a:lnTo>
                    <a:lnTo>
                      <a:pt x="4131" y="687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7"/>
                    </a:cubicBezTo>
                    <a:lnTo>
                      <a:pt x="3934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4"/>
                    </a:lnTo>
                    <a:lnTo>
                      <a:pt x="3541" y="229"/>
                    </a:lnTo>
                    <a:lnTo>
                      <a:pt x="3476" y="164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1" y="0"/>
                      <a:pt x="3278" y="0"/>
                    </a:cubicBezTo>
                    <a:lnTo>
                      <a:pt x="3278" y="0"/>
                    </a:lnTo>
                    <a:cubicBezTo>
                      <a:pt x="3257" y="0"/>
                      <a:pt x="3235" y="10"/>
                      <a:pt x="3213" y="32"/>
                    </a:cubicBezTo>
                    <a:lnTo>
                      <a:pt x="3148" y="98"/>
                    </a:lnTo>
                    <a:lnTo>
                      <a:pt x="3082" y="164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8" y="687"/>
                    </a:lnTo>
                    <a:lnTo>
                      <a:pt x="2558" y="687"/>
                    </a:lnTo>
                    <a:cubicBezTo>
                      <a:pt x="2535" y="710"/>
                      <a:pt x="2514" y="720"/>
                      <a:pt x="2492" y="720"/>
                    </a:cubicBezTo>
                    <a:lnTo>
                      <a:pt x="2492" y="720"/>
                    </a:lnTo>
                    <a:cubicBezTo>
                      <a:pt x="2470" y="720"/>
                      <a:pt x="2448" y="710"/>
                      <a:pt x="2426" y="687"/>
                    </a:cubicBezTo>
                    <a:lnTo>
                      <a:pt x="1771" y="32"/>
                    </a:lnTo>
                    <a:lnTo>
                      <a:pt x="1771" y="32"/>
                    </a:lnTo>
                    <a:cubicBezTo>
                      <a:pt x="1749" y="10"/>
                      <a:pt x="1727" y="0"/>
                      <a:pt x="1706" y="0"/>
                    </a:cubicBezTo>
                    <a:lnTo>
                      <a:pt x="1706" y="0"/>
                    </a:lnTo>
                    <a:cubicBezTo>
                      <a:pt x="1684" y="0"/>
                      <a:pt x="1662" y="10"/>
                      <a:pt x="1639" y="32"/>
                    </a:cubicBezTo>
                    <a:lnTo>
                      <a:pt x="1574" y="98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2"/>
                    </a:lnTo>
                    <a:lnTo>
                      <a:pt x="984" y="687"/>
                    </a:lnTo>
                    <a:lnTo>
                      <a:pt x="984" y="687"/>
                    </a:lnTo>
                    <a:cubicBezTo>
                      <a:pt x="962" y="710"/>
                      <a:pt x="940" y="720"/>
                      <a:pt x="919" y="720"/>
                    </a:cubicBezTo>
                    <a:lnTo>
                      <a:pt x="919" y="720"/>
                    </a:lnTo>
                    <a:cubicBezTo>
                      <a:pt x="897" y="720"/>
                      <a:pt x="875" y="710"/>
                      <a:pt x="853" y="687"/>
                    </a:cubicBezTo>
                    <a:lnTo>
                      <a:pt x="788" y="622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1" y="426"/>
                    </a:lnTo>
                    <a:lnTo>
                      <a:pt x="526" y="360"/>
                    </a:lnTo>
                    <a:lnTo>
                      <a:pt x="459" y="294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8"/>
                    </a:lnTo>
                    <a:lnTo>
                      <a:pt x="198" y="32"/>
                    </a:lnTo>
                    <a:lnTo>
                      <a:pt x="198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6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3"/>
                      <a:pt x="897" y="1114"/>
                      <a:pt x="919" y="1114"/>
                    </a:cubicBezTo>
                    <a:lnTo>
                      <a:pt x="919" y="1114"/>
                    </a:lnTo>
                    <a:cubicBezTo>
                      <a:pt x="940" y="1114"/>
                      <a:pt x="962" y="1103"/>
                      <a:pt x="984" y="1082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4" y="393"/>
                      <a:pt x="1706" y="393"/>
                    </a:cubicBezTo>
                    <a:lnTo>
                      <a:pt x="1706" y="393"/>
                    </a:lnTo>
                    <a:cubicBezTo>
                      <a:pt x="1727" y="393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2" y="556"/>
                    </a:lnTo>
                    <a:lnTo>
                      <a:pt x="1967" y="622"/>
                    </a:lnTo>
                    <a:lnTo>
                      <a:pt x="2033" y="687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3"/>
                      <a:pt x="2470" y="1114"/>
                      <a:pt x="2492" y="1114"/>
                    </a:cubicBezTo>
                    <a:lnTo>
                      <a:pt x="2492" y="1114"/>
                    </a:lnTo>
                    <a:cubicBezTo>
                      <a:pt x="2514" y="1114"/>
                      <a:pt x="2535" y="1103"/>
                      <a:pt x="2558" y="1082"/>
                    </a:cubicBezTo>
                    <a:lnTo>
                      <a:pt x="2623" y="1016"/>
                    </a:lnTo>
                    <a:lnTo>
                      <a:pt x="2689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1" y="687"/>
                    </a:lnTo>
                    <a:lnTo>
                      <a:pt x="3016" y="622"/>
                    </a:lnTo>
                    <a:lnTo>
                      <a:pt x="3082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7" y="393"/>
                      <a:pt x="3278" y="393"/>
                    </a:cubicBezTo>
                    <a:lnTo>
                      <a:pt x="3278" y="393"/>
                    </a:lnTo>
                    <a:cubicBezTo>
                      <a:pt x="3301" y="393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6" y="556"/>
                    </a:lnTo>
                    <a:lnTo>
                      <a:pt x="3541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9" y="754"/>
                    </a:lnTo>
                    <a:lnTo>
                      <a:pt x="4524" y="687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6" y="16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3" name="Freeform 173">
                <a:extLst>
                  <a:ext uri="{FF2B5EF4-FFF2-40B4-BE49-F238E27FC236}">
                    <a16:creationId xmlns:a16="http://schemas.microsoft.com/office/drawing/2014/main" id="{DBE8BB28-3336-5D44-9EF7-974FEFB19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889000"/>
                <a:ext cx="1700212" cy="401638"/>
              </a:xfrm>
              <a:custGeom>
                <a:avLst/>
                <a:gdLst>
                  <a:gd name="T0" fmla="*/ 4524 w 4721"/>
                  <a:gd name="T1" fmla="*/ 295 h 1116"/>
                  <a:gd name="T2" fmla="*/ 4196 w 4721"/>
                  <a:gd name="T3" fmla="*/ 623 h 1116"/>
                  <a:gd name="T4" fmla="*/ 4065 w 4721"/>
                  <a:gd name="T5" fmla="*/ 721 h 1116"/>
                  <a:gd name="T6" fmla="*/ 3934 w 4721"/>
                  <a:gd name="T7" fmla="*/ 623 h 1116"/>
                  <a:gd name="T8" fmla="*/ 3737 w 4721"/>
                  <a:gd name="T9" fmla="*/ 427 h 1116"/>
                  <a:gd name="T10" fmla="*/ 3541 w 4721"/>
                  <a:gd name="T11" fmla="*/ 229 h 1116"/>
                  <a:gd name="T12" fmla="*/ 3344 w 4721"/>
                  <a:gd name="T13" fmla="*/ 33 h 1116"/>
                  <a:gd name="T14" fmla="*/ 3278 w 4721"/>
                  <a:gd name="T15" fmla="*/ 0 h 1116"/>
                  <a:gd name="T16" fmla="*/ 3082 w 4721"/>
                  <a:gd name="T17" fmla="*/ 164 h 1116"/>
                  <a:gd name="T18" fmla="*/ 2754 w 4721"/>
                  <a:gd name="T19" fmla="*/ 492 h 1116"/>
                  <a:gd name="T20" fmla="*/ 2492 w 4721"/>
                  <a:gd name="T21" fmla="*/ 721 h 1116"/>
                  <a:gd name="T22" fmla="*/ 1771 w 4721"/>
                  <a:gd name="T23" fmla="*/ 33 h 1116"/>
                  <a:gd name="T24" fmla="*/ 1706 w 4721"/>
                  <a:gd name="T25" fmla="*/ 0 h 1116"/>
                  <a:gd name="T26" fmla="*/ 1509 w 4721"/>
                  <a:gd name="T27" fmla="*/ 164 h 1116"/>
                  <a:gd name="T28" fmla="*/ 1311 w 4721"/>
                  <a:gd name="T29" fmla="*/ 360 h 1116"/>
                  <a:gd name="T30" fmla="*/ 1115 w 4721"/>
                  <a:gd name="T31" fmla="*/ 557 h 1116"/>
                  <a:gd name="T32" fmla="*/ 984 w 4721"/>
                  <a:gd name="T33" fmla="*/ 689 h 1116"/>
                  <a:gd name="T34" fmla="*/ 853 w 4721"/>
                  <a:gd name="T35" fmla="*/ 689 h 1116"/>
                  <a:gd name="T36" fmla="*/ 656 w 4721"/>
                  <a:gd name="T37" fmla="*/ 492 h 1116"/>
                  <a:gd name="T38" fmla="*/ 459 w 4721"/>
                  <a:gd name="T39" fmla="*/ 295 h 1116"/>
                  <a:gd name="T40" fmla="*/ 263 w 4721"/>
                  <a:gd name="T41" fmla="*/ 99 h 1116"/>
                  <a:gd name="T42" fmla="*/ 131 w 4721"/>
                  <a:gd name="T43" fmla="*/ 0 h 1116"/>
                  <a:gd name="T44" fmla="*/ 0 w 4721"/>
                  <a:gd name="T45" fmla="*/ 99 h 1116"/>
                  <a:gd name="T46" fmla="*/ 66 w 4721"/>
                  <a:gd name="T47" fmla="*/ 427 h 1116"/>
                  <a:gd name="T48" fmla="*/ 198 w 4721"/>
                  <a:gd name="T49" fmla="*/ 427 h 1116"/>
                  <a:gd name="T50" fmla="*/ 919 w 4721"/>
                  <a:gd name="T51" fmla="*/ 1115 h 1116"/>
                  <a:gd name="T52" fmla="*/ 1639 w 4721"/>
                  <a:gd name="T53" fmla="*/ 427 h 1116"/>
                  <a:gd name="T54" fmla="*/ 1706 w 4721"/>
                  <a:gd name="T55" fmla="*/ 393 h 1116"/>
                  <a:gd name="T56" fmla="*/ 1902 w 4721"/>
                  <a:gd name="T57" fmla="*/ 557 h 1116"/>
                  <a:gd name="T58" fmla="*/ 2098 w 4721"/>
                  <a:gd name="T59" fmla="*/ 755 h 1116"/>
                  <a:gd name="T60" fmla="*/ 2295 w 4721"/>
                  <a:gd name="T61" fmla="*/ 951 h 1116"/>
                  <a:gd name="T62" fmla="*/ 2426 w 4721"/>
                  <a:gd name="T63" fmla="*/ 1082 h 1116"/>
                  <a:gd name="T64" fmla="*/ 2558 w 4721"/>
                  <a:gd name="T65" fmla="*/ 1082 h 1116"/>
                  <a:gd name="T66" fmla="*/ 2754 w 4721"/>
                  <a:gd name="T67" fmla="*/ 885 h 1116"/>
                  <a:gd name="T68" fmla="*/ 2951 w 4721"/>
                  <a:gd name="T69" fmla="*/ 689 h 1116"/>
                  <a:gd name="T70" fmla="*/ 3148 w 4721"/>
                  <a:gd name="T71" fmla="*/ 492 h 1116"/>
                  <a:gd name="T72" fmla="*/ 3278 w 4721"/>
                  <a:gd name="T73" fmla="*/ 393 h 1116"/>
                  <a:gd name="T74" fmla="*/ 3409 w 4721"/>
                  <a:gd name="T75" fmla="*/ 492 h 1116"/>
                  <a:gd name="T76" fmla="*/ 3737 w 4721"/>
                  <a:gd name="T77" fmla="*/ 820 h 1116"/>
                  <a:gd name="T78" fmla="*/ 4000 w 4721"/>
                  <a:gd name="T79" fmla="*/ 1082 h 1116"/>
                  <a:gd name="T80" fmla="*/ 4065 w 4721"/>
                  <a:gd name="T81" fmla="*/ 1115 h 1116"/>
                  <a:gd name="T82" fmla="*/ 4393 w 4721"/>
                  <a:gd name="T83" fmla="*/ 820 h 1116"/>
                  <a:gd name="T84" fmla="*/ 4720 w 4721"/>
                  <a:gd name="T85" fmla="*/ 492 h 1116"/>
                  <a:gd name="T86" fmla="*/ 4656 w 4721"/>
                  <a:gd name="T87" fmla="*/ 164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6">
                    <a:moveTo>
                      <a:pt x="4656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8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9"/>
                    </a:lnTo>
                    <a:lnTo>
                      <a:pt x="4131" y="689"/>
                    </a:lnTo>
                    <a:cubicBezTo>
                      <a:pt x="4109" y="710"/>
                      <a:pt x="4087" y="721"/>
                      <a:pt x="4065" y="721"/>
                    </a:cubicBezTo>
                    <a:lnTo>
                      <a:pt x="4065" y="721"/>
                    </a:lnTo>
                    <a:cubicBezTo>
                      <a:pt x="4043" y="721"/>
                      <a:pt x="4022" y="710"/>
                      <a:pt x="4000" y="689"/>
                    </a:cubicBezTo>
                    <a:lnTo>
                      <a:pt x="3934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6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1" y="0"/>
                      <a:pt x="3278" y="0"/>
                    </a:cubicBezTo>
                    <a:lnTo>
                      <a:pt x="3278" y="0"/>
                    </a:lnTo>
                    <a:cubicBezTo>
                      <a:pt x="3257" y="0"/>
                      <a:pt x="3235" y="11"/>
                      <a:pt x="3213" y="33"/>
                    </a:cubicBezTo>
                    <a:lnTo>
                      <a:pt x="3148" y="99"/>
                    </a:lnTo>
                    <a:lnTo>
                      <a:pt x="3082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4" y="492"/>
                    </a:lnTo>
                    <a:lnTo>
                      <a:pt x="2558" y="689"/>
                    </a:lnTo>
                    <a:lnTo>
                      <a:pt x="2558" y="689"/>
                    </a:lnTo>
                    <a:cubicBezTo>
                      <a:pt x="2535" y="710"/>
                      <a:pt x="2514" y="721"/>
                      <a:pt x="2492" y="721"/>
                    </a:cubicBezTo>
                    <a:lnTo>
                      <a:pt x="2492" y="721"/>
                    </a:lnTo>
                    <a:cubicBezTo>
                      <a:pt x="2470" y="721"/>
                      <a:pt x="2448" y="710"/>
                      <a:pt x="2426" y="689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6" y="0"/>
                    </a:cubicBezTo>
                    <a:lnTo>
                      <a:pt x="1706" y="0"/>
                    </a:lnTo>
                    <a:cubicBezTo>
                      <a:pt x="1684" y="0"/>
                      <a:pt x="1662" y="11"/>
                      <a:pt x="1639" y="33"/>
                    </a:cubicBezTo>
                    <a:lnTo>
                      <a:pt x="1574" y="99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1" y="492"/>
                    </a:lnTo>
                    <a:lnTo>
                      <a:pt x="1115" y="557"/>
                    </a:lnTo>
                    <a:lnTo>
                      <a:pt x="1050" y="623"/>
                    </a:lnTo>
                    <a:lnTo>
                      <a:pt x="984" y="689"/>
                    </a:lnTo>
                    <a:lnTo>
                      <a:pt x="984" y="689"/>
                    </a:lnTo>
                    <a:cubicBezTo>
                      <a:pt x="962" y="710"/>
                      <a:pt x="940" y="721"/>
                      <a:pt x="919" y="721"/>
                    </a:cubicBezTo>
                    <a:lnTo>
                      <a:pt x="919" y="721"/>
                    </a:lnTo>
                    <a:cubicBezTo>
                      <a:pt x="897" y="721"/>
                      <a:pt x="875" y="710"/>
                      <a:pt x="853" y="689"/>
                    </a:cubicBezTo>
                    <a:lnTo>
                      <a:pt x="788" y="623"/>
                    </a:lnTo>
                    <a:lnTo>
                      <a:pt x="722" y="557"/>
                    </a:lnTo>
                    <a:lnTo>
                      <a:pt x="656" y="492"/>
                    </a:lnTo>
                    <a:lnTo>
                      <a:pt x="591" y="427"/>
                    </a:lnTo>
                    <a:lnTo>
                      <a:pt x="526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4"/>
                      <a:pt x="897" y="1115"/>
                      <a:pt x="919" y="1115"/>
                    </a:cubicBezTo>
                    <a:lnTo>
                      <a:pt x="919" y="1115"/>
                    </a:lnTo>
                    <a:cubicBezTo>
                      <a:pt x="940" y="1115"/>
                      <a:pt x="962" y="1104"/>
                      <a:pt x="984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4" y="393"/>
                      <a:pt x="1706" y="393"/>
                    </a:cubicBezTo>
                    <a:lnTo>
                      <a:pt x="1706" y="393"/>
                    </a:lnTo>
                    <a:cubicBezTo>
                      <a:pt x="1727" y="393"/>
                      <a:pt x="1749" y="404"/>
                      <a:pt x="1771" y="427"/>
                    </a:cubicBezTo>
                    <a:lnTo>
                      <a:pt x="1836" y="492"/>
                    </a:lnTo>
                    <a:lnTo>
                      <a:pt x="1902" y="557"/>
                    </a:lnTo>
                    <a:lnTo>
                      <a:pt x="1967" y="623"/>
                    </a:lnTo>
                    <a:lnTo>
                      <a:pt x="2033" y="689"/>
                    </a:lnTo>
                    <a:lnTo>
                      <a:pt x="2098" y="755"/>
                    </a:lnTo>
                    <a:lnTo>
                      <a:pt x="2164" y="820"/>
                    </a:lnTo>
                    <a:lnTo>
                      <a:pt x="2230" y="885"/>
                    </a:lnTo>
                    <a:lnTo>
                      <a:pt x="2295" y="951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4"/>
                      <a:pt x="2470" y="1115"/>
                      <a:pt x="2492" y="1115"/>
                    </a:cubicBezTo>
                    <a:lnTo>
                      <a:pt x="2492" y="1115"/>
                    </a:lnTo>
                    <a:cubicBezTo>
                      <a:pt x="2514" y="1115"/>
                      <a:pt x="2535" y="1104"/>
                      <a:pt x="2558" y="1082"/>
                    </a:cubicBezTo>
                    <a:lnTo>
                      <a:pt x="2623" y="1016"/>
                    </a:lnTo>
                    <a:lnTo>
                      <a:pt x="2689" y="951"/>
                    </a:lnTo>
                    <a:lnTo>
                      <a:pt x="2754" y="885"/>
                    </a:lnTo>
                    <a:lnTo>
                      <a:pt x="2820" y="820"/>
                    </a:lnTo>
                    <a:lnTo>
                      <a:pt x="2885" y="755"/>
                    </a:lnTo>
                    <a:lnTo>
                      <a:pt x="2951" y="689"/>
                    </a:lnTo>
                    <a:lnTo>
                      <a:pt x="3016" y="623"/>
                    </a:lnTo>
                    <a:lnTo>
                      <a:pt x="3082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5" y="404"/>
                      <a:pt x="3257" y="393"/>
                      <a:pt x="3278" y="393"/>
                    </a:cubicBezTo>
                    <a:lnTo>
                      <a:pt x="3278" y="393"/>
                    </a:lnTo>
                    <a:cubicBezTo>
                      <a:pt x="3301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6" y="557"/>
                    </a:lnTo>
                    <a:lnTo>
                      <a:pt x="3541" y="623"/>
                    </a:lnTo>
                    <a:lnTo>
                      <a:pt x="3737" y="820"/>
                    </a:lnTo>
                    <a:lnTo>
                      <a:pt x="3803" y="885"/>
                    </a:lnTo>
                    <a:lnTo>
                      <a:pt x="3868" y="951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4"/>
                      <a:pt x="4043" y="1115"/>
                      <a:pt x="4065" y="1115"/>
                    </a:cubicBezTo>
                    <a:lnTo>
                      <a:pt x="4065" y="1115"/>
                    </a:lnTo>
                    <a:cubicBezTo>
                      <a:pt x="4087" y="1115"/>
                      <a:pt x="4109" y="1104"/>
                      <a:pt x="4131" y="1082"/>
                    </a:cubicBezTo>
                    <a:lnTo>
                      <a:pt x="4196" y="1016"/>
                    </a:lnTo>
                    <a:lnTo>
                      <a:pt x="4393" y="820"/>
                    </a:lnTo>
                    <a:lnTo>
                      <a:pt x="4459" y="755"/>
                    </a:lnTo>
                    <a:lnTo>
                      <a:pt x="4524" y="689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6" y="164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4" name="Freeform 174">
                <a:extLst>
                  <a:ext uri="{FF2B5EF4-FFF2-40B4-BE49-F238E27FC236}">
                    <a16:creationId xmlns:a16="http://schemas.microsoft.com/office/drawing/2014/main" id="{A1DEDED4-20FA-0948-B1DD-FA58723B6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1058863"/>
                <a:ext cx="1700212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1 h 1115"/>
                  <a:gd name="T6" fmla="*/ 3934 w 4721"/>
                  <a:gd name="T7" fmla="*/ 623 h 1115"/>
                  <a:gd name="T8" fmla="*/ 3737 w 4721"/>
                  <a:gd name="T9" fmla="*/ 427 h 1115"/>
                  <a:gd name="T10" fmla="*/ 3541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2 w 4721"/>
                  <a:gd name="T17" fmla="*/ 164 h 1115"/>
                  <a:gd name="T18" fmla="*/ 2754 w 4721"/>
                  <a:gd name="T19" fmla="*/ 492 h 1115"/>
                  <a:gd name="T20" fmla="*/ 2492 w 4721"/>
                  <a:gd name="T21" fmla="*/ 721 h 1115"/>
                  <a:gd name="T22" fmla="*/ 1771 w 4721"/>
                  <a:gd name="T23" fmla="*/ 33 h 1115"/>
                  <a:gd name="T24" fmla="*/ 1706 w 4721"/>
                  <a:gd name="T25" fmla="*/ 0 h 1115"/>
                  <a:gd name="T26" fmla="*/ 1509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7 h 1115"/>
                  <a:gd name="T32" fmla="*/ 984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2 h 1115"/>
                  <a:gd name="T38" fmla="*/ 459 w 4721"/>
                  <a:gd name="T39" fmla="*/ 295 h 1115"/>
                  <a:gd name="T40" fmla="*/ 263 w 4721"/>
                  <a:gd name="T41" fmla="*/ 99 h 1115"/>
                  <a:gd name="T42" fmla="*/ 131 w 4721"/>
                  <a:gd name="T43" fmla="*/ 0 h 1115"/>
                  <a:gd name="T44" fmla="*/ 0 w 4721"/>
                  <a:gd name="T45" fmla="*/ 99 h 1115"/>
                  <a:gd name="T46" fmla="*/ 66 w 4721"/>
                  <a:gd name="T47" fmla="*/ 427 h 1115"/>
                  <a:gd name="T48" fmla="*/ 198 w 4721"/>
                  <a:gd name="T49" fmla="*/ 427 h 1115"/>
                  <a:gd name="T50" fmla="*/ 919 w 4721"/>
                  <a:gd name="T51" fmla="*/ 1114 h 1115"/>
                  <a:gd name="T52" fmla="*/ 1639 w 4721"/>
                  <a:gd name="T53" fmla="*/ 427 h 1115"/>
                  <a:gd name="T54" fmla="*/ 1706 w 4721"/>
                  <a:gd name="T55" fmla="*/ 393 h 1115"/>
                  <a:gd name="T56" fmla="*/ 1902 w 4721"/>
                  <a:gd name="T57" fmla="*/ 557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8 w 4721"/>
                  <a:gd name="T65" fmla="*/ 1082 h 1115"/>
                  <a:gd name="T66" fmla="*/ 2754 w 4721"/>
                  <a:gd name="T67" fmla="*/ 885 h 1115"/>
                  <a:gd name="T68" fmla="*/ 2951 w 4721"/>
                  <a:gd name="T69" fmla="*/ 688 h 1115"/>
                  <a:gd name="T70" fmla="*/ 3148 w 4721"/>
                  <a:gd name="T71" fmla="*/ 492 h 1115"/>
                  <a:gd name="T72" fmla="*/ 3278 w 4721"/>
                  <a:gd name="T73" fmla="*/ 393 h 1115"/>
                  <a:gd name="T74" fmla="*/ 3409 w 4721"/>
                  <a:gd name="T75" fmla="*/ 492 h 1115"/>
                  <a:gd name="T76" fmla="*/ 3737 w 4721"/>
                  <a:gd name="T77" fmla="*/ 819 h 1115"/>
                  <a:gd name="T78" fmla="*/ 4000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2 h 1115"/>
                  <a:gd name="T86" fmla="*/ 4656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6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8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1"/>
                      <a:pt x="4065" y="721"/>
                    </a:cubicBezTo>
                    <a:lnTo>
                      <a:pt x="4065" y="721"/>
                    </a:lnTo>
                    <a:cubicBezTo>
                      <a:pt x="4043" y="721"/>
                      <a:pt x="4022" y="710"/>
                      <a:pt x="4000" y="688"/>
                    </a:cubicBezTo>
                    <a:lnTo>
                      <a:pt x="3934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6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1" y="0"/>
                      <a:pt x="3278" y="0"/>
                    </a:cubicBezTo>
                    <a:lnTo>
                      <a:pt x="3278" y="0"/>
                    </a:lnTo>
                    <a:cubicBezTo>
                      <a:pt x="3257" y="0"/>
                      <a:pt x="3235" y="11"/>
                      <a:pt x="3213" y="33"/>
                    </a:cubicBezTo>
                    <a:lnTo>
                      <a:pt x="3148" y="99"/>
                    </a:lnTo>
                    <a:lnTo>
                      <a:pt x="3082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4" y="492"/>
                    </a:lnTo>
                    <a:lnTo>
                      <a:pt x="2558" y="688"/>
                    </a:lnTo>
                    <a:lnTo>
                      <a:pt x="2558" y="688"/>
                    </a:lnTo>
                    <a:cubicBezTo>
                      <a:pt x="2535" y="710"/>
                      <a:pt x="2514" y="721"/>
                      <a:pt x="2492" y="721"/>
                    </a:cubicBezTo>
                    <a:lnTo>
                      <a:pt x="2492" y="721"/>
                    </a:lnTo>
                    <a:cubicBezTo>
                      <a:pt x="2470" y="721"/>
                      <a:pt x="2448" y="710"/>
                      <a:pt x="2426" y="688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6" y="0"/>
                    </a:cubicBezTo>
                    <a:lnTo>
                      <a:pt x="1706" y="0"/>
                    </a:lnTo>
                    <a:cubicBezTo>
                      <a:pt x="1684" y="0"/>
                      <a:pt x="1662" y="11"/>
                      <a:pt x="1639" y="33"/>
                    </a:cubicBezTo>
                    <a:lnTo>
                      <a:pt x="1574" y="99"/>
                    </a:lnTo>
                    <a:lnTo>
                      <a:pt x="1509" y="164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1" y="492"/>
                    </a:lnTo>
                    <a:lnTo>
                      <a:pt x="1115" y="557"/>
                    </a:lnTo>
                    <a:lnTo>
                      <a:pt x="1050" y="623"/>
                    </a:lnTo>
                    <a:lnTo>
                      <a:pt x="984" y="688"/>
                    </a:lnTo>
                    <a:lnTo>
                      <a:pt x="984" y="688"/>
                    </a:lnTo>
                    <a:cubicBezTo>
                      <a:pt x="962" y="710"/>
                      <a:pt x="940" y="721"/>
                      <a:pt x="919" y="721"/>
                    </a:cubicBezTo>
                    <a:lnTo>
                      <a:pt x="919" y="721"/>
                    </a:lnTo>
                    <a:cubicBezTo>
                      <a:pt x="897" y="721"/>
                      <a:pt x="875" y="710"/>
                      <a:pt x="853" y="688"/>
                    </a:cubicBezTo>
                    <a:lnTo>
                      <a:pt x="788" y="623"/>
                    </a:lnTo>
                    <a:lnTo>
                      <a:pt x="722" y="557"/>
                    </a:lnTo>
                    <a:lnTo>
                      <a:pt x="656" y="492"/>
                    </a:lnTo>
                    <a:lnTo>
                      <a:pt x="591" y="427"/>
                    </a:lnTo>
                    <a:lnTo>
                      <a:pt x="526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8" y="404"/>
                      <a:pt x="110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8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5" y="1104"/>
                      <a:pt x="897" y="1114"/>
                      <a:pt x="919" y="1114"/>
                    </a:cubicBezTo>
                    <a:lnTo>
                      <a:pt x="919" y="1114"/>
                    </a:lnTo>
                    <a:cubicBezTo>
                      <a:pt x="940" y="1114"/>
                      <a:pt x="962" y="1104"/>
                      <a:pt x="984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4" y="393"/>
                      <a:pt x="1706" y="393"/>
                    </a:cubicBezTo>
                    <a:lnTo>
                      <a:pt x="1706" y="393"/>
                    </a:lnTo>
                    <a:cubicBezTo>
                      <a:pt x="1727" y="393"/>
                      <a:pt x="1749" y="404"/>
                      <a:pt x="1771" y="427"/>
                    </a:cubicBezTo>
                    <a:lnTo>
                      <a:pt x="1836" y="492"/>
                    </a:lnTo>
                    <a:lnTo>
                      <a:pt x="1902" y="557"/>
                    </a:lnTo>
                    <a:lnTo>
                      <a:pt x="1967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5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8" y="1104"/>
                      <a:pt x="2470" y="1114"/>
                      <a:pt x="2492" y="1114"/>
                    </a:cubicBezTo>
                    <a:lnTo>
                      <a:pt x="2492" y="1114"/>
                    </a:lnTo>
                    <a:cubicBezTo>
                      <a:pt x="2514" y="1114"/>
                      <a:pt x="2535" y="1104"/>
                      <a:pt x="2558" y="1082"/>
                    </a:cubicBezTo>
                    <a:lnTo>
                      <a:pt x="2623" y="1016"/>
                    </a:lnTo>
                    <a:lnTo>
                      <a:pt x="2689" y="950"/>
                    </a:lnTo>
                    <a:lnTo>
                      <a:pt x="2754" y="885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1" y="688"/>
                    </a:lnTo>
                    <a:lnTo>
                      <a:pt x="3016" y="623"/>
                    </a:lnTo>
                    <a:lnTo>
                      <a:pt x="3082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5" y="404"/>
                      <a:pt x="3257" y="393"/>
                      <a:pt x="3278" y="393"/>
                    </a:cubicBezTo>
                    <a:lnTo>
                      <a:pt x="3278" y="393"/>
                    </a:lnTo>
                    <a:cubicBezTo>
                      <a:pt x="3301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6" y="557"/>
                    </a:lnTo>
                    <a:lnTo>
                      <a:pt x="3541" y="623"/>
                    </a:lnTo>
                    <a:lnTo>
                      <a:pt x="3737" y="819"/>
                    </a:lnTo>
                    <a:lnTo>
                      <a:pt x="3803" y="885"/>
                    </a:lnTo>
                    <a:lnTo>
                      <a:pt x="3868" y="950"/>
                    </a:lnTo>
                    <a:lnTo>
                      <a:pt x="4000" y="1082"/>
                    </a:lnTo>
                    <a:lnTo>
                      <a:pt x="4000" y="1082"/>
                    </a:lnTo>
                    <a:cubicBezTo>
                      <a:pt x="4022" y="1104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4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9" y="754"/>
                    </a:lnTo>
                    <a:lnTo>
                      <a:pt x="4524" y="688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6" y="16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5" name="Freeform 175">
                <a:extLst>
                  <a:ext uri="{FF2B5EF4-FFF2-40B4-BE49-F238E27FC236}">
                    <a16:creationId xmlns:a16="http://schemas.microsoft.com/office/drawing/2014/main" id="{AD1D56DD-6182-9747-AA0B-321C705F5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720725"/>
                <a:ext cx="1700212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4 w 4721"/>
                  <a:gd name="T7" fmla="*/ 622 h 1115"/>
                  <a:gd name="T8" fmla="*/ 3737 w 4721"/>
                  <a:gd name="T9" fmla="*/ 426 h 1115"/>
                  <a:gd name="T10" fmla="*/ 3541 w 4721"/>
                  <a:gd name="T11" fmla="*/ 228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2 w 4721"/>
                  <a:gd name="T17" fmla="*/ 163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2 h 1115"/>
                  <a:gd name="T24" fmla="*/ 1706 w 4721"/>
                  <a:gd name="T25" fmla="*/ 0 h 1115"/>
                  <a:gd name="T26" fmla="*/ 1509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4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9 w 4721"/>
                  <a:gd name="T51" fmla="*/ 1114 h 1115"/>
                  <a:gd name="T52" fmla="*/ 1639 w 4721"/>
                  <a:gd name="T53" fmla="*/ 426 h 1115"/>
                  <a:gd name="T54" fmla="*/ 1706 w 4721"/>
                  <a:gd name="T55" fmla="*/ 392 h 1115"/>
                  <a:gd name="T56" fmla="*/ 1902 w 4721"/>
                  <a:gd name="T57" fmla="*/ 556 h 1115"/>
                  <a:gd name="T58" fmla="*/ 2098 w 4721"/>
                  <a:gd name="T59" fmla="*/ 753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8 w 4721"/>
                  <a:gd name="T65" fmla="*/ 1081 h 1115"/>
                  <a:gd name="T66" fmla="*/ 2754 w 4721"/>
                  <a:gd name="T67" fmla="*/ 884 h 1115"/>
                  <a:gd name="T68" fmla="*/ 2951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21" h="1115">
                    <a:moveTo>
                      <a:pt x="4656" y="163"/>
                    </a:moveTo>
                    <a:lnTo>
                      <a:pt x="4589" y="228"/>
                    </a:lnTo>
                    <a:lnTo>
                      <a:pt x="4524" y="294"/>
                    </a:lnTo>
                    <a:lnTo>
                      <a:pt x="4328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8"/>
                    </a:cubicBezTo>
                    <a:lnTo>
                      <a:pt x="3934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4"/>
                    </a:lnTo>
                    <a:lnTo>
                      <a:pt x="3541" y="228"/>
                    </a:lnTo>
                    <a:lnTo>
                      <a:pt x="3476" y="163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1" y="0"/>
                      <a:pt x="3278" y="0"/>
                    </a:cubicBezTo>
                    <a:lnTo>
                      <a:pt x="3278" y="0"/>
                    </a:lnTo>
                    <a:cubicBezTo>
                      <a:pt x="3257" y="0"/>
                      <a:pt x="3235" y="10"/>
                      <a:pt x="3213" y="32"/>
                    </a:cubicBezTo>
                    <a:lnTo>
                      <a:pt x="3148" y="98"/>
                    </a:lnTo>
                    <a:lnTo>
                      <a:pt x="3082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8" y="688"/>
                    </a:lnTo>
                    <a:lnTo>
                      <a:pt x="2558" y="688"/>
                    </a:lnTo>
                    <a:cubicBezTo>
                      <a:pt x="2535" y="710"/>
                      <a:pt x="2514" y="720"/>
                      <a:pt x="2492" y="720"/>
                    </a:cubicBezTo>
                    <a:lnTo>
                      <a:pt x="2492" y="720"/>
                    </a:lnTo>
                    <a:cubicBezTo>
                      <a:pt x="2470" y="720"/>
                      <a:pt x="2448" y="710"/>
                      <a:pt x="2426" y="688"/>
                    </a:cubicBezTo>
                    <a:lnTo>
                      <a:pt x="1771" y="32"/>
                    </a:lnTo>
                    <a:lnTo>
                      <a:pt x="1771" y="32"/>
                    </a:lnTo>
                    <a:cubicBezTo>
                      <a:pt x="1749" y="10"/>
                      <a:pt x="1727" y="0"/>
                      <a:pt x="1706" y="0"/>
                    </a:cubicBezTo>
                    <a:lnTo>
                      <a:pt x="1706" y="0"/>
                    </a:lnTo>
                    <a:cubicBezTo>
                      <a:pt x="1684" y="0"/>
                      <a:pt x="1662" y="10"/>
                      <a:pt x="1639" y="32"/>
                    </a:cubicBezTo>
                    <a:lnTo>
                      <a:pt x="1574" y="98"/>
                    </a:lnTo>
                    <a:lnTo>
                      <a:pt x="1509" y="163"/>
                    </a:lnTo>
                    <a:lnTo>
                      <a:pt x="1443" y="228"/>
                    </a:lnTo>
                    <a:lnTo>
                      <a:pt x="1378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2"/>
                    </a:lnTo>
                    <a:lnTo>
                      <a:pt x="984" y="688"/>
                    </a:lnTo>
                    <a:lnTo>
                      <a:pt x="984" y="688"/>
                    </a:lnTo>
                    <a:cubicBezTo>
                      <a:pt x="962" y="710"/>
                      <a:pt x="940" y="720"/>
                      <a:pt x="919" y="720"/>
                    </a:cubicBezTo>
                    <a:lnTo>
                      <a:pt x="919" y="720"/>
                    </a:lnTo>
                    <a:cubicBezTo>
                      <a:pt x="897" y="720"/>
                      <a:pt x="875" y="710"/>
                      <a:pt x="853" y="688"/>
                    </a:cubicBezTo>
                    <a:lnTo>
                      <a:pt x="788" y="622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1" y="426"/>
                    </a:lnTo>
                    <a:lnTo>
                      <a:pt x="526" y="360"/>
                    </a:lnTo>
                    <a:lnTo>
                      <a:pt x="459" y="294"/>
                    </a:lnTo>
                    <a:lnTo>
                      <a:pt x="394" y="228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8" y="32"/>
                    </a:lnTo>
                    <a:lnTo>
                      <a:pt x="198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8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5" y="1103"/>
                      <a:pt x="897" y="1114"/>
                      <a:pt x="919" y="1114"/>
                    </a:cubicBezTo>
                    <a:lnTo>
                      <a:pt x="919" y="1114"/>
                    </a:lnTo>
                    <a:cubicBezTo>
                      <a:pt x="940" y="1114"/>
                      <a:pt x="962" y="1103"/>
                      <a:pt x="984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4" y="392"/>
                      <a:pt x="1706" y="392"/>
                    </a:cubicBezTo>
                    <a:lnTo>
                      <a:pt x="1706" y="392"/>
                    </a:lnTo>
                    <a:cubicBezTo>
                      <a:pt x="1727" y="392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2" y="556"/>
                    </a:lnTo>
                    <a:lnTo>
                      <a:pt x="1967" y="622"/>
                    </a:lnTo>
                    <a:lnTo>
                      <a:pt x="2033" y="688"/>
                    </a:lnTo>
                    <a:lnTo>
                      <a:pt x="2098" y="753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5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8" y="1103"/>
                      <a:pt x="2470" y="1114"/>
                      <a:pt x="2492" y="1114"/>
                    </a:cubicBezTo>
                    <a:lnTo>
                      <a:pt x="2492" y="1114"/>
                    </a:lnTo>
                    <a:cubicBezTo>
                      <a:pt x="2514" y="1114"/>
                      <a:pt x="2535" y="1103"/>
                      <a:pt x="2558" y="1081"/>
                    </a:cubicBezTo>
                    <a:lnTo>
                      <a:pt x="2623" y="1015"/>
                    </a:lnTo>
                    <a:lnTo>
                      <a:pt x="2689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3"/>
                    </a:lnTo>
                    <a:lnTo>
                      <a:pt x="2951" y="688"/>
                    </a:lnTo>
                    <a:lnTo>
                      <a:pt x="3016" y="622"/>
                    </a:lnTo>
                    <a:lnTo>
                      <a:pt x="3082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7" y="392"/>
                      <a:pt x="3278" y="392"/>
                    </a:cubicBezTo>
                    <a:lnTo>
                      <a:pt x="3278" y="392"/>
                    </a:lnTo>
                    <a:cubicBezTo>
                      <a:pt x="3301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6" y="556"/>
                    </a:lnTo>
                    <a:lnTo>
                      <a:pt x="3541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1"/>
                    </a:lnTo>
                    <a:lnTo>
                      <a:pt x="4000" y="1081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1"/>
                    </a:cubicBezTo>
                    <a:lnTo>
                      <a:pt x="4196" y="1015"/>
                    </a:lnTo>
                    <a:lnTo>
                      <a:pt x="4393" y="819"/>
                    </a:lnTo>
                    <a:lnTo>
                      <a:pt x="4459" y="753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6" y="16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6" name="Freeform 176">
                <a:extLst>
                  <a:ext uri="{FF2B5EF4-FFF2-40B4-BE49-F238E27FC236}">
                    <a16:creationId xmlns:a16="http://schemas.microsoft.com/office/drawing/2014/main" id="{B03FA5B5-C6EF-7C4E-839B-34D21BE6F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550863"/>
                <a:ext cx="1700212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0 h 1115"/>
                  <a:gd name="T6" fmla="*/ 3934 w 4721"/>
                  <a:gd name="T7" fmla="*/ 623 h 1115"/>
                  <a:gd name="T8" fmla="*/ 3737 w 4721"/>
                  <a:gd name="T9" fmla="*/ 426 h 1115"/>
                  <a:gd name="T10" fmla="*/ 3541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2 w 4721"/>
                  <a:gd name="T17" fmla="*/ 163 h 1115"/>
                  <a:gd name="T18" fmla="*/ 2754 w 4721"/>
                  <a:gd name="T19" fmla="*/ 491 h 1115"/>
                  <a:gd name="T20" fmla="*/ 2492 w 4721"/>
                  <a:gd name="T21" fmla="*/ 720 h 1115"/>
                  <a:gd name="T22" fmla="*/ 1771 w 4721"/>
                  <a:gd name="T23" fmla="*/ 33 h 1115"/>
                  <a:gd name="T24" fmla="*/ 1706 w 4721"/>
                  <a:gd name="T25" fmla="*/ 0 h 1115"/>
                  <a:gd name="T26" fmla="*/ 1509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4 w 4721"/>
                  <a:gd name="T33" fmla="*/ 688 h 1115"/>
                  <a:gd name="T34" fmla="*/ 853 w 4721"/>
                  <a:gd name="T35" fmla="*/ 688 h 1115"/>
                  <a:gd name="T36" fmla="*/ 656 w 4721"/>
                  <a:gd name="T37" fmla="*/ 491 h 1115"/>
                  <a:gd name="T38" fmla="*/ 459 w 4721"/>
                  <a:gd name="T39" fmla="*/ 295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8 w 4721"/>
                  <a:gd name="T49" fmla="*/ 426 h 1115"/>
                  <a:gd name="T50" fmla="*/ 919 w 4721"/>
                  <a:gd name="T51" fmla="*/ 1114 h 1115"/>
                  <a:gd name="T52" fmla="*/ 1639 w 4721"/>
                  <a:gd name="T53" fmla="*/ 426 h 1115"/>
                  <a:gd name="T54" fmla="*/ 1706 w 4721"/>
                  <a:gd name="T55" fmla="*/ 392 h 1115"/>
                  <a:gd name="T56" fmla="*/ 1902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8 w 4721"/>
                  <a:gd name="T65" fmla="*/ 1081 h 1115"/>
                  <a:gd name="T66" fmla="*/ 2754 w 4721"/>
                  <a:gd name="T67" fmla="*/ 884 h 1115"/>
                  <a:gd name="T68" fmla="*/ 2951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4000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6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6" y="163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8" y="491"/>
                    </a:lnTo>
                    <a:lnTo>
                      <a:pt x="4261" y="556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9" y="710"/>
                      <a:pt x="4087" y="720"/>
                      <a:pt x="4065" y="720"/>
                    </a:cubicBezTo>
                    <a:lnTo>
                      <a:pt x="4065" y="720"/>
                    </a:lnTo>
                    <a:cubicBezTo>
                      <a:pt x="4043" y="720"/>
                      <a:pt x="4022" y="710"/>
                      <a:pt x="4000" y="688"/>
                    </a:cubicBezTo>
                    <a:lnTo>
                      <a:pt x="3934" y="623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2" y="360"/>
                    </a:lnTo>
                    <a:lnTo>
                      <a:pt x="3606" y="295"/>
                    </a:lnTo>
                    <a:lnTo>
                      <a:pt x="3541" y="229"/>
                    </a:lnTo>
                    <a:lnTo>
                      <a:pt x="3476" y="163"/>
                    </a:lnTo>
                    <a:lnTo>
                      <a:pt x="3409" y="98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1" y="0"/>
                      <a:pt x="3278" y="0"/>
                    </a:cubicBezTo>
                    <a:lnTo>
                      <a:pt x="3278" y="0"/>
                    </a:lnTo>
                    <a:cubicBezTo>
                      <a:pt x="3257" y="0"/>
                      <a:pt x="3235" y="11"/>
                      <a:pt x="3213" y="33"/>
                    </a:cubicBezTo>
                    <a:lnTo>
                      <a:pt x="3148" y="98"/>
                    </a:lnTo>
                    <a:lnTo>
                      <a:pt x="3082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4" y="491"/>
                    </a:lnTo>
                    <a:lnTo>
                      <a:pt x="2558" y="688"/>
                    </a:lnTo>
                    <a:lnTo>
                      <a:pt x="2558" y="688"/>
                    </a:lnTo>
                    <a:cubicBezTo>
                      <a:pt x="2535" y="710"/>
                      <a:pt x="2514" y="720"/>
                      <a:pt x="2492" y="720"/>
                    </a:cubicBezTo>
                    <a:lnTo>
                      <a:pt x="2492" y="720"/>
                    </a:lnTo>
                    <a:cubicBezTo>
                      <a:pt x="2470" y="720"/>
                      <a:pt x="2448" y="710"/>
                      <a:pt x="2426" y="688"/>
                    </a:cubicBezTo>
                    <a:lnTo>
                      <a:pt x="1771" y="33"/>
                    </a:lnTo>
                    <a:lnTo>
                      <a:pt x="1771" y="33"/>
                    </a:lnTo>
                    <a:cubicBezTo>
                      <a:pt x="1749" y="11"/>
                      <a:pt x="1727" y="0"/>
                      <a:pt x="1706" y="0"/>
                    </a:cubicBezTo>
                    <a:lnTo>
                      <a:pt x="1706" y="0"/>
                    </a:lnTo>
                    <a:cubicBezTo>
                      <a:pt x="1684" y="0"/>
                      <a:pt x="1662" y="11"/>
                      <a:pt x="1639" y="33"/>
                    </a:cubicBezTo>
                    <a:lnTo>
                      <a:pt x="1574" y="98"/>
                    </a:lnTo>
                    <a:lnTo>
                      <a:pt x="1509" y="163"/>
                    </a:lnTo>
                    <a:lnTo>
                      <a:pt x="1443" y="229"/>
                    </a:lnTo>
                    <a:lnTo>
                      <a:pt x="1378" y="295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1" y="491"/>
                    </a:lnTo>
                    <a:lnTo>
                      <a:pt x="1115" y="556"/>
                    </a:lnTo>
                    <a:lnTo>
                      <a:pt x="1050" y="623"/>
                    </a:lnTo>
                    <a:lnTo>
                      <a:pt x="984" y="688"/>
                    </a:lnTo>
                    <a:lnTo>
                      <a:pt x="984" y="688"/>
                    </a:lnTo>
                    <a:cubicBezTo>
                      <a:pt x="962" y="710"/>
                      <a:pt x="940" y="720"/>
                      <a:pt x="919" y="720"/>
                    </a:cubicBezTo>
                    <a:lnTo>
                      <a:pt x="919" y="720"/>
                    </a:lnTo>
                    <a:cubicBezTo>
                      <a:pt x="897" y="720"/>
                      <a:pt x="875" y="710"/>
                      <a:pt x="853" y="688"/>
                    </a:cubicBezTo>
                    <a:lnTo>
                      <a:pt x="788" y="623"/>
                    </a:lnTo>
                    <a:lnTo>
                      <a:pt x="722" y="556"/>
                    </a:lnTo>
                    <a:lnTo>
                      <a:pt x="656" y="491"/>
                    </a:lnTo>
                    <a:lnTo>
                      <a:pt x="591" y="426"/>
                    </a:lnTo>
                    <a:lnTo>
                      <a:pt x="526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8" y="33"/>
                    </a:lnTo>
                    <a:lnTo>
                      <a:pt x="198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10" y="0"/>
                      <a:pt x="88" y="11"/>
                      <a:pt x="66" y="33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8" y="404"/>
                      <a:pt x="110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8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5" y="1103"/>
                      <a:pt x="897" y="1114"/>
                      <a:pt x="919" y="1114"/>
                    </a:cubicBezTo>
                    <a:lnTo>
                      <a:pt x="919" y="1114"/>
                    </a:lnTo>
                    <a:cubicBezTo>
                      <a:pt x="940" y="1114"/>
                      <a:pt x="962" y="1103"/>
                      <a:pt x="984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4" y="392"/>
                      <a:pt x="1706" y="392"/>
                    </a:cubicBezTo>
                    <a:lnTo>
                      <a:pt x="1706" y="392"/>
                    </a:lnTo>
                    <a:cubicBezTo>
                      <a:pt x="1727" y="392"/>
                      <a:pt x="1749" y="404"/>
                      <a:pt x="1771" y="426"/>
                    </a:cubicBezTo>
                    <a:lnTo>
                      <a:pt x="1836" y="491"/>
                    </a:lnTo>
                    <a:lnTo>
                      <a:pt x="1902" y="556"/>
                    </a:lnTo>
                    <a:lnTo>
                      <a:pt x="1967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30" y="884"/>
                    </a:lnTo>
                    <a:lnTo>
                      <a:pt x="2295" y="950"/>
                    </a:lnTo>
                    <a:lnTo>
                      <a:pt x="2361" y="1016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8" y="1103"/>
                      <a:pt x="2470" y="1114"/>
                      <a:pt x="2492" y="1114"/>
                    </a:cubicBezTo>
                    <a:lnTo>
                      <a:pt x="2492" y="1114"/>
                    </a:lnTo>
                    <a:cubicBezTo>
                      <a:pt x="2514" y="1114"/>
                      <a:pt x="2535" y="1103"/>
                      <a:pt x="2558" y="1081"/>
                    </a:cubicBezTo>
                    <a:lnTo>
                      <a:pt x="2623" y="1016"/>
                    </a:lnTo>
                    <a:lnTo>
                      <a:pt x="2689" y="950"/>
                    </a:lnTo>
                    <a:lnTo>
                      <a:pt x="2754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1" y="688"/>
                    </a:lnTo>
                    <a:lnTo>
                      <a:pt x="3016" y="623"/>
                    </a:lnTo>
                    <a:lnTo>
                      <a:pt x="3082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5" y="404"/>
                      <a:pt x="3257" y="392"/>
                      <a:pt x="3278" y="392"/>
                    </a:cubicBezTo>
                    <a:lnTo>
                      <a:pt x="3278" y="392"/>
                    </a:lnTo>
                    <a:cubicBezTo>
                      <a:pt x="3301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6" y="556"/>
                    </a:lnTo>
                    <a:lnTo>
                      <a:pt x="3541" y="623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4000" y="1081"/>
                    </a:lnTo>
                    <a:lnTo>
                      <a:pt x="4000" y="1081"/>
                    </a:lnTo>
                    <a:cubicBezTo>
                      <a:pt x="4022" y="1103"/>
                      <a:pt x="4043" y="1114"/>
                      <a:pt x="4065" y="1114"/>
                    </a:cubicBezTo>
                    <a:lnTo>
                      <a:pt x="4065" y="1114"/>
                    </a:lnTo>
                    <a:cubicBezTo>
                      <a:pt x="4087" y="1114"/>
                      <a:pt x="4109" y="1103"/>
                      <a:pt x="4131" y="1081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9" y="754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6" y="16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2EF198C-BD64-2943-9A65-E72B29498454}"/>
                </a:ext>
              </a:extLst>
            </p:cNvPr>
            <p:cNvGrpSpPr/>
            <p:nvPr/>
          </p:nvGrpSpPr>
          <p:grpSpPr>
            <a:xfrm>
              <a:off x="4452938" y="72552"/>
              <a:ext cx="1700212" cy="1250950"/>
              <a:chOff x="4452938" y="550863"/>
              <a:chExt cx="1700212" cy="1250950"/>
            </a:xfrm>
          </p:grpSpPr>
          <p:sp>
            <p:nvSpPr>
              <p:cNvPr id="427" name="Freeform 317">
                <a:extLst>
                  <a:ext uri="{FF2B5EF4-FFF2-40B4-BE49-F238E27FC236}">
                    <a16:creationId xmlns:a16="http://schemas.microsoft.com/office/drawing/2014/main" id="{5AE8BF24-D484-5E40-932B-7281CF006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1400175"/>
                <a:ext cx="1700212" cy="401638"/>
              </a:xfrm>
              <a:custGeom>
                <a:avLst/>
                <a:gdLst>
                  <a:gd name="T0" fmla="*/ 4523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6 w 4721"/>
                  <a:gd name="T9" fmla="*/ 426 h 1115"/>
                  <a:gd name="T10" fmla="*/ 3540 w 4721"/>
                  <a:gd name="T11" fmla="*/ 229 h 1115"/>
                  <a:gd name="T12" fmla="*/ 3343 w 4721"/>
                  <a:gd name="T13" fmla="*/ 32 h 1115"/>
                  <a:gd name="T14" fmla="*/ 3277 w 4721"/>
                  <a:gd name="T15" fmla="*/ 0 h 1115"/>
                  <a:gd name="T16" fmla="*/ 3081 w 4721"/>
                  <a:gd name="T17" fmla="*/ 164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2 h 1115"/>
                  <a:gd name="T24" fmla="*/ 1705 w 4721"/>
                  <a:gd name="T25" fmla="*/ 0 h 1115"/>
                  <a:gd name="T26" fmla="*/ 1508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7 h 1115"/>
                  <a:gd name="T34" fmla="*/ 853 w 4721"/>
                  <a:gd name="T35" fmla="*/ 687 h 1115"/>
                  <a:gd name="T36" fmla="*/ 655 w 4721"/>
                  <a:gd name="T37" fmla="*/ 491 h 1115"/>
                  <a:gd name="T38" fmla="*/ 459 w 4721"/>
                  <a:gd name="T39" fmla="*/ 294 h 1115"/>
                  <a:gd name="T40" fmla="*/ 262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8 w 4721"/>
                  <a:gd name="T53" fmla="*/ 426 h 1115"/>
                  <a:gd name="T54" fmla="*/ 1705 w 4721"/>
                  <a:gd name="T55" fmla="*/ 393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4 w 4721"/>
                  <a:gd name="T61" fmla="*/ 950 h 1115"/>
                  <a:gd name="T62" fmla="*/ 2425 w 4721"/>
                  <a:gd name="T63" fmla="*/ 1082 h 1115"/>
                  <a:gd name="T64" fmla="*/ 2557 w 4721"/>
                  <a:gd name="T65" fmla="*/ 1082 h 1115"/>
                  <a:gd name="T66" fmla="*/ 2753 w 4721"/>
                  <a:gd name="T67" fmla="*/ 884 h 1115"/>
                  <a:gd name="T68" fmla="*/ 2950 w 4721"/>
                  <a:gd name="T69" fmla="*/ 687 h 1115"/>
                  <a:gd name="T70" fmla="*/ 3147 w 4721"/>
                  <a:gd name="T71" fmla="*/ 491 h 1115"/>
                  <a:gd name="T72" fmla="*/ 3277 w 4721"/>
                  <a:gd name="T73" fmla="*/ 393 h 1115"/>
                  <a:gd name="T74" fmla="*/ 3408 w 4721"/>
                  <a:gd name="T75" fmla="*/ 491 h 1115"/>
                  <a:gd name="T76" fmla="*/ 3736 w 4721"/>
                  <a:gd name="T77" fmla="*/ 819 h 1115"/>
                  <a:gd name="T78" fmla="*/ 3999 w 4721"/>
                  <a:gd name="T79" fmla="*/ 1082 h 1115"/>
                  <a:gd name="T80" fmla="*/ 4065 w 4721"/>
                  <a:gd name="T81" fmla="*/ 1114 h 1115"/>
                  <a:gd name="T82" fmla="*/ 4392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3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0" y="687"/>
                    </a:lnTo>
                    <a:lnTo>
                      <a:pt x="4130" y="687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7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6" y="426"/>
                    </a:lnTo>
                    <a:lnTo>
                      <a:pt x="3671" y="360"/>
                    </a:lnTo>
                    <a:lnTo>
                      <a:pt x="3605" y="294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8" y="98"/>
                    </a:lnTo>
                    <a:lnTo>
                      <a:pt x="3343" y="32"/>
                    </a:lnTo>
                    <a:lnTo>
                      <a:pt x="3343" y="32"/>
                    </a:lnTo>
                    <a:cubicBezTo>
                      <a:pt x="3322" y="10"/>
                      <a:pt x="3300" y="0"/>
                      <a:pt x="3277" y="0"/>
                    </a:cubicBezTo>
                    <a:lnTo>
                      <a:pt x="3277" y="0"/>
                    </a:lnTo>
                    <a:cubicBezTo>
                      <a:pt x="3256" y="0"/>
                      <a:pt x="3234" y="10"/>
                      <a:pt x="3212" y="32"/>
                    </a:cubicBezTo>
                    <a:lnTo>
                      <a:pt x="3147" y="98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19" y="426"/>
                    </a:lnTo>
                    <a:lnTo>
                      <a:pt x="2753" y="491"/>
                    </a:lnTo>
                    <a:lnTo>
                      <a:pt x="2557" y="687"/>
                    </a:lnTo>
                    <a:lnTo>
                      <a:pt x="2557" y="687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5" y="687"/>
                    </a:cubicBezTo>
                    <a:lnTo>
                      <a:pt x="1770" y="32"/>
                    </a:lnTo>
                    <a:lnTo>
                      <a:pt x="1770" y="32"/>
                    </a:lnTo>
                    <a:cubicBezTo>
                      <a:pt x="1748" y="10"/>
                      <a:pt x="1726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1" y="10"/>
                      <a:pt x="1638" y="32"/>
                    </a:cubicBezTo>
                    <a:lnTo>
                      <a:pt x="1573" y="98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4"/>
                    </a:lnTo>
                    <a:lnTo>
                      <a:pt x="1311" y="360"/>
                    </a:lnTo>
                    <a:lnTo>
                      <a:pt x="1245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2"/>
                    </a:lnTo>
                    <a:lnTo>
                      <a:pt x="983" y="687"/>
                    </a:lnTo>
                    <a:lnTo>
                      <a:pt x="983" y="687"/>
                    </a:lnTo>
                    <a:cubicBezTo>
                      <a:pt x="961" y="710"/>
                      <a:pt x="939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7"/>
                    </a:cubicBezTo>
                    <a:lnTo>
                      <a:pt x="787" y="622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3" y="229"/>
                    </a:lnTo>
                    <a:lnTo>
                      <a:pt x="328" y="164"/>
                    </a:lnTo>
                    <a:lnTo>
                      <a:pt x="262" y="98"/>
                    </a:lnTo>
                    <a:lnTo>
                      <a:pt x="197" y="32"/>
                    </a:lnTo>
                    <a:lnTo>
                      <a:pt x="197" y="32"/>
                    </a:lnTo>
                    <a:cubicBezTo>
                      <a:pt x="175" y="10"/>
                      <a:pt x="152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2" y="393"/>
                      <a:pt x="175" y="404"/>
                      <a:pt x="197" y="426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39" y="1114"/>
                      <a:pt x="961" y="1103"/>
                      <a:pt x="983" y="1082"/>
                    </a:cubicBezTo>
                    <a:lnTo>
                      <a:pt x="1638" y="426"/>
                    </a:lnTo>
                    <a:lnTo>
                      <a:pt x="1638" y="426"/>
                    </a:lnTo>
                    <a:cubicBezTo>
                      <a:pt x="1661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6" y="393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2"/>
                    </a:lnTo>
                    <a:lnTo>
                      <a:pt x="2032" y="687"/>
                    </a:lnTo>
                    <a:lnTo>
                      <a:pt x="2098" y="754"/>
                    </a:lnTo>
                    <a:lnTo>
                      <a:pt x="2163" y="819"/>
                    </a:lnTo>
                    <a:lnTo>
                      <a:pt x="2229" y="884"/>
                    </a:lnTo>
                    <a:lnTo>
                      <a:pt x="2294" y="950"/>
                    </a:lnTo>
                    <a:lnTo>
                      <a:pt x="2360" y="1016"/>
                    </a:lnTo>
                    <a:lnTo>
                      <a:pt x="2425" y="1082"/>
                    </a:lnTo>
                    <a:lnTo>
                      <a:pt x="2425" y="1082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2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19" y="819"/>
                    </a:lnTo>
                    <a:lnTo>
                      <a:pt x="2885" y="754"/>
                    </a:lnTo>
                    <a:lnTo>
                      <a:pt x="2950" y="687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7" y="491"/>
                    </a:lnTo>
                    <a:lnTo>
                      <a:pt x="3212" y="426"/>
                    </a:lnTo>
                    <a:lnTo>
                      <a:pt x="3212" y="426"/>
                    </a:lnTo>
                    <a:cubicBezTo>
                      <a:pt x="3234" y="404"/>
                      <a:pt x="3256" y="393"/>
                      <a:pt x="3277" y="393"/>
                    </a:cubicBezTo>
                    <a:lnTo>
                      <a:pt x="3277" y="393"/>
                    </a:lnTo>
                    <a:cubicBezTo>
                      <a:pt x="3300" y="393"/>
                      <a:pt x="3322" y="404"/>
                      <a:pt x="3343" y="426"/>
                    </a:cubicBezTo>
                    <a:lnTo>
                      <a:pt x="3408" y="491"/>
                    </a:lnTo>
                    <a:lnTo>
                      <a:pt x="3475" y="556"/>
                    </a:lnTo>
                    <a:lnTo>
                      <a:pt x="3540" y="622"/>
                    </a:lnTo>
                    <a:lnTo>
                      <a:pt x="3736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0" y="1082"/>
                    </a:cubicBezTo>
                    <a:lnTo>
                      <a:pt x="4196" y="1016"/>
                    </a:lnTo>
                    <a:lnTo>
                      <a:pt x="4392" y="819"/>
                    </a:lnTo>
                    <a:lnTo>
                      <a:pt x="4458" y="754"/>
                    </a:lnTo>
                    <a:lnTo>
                      <a:pt x="4523" y="687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8" name="Freeform 318">
                <a:extLst>
                  <a:ext uri="{FF2B5EF4-FFF2-40B4-BE49-F238E27FC236}">
                    <a16:creationId xmlns:a16="http://schemas.microsoft.com/office/drawing/2014/main" id="{73BFC2D5-0A0D-5D4A-918D-3AC6AD2B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889000"/>
                <a:ext cx="1700212" cy="401638"/>
              </a:xfrm>
              <a:custGeom>
                <a:avLst/>
                <a:gdLst>
                  <a:gd name="T0" fmla="*/ 4523 w 4721"/>
                  <a:gd name="T1" fmla="*/ 295 h 1116"/>
                  <a:gd name="T2" fmla="*/ 4196 w 4721"/>
                  <a:gd name="T3" fmla="*/ 623 h 1116"/>
                  <a:gd name="T4" fmla="*/ 4065 w 4721"/>
                  <a:gd name="T5" fmla="*/ 721 h 1116"/>
                  <a:gd name="T6" fmla="*/ 3933 w 4721"/>
                  <a:gd name="T7" fmla="*/ 623 h 1116"/>
                  <a:gd name="T8" fmla="*/ 3736 w 4721"/>
                  <a:gd name="T9" fmla="*/ 427 h 1116"/>
                  <a:gd name="T10" fmla="*/ 3540 w 4721"/>
                  <a:gd name="T11" fmla="*/ 229 h 1116"/>
                  <a:gd name="T12" fmla="*/ 3343 w 4721"/>
                  <a:gd name="T13" fmla="*/ 33 h 1116"/>
                  <a:gd name="T14" fmla="*/ 3277 w 4721"/>
                  <a:gd name="T15" fmla="*/ 0 h 1116"/>
                  <a:gd name="T16" fmla="*/ 3081 w 4721"/>
                  <a:gd name="T17" fmla="*/ 164 h 1116"/>
                  <a:gd name="T18" fmla="*/ 2753 w 4721"/>
                  <a:gd name="T19" fmla="*/ 492 h 1116"/>
                  <a:gd name="T20" fmla="*/ 2492 w 4721"/>
                  <a:gd name="T21" fmla="*/ 721 h 1116"/>
                  <a:gd name="T22" fmla="*/ 1770 w 4721"/>
                  <a:gd name="T23" fmla="*/ 33 h 1116"/>
                  <a:gd name="T24" fmla="*/ 1705 w 4721"/>
                  <a:gd name="T25" fmla="*/ 0 h 1116"/>
                  <a:gd name="T26" fmla="*/ 1508 w 4721"/>
                  <a:gd name="T27" fmla="*/ 164 h 1116"/>
                  <a:gd name="T28" fmla="*/ 1311 w 4721"/>
                  <a:gd name="T29" fmla="*/ 360 h 1116"/>
                  <a:gd name="T30" fmla="*/ 1115 w 4721"/>
                  <a:gd name="T31" fmla="*/ 557 h 1116"/>
                  <a:gd name="T32" fmla="*/ 983 w 4721"/>
                  <a:gd name="T33" fmla="*/ 689 h 1116"/>
                  <a:gd name="T34" fmla="*/ 853 w 4721"/>
                  <a:gd name="T35" fmla="*/ 689 h 1116"/>
                  <a:gd name="T36" fmla="*/ 655 w 4721"/>
                  <a:gd name="T37" fmla="*/ 492 h 1116"/>
                  <a:gd name="T38" fmla="*/ 459 w 4721"/>
                  <a:gd name="T39" fmla="*/ 295 h 1116"/>
                  <a:gd name="T40" fmla="*/ 262 w 4721"/>
                  <a:gd name="T41" fmla="*/ 99 h 1116"/>
                  <a:gd name="T42" fmla="*/ 131 w 4721"/>
                  <a:gd name="T43" fmla="*/ 0 h 1116"/>
                  <a:gd name="T44" fmla="*/ 0 w 4721"/>
                  <a:gd name="T45" fmla="*/ 99 h 1116"/>
                  <a:gd name="T46" fmla="*/ 66 w 4721"/>
                  <a:gd name="T47" fmla="*/ 427 h 1116"/>
                  <a:gd name="T48" fmla="*/ 197 w 4721"/>
                  <a:gd name="T49" fmla="*/ 427 h 1116"/>
                  <a:gd name="T50" fmla="*/ 918 w 4721"/>
                  <a:gd name="T51" fmla="*/ 1115 h 1116"/>
                  <a:gd name="T52" fmla="*/ 1638 w 4721"/>
                  <a:gd name="T53" fmla="*/ 427 h 1116"/>
                  <a:gd name="T54" fmla="*/ 1705 w 4721"/>
                  <a:gd name="T55" fmla="*/ 393 h 1116"/>
                  <a:gd name="T56" fmla="*/ 1901 w 4721"/>
                  <a:gd name="T57" fmla="*/ 557 h 1116"/>
                  <a:gd name="T58" fmla="*/ 2098 w 4721"/>
                  <a:gd name="T59" fmla="*/ 755 h 1116"/>
                  <a:gd name="T60" fmla="*/ 2294 w 4721"/>
                  <a:gd name="T61" fmla="*/ 951 h 1116"/>
                  <a:gd name="T62" fmla="*/ 2425 w 4721"/>
                  <a:gd name="T63" fmla="*/ 1082 h 1116"/>
                  <a:gd name="T64" fmla="*/ 2557 w 4721"/>
                  <a:gd name="T65" fmla="*/ 1082 h 1116"/>
                  <a:gd name="T66" fmla="*/ 2753 w 4721"/>
                  <a:gd name="T67" fmla="*/ 885 h 1116"/>
                  <a:gd name="T68" fmla="*/ 2950 w 4721"/>
                  <a:gd name="T69" fmla="*/ 689 h 1116"/>
                  <a:gd name="T70" fmla="*/ 3147 w 4721"/>
                  <a:gd name="T71" fmla="*/ 492 h 1116"/>
                  <a:gd name="T72" fmla="*/ 3277 w 4721"/>
                  <a:gd name="T73" fmla="*/ 393 h 1116"/>
                  <a:gd name="T74" fmla="*/ 3408 w 4721"/>
                  <a:gd name="T75" fmla="*/ 492 h 1116"/>
                  <a:gd name="T76" fmla="*/ 3736 w 4721"/>
                  <a:gd name="T77" fmla="*/ 820 h 1116"/>
                  <a:gd name="T78" fmla="*/ 3999 w 4721"/>
                  <a:gd name="T79" fmla="*/ 1082 h 1116"/>
                  <a:gd name="T80" fmla="*/ 4065 w 4721"/>
                  <a:gd name="T81" fmla="*/ 1115 h 1116"/>
                  <a:gd name="T82" fmla="*/ 4392 w 4721"/>
                  <a:gd name="T83" fmla="*/ 820 h 1116"/>
                  <a:gd name="T84" fmla="*/ 4720 w 4721"/>
                  <a:gd name="T85" fmla="*/ 492 h 1116"/>
                  <a:gd name="T86" fmla="*/ 4655 w 4721"/>
                  <a:gd name="T87" fmla="*/ 164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6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3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0" y="689"/>
                    </a:lnTo>
                    <a:lnTo>
                      <a:pt x="4130" y="689"/>
                    </a:lnTo>
                    <a:cubicBezTo>
                      <a:pt x="4108" y="710"/>
                      <a:pt x="4086" y="721"/>
                      <a:pt x="4065" y="721"/>
                    </a:cubicBezTo>
                    <a:lnTo>
                      <a:pt x="4065" y="721"/>
                    </a:lnTo>
                    <a:cubicBezTo>
                      <a:pt x="4042" y="721"/>
                      <a:pt x="4021" y="710"/>
                      <a:pt x="3999" y="689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6" y="427"/>
                    </a:lnTo>
                    <a:lnTo>
                      <a:pt x="3671" y="360"/>
                    </a:lnTo>
                    <a:lnTo>
                      <a:pt x="3605" y="295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8" y="99"/>
                    </a:lnTo>
                    <a:lnTo>
                      <a:pt x="3343" y="33"/>
                    </a:lnTo>
                    <a:lnTo>
                      <a:pt x="3343" y="33"/>
                    </a:lnTo>
                    <a:cubicBezTo>
                      <a:pt x="3322" y="11"/>
                      <a:pt x="3300" y="0"/>
                      <a:pt x="3277" y="0"/>
                    </a:cubicBezTo>
                    <a:lnTo>
                      <a:pt x="3277" y="0"/>
                    </a:lnTo>
                    <a:cubicBezTo>
                      <a:pt x="3256" y="0"/>
                      <a:pt x="3234" y="11"/>
                      <a:pt x="3212" y="33"/>
                    </a:cubicBezTo>
                    <a:lnTo>
                      <a:pt x="3147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19" y="427"/>
                    </a:lnTo>
                    <a:lnTo>
                      <a:pt x="2753" y="492"/>
                    </a:lnTo>
                    <a:lnTo>
                      <a:pt x="2557" y="689"/>
                    </a:lnTo>
                    <a:lnTo>
                      <a:pt x="2557" y="689"/>
                    </a:lnTo>
                    <a:cubicBezTo>
                      <a:pt x="2535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7" y="710"/>
                      <a:pt x="2425" y="689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6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1" y="11"/>
                      <a:pt x="1638" y="33"/>
                    </a:cubicBezTo>
                    <a:lnTo>
                      <a:pt x="1573" y="99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5" y="427"/>
                    </a:lnTo>
                    <a:lnTo>
                      <a:pt x="1180" y="492"/>
                    </a:lnTo>
                    <a:lnTo>
                      <a:pt x="1115" y="557"/>
                    </a:lnTo>
                    <a:lnTo>
                      <a:pt x="1049" y="623"/>
                    </a:lnTo>
                    <a:lnTo>
                      <a:pt x="983" y="689"/>
                    </a:lnTo>
                    <a:lnTo>
                      <a:pt x="983" y="689"/>
                    </a:lnTo>
                    <a:cubicBezTo>
                      <a:pt x="961" y="710"/>
                      <a:pt x="939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4" y="710"/>
                      <a:pt x="853" y="689"/>
                    </a:cubicBezTo>
                    <a:lnTo>
                      <a:pt x="787" y="623"/>
                    </a:lnTo>
                    <a:lnTo>
                      <a:pt x="721" y="557"/>
                    </a:lnTo>
                    <a:lnTo>
                      <a:pt x="655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3" y="229"/>
                    </a:lnTo>
                    <a:lnTo>
                      <a:pt x="328" y="164"/>
                    </a:lnTo>
                    <a:lnTo>
                      <a:pt x="262" y="99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2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2" y="393"/>
                      <a:pt x="175" y="404"/>
                      <a:pt x="197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4"/>
                      <a:pt x="896" y="1115"/>
                      <a:pt x="918" y="1115"/>
                    </a:cubicBezTo>
                    <a:lnTo>
                      <a:pt x="918" y="1115"/>
                    </a:lnTo>
                    <a:cubicBezTo>
                      <a:pt x="939" y="1115"/>
                      <a:pt x="961" y="1104"/>
                      <a:pt x="983" y="1082"/>
                    </a:cubicBezTo>
                    <a:lnTo>
                      <a:pt x="1638" y="427"/>
                    </a:lnTo>
                    <a:lnTo>
                      <a:pt x="1638" y="427"/>
                    </a:lnTo>
                    <a:cubicBezTo>
                      <a:pt x="1661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6" y="393"/>
                      <a:pt x="1748" y="404"/>
                      <a:pt x="1770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6" y="623"/>
                    </a:lnTo>
                    <a:lnTo>
                      <a:pt x="2032" y="689"/>
                    </a:lnTo>
                    <a:lnTo>
                      <a:pt x="2098" y="755"/>
                    </a:lnTo>
                    <a:lnTo>
                      <a:pt x="2163" y="820"/>
                    </a:lnTo>
                    <a:lnTo>
                      <a:pt x="2229" y="885"/>
                    </a:lnTo>
                    <a:lnTo>
                      <a:pt x="2294" y="951"/>
                    </a:lnTo>
                    <a:lnTo>
                      <a:pt x="2360" y="1016"/>
                    </a:lnTo>
                    <a:lnTo>
                      <a:pt x="2425" y="1082"/>
                    </a:lnTo>
                    <a:lnTo>
                      <a:pt x="2425" y="1082"/>
                    </a:lnTo>
                    <a:cubicBezTo>
                      <a:pt x="2447" y="1104"/>
                      <a:pt x="2469" y="1115"/>
                      <a:pt x="2492" y="1115"/>
                    </a:cubicBezTo>
                    <a:lnTo>
                      <a:pt x="2492" y="1115"/>
                    </a:lnTo>
                    <a:cubicBezTo>
                      <a:pt x="2513" y="1115"/>
                      <a:pt x="2535" y="1104"/>
                      <a:pt x="2557" y="1082"/>
                    </a:cubicBezTo>
                    <a:lnTo>
                      <a:pt x="2622" y="1016"/>
                    </a:lnTo>
                    <a:lnTo>
                      <a:pt x="2688" y="951"/>
                    </a:lnTo>
                    <a:lnTo>
                      <a:pt x="2753" y="885"/>
                    </a:lnTo>
                    <a:lnTo>
                      <a:pt x="2819" y="820"/>
                    </a:lnTo>
                    <a:lnTo>
                      <a:pt x="2885" y="755"/>
                    </a:lnTo>
                    <a:lnTo>
                      <a:pt x="2950" y="689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7" y="492"/>
                    </a:lnTo>
                    <a:lnTo>
                      <a:pt x="3212" y="427"/>
                    </a:lnTo>
                    <a:lnTo>
                      <a:pt x="3212" y="427"/>
                    </a:lnTo>
                    <a:cubicBezTo>
                      <a:pt x="3234" y="404"/>
                      <a:pt x="3256" y="393"/>
                      <a:pt x="3277" y="393"/>
                    </a:cubicBezTo>
                    <a:lnTo>
                      <a:pt x="3277" y="393"/>
                    </a:lnTo>
                    <a:cubicBezTo>
                      <a:pt x="3300" y="393"/>
                      <a:pt x="3322" y="404"/>
                      <a:pt x="3343" y="427"/>
                    </a:cubicBezTo>
                    <a:lnTo>
                      <a:pt x="3408" y="492"/>
                    </a:lnTo>
                    <a:lnTo>
                      <a:pt x="3475" y="557"/>
                    </a:lnTo>
                    <a:lnTo>
                      <a:pt x="3540" y="623"/>
                    </a:lnTo>
                    <a:lnTo>
                      <a:pt x="3736" y="820"/>
                    </a:lnTo>
                    <a:lnTo>
                      <a:pt x="3803" y="885"/>
                    </a:lnTo>
                    <a:lnTo>
                      <a:pt x="3868" y="951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4"/>
                      <a:pt x="4042" y="1115"/>
                      <a:pt x="4065" y="1115"/>
                    </a:cubicBezTo>
                    <a:lnTo>
                      <a:pt x="4065" y="1115"/>
                    </a:lnTo>
                    <a:cubicBezTo>
                      <a:pt x="4086" y="1115"/>
                      <a:pt x="4108" y="1104"/>
                      <a:pt x="4130" y="1082"/>
                    </a:cubicBezTo>
                    <a:lnTo>
                      <a:pt x="4196" y="1016"/>
                    </a:lnTo>
                    <a:lnTo>
                      <a:pt x="4392" y="820"/>
                    </a:lnTo>
                    <a:lnTo>
                      <a:pt x="4458" y="755"/>
                    </a:lnTo>
                    <a:lnTo>
                      <a:pt x="4523" y="689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29" name="Freeform 319">
                <a:extLst>
                  <a:ext uri="{FF2B5EF4-FFF2-40B4-BE49-F238E27FC236}">
                    <a16:creationId xmlns:a16="http://schemas.microsoft.com/office/drawing/2014/main" id="{7A268968-1ACE-D24E-8C20-B0D7846C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1058863"/>
                <a:ext cx="1700212" cy="401637"/>
              </a:xfrm>
              <a:custGeom>
                <a:avLst/>
                <a:gdLst>
                  <a:gd name="T0" fmla="*/ 4523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1 h 1115"/>
                  <a:gd name="T6" fmla="*/ 3933 w 4721"/>
                  <a:gd name="T7" fmla="*/ 623 h 1115"/>
                  <a:gd name="T8" fmla="*/ 3736 w 4721"/>
                  <a:gd name="T9" fmla="*/ 427 h 1115"/>
                  <a:gd name="T10" fmla="*/ 3540 w 4721"/>
                  <a:gd name="T11" fmla="*/ 229 h 1115"/>
                  <a:gd name="T12" fmla="*/ 3343 w 4721"/>
                  <a:gd name="T13" fmla="*/ 33 h 1115"/>
                  <a:gd name="T14" fmla="*/ 3277 w 4721"/>
                  <a:gd name="T15" fmla="*/ 0 h 1115"/>
                  <a:gd name="T16" fmla="*/ 3081 w 4721"/>
                  <a:gd name="T17" fmla="*/ 164 h 1115"/>
                  <a:gd name="T18" fmla="*/ 2753 w 4721"/>
                  <a:gd name="T19" fmla="*/ 492 h 1115"/>
                  <a:gd name="T20" fmla="*/ 2492 w 4721"/>
                  <a:gd name="T21" fmla="*/ 721 h 1115"/>
                  <a:gd name="T22" fmla="*/ 1770 w 4721"/>
                  <a:gd name="T23" fmla="*/ 33 h 1115"/>
                  <a:gd name="T24" fmla="*/ 1705 w 4721"/>
                  <a:gd name="T25" fmla="*/ 0 h 1115"/>
                  <a:gd name="T26" fmla="*/ 1508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7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2 h 1115"/>
                  <a:gd name="T38" fmla="*/ 459 w 4721"/>
                  <a:gd name="T39" fmla="*/ 295 h 1115"/>
                  <a:gd name="T40" fmla="*/ 262 w 4721"/>
                  <a:gd name="T41" fmla="*/ 99 h 1115"/>
                  <a:gd name="T42" fmla="*/ 131 w 4721"/>
                  <a:gd name="T43" fmla="*/ 0 h 1115"/>
                  <a:gd name="T44" fmla="*/ 0 w 4721"/>
                  <a:gd name="T45" fmla="*/ 99 h 1115"/>
                  <a:gd name="T46" fmla="*/ 66 w 4721"/>
                  <a:gd name="T47" fmla="*/ 427 h 1115"/>
                  <a:gd name="T48" fmla="*/ 197 w 4721"/>
                  <a:gd name="T49" fmla="*/ 427 h 1115"/>
                  <a:gd name="T50" fmla="*/ 918 w 4721"/>
                  <a:gd name="T51" fmla="*/ 1114 h 1115"/>
                  <a:gd name="T52" fmla="*/ 1638 w 4721"/>
                  <a:gd name="T53" fmla="*/ 427 h 1115"/>
                  <a:gd name="T54" fmla="*/ 1705 w 4721"/>
                  <a:gd name="T55" fmla="*/ 393 h 1115"/>
                  <a:gd name="T56" fmla="*/ 1901 w 4721"/>
                  <a:gd name="T57" fmla="*/ 557 h 1115"/>
                  <a:gd name="T58" fmla="*/ 2098 w 4721"/>
                  <a:gd name="T59" fmla="*/ 754 h 1115"/>
                  <a:gd name="T60" fmla="*/ 2294 w 4721"/>
                  <a:gd name="T61" fmla="*/ 950 h 1115"/>
                  <a:gd name="T62" fmla="*/ 2425 w 4721"/>
                  <a:gd name="T63" fmla="*/ 1082 h 1115"/>
                  <a:gd name="T64" fmla="*/ 2557 w 4721"/>
                  <a:gd name="T65" fmla="*/ 1082 h 1115"/>
                  <a:gd name="T66" fmla="*/ 2753 w 4721"/>
                  <a:gd name="T67" fmla="*/ 885 h 1115"/>
                  <a:gd name="T68" fmla="*/ 2950 w 4721"/>
                  <a:gd name="T69" fmla="*/ 688 h 1115"/>
                  <a:gd name="T70" fmla="*/ 3147 w 4721"/>
                  <a:gd name="T71" fmla="*/ 492 h 1115"/>
                  <a:gd name="T72" fmla="*/ 3277 w 4721"/>
                  <a:gd name="T73" fmla="*/ 393 h 1115"/>
                  <a:gd name="T74" fmla="*/ 3408 w 4721"/>
                  <a:gd name="T75" fmla="*/ 492 h 1115"/>
                  <a:gd name="T76" fmla="*/ 3736 w 4721"/>
                  <a:gd name="T77" fmla="*/ 819 h 1115"/>
                  <a:gd name="T78" fmla="*/ 3999 w 4721"/>
                  <a:gd name="T79" fmla="*/ 1082 h 1115"/>
                  <a:gd name="T80" fmla="*/ 4065 w 4721"/>
                  <a:gd name="T81" fmla="*/ 1114 h 1115"/>
                  <a:gd name="T82" fmla="*/ 4392 w 4721"/>
                  <a:gd name="T83" fmla="*/ 819 h 1115"/>
                  <a:gd name="T84" fmla="*/ 4720 w 4721"/>
                  <a:gd name="T85" fmla="*/ 492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3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0" y="688"/>
                    </a:lnTo>
                    <a:lnTo>
                      <a:pt x="4130" y="688"/>
                    </a:lnTo>
                    <a:cubicBezTo>
                      <a:pt x="4108" y="710"/>
                      <a:pt x="4086" y="721"/>
                      <a:pt x="4065" y="721"/>
                    </a:cubicBezTo>
                    <a:lnTo>
                      <a:pt x="4065" y="721"/>
                    </a:lnTo>
                    <a:cubicBezTo>
                      <a:pt x="4042" y="721"/>
                      <a:pt x="4021" y="710"/>
                      <a:pt x="3999" y="688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6" y="427"/>
                    </a:lnTo>
                    <a:lnTo>
                      <a:pt x="3671" y="360"/>
                    </a:lnTo>
                    <a:lnTo>
                      <a:pt x="3605" y="295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8" y="99"/>
                    </a:lnTo>
                    <a:lnTo>
                      <a:pt x="3343" y="33"/>
                    </a:lnTo>
                    <a:lnTo>
                      <a:pt x="3343" y="33"/>
                    </a:lnTo>
                    <a:cubicBezTo>
                      <a:pt x="3322" y="11"/>
                      <a:pt x="3300" y="0"/>
                      <a:pt x="3277" y="0"/>
                    </a:cubicBezTo>
                    <a:lnTo>
                      <a:pt x="3277" y="0"/>
                    </a:lnTo>
                    <a:cubicBezTo>
                      <a:pt x="3256" y="0"/>
                      <a:pt x="3234" y="11"/>
                      <a:pt x="3212" y="33"/>
                    </a:cubicBezTo>
                    <a:lnTo>
                      <a:pt x="3147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19" y="427"/>
                    </a:lnTo>
                    <a:lnTo>
                      <a:pt x="2753" y="492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7" y="710"/>
                      <a:pt x="2425" y="688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6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1" y="11"/>
                      <a:pt x="1638" y="33"/>
                    </a:cubicBezTo>
                    <a:lnTo>
                      <a:pt x="1573" y="99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5" y="427"/>
                    </a:lnTo>
                    <a:lnTo>
                      <a:pt x="1180" y="492"/>
                    </a:lnTo>
                    <a:lnTo>
                      <a:pt x="1115" y="557"/>
                    </a:lnTo>
                    <a:lnTo>
                      <a:pt x="1049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1" y="710"/>
                      <a:pt x="939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4" y="710"/>
                      <a:pt x="853" y="688"/>
                    </a:cubicBezTo>
                    <a:lnTo>
                      <a:pt x="787" y="623"/>
                    </a:lnTo>
                    <a:lnTo>
                      <a:pt x="721" y="557"/>
                    </a:lnTo>
                    <a:lnTo>
                      <a:pt x="655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3" y="229"/>
                    </a:lnTo>
                    <a:lnTo>
                      <a:pt x="328" y="164"/>
                    </a:lnTo>
                    <a:lnTo>
                      <a:pt x="262" y="99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2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2" y="393"/>
                      <a:pt x="175" y="404"/>
                      <a:pt x="197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4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39" y="1114"/>
                      <a:pt x="961" y="1104"/>
                      <a:pt x="983" y="1082"/>
                    </a:cubicBezTo>
                    <a:lnTo>
                      <a:pt x="1638" y="427"/>
                    </a:lnTo>
                    <a:lnTo>
                      <a:pt x="1638" y="427"/>
                    </a:lnTo>
                    <a:cubicBezTo>
                      <a:pt x="1661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6" y="393"/>
                      <a:pt x="1748" y="404"/>
                      <a:pt x="1770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6" y="623"/>
                    </a:lnTo>
                    <a:lnTo>
                      <a:pt x="2032" y="688"/>
                    </a:lnTo>
                    <a:lnTo>
                      <a:pt x="2098" y="754"/>
                    </a:lnTo>
                    <a:lnTo>
                      <a:pt x="2163" y="819"/>
                    </a:lnTo>
                    <a:lnTo>
                      <a:pt x="2229" y="885"/>
                    </a:lnTo>
                    <a:lnTo>
                      <a:pt x="2294" y="950"/>
                    </a:lnTo>
                    <a:lnTo>
                      <a:pt x="2360" y="1016"/>
                    </a:lnTo>
                    <a:lnTo>
                      <a:pt x="2425" y="1082"/>
                    </a:lnTo>
                    <a:lnTo>
                      <a:pt x="2425" y="1082"/>
                    </a:lnTo>
                    <a:cubicBezTo>
                      <a:pt x="2447" y="1104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4"/>
                      <a:pt x="2557" y="1082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5"/>
                    </a:lnTo>
                    <a:lnTo>
                      <a:pt x="2819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7" y="492"/>
                    </a:lnTo>
                    <a:lnTo>
                      <a:pt x="3212" y="427"/>
                    </a:lnTo>
                    <a:lnTo>
                      <a:pt x="3212" y="427"/>
                    </a:lnTo>
                    <a:cubicBezTo>
                      <a:pt x="3234" y="404"/>
                      <a:pt x="3256" y="393"/>
                      <a:pt x="3277" y="393"/>
                    </a:cubicBezTo>
                    <a:lnTo>
                      <a:pt x="3277" y="393"/>
                    </a:lnTo>
                    <a:cubicBezTo>
                      <a:pt x="3300" y="393"/>
                      <a:pt x="3322" y="404"/>
                      <a:pt x="3343" y="427"/>
                    </a:cubicBezTo>
                    <a:lnTo>
                      <a:pt x="3408" y="492"/>
                    </a:lnTo>
                    <a:lnTo>
                      <a:pt x="3475" y="557"/>
                    </a:lnTo>
                    <a:lnTo>
                      <a:pt x="3540" y="623"/>
                    </a:lnTo>
                    <a:lnTo>
                      <a:pt x="3736" y="819"/>
                    </a:lnTo>
                    <a:lnTo>
                      <a:pt x="3803" y="885"/>
                    </a:lnTo>
                    <a:lnTo>
                      <a:pt x="3868" y="950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4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4"/>
                      <a:pt x="4130" y="1082"/>
                    </a:cubicBezTo>
                    <a:lnTo>
                      <a:pt x="4196" y="1016"/>
                    </a:lnTo>
                    <a:lnTo>
                      <a:pt x="4392" y="819"/>
                    </a:lnTo>
                    <a:lnTo>
                      <a:pt x="4458" y="754"/>
                    </a:lnTo>
                    <a:lnTo>
                      <a:pt x="4523" y="688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0" name="Freeform 320">
                <a:extLst>
                  <a:ext uri="{FF2B5EF4-FFF2-40B4-BE49-F238E27FC236}">
                    <a16:creationId xmlns:a16="http://schemas.microsoft.com/office/drawing/2014/main" id="{EB7CDBF1-832A-D149-8DC9-239AE1379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720725"/>
                <a:ext cx="1700212" cy="401638"/>
              </a:xfrm>
              <a:custGeom>
                <a:avLst/>
                <a:gdLst>
                  <a:gd name="T0" fmla="*/ 4523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6 w 4721"/>
                  <a:gd name="T9" fmla="*/ 426 h 1115"/>
                  <a:gd name="T10" fmla="*/ 3540 w 4721"/>
                  <a:gd name="T11" fmla="*/ 228 h 1115"/>
                  <a:gd name="T12" fmla="*/ 3343 w 4721"/>
                  <a:gd name="T13" fmla="*/ 32 h 1115"/>
                  <a:gd name="T14" fmla="*/ 3277 w 4721"/>
                  <a:gd name="T15" fmla="*/ 0 h 1115"/>
                  <a:gd name="T16" fmla="*/ 3081 w 4721"/>
                  <a:gd name="T17" fmla="*/ 163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2 h 1115"/>
                  <a:gd name="T24" fmla="*/ 1705 w 4721"/>
                  <a:gd name="T25" fmla="*/ 0 h 1115"/>
                  <a:gd name="T26" fmla="*/ 1508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1 h 1115"/>
                  <a:gd name="T38" fmla="*/ 459 w 4721"/>
                  <a:gd name="T39" fmla="*/ 294 h 1115"/>
                  <a:gd name="T40" fmla="*/ 262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8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3 h 1115"/>
                  <a:gd name="T60" fmla="*/ 2294 w 4721"/>
                  <a:gd name="T61" fmla="*/ 950 h 1115"/>
                  <a:gd name="T62" fmla="*/ 2425 w 4721"/>
                  <a:gd name="T63" fmla="*/ 1081 h 1115"/>
                  <a:gd name="T64" fmla="*/ 2557 w 4721"/>
                  <a:gd name="T65" fmla="*/ 1081 h 1115"/>
                  <a:gd name="T66" fmla="*/ 2753 w 4721"/>
                  <a:gd name="T67" fmla="*/ 884 h 1115"/>
                  <a:gd name="T68" fmla="*/ 2950 w 4721"/>
                  <a:gd name="T69" fmla="*/ 688 h 1115"/>
                  <a:gd name="T70" fmla="*/ 3147 w 4721"/>
                  <a:gd name="T71" fmla="*/ 491 h 1115"/>
                  <a:gd name="T72" fmla="*/ 3277 w 4721"/>
                  <a:gd name="T73" fmla="*/ 392 h 1115"/>
                  <a:gd name="T74" fmla="*/ 3408 w 4721"/>
                  <a:gd name="T75" fmla="*/ 491 h 1115"/>
                  <a:gd name="T76" fmla="*/ 3736 w 4721"/>
                  <a:gd name="T77" fmla="*/ 819 h 1115"/>
                  <a:gd name="T78" fmla="*/ 3999 w 4721"/>
                  <a:gd name="T79" fmla="*/ 1081 h 1115"/>
                  <a:gd name="T80" fmla="*/ 4065 w 4721"/>
                  <a:gd name="T81" fmla="*/ 1114 h 1115"/>
                  <a:gd name="T82" fmla="*/ 4392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8"/>
                    </a:lnTo>
                    <a:lnTo>
                      <a:pt x="4523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0" y="688"/>
                    </a:lnTo>
                    <a:lnTo>
                      <a:pt x="4130" y="688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8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6" y="426"/>
                    </a:lnTo>
                    <a:lnTo>
                      <a:pt x="3671" y="360"/>
                    </a:lnTo>
                    <a:lnTo>
                      <a:pt x="3605" y="294"/>
                    </a:lnTo>
                    <a:lnTo>
                      <a:pt x="3540" y="228"/>
                    </a:lnTo>
                    <a:lnTo>
                      <a:pt x="3475" y="163"/>
                    </a:lnTo>
                    <a:lnTo>
                      <a:pt x="3408" y="98"/>
                    </a:lnTo>
                    <a:lnTo>
                      <a:pt x="3343" y="32"/>
                    </a:lnTo>
                    <a:lnTo>
                      <a:pt x="3343" y="32"/>
                    </a:lnTo>
                    <a:cubicBezTo>
                      <a:pt x="3322" y="10"/>
                      <a:pt x="3300" y="0"/>
                      <a:pt x="3277" y="0"/>
                    </a:cubicBezTo>
                    <a:lnTo>
                      <a:pt x="3277" y="0"/>
                    </a:lnTo>
                    <a:cubicBezTo>
                      <a:pt x="3256" y="0"/>
                      <a:pt x="3234" y="10"/>
                      <a:pt x="3212" y="32"/>
                    </a:cubicBezTo>
                    <a:lnTo>
                      <a:pt x="3147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19" y="426"/>
                    </a:lnTo>
                    <a:lnTo>
                      <a:pt x="2753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5" y="688"/>
                    </a:cubicBezTo>
                    <a:lnTo>
                      <a:pt x="1770" y="32"/>
                    </a:lnTo>
                    <a:lnTo>
                      <a:pt x="1770" y="32"/>
                    </a:lnTo>
                    <a:cubicBezTo>
                      <a:pt x="1748" y="10"/>
                      <a:pt x="1726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1" y="10"/>
                      <a:pt x="1638" y="32"/>
                    </a:cubicBezTo>
                    <a:lnTo>
                      <a:pt x="1573" y="98"/>
                    </a:lnTo>
                    <a:lnTo>
                      <a:pt x="1508" y="163"/>
                    </a:lnTo>
                    <a:lnTo>
                      <a:pt x="1442" y="228"/>
                    </a:lnTo>
                    <a:lnTo>
                      <a:pt x="1377" y="294"/>
                    </a:lnTo>
                    <a:lnTo>
                      <a:pt x="1311" y="360"/>
                    </a:lnTo>
                    <a:lnTo>
                      <a:pt x="1245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2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1" y="710"/>
                      <a:pt x="939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8"/>
                    </a:cubicBezTo>
                    <a:lnTo>
                      <a:pt x="787" y="622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3" y="228"/>
                    </a:lnTo>
                    <a:lnTo>
                      <a:pt x="328" y="163"/>
                    </a:lnTo>
                    <a:lnTo>
                      <a:pt x="262" y="98"/>
                    </a:lnTo>
                    <a:lnTo>
                      <a:pt x="197" y="32"/>
                    </a:lnTo>
                    <a:lnTo>
                      <a:pt x="197" y="32"/>
                    </a:lnTo>
                    <a:cubicBezTo>
                      <a:pt x="175" y="10"/>
                      <a:pt x="152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2"/>
                      <a:pt x="131" y="392"/>
                    </a:cubicBezTo>
                    <a:lnTo>
                      <a:pt x="131" y="392"/>
                    </a:lnTo>
                    <a:cubicBezTo>
                      <a:pt x="152" y="392"/>
                      <a:pt x="175" y="404"/>
                      <a:pt x="197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39" y="1114"/>
                      <a:pt x="961" y="1103"/>
                      <a:pt x="983" y="1081"/>
                    </a:cubicBezTo>
                    <a:lnTo>
                      <a:pt x="1638" y="426"/>
                    </a:lnTo>
                    <a:lnTo>
                      <a:pt x="1638" y="426"/>
                    </a:lnTo>
                    <a:cubicBezTo>
                      <a:pt x="1661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6" y="392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2"/>
                    </a:lnTo>
                    <a:lnTo>
                      <a:pt x="2032" y="688"/>
                    </a:lnTo>
                    <a:lnTo>
                      <a:pt x="2098" y="753"/>
                    </a:lnTo>
                    <a:lnTo>
                      <a:pt x="2163" y="819"/>
                    </a:lnTo>
                    <a:lnTo>
                      <a:pt x="2229" y="884"/>
                    </a:lnTo>
                    <a:lnTo>
                      <a:pt x="2294" y="950"/>
                    </a:lnTo>
                    <a:lnTo>
                      <a:pt x="2360" y="1015"/>
                    </a:lnTo>
                    <a:lnTo>
                      <a:pt x="2425" y="1081"/>
                    </a:lnTo>
                    <a:lnTo>
                      <a:pt x="2425" y="1081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1"/>
                    </a:cubicBezTo>
                    <a:lnTo>
                      <a:pt x="2622" y="1015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19" y="819"/>
                    </a:lnTo>
                    <a:lnTo>
                      <a:pt x="2885" y="753"/>
                    </a:lnTo>
                    <a:lnTo>
                      <a:pt x="2950" y="688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7" y="491"/>
                    </a:lnTo>
                    <a:lnTo>
                      <a:pt x="3212" y="426"/>
                    </a:lnTo>
                    <a:lnTo>
                      <a:pt x="3212" y="426"/>
                    </a:lnTo>
                    <a:cubicBezTo>
                      <a:pt x="3234" y="404"/>
                      <a:pt x="3256" y="392"/>
                      <a:pt x="3277" y="392"/>
                    </a:cubicBezTo>
                    <a:lnTo>
                      <a:pt x="3277" y="392"/>
                    </a:lnTo>
                    <a:cubicBezTo>
                      <a:pt x="3300" y="392"/>
                      <a:pt x="3322" y="404"/>
                      <a:pt x="3343" y="426"/>
                    </a:cubicBezTo>
                    <a:lnTo>
                      <a:pt x="3408" y="491"/>
                    </a:lnTo>
                    <a:lnTo>
                      <a:pt x="3475" y="556"/>
                    </a:lnTo>
                    <a:lnTo>
                      <a:pt x="3540" y="622"/>
                    </a:lnTo>
                    <a:lnTo>
                      <a:pt x="3736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1"/>
                    </a:lnTo>
                    <a:lnTo>
                      <a:pt x="3999" y="1081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0" y="1081"/>
                    </a:cubicBezTo>
                    <a:lnTo>
                      <a:pt x="4196" y="1015"/>
                    </a:lnTo>
                    <a:lnTo>
                      <a:pt x="4392" y="819"/>
                    </a:lnTo>
                    <a:lnTo>
                      <a:pt x="4458" y="753"/>
                    </a:lnTo>
                    <a:lnTo>
                      <a:pt x="4523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31" name="Freeform 321">
                <a:extLst>
                  <a:ext uri="{FF2B5EF4-FFF2-40B4-BE49-F238E27FC236}">
                    <a16:creationId xmlns:a16="http://schemas.microsoft.com/office/drawing/2014/main" id="{5EBA15B6-F09D-644D-9BEF-95D3E26B1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550863"/>
                <a:ext cx="1700212" cy="401637"/>
              </a:xfrm>
              <a:custGeom>
                <a:avLst/>
                <a:gdLst>
                  <a:gd name="T0" fmla="*/ 4523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0 h 1115"/>
                  <a:gd name="T6" fmla="*/ 3933 w 4721"/>
                  <a:gd name="T7" fmla="*/ 623 h 1115"/>
                  <a:gd name="T8" fmla="*/ 3736 w 4721"/>
                  <a:gd name="T9" fmla="*/ 426 h 1115"/>
                  <a:gd name="T10" fmla="*/ 3540 w 4721"/>
                  <a:gd name="T11" fmla="*/ 229 h 1115"/>
                  <a:gd name="T12" fmla="*/ 3343 w 4721"/>
                  <a:gd name="T13" fmla="*/ 33 h 1115"/>
                  <a:gd name="T14" fmla="*/ 3277 w 4721"/>
                  <a:gd name="T15" fmla="*/ 0 h 1115"/>
                  <a:gd name="T16" fmla="*/ 3081 w 4721"/>
                  <a:gd name="T17" fmla="*/ 163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3 h 1115"/>
                  <a:gd name="T24" fmla="*/ 1705 w 4721"/>
                  <a:gd name="T25" fmla="*/ 0 h 1115"/>
                  <a:gd name="T26" fmla="*/ 1508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1 h 1115"/>
                  <a:gd name="T38" fmla="*/ 459 w 4721"/>
                  <a:gd name="T39" fmla="*/ 295 h 1115"/>
                  <a:gd name="T40" fmla="*/ 262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8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4 w 4721"/>
                  <a:gd name="T61" fmla="*/ 950 h 1115"/>
                  <a:gd name="T62" fmla="*/ 2425 w 4721"/>
                  <a:gd name="T63" fmla="*/ 1081 h 1115"/>
                  <a:gd name="T64" fmla="*/ 2557 w 4721"/>
                  <a:gd name="T65" fmla="*/ 1081 h 1115"/>
                  <a:gd name="T66" fmla="*/ 2753 w 4721"/>
                  <a:gd name="T67" fmla="*/ 884 h 1115"/>
                  <a:gd name="T68" fmla="*/ 2950 w 4721"/>
                  <a:gd name="T69" fmla="*/ 688 h 1115"/>
                  <a:gd name="T70" fmla="*/ 3147 w 4721"/>
                  <a:gd name="T71" fmla="*/ 491 h 1115"/>
                  <a:gd name="T72" fmla="*/ 3277 w 4721"/>
                  <a:gd name="T73" fmla="*/ 392 h 1115"/>
                  <a:gd name="T74" fmla="*/ 3408 w 4721"/>
                  <a:gd name="T75" fmla="*/ 491 h 1115"/>
                  <a:gd name="T76" fmla="*/ 3736 w 4721"/>
                  <a:gd name="T77" fmla="*/ 819 h 1115"/>
                  <a:gd name="T78" fmla="*/ 3999 w 4721"/>
                  <a:gd name="T79" fmla="*/ 1081 h 1115"/>
                  <a:gd name="T80" fmla="*/ 4065 w 4721"/>
                  <a:gd name="T81" fmla="*/ 1114 h 1115"/>
                  <a:gd name="T82" fmla="*/ 4392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9"/>
                    </a:lnTo>
                    <a:lnTo>
                      <a:pt x="4523" y="295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3"/>
                    </a:lnTo>
                    <a:lnTo>
                      <a:pt x="4130" y="688"/>
                    </a:lnTo>
                    <a:lnTo>
                      <a:pt x="4130" y="688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8"/>
                    </a:cubicBezTo>
                    <a:lnTo>
                      <a:pt x="3933" y="623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6" y="426"/>
                    </a:lnTo>
                    <a:lnTo>
                      <a:pt x="3671" y="360"/>
                    </a:lnTo>
                    <a:lnTo>
                      <a:pt x="3605" y="295"/>
                    </a:lnTo>
                    <a:lnTo>
                      <a:pt x="3540" y="229"/>
                    </a:lnTo>
                    <a:lnTo>
                      <a:pt x="3475" y="163"/>
                    </a:lnTo>
                    <a:lnTo>
                      <a:pt x="3408" y="98"/>
                    </a:lnTo>
                    <a:lnTo>
                      <a:pt x="3343" y="33"/>
                    </a:lnTo>
                    <a:lnTo>
                      <a:pt x="3343" y="33"/>
                    </a:lnTo>
                    <a:cubicBezTo>
                      <a:pt x="3322" y="11"/>
                      <a:pt x="3300" y="0"/>
                      <a:pt x="3277" y="0"/>
                    </a:cubicBezTo>
                    <a:lnTo>
                      <a:pt x="3277" y="0"/>
                    </a:lnTo>
                    <a:cubicBezTo>
                      <a:pt x="3256" y="0"/>
                      <a:pt x="3234" y="11"/>
                      <a:pt x="3212" y="33"/>
                    </a:cubicBezTo>
                    <a:lnTo>
                      <a:pt x="3147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19" y="426"/>
                    </a:lnTo>
                    <a:lnTo>
                      <a:pt x="2753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5" y="688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6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1" y="11"/>
                      <a:pt x="1638" y="33"/>
                    </a:cubicBezTo>
                    <a:lnTo>
                      <a:pt x="1573" y="98"/>
                    </a:lnTo>
                    <a:lnTo>
                      <a:pt x="1508" y="163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5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1" y="710"/>
                      <a:pt x="939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8"/>
                    </a:cubicBezTo>
                    <a:lnTo>
                      <a:pt x="787" y="623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3" y="229"/>
                    </a:lnTo>
                    <a:lnTo>
                      <a:pt x="328" y="163"/>
                    </a:lnTo>
                    <a:lnTo>
                      <a:pt x="262" y="98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2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2"/>
                      <a:pt x="131" y="392"/>
                    </a:cubicBezTo>
                    <a:lnTo>
                      <a:pt x="131" y="392"/>
                    </a:lnTo>
                    <a:cubicBezTo>
                      <a:pt x="152" y="392"/>
                      <a:pt x="175" y="404"/>
                      <a:pt x="197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39" y="1114"/>
                      <a:pt x="961" y="1103"/>
                      <a:pt x="983" y="1081"/>
                    </a:cubicBezTo>
                    <a:lnTo>
                      <a:pt x="1638" y="426"/>
                    </a:lnTo>
                    <a:lnTo>
                      <a:pt x="1638" y="426"/>
                    </a:lnTo>
                    <a:cubicBezTo>
                      <a:pt x="1661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6" y="392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3"/>
                    </a:lnTo>
                    <a:lnTo>
                      <a:pt x="2032" y="688"/>
                    </a:lnTo>
                    <a:lnTo>
                      <a:pt x="2098" y="754"/>
                    </a:lnTo>
                    <a:lnTo>
                      <a:pt x="2163" y="819"/>
                    </a:lnTo>
                    <a:lnTo>
                      <a:pt x="2229" y="884"/>
                    </a:lnTo>
                    <a:lnTo>
                      <a:pt x="2294" y="950"/>
                    </a:lnTo>
                    <a:lnTo>
                      <a:pt x="2360" y="1016"/>
                    </a:lnTo>
                    <a:lnTo>
                      <a:pt x="2425" y="1081"/>
                    </a:lnTo>
                    <a:lnTo>
                      <a:pt x="2425" y="1081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1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19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6"/>
                    </a:lnTo>
                    <a:lnTo>
                      <a:pt x="3147" y="491"/>
                    </a:lnTo>
                    <a:lnTo>
                      <a:pt x="3212" y="426"/>
                    </a:lnTo>
                    <a:lnTo>
                      <a:pt x="3212" y="426"/>
                    </a:lnTo>
                    <a:cubicBezTo>
                      <a:pt x="3234" y="404"/>
                      <a:pt x="3256" y="392"/>
                      <a:pt x="3277" y="392"/>
                    </a:cubicBezTo>
                    <a:lnTo>
                      <a:pt x="3277" y="392"/>
                    </a:lnTo>
                    <a:cubicBezTo>
                      <a:pt x="3300" y="392"/>
                      <a:pt x="3322" y="404"/>
                      <a:pt x="3343" y="426"/>
                    </a:cubicBezTo>
                    <a:lnTo>
                      <a:pt x="3408" y="491"/>
                    </a:lnTo>
                    <a:lnTo>
                      <a:pt x="3475" y="556"/>
                    </a:lnTo>
                    <a:lnTo>
                      <a:pt x="3540" y="623"/>
                    </a:lnTo>
                    <a:lnTo>
                      <a:pt x="3736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1"/>
                    </a:lnTo>
                    <a:lnTo>
                      <a:pt x="3999" y="1081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0" y="1081"/>
                    </a:cubicBezTo>
                    <a:lnTo>
                      <a:pt x="4196" y="1016"/>
                    </a:lnTo>
                    <a:lnTo>
                      <a:pt x="4392" y="819"/>
                    </a:lnTo>
                    <a:lnTo>
                      <a:pt x="4458" y="754"/>
                    </a:lnTo>
                    <a:lnTo>
                      <a:pt x="4523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BF84425B-D62E-AD4F-BC8B-C97139979A2E}"/>
                </a:ext>
              </a:extLst>
            </p:cNvPr>
            <p:cNvGrpSpPr/>
            <p:nvPr/>
          </p:nvGrpSpPr>
          <p:grpSpPr>
            <a:xfrm>
              <a:off x="6151563" y="72552"/>
              <a:ext cx="1700212" cy="1250950"/>
              <a:chOff x="6151563" y="550863"/>
              <a:chExt cx="1700212" cy="1250950"/>
            </a:xfrm>
          </p:grpSpPr>
          <p:sp>
            <p:nvSpPr>
              <p:cNvPr id="422" name="Freeform 462">
                <a:extLst>
                  <a:ext uri="{FF2B5EF4-FFF2-40B4-BE49-F238E27FC236}">
                    <a16:creationId xmlns:a16="http://schemas.microsoft.com/office/drawing/2014/main" id="{35F64FE5-83CA-1144-B334-85C646070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1400175"/>
                <a:ext cx="1700212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7 w 4721"/>
                  <a:gd name="T9" fmla="*/ 426 h 1115"/>
                  <a:gd name="T10" fmla="*/ 3540 w 4721"/>
                  <a:gd name="T11" fmla="*/ 229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1 w 4721"/>
                  <a:gd name="T17" fmla="*/ 164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2 h 1115"/>
                  <a:gd name="T24" fmla="*/ 1705 w 4721"/>
                  <a:gd name="T25" fmla="*/ 0 h 1115"/>
                  <a:gd name="T26" fmla="*/ 1508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7 h 1115"/>
                  <a:gd name="T34" fmla="*/ 853 w 4721"/>
                  <a:gd name="T35" fmla="*/ 687 h 1115"/>
                  <a:gd name="T36" fmla="*/ 655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3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7 w 4721"/>
                  <a:gd name="T65" fmla="*/ 1082 h 1115"/>
                  <a:gd name="T66" fmla="*/ 2753 w 4721"/>
                  <a:gd name="T67" fmla="*/ 884 h 1115"/>
                  <a:gd name="T68" fmla="*/ 2950 w 4721"/>
                  <a:gd name="T69" fmla="*/ 687 h 1115"/>
                  <a:gd name="T70" fmla="*/ 3148 w 4721"/>
                  <a:gd name="T71" fmla="*/ 491 h 1115"/>
                  <a:gd name="T72" fmla="*/ 3278 w 4721"/>
                  <a:gd name="T73" fmla="*/ 393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3999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7"/>
                    </a:lnTo>
                    <a:lnTo>
                      <a:pt x="4131" y="687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7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1" y="360"/>
                    </a:lnTo>
                    <a:lnTo>
                      <a:pt x="3606" y="294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4" y="10"/>
                      <a:pt x="3213" y="32"/>
                    </a:cubicBezTo>
                    <a:lnTo>
                      <a:pt x="3148" y="98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3" y="491"/>
                    </a:lnTo>
                    <a:lnTo>
                      <a:pt x="2557" y="687"/>
                    </a:lnTo>
                    <a:lnTo>
                      <a:pt x="2557" y="687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6" y="687"/>
                    </a:cubicBezTo>
                    <a:lnTo>
                      <a:pt x="1770" y="32"/>
                    </a:lnTo>
                    <a:lnTo>
                      <a:pt x="1770" y="32"/>
                    </a:lnTo>
                    <a:cubicBezTo>
                      <a:pt x="1748" y="10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0"/>
                      <a:pt x="1639" y="32"/>
                    </a:cubicBezTo>
                    <a:lnTo>
                      <a:pt x="1573" y="98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2"/>
                    </a:lnTo>
                    <a:lnTo>
                      <a:pt x="983" y="687"/>
                    </a:lnTo>
                    <a:lnTo>
                      <a:pt x="983" y="687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7"/>
                    </a:cubicBezTo>
                    <a:lnTo>
                      <a:pt x="787" y="622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8"/>
                    </a:lnTo>
                    <a:lnTo>
                      <a:pt x="197" y="32"/>
                    </a:lnTo>
                    <a:lnTo>
                      <a:pt x="197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7" y="426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2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2"/>
                    </a:lnTo>
                    <a:lnTo>
                      <a:pt x="2033" y="687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29" y="884"/>
                    </a:lnTo>
                    <a:lnTo>
                      <a:pt x="2295" y="950"/>
                    </a:lnTo>
                    <a:lnTo>
                      <a:pt x="2360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2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7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4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0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7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3" name="Freeform 463">
                <a:extLst>
                  <a:ext uri="{FF2B5EF4-FFF2-40B4-BE49-F238E27FC236}">
                    <a16:creationId xmlns:a16="http://schemas.microsoft.com/office/drawing/2014/main" id="{11BA1801-8594-2941-A684-CF0DA0D9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889000"/>
                <a:ext cx="1700212" cy="401638"/>
              </a:xfrm>
              <a:custGeom>
                <a:avLst/>
                <a:gdLst>
                  <a:gd name="T0" fmla="*/ 4524 w 4721"/>
                  <a:gd name="T1" fmla="*/ 295 h 1116"/>
                  <a:gd name="T2" fmla="*/ 4196 w 4721"/>
                  <a:gd name="T3" fmla="*/ 623 h 1116"/>
                  <a:gd name="T4" fmla="*/ 4065 w 4721"/>
                  <a:gd name="T5" fmla="*/ 721 h 1116"/>
                  <a:gd name="T6" fmla="*/ 3933 w 4721"/>
                  <a:gd name="T7" fmla="*/ 623 h 1116"/>
                  <a:gd name="T8" fmla="*/ 3737 w 4721"/>
                  <a:gd name="T9" fmla="*/ 427 h 1116"/>
                  <a:gd name="T10" fmla="*/ 3540 w 4721"/>
                  <a:gd name="T11" fmla="*/ 229 h 1116"/>
                  <a:gd name="T12" fmla="*/ 3344 w 4721"/>
                  <a:gd name="T13" fmla="*/ 33 h 1116"/>
                  <a:gd name="T14" fmla="*/ 3278 w 4721"/>
                  <a:gd name="T15" fmla="*/ 0 h 1116"/>
                  <a:gd name="T16" fmla="*/ 3081 w 4721"/>
                  <a:gd name="T17" fmla="*/ 164 h 1116"/>
                  <a:gd name="T18" fmla="*/ 2753 w 4721"/>
                  <a:gd name="T19" fmla="*/ 492 h 1116"/>
                  <a:gd name="T20" fmla="*/ 2492 w 4721"/>
                  <a:gd name="T21" fmla="*/ 721 h 1116"/>
                  <a:gd name="T22" fmla="*/ 1770 w 4721"/>
                  <a:gd name="T23" fmla="*/ 33 h 1116"/>
                  <a:gd name="T24" fmla="*/ 1705 w 4721"/>
                  <a:gd name="T25" fmla="*/ 0 h 1116"/>
                  <a:gd name="T26" fmla="*/ 1508 w 4721"/>
                  <a:gd name="T27" fmla="*/ 164 h 1116"/>
                  <a:gd name="T28" fmla="*/ 1311 w 4721"/>
                  <a:gd name="T29" fmla="*/ 360 h 1116"/>
                  <a:gd name="T30" fmla="*/ 1115 w 4721"/>
                  <a:gd name="T31" fmla="*/ 557 h 1116"/>
                  <a:gd name="T32" fmla="*/ 983 w 4721"/>
                  <a:gd name="T33" fmla="*/ 689 h 1116"/>
                  <a:gd name="T34" fmla="*/ 853 w 4721"/>
                  <a:gd name="T35" fmla="*/ 689 h 1116"/>
                  <a:gd name="T36" fmla="*/ 655 w 4721"/>
                  <a:gd name="T37" fmla="*/ 492 h 1116"/>
                  <a:gd name="T38" fmla="*/ 459 w 4721"/>
                  <a:gd name="T39" fmla="*/ 295 h 1116"/>
                  <a:gd name="T40" fmla="*/ 263 w 4721"/>
                  <a:gd name="T41" fmla="*/ 99 h 1116"/>
                  <a:gd name="T42" fmla="*/ 131 w 4721"/>
                  <a:gd name="T43" fmla="*/ 0 h 1116"/>
                  <a:gd name="T44" fmla="*/ 0 w 4721"/>
                  <a:gd name="T45" fmla="*/ 99 h 1116"/>
                  <a:gd name="T46" fmla="*/ 66 w 4721"/>
                  <a:gd name="T47" fmla="*/ 427 h 1116"/>
                  <a:gd name="T48" fmla="*/ 197 w 4721"/>
                  <a:gd name="T49" fmla="*/ 427 h 1116"/>
                  <a:gd name="T50" fmla="*/ 918 w 4721"/>
                  <a:gd name="T51" fmla="*/ 1115 h 1116"/>
                  <a:gd name="T52" fmla="*/ 1639 w 4721"/>
                  <a:gd name="T53" fmla="*/ 427 h 1116"/>
                  <a:gd name="T54" fmla="*/ 1705 w 4721"/>
                  <a:gd name="T55" fmla="*/ 393 h 1116"/>
                  <a:gd name="T56" fmla="*/ 1901 w 4721"/>
                  <a:gd name="T57" fmla="*/ 557 h 1116"/>
                  <a:gd name="T58" fmla="*/ 2098 w 4721"/>
                  <a:gd name="T59" fmla="*/ 755 h 1116"/>
                  <a:gd name="T60" fmla="*/ 2295 w 4721"/>
                  <a:gd name="T61" fmla="*/ 951 h 1116"/>
                  <a:gd name="T62" fmla="*/ 2426 w 4721"/>
                  <a:gd name="T63" fmla="*/ 1082 h 1116"/>
                  <a:gd name="T64" fmla="*/ 2557 w 4721"/>
                  <a:gd name="T65" fmla="*/ 1082 h 1116"/>
                  <a:gd name="T66" fmla="*/ 2753 w 4721"/>
                  <a:gd name="T67" fmla="*/ 885 h 1116"/>
                  <a:gd name="T68" fmla="*/ 2950 w 4721"/>
                  <a:gd name="T69" fmla="*/ 689 h 1116"/>
                  <a:gd name="T70" fmla="*/ 3148 w 4721"/>
                  <a:gd name="T71" fmla="*/ 492 h 1116"/>
                  <a:gd name="T72" fmla="*/ 3278 w 4721"/>
                  <a:gd name="T73" fmla="*/ 393 h 1116"/>
                  <a:gd name="T74" fmla="*/ 3409 w 4721"/>
                  <a:gd name="T75" fmla="*/ 492 h 1116"/>
                  <a:gd name="T76" fmla="*/ 3737 w 4721"/>
                  <a:gd name="T77" fmla="*/ 820 h 1116"/>
                  <a:gd name="T78" fmla="*/ 3999 w 4721"/>
                  <a:gd name="T79" fmla="*/ 1082 h 1116"/>
                  <a:gd name="T80" fmla="*/ 4065 w 4721"/>
                  <a:gd name="T81" fmla="*/ 1115 h 1116"/>
                  <a:gd name="T82" fmla="*/ 4393 w 4721"/>
                  <a:gd name="T83" fmla="*/ 820 h 1116"/>
                  <a:gd name="T84" fmla="*/ 4720 w 4721"/>
                  <a:gd name="T85" fmla="*/ 492 h 1116"/>
                  <a:gd name="T86" fmla="*/ 4655 w 4721"/>
                  <a:gd name="T87" fmla="*/ 164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6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9"/>
                    </a:lnTo>
                    <a:lnTo>
                      <a:pt x="4131" y="689"/>
                    </a:lnTo>
                    <a:cubicBezTo>
                      <a:pt x="4108" y="710"/>
                      <a:pt x="4086" y="721"/>
                      <a:pt x="4065" y="721"/>
                    </a:cubicBezTo>
                    <a:lnTo>
                      <a:pt x="4065" y="721"/>
                    </a:lnTo>
                    <a:cubicBezTo>
                      <a:pt x="4042" y="721"/>
                      <a:pt x="4021" y="710"/>
                      <a:pt x="3999" y="689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1" y="360"/>
                    </a:lnTo>
                    <a:lnTo>
                      <a:pt x="3606" y="295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4" y="11"/>
                      <a:pt x="3213" y="33"/>
                    </a:cubicBezTo>
                    <a:lnTo>
                      <a:pt x="3148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3" y="492"/>
                    </a:lnTo>
                    <a:lnTo>
                      <a:pt x="2557" y="689"/>
                    </a:lnTo>
                    <a:lnTo>
                      <a:pt x="2557" y="689"/>
                    </a:lnTo>
                    <a:cubicBezTo>
                      <a:pt x="2535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7" y="710"/>
                      <a:pt x="2426" y="689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3" y="99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0" y="492"/>
                    </a:lnTo>
                    <a:lnTo>
                      <a:pt x="1115" y="557"/>
                    </a:lnTo>
                    <a:lnTo>
                      <a:pt x="1049" y="623"/>
                    </a:lnTo>
                    <a:lnTo>
                      <a:pt x="983" y="689"/>
                    </a:lnTo>
                    <a:lnTo>
                      <a:pt x="983" y="689"/>
                    </a:lnTo>
                    <a:cubicBezTo>
                      <a:pt x="962" y="710"/>
                      <a:pt x="940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4" y="710"/>
                      <a:pt x="853" y="689"/>
                    </a:cubicBezTo>
                    <a:lnTo>
                      <a:pt x="787" y="623"/>
                    </a:lnTo>
                    <a:lnTo>
                      <a:pt x="721" y="557"/>
                    </a:lnTo>
                    <a:lnTo>
                      <a:pt x="655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7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4"/>
                      <a:pt x="896" y="1115"/>
                      <a:pt x="918" y="1115"/>
                    </a:cubicBezTo>
                    <a:lnTo>
                      <a:pt x="918" y="1115"/>
                    </a:lnTo>
                    <a:cubicBezTo>
                      <a:pt x="940" y="1115"/>
                      <a:pt x="962" y="1104"/>
                      <a:pt x="983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8" y="404"/>
                      <a:pt x="1770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6" y="623"/>
                    </a:lnTo>
                    <a:lnTo>
                      <a:pt x="2033" y="689"/>
                    </a:lnTo>
                    <a:lnTo>
                      <a:pt x="2098" y="755"/>
                    </a:lnTo>
                    <a:lnTo>
                      <a:pt x="2164" y="820"/>
                    </a:lnTo>
                    <a:lnTo>
                      <a:pt x="2229" y="885"/>
                    </a:lnTo>
                    <a:lnTo>
                      <a:pt x="2295" y="951"/>
                    </a:lnTo>
                    <a:lnTo>
                      <a:pt x="2360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7" y="1104"/>
                      <a:pt x="2469" y="1115"/>
                      <a:pt x="2492" y="1115"/>
                    </a:cubicBezTo>
                    <a:lnTo>
                      <a:pt x="2492" y="1115"/>
                    </a:lnTo>
                    <a:cubicBezTo>
                      <a:pt x="2513" y="1115"/>
                      <a:pt x="2535" y="1104"/>
                      <a:pt x="2557" y="1082"/>
                    </a:cubicBezTo>
                    <a:lnTo>
                      <a:pt x="2622" y="1016"/>
                    </a:lnTo>
                    <a:lnTo>
                      <a:pt x="2688" y="951"/>
                    </a:lnTo>
                    <a:lnTo>
                      <a:pt x="2753" y="885"/>
                    </a:lnTo>
                    <a:lnTo>
                      <a:pt x="2820" y="820"/>
                    </a:lnTo>
                    <a:lnTo>
                      <a:pt x="2885" y="755"/>
                    </a:lnTo>
                    <a:lnTo>
                      <a:pt x="2950" y="689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4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5" y="557"/>
                    </a:lnTo>
                    <a:lnTo>
                      <a:pt x="3540" y="623"/>
                    </a:lnTo>
                    <a:lnTo>
                      <a:pt x="3737" y="820"/>
                    </a:lnTo>
                    <a:lnTo>
                      <a:pt x="3803" y="885"/>
                    </a:lnTo>
                    <a:lnTo>
                      <a:pt x="3868" y="951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4"/>
                      <a:pt x="4042" y="1115"/>
                      <a:pt x="4065" y="1115"/>
                    </a:cubicBezTo>
                    <a:lnTo>
                      <a:pt x="4065" y="1115"/>
                    </a:lnTo>
                    <a:cubicBezTo>
                      <a:pt x="4086" y="1115"/>
                      <a:pt x="4108" y="1104"/>
                      <a:pt x="4131" y="1082"/>
                    </a:cubicBezTo>
                    <a:lnTo>
                      <a:pt x="4196" y="1016"/>
                    </a:lnTo>
                    <a:lnTo>
                      <a:pt x="4393" y="820"/>
                    </a:lnTo>
                    <a:lnTo>
                      <a:pt x="4458" y="755"/>
                    </a:lnTo>
                    <a:lnTo>
                      <a:pt x="4524" y="689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24" name="Freeform 464">
                <a:extLst>
                  <a:ext uri="{FF2B5EF4-FFF2-40B4-BE49-F238E27FC236}">
                    <a16:creationId xmlns:a16="http://schemas.microsoft.com/office/drawing/2014/main" id="{6DF7BD2C-E324-EC48-BBD9-8595A93DC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1058863"/>
                <a:ext cx="1700212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1 h 1115"/>
                  <a:gd name="T6" fmla="*/ 3933 w 4721"/>
                  <a:gd name="T7" fmla="*/ 623 h 1115"/>
                  <a:gd name="T8" fmla="*/ 3737 w 4721"/>
                  <a:gd name="T9" fmla="*/ 427 h 1115"/>
                  <a:gd name="T10" fmla="*/ 3540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1 w 4721"/>
                  <a:gd name="T17" fmla="*/ 164 h 1115"/>
                  <a:gd name="T18" fmla="*/ 2753 w 4721"/>
                  <a:gd name="T19" fmla="*/ 492 h 1115"/>
                  <a:gd name="T20" fmla="*/ 2492 w 4721"/>
                  <a:gd name="T21" fmla="*/ 721 h 1115"/>
                  <a:gd name="T22" fmla="*/ 1770 w 4721"/>
                  <a:gd name="T23" fmla="*/ 33 h 1115"/>
                  <a:gd name="T24" fmla="*/ 1705 w 4721"/>
                  <a:gd name="T25" fmla="*/ 0 h 1115"/>
                  <a:gd name="T26" fmla="*/ 1508 w 4721"/>
                  <a:gd name="T27" fmla="*/ 164 h 1115"/>
                  <a:gd name="T28" fmla="*/ 1311 w 4721"/>
                  <a:gd name="T29" fmla="*/ 360 h 1115"/>
                  <a:gd name="T30" fmla="*/ 1115 w 4721"/>
                  <a:gd name="T31" fmla="*/ 557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2 h 1115"/>
                  <a:gd name="T38" fmla="*/ 459 w 4721"/>
                  <a:gd name="T39" fmla="*/ 295 h 1115"/>
                  <a:gd name="T40" fmla="*/ 263 w 4721"/>
                  <a:gd name="T41" fmla="*/ 99 h 1115"/>
                  <a:gd name="T42" fmla="*/ 131 w 4721"/>
                  <a:gd name="T43" fmla="*/ 0 h 1115"/>
                  <a:gd name="T44" fmla="*/ 0 w 4721"/>
                  <a:gd name="T45" fmla="*/ 99 h 1115"/>
                  <a:gd name="T46" fmla="*/ 66 w 4721"/>
                  <a:gd name="T47" fmla="*/ 427 h 1115"/>
                  <a:gd name="T48" fmla="*/ 197 w 4721"/>
                  <a:gd name="T49" fmla="*/ 427 h 1115"/>
                  <a:gd name="T50" fmla="*/ 918 w 4721"/>
                  <a:gd name="T51" fmla="*/ 1114 h 1115"/>
                  <a:gd name="T52" fmla="*/ 1639 w 4721"/>
                  <a:gd name="T53" fmla="*/ 427 h 1115"/>
                  <a:gd name="T54" fmla="*/ 1705 w 4721"/>
                  <a:gd name="T55" fmla="*/ 393 h 1115"/>
                  <a:gd name="T56" fmla="*/ 1901 w 4721"/>
                  <a:gd name="T57" fmla="*/ 557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2 h 1115"/>
                  <a:gd name="T64" fmla="*/ 2557 w 4721"/>
                  <a:gd name="T65" fmla="*/ 1082 h 1115"/>
                  <a:gd name="T66" fmla="*/ 2753 w 4721"/>
                  <a:gd name="T67" fmla="*/ 885 h 1115"/>
                  <a:gd name="T68" fmla="*/ 2950 w 4721"/>
                  <a:gd name="T69" fmla="*/ 688 h 1115"/>
                  <a:gd name="T70" fmla="*/ 3148 w 4721"/>
                  <a:gd name="T71" fmla="*/ 492 h 1115"/>
                  <a:gd name="T72" fmla="*/ 3278 w 4721"/>
                  <a:gd name="T73" fmla="*/ 393 h 1115"/>
                  <a:gd name="T74" fmla="*/ 3409 w 4721"/>
                  <a:gd name="T75" fmla="*/ 492 h 1115"/>
                  <a:gd name="T76" fmla="*/ 3737 w 4721"/>
                  <a:gd name="T77" fmla="*/ 819 h 1115"/>
                  <a:gd name="T78" fmla="*/ 3999 w 4721"/>
                  <a:gd name="T79" fmla="*/ 1082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2 h 1115"/>
                  <a:gd name="T86" fmla="*/ 4655 w 4721"/>
                  <a:gd name="T87" fmla="*/ 164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4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2"/>
                    </a:lnTo>
                    <a:lnTo>
                      <a:pt x="4261" y="557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8" y="710"/>
                      <a:pt x="4086" y="721"/>
                      <a:pt x="4065" y="721"/>
                    </a:cubicBezTo>
                    <a:lnTo>
                      <a:pt x="4065" y="721"/>
                    </a:lnTo>
                    <a:cubicBezTo>
                      <a:pt x="4042" y="721"/>
                      <a:pt x="4021" y="710"/>
                      <a:pt x="3999" y="688"/>
                    </a:cubicBezTo>
                    <a:lnTo>
                      <a:pt x="3933" y="623"/>
                    </a:lnTo>
                    <a:lnTo>
                      <a:pt x="3868" y="557"/>
                    </a:lnTo>
                    <a:lnTo>
                      <a:pt x="3803" y="492"/>
                    </a:lnTo>
                    <a:lnTo>
                      <a:pt x="3737" y="427"/>
                    </a:lnTo>
                    <a:lnTo>
                      <a:pt x="3671" y="360"/>
                    </a:lnTo>
                    <a:lnTo>
                      <a:pt x="3606" y="295"/>
                    </a:lnTo>
                    <a:lnTo>
                      <a:pt x="3540" y="229"/>
                    </a:lnTo>
                    <a:lnTo>
                      <a:pt x="3475" y="164"/>
                    </a:lnTo>
                    <a:lnTo>
                      <a:pt x="3409" y="99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4" y="11"/>
                      <a:pt x="3213" y="33"/>
                    </a:cubicBezTo>
                    <a:lnTo>
                      <a:pt x="3148" y="99"/>
                    </a:lnTo>
                    <a:lnTo>
                      <a:pt x="3081" y="164"/>
                    </a:lnTo>
                    <a:lnTo>
                      <a:pt x="2885" y="360"/>
                    </a:lnTo>
                    <a:lnTo>
                      <a:pt x="2820" y="427"/>
                    </a:lnTo>
                    <a:lnTo>
                      <a:pt x="2753" y="492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1"/>
                      <a:pt x="2492" y="721"/>
                    </a:cubicBezTo>
                    <a:lnTo>
                      <a:pt x="2492" y="721"/>
                    </a:lnTo>
                    <a:cubicBezTo>
                      <a:pt x="2469" y="721"/>
                      <a:pt x="2447" y="710"/>
                      <a:pt x="2426" y="688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3" y="99"/>
                    </a:lnTo>
                    <a:lnTo>
                      <a:pt x="1508" y="164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6" y="427"/>
                    </a:lnTo>
                    <a:lnTo>
                      <a:pt x="1180" y="492"/>
                    </a:lnTo>
                    <a:lnTo>
                      <a:pt x="1115" y="557"/>
                    </a:lnTo>
                    <a:lnTo>
                      <a:pt x="1049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1"/>
                      <a:pt x="918" y="721"/>
                    </a:cubicBezTo>
                    <a:lnTo>
                      <a:pt x="918" y="721"/>
                    </a:lnTo>
                    <a:cubicBezTo>
                      <a:pt x="896" y="721"/>
                      <a:pt x="874" y="710"/>
                      <a:pt x="853" y="688"/>
                    </a:cubicBezTo>
                    <a:lnTo>
                      <a:pt x="787" y="623"/>
                    </a:lnTo>
                    <a:lnTo>
                      <a:pt x="721" y="557"/>
                    </a:lnTo>
                    <a:lnTo>
                      <a:pt x="655" y="492"/>
                    </a:lnTo>
                    <a:lnTo>
                      <a:pt x="590" y="427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4"/>
                    </a:lnTo>
                    <a:lnTo>
                      <a:pt x="263" y="99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9"/>
                    </a:lnTo>
                    <a:lnTo>
                      <a:pt x="0" y="492"/>
                    </a:lnTo>
                    <a:lnTo>
                      <a:pt x="66" y="427"/>
                    </a:lnTo>
                    <a:lnTo>
                      <a:pt x="66" y="427"/>
                    </a:lnTo>
                    <a:cubicBezTo>
                      <a:pt x="87" y="404"/>
                      <a:pt x="109" y="393"/>
                      <a:pt x="131" y="393"/>
                    </a:cubicBezTo>
                    <a:lnTo>
                      <a:pt x="131" y="393"/>
                    </a:lnTo>
                    <a:cubicBezTo>
                      <a:pt x="153" y="393"/>
                      <a:pt x="175" y="404"/>
                      <a:pt x="197" y="427"/>
                    </a:cubicBezTo>
                    <a:lnTo>
                      <a:pt x="853" y="1082"/>
                    </a:lnTo>
                    <a:lnTo>
                      <a:pt x="853" y="1082"/>
                    </a:lnTo>
                    <a:cubicBezTo>
                      <a:pt x="874" y="1104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4"/>
                      <a:pt x="983" y="1082"/>
                    </a:cubicBezTo>
                    <a:lnTo>
                      <a:pt x="1639" y="427"/>
                    </a:lnTo>
                    <a:lnTo>
                      <a:pt x="1639" y="427"/>
                    </a:lnTo>
                    <a:cubicBezTo>
                      <a:pt x="1662" y="404"/>
                      <a:pt x="1683" y="393"/>
                      <a:pt x="1705" y="393"/>
                    </a:cubicBezTo>
                    <a:lnTo>
                      <a:pt x="1705" y="393"/>
                    </a:lnTo>
                    <a:cubicBezTo>
                      <a:pt x="1727" y="393"/>
                      <a:pt x="1748" y="404"/>
                      <a:pt x="1770" y="427"/>
                    </a:cubicBezTo>
                    <a:lnTo>
                      <a:pt x="1836" y="492"/>
                    </a:lnTo>
                    <a:lnTo>
                      <a:pt x="1901" y="557"/>
                    </a:lnTo>
                    <a:lnTo>
                      <a:pt x="1966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29" y="885"/>
                    </a:lnTo>
                    <a:lnTo>
                      <a:pt x="2295" y="950"/>
                    </a:lnTo>
                    <a:lnTo>
                      <a:pt x="2360" y="1016"/>
                    </a:lnTo>
                    <a:lnTo>
                      <a:pt x="2426" y="1082"/>
                    </a:lnTo>
                    <a:lnTo>
                      <a:pt x="2426" y="1082"/>
                    </a:lnTo>
                    <a:cubicBezTo>
                      <a:pt x="2447" y="1104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4"/>
                      <a:pt x="2557" y="1082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5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7"/>
                    </a:lnTo>
                    <a:lnTo>
                      <a:pt x="3148" y="492"/>
                    </a:lnTo>
                    <a:lnTo>
                      <a:pt x="3213" y="427"/>
                    </a:lnTo>
                    <a:lnTo>
                      <a:pt x="3213" y="427"/>
                    </a:lnTo>
                    <a:cubicBezTo>
                      <a:pt x="3234" y="404"/>
                      <a:pt x="3256" y="393"/>
                      <a:pt x="3278" y="393"/>
                    </a:cubicBezTo>
                    <a:lnTo>
                      <a:pt x="3278" y="393"/>
                    </a:lnTo>
                    <a:cubicBezTo>
                      <a:pt x="3300" y="393"/>
                      <a:pt x="3322" y="404"/>
                      <a:pt x="3344" y="427"/>
                    </a:cubicBezTo>
                    <a:lnTo>
                      <a:pt x="3409" y="492"/>
                    </a:lnTo>
                    <a:lnTo>
                      <a:pt x="3475" y="557"/>
                    </a:lnTo>
                    <a:lnTo>
                      <a:pt x="3540" y="623"/>
                    </a:lnTo>
                    <a:lnTo>
                      <a:pt x="3737" y="819"/>
                    </a:lnTo>
                    <a:lnTo>
                      <a:pt x="3803" y="885"/>
                    </a:lnTo>
                    <a:lnTo>
                      <a:pt x="3868" y="950"/>
                    </a:lnTo>
                    <a:lnTo>
                      <a:pt x="3999" y="1082"/>
                    </a:lnTo>
                    <a:lnTo>
                      <a:pt x="3999" y="1082"/>
                    </a:lnTo>
                    <a:cubicBezTo>
                      <a:pt x="4021" y="1104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4"/>
                      <a:pt x="4131" y="1082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8"/>
                    </a:lnTo>
                    <a:lnTo>
                      <a:pt x="4720" y="492"/>
                    </a:lnTo>
                    <a:lnTo>
                      <a:pt x="4720" y="492"/>
                    </a:lnTo>
                    <a:lnTo>
                      <a:pt x="4720" y="99"/>
                    </a:lnTo>
                    <a:lnTo>
                      <a:pt x="4655" y="16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5" name="Freeform 465">
                <a:extLst>
                  <a:ext uri="{FF2B5EF4-FFF2-40B4-BE49-F238E27FC236}">
                    <a16:creationId xmlns:a16="http://schemas.microsoft.com/office/drawing/2014/main" id="{9604BDBF-25A7-A14B-9ED5-961F2D01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720725"/>
                <a:ext cx="1700212" cy="401638"/>
              </a:xfrm>
              <a:custGeom>
                <a:avLst/>
                <a:gdLst>
                  <a:gd name="T0" fmla="*/ 4524 w 4721"/>
                  <a:gd name="T1" fmla="*/ 294 h 1115"/>
                  <a:gd name="T2" fmla="*/ 4196 w 4721"/>
                  <a:gd name="T3" fmla="*/ 622 h 1115"/>
                  <a:gd name="T4" fmla="*/ 4065 w 4721"/>
                  <a:gd name="T5" fmla="*/ 720 h 1115"/>
                  <a:gd name="T6" fmla="*/ 3933 w 4721"/>
                  <a:gd name="T7" fmla="*/ 622 h 1115"/>
                  <a:gd name="T8" fmla="*/ 3737 w 4721"/>
                  <a:gd name="T9" fmla="*/ 426 h 1115"/>
                  <a:gd name="T10" fmla="*/ 3540 w 4721"/>
                  <a:gd name="T11" fmla="*/ 228 h 1115"/>
                  <a:gd name="T12" fmla="*/ 3344 w 4721"/>
                  <a:gd name="T13" fmla="*/ 32 h 1115"/>
                  <a:gd name="T14" fmla="*/ 3278 w 4721"/>
                  <a:gd name="T15" fmla="*/ 0 h 1115"/>
                  <a:gd name="T16" fmla="*/ 3081 w 4721"/>
                  <a:gd name="T17" fmla="*/ 163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2 h 1115"/>
                  <a:gd name="T24" fmla="*/ 1705 w 4721"/>
                  <a:gd name="T25" fmla="*/ 0 h 1115"/>
                  <a:gd name="T26" fmla="*/ 1508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1 h 1115"/>
                  <a:gd name="T38" fmla="*/ 459 w 4721"/>
                  <a:gd name="T39" fmla="*/ 294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3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7 w 4721"/>
                  <a:gd name="T65" fmla="*/ 1081 h 1115"/>
                  <a:gd name="T66" fmla="*/ 2753 w 4721"/>
                  <a:gd name="T67" fmla="*/ 884 h 1115"/>
                  <a:gd name="T68" fmla="*/ 2950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3999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8"/>
                    </a:lnTo>
                    <a:lnTo>
                      <a:pt x="4524" y="294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2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8"/>
                    </a:cubicBezTo>
                    <a:lnTo>
                      <a:pt x="3933" y="622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1" y="360"/>
                    </a:lnTo>
                    <a:lnTo>
                      <a:pt x="3606" y="294"/>
                    </a:lnTo>
                    <a:lnTo>
                      <a:pt x="3540" y="228"/>
                    </a:lnTo>
                    <a:lnTo>
                      <a:pt x="3475" y="163"/>
                    </a:lnTo>
                    <a:lnTo>
                      <a:pt x="3409" y="98"/>
                    </a:lnTo>
                    <a:lnTo>
                      <a:pt x="3344" y="32"/>
                    </a:lnTo>
                    <a:lnTo>
                      <a:pt x="3344" y="32"/>
                    </a:lnTo>
                    <a:cubicBezTo>
                      <a:pt x="3322" y="10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4" y="10"/>
                      <a:pt x="3213" y="32"/>
                    </a:cubicBezTo>
                    <a:lnTo>
                      <a:pt x="3148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3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6" y="688"/>
                    </a:cubicBezTo>
                    <a:lnTo>
                      <a:pt x="1770" y="32"/>
                    </a:lnTo>
                    <a:lnTo>
                      <a:pt x="1770" y="32"/>
                    </a:lnTo>
                    <a:cubicBezTo>
                      <a:pt x="1748" y="10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0"/>
                      <a:pt x="1639" y="32"/>
                    </a:cubicBezTo>
                    <a:lnTo>
                      <a:pt x="1573" y="98"/>
                    </a:lnTo>
                    <a:lnTo>
                      <a:pt x="1508" y="163"/>
                    </a:lnTo>
                    <a:lnTo>
                      <a:pt x="1442" y="228"/>
                    </a:lnTo>
                    <a:lnTo>
                      <a:pt x="1377" y="294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2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8"/>
                    </a:cubicBezTo>
                    <a:lnTo>
                      <a:pt x="787" y="622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4"/>
                    </a:lnTo>
                    <a:lnTo>
                      <a:pt x="394" y="228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7" y="32"/>
                    </a:lnTo>
                    <a:lnTo>
                      <a:pt x="197" y="32"/>
                    </a:lnTo>
                    <a:cubicBezTo>
                      <a:pt x="175" y="10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0"/>
                      <a:pt x="66" y="32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7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7" y="392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2"/>
                    </a:lnTo>
                    <a:lnTo>
                      <a:pt x="2033" y="688"/>
                    </a:lnTo>
                    <a:lnTo>
                      <a:pt x="2098" y="753"/>
                    </a:lnTo>
                    <a:lnTo>
                      <a:pt x="2164" y="819"/>
                    </a:lnTo>
                    <a:lnTo>
                      <a:pt x="2229" y="884"/>
                    </a:lnTo>
                    <a:lnTo>
                      <a:pt x="2295" y="950"/>
                    </a:lnTo>
                    <a:lnTo>
                      <a:pt x="2360" y="1015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1"/>
                    </a:cubicBezTo>
                    <a:lnTo>
                      <a:pt x="2622" y="1015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20" y="819"/>
                    </a:lnTo>
                    <a:lnTo>
                      <a:pt x="2885" y="753"/>
                    </a:lnTo>
                    <a:lnTo>
                      <a:pt x="2950" y="688"/>
                    </a:lnTo>
                    <a:lnTo>
                      <a:pt x="3016" y="622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4" y="404"/>
                      <a:pt x="3256" y="392"/>
                      <a:pt x="3278" y="392"/>
                    </a:cubicBezTo>
                    <a:lnTo>
                      <a:pt x="3278" y="392"/>
                    </a:lnTo>
                    <a:cubicBezTo>
                      <a:pt x="3300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0" y="622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1"/>
                    </a:lnTo>
                    <a:lnTo>
                      <a:pt x="3999" y="1081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1" y="1081"/>
                    </a:cubicBezTo>
                    <a:lnTo>
                      <a:pt x="4196" y="1015"/>
                    </a:lnTo>
                    <a:lnTo>
                      <a:pt x="4393" y="819"/>
                    </a:lnTo>
                    <a:lnTo>
                      <a:pt x="4458" y="753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6" name="Freeform 466">
                <a:extLst>
                  <a:ext uri="{FF2B5EF4-FFF2-40B4-BE49-F238E27FC236}">
                    <a16:creationId xmlns:a16="http://schemas.microsoft.com/office/drawing/2014/main" id="{A7D5C697-2F8C-7745-8756-E29DB451B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1563" y="550863"/>
                <a:ext cx="1700212" cy="401637"/>
              </a:xfrm>
              <a:custGeom>
                <a:avLst/>
                <a:gdLst>
                  <a:gd name="T0" fmla="*/ 4524 w 4721"/>
                  <a:gd name="T1" fmla="*/ 295 h 1115"/>
                  <a:gd name="T2" fmla="*/ 4196 w 4721"/>
                  <a:gd name="T3" fmla="*/ 623 h 1115"/>
                  <a:gd name="T4" fmla="*/ 4065 w 4721"/>
                  <a:gd name="T5" fmla="*/ 720 h 1115"/>
                  <a:gd name="T6" fmla="*/ 3933 w 4721"/>
                  <a:gd name="T7" fmla="*/ 623 h 1115"/>
                  <a:gd name="T8" fmla="*/ 3737 w 4721"/>
                  <a:gd name="T9" fmla="*/ 426 h 1115"/>
                  <a:gd name="T10" fmla="*/ 3540 w 4721"/>
                  <a:gd name="T11" fmla="*/ 229 h 1115"/>
                  <a:gd name="T12" fmla="*/ 3344 w 4721"/>
                  <a:gd name="T13" fmla="*/ 33 h 1115"/>
                  <a:gd name="T14" fmla="*/ 3278 w 4721"/>
                  <a:gd name="T15" fmla="*/ 0 h 1115"/>
                  <a:gd name="T16" fmla="*/ 3081 w 4721"/>
                  <a:gd name="T17" fmla="*/ 163 h 1115"/>
                  <a:gd name="T18" fmla="*/ 2753 w 4721"/>
                  <a:gd name="T19" fmla="*/ 491 h 1115"/>
                  <a:gd name="T20" fmla="*/ 2492 w 4721"/>
                  <a:gd name="T21" fmla="*/ 720 h 1115"/>
                  <a:gd name="T22" fmla="*/ 1770 w 4721"/>
                  <a:gd name="T23" fmla="*/ 33 h 1115"/>
                  <a:gd name="T24" fmla="*/ 1705 w 4721"/>
                  <a:gd name="T25" fmla="*/ 0 h 1115"/>
                  <a:gd name="T26" fmla="*/ 1508 w 4721"/>
                  <a:gd name="T27" fmla="*/ 163 h 1115"/>
                  <a:gd name="T28" fmla="*/ 1311 w 4721"/>
                  <a:gd name="T29" fmla="*/ 360 h 1115"/>
                  <a:gd name="T30" fmla="*/ 1115 w 4721"/>
                  <a:gd name="T31" fmla="*/ 556 h 1115"/>
                  <a:gd name="T32" fmla="*/ 983 w 4721"/>
                  <a:gd name="T33" fmla="*/ 688 h 1115"/>
                  <a:gd name="T34" fmla="*/ 853 w 4721"/>
                  <a:gd name="T35" fmla="*/ 688 h 1115"/>
                  <a:gd name="T36" fmla="*/ 655 w 4721"/>
                  <a:gd name="T37" fmla="*/ 491 h 1115"/>
                  <a:gd name="T38" fmla="*/ 459 w 4721"/>
                  <a:gd name="T39" fmla="*/ 295 h 1115"/>
                  <a:gd name="T40" fmla="*/ 263 w 4721"/>
                  <a:gd name="T41" fmla="*/ 98 h 1115"/>
                  <a:gd name="T42" fmla="*/ 131 w 4721"/>
                  <a:gd name="T43" fmla="*/ 0 h 1115"/>
                  <a:gd name="T44" fmla="*/ 0 w 4721"/>
                  <a:gd name="T45" fmla="*/ 98 h 1115"/>
                  <a:gd name="T46" fmla="*/ 66 w 4721"/>
                  <a:gd name="T47" fmla="*/ 426 h 1115"/>
                  <a:gd name="T48" fmla="*/ 197 w 4721"/>
                  <a:gd name="T49" fmla="*/ 426 h 1115"/>
                  <a:gd name="T50" fmla="*/ 918 w 4721"/>
                  <a:gd name="T51" fmla="*/ 1114 h 1115"/>
                  <a:gd name="T52" fmla="*/ 1639 w 4721"/>
                  <a:gd name="T53" fmla="*/ 426 h 1115"/>
                  <a:gd name="T54" fmla="*/ 1705 w 4721"/>
                  <a:gd name="T55" fmla="*/ 392 h 1115"/>
                  <a:gd name="T56" fmla="*/ 1901 w 4721"/>
                  <a:gd name="T57" fmla="*/ 556 h 1115"/>
                  <a:gd name="T58" fmla="*/ 2098 w 4721"/>
                  <a:gd name="T59" fmla="*/ 754 h 1115"/>
                  <a:gd name="T60" fmla="*/ 2295 w 4721"/>
                  <a:gd name="T61" fmla="*/ 950 h 1115"/>
                  <a:gd name="T62" fmla="*/ 2426 w 4721"/>
                  <a:gd name="T63" fmla="*/ 1081 h 1115"/>
                  <a:gd name="T64" fmla="*/ 2557 w 4721"/>
                  <a:gd name="T65" fmla="*/ 1081 h 1115"/>
                  <a:gd name="T66" fmla="*/ 2753 w 4721"/>
                  <a:gd name="T67" fmla="*/ 884 h 1115"/>
                  <a:gd name="T68" fmla="*/ 2950 w 4721"/>
                  <a:gd name="T69" fmla="*/ 688 h 1115"/>
                  <a:gd name="T70" fmla="*/ 3148 w 4721"/>
                  <a:gd name="T71" fmla="*/ 491 h 1115"/>
                  <a:gd name="T72" fmla="*/ 3278 w 4721"/>
                  <a:gd name="T73" fmla="*/ 392 h 1115"/>
                  <a:gd name="T74" fmla="*/ 3409 w 4721"/>
                  <a:gd name="T75" fmla="*/ 491 h 1115"/>
                  <a:gd name="T76" fmla="*/ 3737 w 4721"/>
                  <a:gd name="T77" fmla="*/ 819 h 1115"/>
                  <a:gd name="T78" fmla="*/ 3999 w 4721"/>
                  <a:gd name="T79" fmla="*/ 1081 h 1115"/>
                  <a:gd name="T80" fmla="*/ 4065 w 4721"/>
                  <a:gd name="T81" fmla="*/ 1114 h 1115"/>
                  <a:gd name="T82" fmla="*/ 4393 w 4721"/>
                  <a:gd name="T83" fmla="*/ 819 h 1115"/>
                  <a:gd name="T84" fmla="*/ 4720 w 4721"/>
                  <a:gd name="T85" fmla="*/ 491 h 1115"/>
                  <a:gd name="T86" fmla="*/ 4655 w 4721"/>
                  <a:gd name="T87" fmla="*/ 163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1" h="1115">
                    <a:moveTo>
                      <a:pt x="4655" y="163"/>
                    </a:moveTo>
                    <a:lnTo>
                      <a:pt x="4589" y="229"/>
                    </a:lnTo>
                    <a:lnTo>
                      <a:pt x="4524" y="295"/>
                    </a:lnTo>
                    <a:lnTo>
                      <a:pt x="4327" y="491"/>
                    </a:lnTo>
                    <a:lnTo>
                      <a:pt x="4261" y="556"/>
                    </a:lnTo>
                    <a:lnTo>
                      <a:pt x="4196" y="623"/>
                    </a:lnTo>
                    <a:lnTo>
                      <a:pt x="4131" y="688"/>
                    </a:lnTo>
                    <a:lnTo>
                      <a:pt x="4131" y="688"/>
                    </a:lnTo>
                    <a:cubicBezTo>
                      <a:pt x="4108" y="710"/>
                      <a:pt x="4086" y="720"/>
                      <a:pt x="4065" y="720"/>
                    </a:cubicBezTo>
                    <a:lnTo>
                      <a:pt x="4065" y="720"/>
                    </a:lnTo>
                    <a:cubicBezTo>
                      <a:pt x="4042" y="720"/>
                      <a:pt x="4021" y="710"/>
                      <a:pt x="3999" y="688"/>
                    </a:cubicBezTo>
                    <a:lnTo>
                      <a:pt x="3933" y="623"/>
                    </a:lnTo>
                    <a:lnTo>
                      <a:pt x="3868" y="556"/>
                    </a:lnTo>
                    <a:lnTo>
                      <a:pt x="3803" y="491"/>
                    </a:lnTo>
                    <a:lnTo>
                      <a:pt x="3737" y="426"/>
                    </a:lnTo>
                    <a:lnTo>
                      <a:pt x="3671" y="360"/>
                    </a:lnTo>
                    <a:lnTo>
                      <a:pt x="3606" y="295"/>
                    </a:lnTo>
                    <a:lnTo>
                      <a:pt x="3540" y="229"/>
                    </a:lnTo>
                    <a:lnTo>
                      <a:pt x="3475" y="163"/>
                    </a:lnTo>
                    <a:lnTo>
                      <a:pt x="3409" y="98"/>
                    </a:lnTo>
                    <a:lnTo>
                      <a:pt x="3344" y="33"/>
                    </a:lnTo>
                    <a:lnTo>
                      <a:pt x="3344" y="33"/>
                    </a:lnTo>
                    <a:cubicBezTo>
                      <a:pt x="3322" y="11"/>
                      <a:pt x="3300" y="0"/>
                      <a:pt x="3278" y="0"/>
                    </a:cubicBezTo>
                    <a:lnTo>
                      <a:pt x="3278" y="0"/>
                    </a:lnTo>
                    <a:cubicBezTo>
                      <a:pt x="3256" y="0"/>
                      <a:pt x="3234" y="11"/>
                      <a:pt x="3213" y="33"/>
                    </a:cubicBezTo>
                    <a:lnTo>
                      <a:pt x="3148" y="98"/>
                    </a:lnTo>
                    <a:lnTo>
                      <a:pt x="3081" y="163"/>
                    </a:lnTo>
                    <a:lnTo>
                      <a:pt x="2885" y="360"/>
                    </a:lnTo>
                    <a:lnTo>
                      <a:pt x="2820" y="426"/>
                    </a:lnTo>
                    <a:lnTo>
                      <a:pt x="2753" y="491"/>
                    </a:lnTo>
                    <a:lnTo>
                      <a:pt x="2557" y="688"/>
                    </a:lnTo>
                    <a:lnTo>
                      <a:pt x="2557" y="688"/>
                    </a:lnTo>
                    <a:cubicBezTo>
                      <a:pt x="2535" y="710"/>
                      <a:pt x="2513" y="720"/>
                      <a:pt x="2492" y="720"/>
                    </a:cubicBezTo>
                    <a:lnTo>
                      <a:pt x="2492" y="720"/>
                    </a:lnTo>
                    <a:cubicBezTo>
                      <a:pt x="2469" y="720"/>
                      <a:pt x="2447" y="710"/>
                      <a:pt x="2426" y="688"/>
                    </a:cubicBezTo>
                    <a:lnTo>
                      <a:pt x="1770" y="33"/>
                    </a:lnTo>
                    <a:lnTo>
                      <a:pt x="1770" y="33"/>
                    </a:lnTo>
                    <a:cubicBezTo>
                      <a:pt x="1748" y="11"/>
                      <a:pt x="1727" y="0"/>
                      <a:pt x="1705" y="0"/>
                    </a:cubicBezTo>
                    <a:lnTo>
                      <a:pt x="1705" y="0"/>
                    </a:lnTo>
                    <a:cubicBezTo>
                      <a:pt x="1683" y="0"/>
                      <a:pt x="1662" y="11"/>
                      <a:pt x="1639" y="33"/>
                    </a:cubicBezTo>
                    <a:lnTo>
                      <a:pt x="1573" y="98"/>
                    </a:lnTo>
                    <a:lnTo>
                      <a:pt x="1508" y="163"/>
                    </a:lnTo>
                    <a:lnTo>
                      <a:pt x="1442" y="229"/>
                    </a:lnTo>
                    <a:lnTo>
                      <a:pt x="1377" y="295"/>
                    </a:lnTo>
                    <a:lnTo>
                      <a:pt x="1311" y="360"/>
                    </a:lnTo>
                    <a:lnTo>
                      <a:pt x="1246" y="426"/>
                    </a:lnTo>
                    <a:lnTo>
                      <a:pt x="1180" y="491"/>
                    </a:lnTo>
                    <a:lnTo>
                      <a:pt x="1115" y="556"/>
                    </a:lnTo>
                    <a:lnTo>
                      <a:pt x="1049" y="623"/>
                    </a:lnTo>
                    <a:lnTo>
                      <a:pt x="983" y="688"/>
                    </a:lnTo>
                    <a:lnTo>
                      <a:pt x="983" y="688"/>
                    </a:lnTo>
                    <a:cubicBezTo>
                      <a:pt x="962" y="710"/>
                      <a:pt x="940" y="720"/>
                      <a:pt x="918" y="720"/>
                    </a:cubicBezTo>
                    <a:lnTo>
                      <a:pt x="918" y="720"/>
                    </a:lnTo>
                    <a:cubicBezTo>
                      <a:pt x="896" y="720"/>
                      <a:pt x="874" y="710"/>
                      <a:pt x="853" y="688"/>
                    </a:cubicBezTo>
                    <a:lnTo>
                      <a:pt x="787" y="623"/>
                    </a:lnTo>
                    <a:lnTo>
                      <a:pt x="721" y="556"/>
                    </a:lnTo>
                    <a:lnTo>
                      <a:pt x="655" y="491"/>
                    </a:lnTo>
                    <a:lnTo>
                      <a:pt x="590" y="426"/>
                    </a:lnTo>
                    <a:lnTo>
                      <a:pt x="525" y="360"/>
                    </a:lnTo>
                    <a:lnTo>
                      <a:pt x="459" y="295"/>
                    </a:lnTo>
                    <a:lnTo>
                      <a:pt x="394" y="229"/>
                    </a:lnTo>
                    <a:lnTo>
                      <a:pt x="328" y="163"/>
                    </a:lnTo>
                    <a:lnTo>
                      <a:pt x="263" y="98"/>
                    </a:lnTo>
                    <a:lnTo>
                      <a:pt x="197" y="33"/>
                    </a:lnTo>
                    <a:lnTo>
                      <a:pt x="197" y="33"/>
                    </a:lnTo>
                    <a:cubicBezTo>
                      <a:pt x="175" y="11"/>
                      <a:pt x="153" y="0"/>
                      <a:pt x="131" y="0"/>
                    </a:cubicBezTo>
                    <a:lnTo>
                      <a:pt x="131" y="0"/>
                    </a:lnTo>
                    <a:cubicBezTo>
                      <a:pt x="109" y="0"/>
                      <a:pt x="87" y="11"/>
                      <a:pt x="66" y="33"/>
                    </a:cubicBezTo>
                    <a:lnTo>
                      <a:pt x="0" y="98"/>
                    </a:lnTo>
                    <a:lnTo>
                      <a:pt x="0" y="491"/>
                    </a:lnTo>
                    <a:lnTo>
                      <a:pt x="66" y="426"/>
                    </a:lnTo>
                    <a:lnTo>
                      <a:pt x="66" y="426"/>
                    </a:lnTo>
                    <a:cubicBezTo>
                      <a:pt x="87" y="404"/>
                      <a:pt x="109" y="392"/>
                      <a:pt x="131" y="392"/>
                    </a:cubicBezTo>
                    <a:lnTo>
                      <a:pt x="131" y="392"/>
                    </a:lnTo>
                    <a:cubicBezTo>
                      <a:pt x="153" y="392"/>
                      <a:pt x="175" y="404"/>
                      <a:pt x="197" y="426"/>
                    </a:cubicBezTo>
                    <a:lnTo>
                      <a:pt x="853" y="1081"/>
                    </a:lnTo>
                    <a:lnTo>
                      <a:pt x="853" y="1081"/>
                    </a:lnTo>
                    <a:cubicBezTo>
                      <a:pt x="874" y="1103"/>
                      <a:pt x="896" y="1114"/>
                      <a:pt x="918" y="1114"/>
                    </a:cubicBezTo>
                    <a:lnTo>
                      <a:pt x="918" y="1114"/>
                    </a:lnTo>
                    <a:cubicBezTo>
                      <a:pt x="940" y="1114"/>
                      <a:pt x="962" y="1103"/>
                      <a:pt x="983" y="1081"/>
                    </a:cubicBezTo>
                    <a:lnTo>
                      <a:pt x="1639" y="426"/>
                    </a:lnTo>
                    <a:lnTo>
                      <a:pt x="1639" y="426"/>
                    </a:lnTo>
                    <a:cubicBezTo>
                      <a:pt x="1662" y="404"/>
                      <a:pt x="1683" y="392"/>
                      <a:pt x="1705" y="392"/>
                    </a:cubicBezTo>
                    <a:lnTo>
                      <a:pt x="1705" y="392"/>
                    </a:lnTo>
                    <a:cubicBezTo>
                      <a:pt x="1727" y="392"/>
                      <a:pt x="1748" y="404"/>
                      <a:pt x="1770" y="426"/>
                    </a:cubicBezTo>
                    <a:lnTo>
                      <a:pt x="1836" y="491"/>
                    </a:lnTo>
                    <a:lnTo>
                      <a:pt x="1901" y="556"/>
                    </a:lnTo>
                    <a:lnTo>
                      <a:pt x="1966" y="623"/>
                    </a:lnTo>
                    <a:lnTo>
                      <a:pt x="2033" y="688"/>
                    </a:lnTo>
                    <a:lnTo>
                      <a:pt x="2098" y="754"/>
                    </a:lnTo>
                    <a:lnTo>
                      <a:pt x="2164" y="819"/>
                    </a:lnTo>
                    <a:lnTo>
                      <a:pt x="2229" y="884"/>
                    </a:lnTo>
                    <a:lnTo>
                      <a:pt x="2295" y="950"/>
                    </a:lnTo>
                    <a:lnTo>
                      <a:pt x="2360" y="1016"/>
                    </a:lnTo>
                    <a:lnTo>
                      <a:pt x="2426" y="1081"/>
                    </a:lnTo>
                    <a:lnTo>
                      <a:pt x="2426" y="1081"/>
                    </a:lnTo>
                    <a:cubicBezTo>
                      <a:pt x="2447" y="1103"/>
                      <a:pt x="2469" y="1114"/>
                      <a:pt x="2492" y="1114"/>
                    </a:cubicBezTo>
                    <a:lnTo>
                      <a:pt x="2492" y="1114"/>
                    </a:lnTo>
                    <a:cubicBezTo>
                      <a:pt x="2513" y="1114"/>
                      <a:pt x="2535" y="1103"/>
                      <a:pt x="2557" y="1081"/>
                    </a:cubicBezTo>
                    <a:lnTo>
                      <a:pt x="2622" y="1016"/>
                    </a:lnTo>
                    <a:lnTo>
                      <a:pt x="2688" y="950"/>
                    </a:lnTo>
                    <a:lnTo>
                      <a:pt x="2753" y="884"/>
                    </a:lnTo>
                    <a:lnTo>
                      <a:pt x="2820" y="819"/>
                    </a:lnTo>
                    <a:lnTo>
                      <a:pt x="2885" y="754"/>
                    </a:lnTo>
                    <a:lnTo>
                      <a:pt x="2950" y="688"/>
                    </a:lnTo>
                    <a:lnTo>
                      <a:pt x="3016" y="623"/>
                    </a:lnTo>
                    <a:lnTo>
                      <a:pt x="3081" y="556"/>
                    </a:lnTo>
                    <a:lnTo>
                      <a:pt x="3148" y="491"/>
                    </a:lnTo>
                    <a:lnTo>
                      <a:pt x="3213" y="426"/>
                    </a:lnTo>
                    <a:lnTo>
                      <a:pt x="3213" y="426"/>
                    </a:lnTo>
                    <a:cubicBezTo>
                      <a:pt x="3234" y="404"/>
                      <a:pt x="3256" y="392"/>
                      <a:pt x="3278" y="392"/>
                    </a:cubicBezTo>
                    <a:lnTo>
                      <a:pt x="3278" y="392"/>
                    </a:lnTo>
                    <a:cubicBezTo>
                      <a:pt x="3300" y="392"/>
                      <a:pt x="3322" y="404"/>
                      <a:pt x="3344" y="426"/>
                    </a:cubicBezTo>
                    <a:lnTo>
                      <a:pt x="3409" y="491"/>
                    </a:lnTo>
                    <a:lnTo>
                      <a:pt x="3475" y="556"/>
                    </a:lnTo>
                    <a:lnTo>
                      <a:pt x="3540" y="623"/>
                    </a:lnTo>
                    <a:lnTo>
                      <a:pt x="3737" y="819"/>
                    </a:lnTo>
                    <a:lnTo>
                      <a:pt x="3803" y="884"/>
                    </a:lnTo>
                    <a:lnTo>
                      <a:pt x="3868" y="950"/>
                    </a:lnTo>
                    <a:lnTo>
                      <a:pt x="3999" y="1081"/>
                    </a:lnTo>
                    <a:lnTo>
                      <a:pt x="3999" y="1081"/>
                    </a:lnTo>
                    <a:cubicBezTo>
                      <a:pt x="4021" y="1103"/>
                      <a:pt x="4042" y="1114"/>
                      <a:pt x="4065" y="1114"/>
                    </a:cubicBezTo>
                    <a:lnTo>
                      <a:pt x="4065" y="1114"/>
                    </a:lnTo>
                    <a:cubicBezTo>
                      <a:pt x="4086" y="1114"/>
                      <a:pt x="4108" y="1103"/>
                      <a:pt x="4131" y="1081"/>
                    </a:cubicBezTo>
                    <a:lnTo>
                      <a:pt x="4196" y="1016"/>
                    </a:lnTo>
                    <a:lnTo>
                      <a:pt x="4393" y="819"/>
                    </a:lnTo>
                    <a:lnTo>
                      <a:pt x="4458" y="754"/>
                    </a:lnTo>
                    <a:lnTo>
                      <a:pt x="4524" y="688"/>
                    </a:lnTo>
                    <a:lnTo>
                      <a:pt x="4720" y="491"/>
                    </a:lnTo>
                    <a:lnTo>
                      <a:pt x="4720" y="491"/>
                    </a:lnTo>
                    <a:lnTo>
                      <a:pt x="4720" y="98"/>
                    </a:lnTo>
                    <a:lnTo>
                      <a:pt x="4655" y="16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ECECEC"/>
      </a:dk1>
      <a:lt1>
        <a:srgbClr val="FFFFFF"/>
      </a:lt1>
      <a:dk2>
        <a:srgbClr val="FFFFFF"/>
      </a:dk2>
      <a:lt2>
        <a:srgbClr val="01033F"/>
      </a:lt2>
      <a:accent1>
        <a:srgbClr val="BE2E34"/>
      </a:accent1>
      <a:accent2>
        <a:srgbClr val="F8A13A"/>
      </a:accent2>
      <a:accent3>
        <a:srgbClr val="44BCA7"/>
      </a:accent3>
      <a:accent4>
        <a:srgbClr val="3D8EB9"/>
      </a:accent4>
      <a:accent5>
        <a:srgbClr val="EAE069"/>
      </a:accent5>
      <a:accent6>
        <a:srgbClr val="E8562E"/>
      </a:accent6>
      <a:hlink>
        <a:srgbClr val="E8562E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295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Encode Sans</vt:lpstr>
      <vt:lpstr>Encode Sans Medium</vt:lpstr>
      <vt:lpstr>Encode Sans SemiBold</vt:lpstr>
      <vt:lpstr>EucrosiaUPC</vt:lpstr>
      <vt:lpstr>Roboto Regular</vt:lpstr>
      <vt:lpstr>Times New Roman</vt:lpstr>
      <vt:lpstr>Office Theme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alankrita.1923co1084</dc:creator>
  <cp:lastModifiedBy>alankrita.1923co1084</cp:lastModifiedBy>
  <cp:revision>39</cp:revision>
  <dcterms:created xsi:type="dcterms:W3CDTF">2020-08-19T09:40:45Z</dcterms:created>
  <dcterms:modified xsi:type="dcterms:W3CDTF">2021-05-02T06:52:36Z</dcterms:modified>
</cp:coreProperties>
</file>