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8575-2460-4763-855B-72F573991C59}"/>
              </a:ext>
            </a:extLst>
          </p:cNvPr>
          <p:cNvSpPr>
            <a:spLocks noGrp="1"/>
          </p:cNvSpPr>
          <p:nvPr>
            <p:ph type="ctrTitle"/>
          </p:nvPr>
        </p:nvSpPr>
        <p:spPr>
          <a:xfrm>
            <a:off x="1774424" y="1287262"/>
            <a:ext cx="8257344" cy="1627880"/>
          </a:xfrm>
        </p:spPr>
        <p:txBody>
          <a:bodyPr/>
          <a:lstStyle/>
          <a:p>
            <a:r>
              <a:rPr lang="en-IN" dirty="0">
                <a:solidFill>
                  <a:srgbClr val="00B050"/>
                </a:solidFill>
              </a:rPr>
              <a:t>volunteerly</a:t>
            </a:r>
          </a:p>
        </p:txBody>
      </p:sp>
      <p:sp>
        <p:nvSpPr>
          <p:cNvPr id="3" name="Subtitle 2">
            <a:extLst>
              <a:ext uri="{FF2B5EF4-FFF2-40B4-BE49-F238E27FC236}">
                <a16:creationId xmlns:a16="http://schemas.microsoft.com/office/drawing/2014/main" id="{E72FAA5C-6E23-49A2-A4F9-D90DE730F825}"/>
              </a:ext>
            </a:extLst>
          </p:cNvPr>
          <p:cNvSpPr>
            <a:spLocks noGrp="1"/>
          </p:cNvSpPr>
          <p:nvPr>
            <p:ph type="subTitle" idx="1"/>
          </p:nvPr>
        </p:nvSpPr>
        <p:spPr>
          <a:xfrm>
            <a:off x="1774424" y="4139579"/>
            <a:ext cx="8637072" cy="977621"/>
          </a:xfrm>
        </p:spPr>
        <p:txBody>
          <a:bodyPr/>
          <a:lstStyle/>
          <a:p>
            <a:r>
              <a:rPr lang="en-US" b="1" i="0" dirty="0">
                <a:solidFill>
                  <a:schemeClr val="accent1"/>
                </a:solidFill>
                <a:effectLst/>
                <a:latin typeface="Poppins"/>
              </a:rPr>
              <a:t>Code Innovation Series - Maharaja Agrasen Institute Of Technology</a:t>
            </a:r>
          </a:p>
          <a:p>
            <a:endParaRPr lang="en-IN" dirty="0"/>
          </a:p>
        </p:txBody>
      </p:sp>
      <p:sp>
        <p:nvSpPr>
          <p:cNvPr id="4" name="TextBox 3">
            <a:extLst>
              <a:ext uri="{FF2B5EF4-FFF2-40B4-BE49-F238E27FC236}">
                <a16:creationId xmlns:a16="http://schemas.microsoft.com/office/drawing/2014/main" id="{207DD9F6-CB0D-4DDC-B7E5-6E68EE438414}"/>
              </a:ext>
            </a:extLst>
          </p:cNvPr>
          <p:cNvSpPr txBox="1"/>
          <p:nvPr/>
        </p:nvSpPr>
        <p:spPr>
          <a:xfrm>
            <a:off x="2609480" y="3111862"/>
            <a:ext cx="6587231" cy="830997"/>
          </a:xfrm>
          <a:prstGeom prst="rect">
            <a:avLst/>
          </a:prstGeom>
          <a:noFill/>
        </p:spPr>
        <p:txBody>
          <a:bodyPr wrap="square" rtlCol="0">
            <a:spAutoFit/>
          </a:bodyPr>
          <a:lstStyle/>
          <a:p>
            <a:pPr algn="ctr"/>
            <a:r>
              <a:rPr lang="en-IN" sz="4800" dirty="0"/>
              <a:t>Team Catalyst</a:t>
            </a:r>
          </a:p>
        </p:txBody>
      </p:sp>
      <p:sp>
        <p:nvSpPr>
          <p:cNvPr id="5" name="TextBox 4">
            <a:extLst>
              <a:ext uri="{FF2B5EF4-FFF2-40B4-BE49-F238E27FC236}">
                <a16:creationId xmlns:a16="http://schemas.microsoft.com/office/drawing/2014/main" id="{3BD3E7C3-CAFA-4DCF-B4BB-5BAD84E8ABA3}"/>
              </a:ext>
            </a:extLst>
          </p:cNvPr>
          <p:cNvSpPr txBox="1"/>
          <p:nvPr/>
        </p:nvSpPr>
        <p:spPr>
          <a:xfrm>
            <a:off x="3045041" y="4935984"/>
            <a:ext cx="5690586" cy="377936"/>
          </a:xfrm>
          <a:prstGeom prst="rect">
            <a:avLst/>
          </a:prstGeom>
          <a:noFill/>
        </p:spPr>
        <p:txBody>
          <a:bodyPr wrap="square" rtlCol="0">
            <a:spAutoFit/>
          </a:bodyPr>
          <a:lstStyle/>
          <a:p>
            <a:pPr algn="ctr"/>
            <a:r>
              <a:rPr lang="en-IN" dirty="0">
                <a:solidFill>
                  <a:schemeClr val="accent1"/>
                </a:solidFill>
              </a:rPr>
              <a:t>Problem Statement - Education</a:t>
            </a:r>
          </a:p>
        </p:txBody>
      </p:sp>
    </p:spTree>
    <p:extLst>
      <p:ext uri="{BB962C8B-B14F-4D97-AF65-F5344CB8AC3E}">
        <p14:creationId xmlns:p14="http://schemas.microsoft.com/office/powerpoint/2010/main" val="1458970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A906-4E5A-4F8F-B941-C08FCB0A187F}"/>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4BDB12BE-800A-45A3-A329-5991AE50428B}"/>
              </a:ext>
            </a:extLst>
          </p:cNvPr>
          <p:cNvSpPr>
            <a:spLocks noGrp="1"/>
          </p:cNvSpPr>
          <p:nvPr>
            <p:ph idx="1"/>
          </p:nvPr>
        </p:nvSpPr>
        <p:spPr>
          <a:xfrm>
            <a:off x="1451579" y="2015732"/>
            <a:ext cx="9291215" cy="2485247"/>
          </a:xfrm>
        </p:spPr>
        <p:txBody>
          <a:bodyPr/>
          <a:lstStyle/>
          <a:p>
            <a:pPr marL="0" indent="0" algn="ctr">
              <a:buNone/>
            </a:pPr>
            <a:endParaRPr lang="en-IN" dirty="0"/>
          </a:p>
          <a:p>
            <a:pPr marL="0" indent="0" algn="ctr">
              <a:buNone/>
            </a:pPr>
            <a:r>
              <a:rPr lang="en-IN" dirty="0"/>
              <a:t>Harsh Verma – harshv9988@gmail.com - MAIT</a:t>
            </a:r>
          </a:p>
          <a:p>
            <a:pPr marL="0" indent="0" algn="ctr">
              <a:buNone/>
            </a:pPr>
            <a:r>
              <a:rPr lang="en-IN" dirty="0"/>
              <a:t>Sagar Garg - </a:t>
            </a:r>
            <a:r>
              <a:rPr lang="en-IN" b="0" i="0" dirty="0">
                <a:effectLst/>
              </a:rPr>
              <a:t>sagargupta1417@gmail.com - MAIT</a:t>
            </a:r>
            <a:endParaRPr lang="en-IN" dirty="0"/>
          </a:p>
        </p:txBody>
      </p:sp>
    </p:spTree>
    <p:extLst>
      <p:ext uri="{BB962C8B-B14F-4D97-AF65-F5344CB8AC3E}">
        <p14:creationId xmlns:p14="http://schemas.microsoft.com/office/powerpoint/2010/main" val="412638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630D-CFB0-491F-B37C-C88E1151039A}"/>
              </a:ext>
            </a:extLst>
          </p:cNvPr>
          <p:cNvSpPr>
            <a:spLocks noGrp="1"/>
          </p:cNvSpPr>
          <p:nvPr>
            <p:ph type="title"/>
          </p:nvPr>
        </p:nvSpPr>
        <p:spPr/>
        <p:txBody>
          <a:bodyPr/>
          <a:lstStyle/>
          <a:p>
            <a:r>
              <a:rPr lang="en-IN" dirty="0"/>
              <a:t>IDEA Overview</a:t>
            </a:r>
          </a:p>
        </p:txBody>
      </p:sp>
      <p:sp>
        <p:nvSpPr>
          <p:cNvPr id="3" name="Content Placeholder 2">
            <a:extLst>
              <a:ext uri="{FF2B5EF4-FFF2-40B4-BE49-F238E27FC236}">
                <a16:creationId xmlns:a16="http://schemas.microsoft.com/office/drawing/2014/main" id="{DD83BC8D-245B-4019-8039-4274FE7F2F84}"/>
              </a:ext>
            </a:extLst>
          </p:cNvPr>
          <p:cNvSpPr>
            <a:spLocks noGrp="1"/>
          </p:cNvSpPr>
          <p:nvPr>
            <p:ph idx="1"/>
          </p:nvPr>
        </p:nvSpPr>
        <p:spPr/>
        <p:txBody>
          <a:bodyPr/>
          <a:lstStyle/>
          <a:p>
            <a:r>
              <a:rPr lang="en-IN" dirty="0"/>
              <a:t>The main objective of our hack is to bridge the gap between social services NGO's and volunteers they need for educating underprivilege children or people in rural or backward areas.</a:t>
            </a:r>
          </a:p>
          <a:p>
            <a:r>
              <a:rPr lang="en-IN" dirty="0"/>
              <a:t>On our platform </a:t>
            </a:r>
            <a:r>
              <a:rPr lang="en-IN" dirty="0">
                <a:solidFill>
                  <a:srgbClr val="00B050"/>
                </a:solidFill>
              </a:rPr>
              <a:t>Volunteerly</a:t>
            </a:r>
            <a:r>
              <a:rPr lang="en-IN" dirty="0"/>
              <a:t>, NGO’s can post different openings for ground volunteers in fields such as education volunteers for underprivilege children, supply chain volunteers strengthening the support etc.</a:t>
            </a:r>
          </a:p>
          <a:p>
            <a:r>
              <a:rPr lang="en-IN" dirty="0"/>
              <a:t>As an user you can search NGO's near you on the platform, can read the description of need and can apply.</a:t>
            </a:r>
          </a:p>
        </p:txBody>
      </p:sp>
    </p:spTree>
    <p:extLst>
      <p:ext uri="{BB962C8B-B14F-4D97-AF65-F5344CB8AC3E}">
        <p14:creationId xmlns:p14="http://schemas.microsoft.com/office/powerpoint/2010/main" val="171735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1078-6851-4BC0-AEBC-8D347EBA2F07}"/>
              </a:ext>
            </a:extLst>
          </p:cNvPr>
          <p:cNvSpPr>
            <a:spLocks noGrp="1"/>
          </p:cNvSpPr>
          <p:nvPr>
            <p:ph type="title"/>
          </p:nvPr>
        </p:nvSpPr>
        <p:spPr>
          <a:xfrm>
            <a:off x="1450392" y="804519"/>
            <a:ext cx="9291215" cy="1049235"/>
          </a:xfrm>
        </p:spPr>
        <p:txBody>
          <a:bodyPr/>
          <a:lstStyle/>
          <a:p>
            <a:r>
              <a:rPr lang="en-IN" dirty="0"/>
              <a:t>What problem does this idea solves?</a:t>
            </a:r>
          </a:p>
        </p:txBody>
      </p:sp>
      <p:sp>
        <p:nvSpPr>
          <p:cNvPr id="3" name="Content Placeholder 2">
            <a:extLst>
              <a:ext uri="{FF2B5EF4-FFF2-40B4-BE49-F238E27FC236}">
                <a16:creationId xmlns:a16="http://schemas.microsoft.com/office/drawing/2014/main" id="{8D0A99BD-C612-4D66-868D-D2128BAF0C26}"/>
              </a:ext>
            </a:extLst>
          </p:cNvPr>
          <p:cNvSpPr>
            <a:spLocks noGrp="1"/>
          </p:cNvSpPr>
          <p:nvPr>
            <p:ph idx="1"/>
          </p:nvPr>
        </p:nvSpPr>
        <p:spPr>
          <a:xfrm>
            <a:off x="1450392" y="2166150"/>
            <a:ext cx="9291215" cy="3009531"/>
          </a:xfrm>
        </p:spPr>
        <p:txBody>
          <a:bodyPr>
            <a:normAutofit lnSpcReduction="10000"/>
          </a:bodyPr>
          <a:lstStyle/>
          <a:p>
            <a:r>
              <a:rPr lang="en-IN" dirty="0"/>
              <a:t>There has been a gap between NGO's and volunteers those who want to join them. The resources which instructs about joining procedures are either limited or distributed, there is no central information portal for hiring volunteers. </a:t>
            </a:r>
          </a:p>
          <a:p>
            <a:endParaRPr lang="en-IN" dirty="0"/>
          </a:p>
          <a:p>
            <a:r>
              <a:rPr lang="en-IN" dirty="0"/>
              <a:t>Many NGO's does suffer due to shortage of ground support volunteers those who do main work in areas like teaching underprivilege children education rural area people about health and sanitation processes.</a:t>
            </a:r>
          </a:p>
        </p:txBody>
      </p:sp>
    </p:spTree>
    <p:extLst>
      <p:ext uri="{BB962C8B-B14F-4D97-AF65-F5344CB8AC3E}">
        <p14:creationId xmlns:p14="http://schemas.microsoft.com/office/powerpoint/2010/main" val="228051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965F-AAEC-4BE2-9855-4B66558A4BA5}"/>
              </a:ext>
            </a:extLst>
          </p:cNvPr>
          <p:cNvSpPr>
            <a:spLocks noGrp="1"/>
          </p:cNvSpPr>
          <p:nvPr>
            <p:ph type="title"/>
          </p:nvPr>
        </p:nvSpPr>
        <p:spPr/>
        <p:txBody>
          <a:bodyPr/>
          <a:lstStyle/>
          <a:p>
            <a:r>
              <a:rPr lang="en-IN" dirty="0"/>
              <a:t>How </a:t>
            </a:r>
            <a:r>
              <a:rPr lang="en-IN" dirty="0">
                <a:solidFill>
                  <a:srgbClr val="00B050"/>
                </a:solidFill>
              </a:rPr>
              <a:t>volunteerly</a:t>
            </a:r>
            <a:r>
              <a:rPr lang="en-IN" dirty="0"/>
              <a:t> will be solving the issue</a:t>
            </a:r>
          </a:p>
        </p:txBody>
      </p:sp>
      <p:sp>
        <p:nvSpPr>
          <p:cNvPr id="4" name="Content Placeholder 3">
            <a:extLst>
              <a:ext uri="{FF2B5EF4-FFF2-40B4-BE49-F238E27FC236}">
                <a16:creationId xmlns:a16="http://schemas.microsoft.com/office/drawing/2014/main" id="{5596AD1B-1F25-4824-8F9F-224CC60C9667}"/>
              </a:ext>
            </a:extLst>
          </p:cNvPr>
          <p:cNvSpPr>
            <a:spLocks noGrp="1"/>
          </p:cNvSpPr>
          <p:nvPr>
            <p:ph sz="half" idx="1"/>
          </p:nvPr>
        </p:nvSpPr>
        <p:spPr/>
        <p:txBody>
          <a:bodyPr>
            <a:normAutofit fontScale="92500" lnSpcReduction="20000"/>
          </a:bodyPr>
          <a:lstStyle/>
          <a:p>
            <a:pPr marL="0" indent="0" algn="ctr">
              <a:buNone/>
            </a:pPr>
            <a:r>
              <a:rPr lang="en-IN" dirty="0"/>
              <a:t>NGO’s</a:t>
            </a:r>
          </a:p>
          <a:p>
            <a:r>
              <a:rPr lang="en-IN" dirty="0"/>
              <a:t>As an NGO on platform you can post your openings for volunteers specifying your job description, requirements , location etc;</a:t>
            </a:r>
          </a:p>
          <a:p>
            <a:r>
              <a:rPr lang="en-IN" dirty="0"/>
              <a:t>All your created openings will be saved in your dashboard which also shows applicants and their information on the particular opening </a:t>
            </a:r>
          </a:p>
        </p:txBody>
      </p:sp>
      <p:sp>
        <p:nvSpPr>
          <p:cNvPr id="5" name="Content Placeholder 4">
            <a:extLst>
              <a:ext uri="{FF2B5EF4-FFF2-40B4-BE49-F238E27FC236}">
                <a16:creationId xmlns:a16="http://schemas.microsoft.com/office/drawing/2014/main" id="{BD41B96F-536E-4C6E-B282-17DAABE07167}"/>
              </a:ext>
            </a:extLst>
          </p:cNvPr>
          <p:cNvSpPr>
            <a:spLocks noGrp="1"/>
          </p:cNvSpPr>
          <p:nvPr>
            <p:ph sz="half" idx="2"/>
          </p:nvPr>
        </p:nvSpPr>
        <p:spPr/>
        <p:txBody>
          <a:bodyPr>
            <a:normAutofit fontScale="92500" lnSpcReduction="20000"/>
          </a:bodyPr>
          <a:lstStyle/>
          <a:p>
            <a:pPr marL="0" indent="0" algn="ctr">
              <a:buNone/>
            </a:pPr>
            <a:r>
              <a:rPr lang="en-IN" dirty="0"/>
              <a:t>Volunteers</a:t>
            </a:r>
          </a:p>
          <a:p>
            <a:r>
              <a:rPr lang="en-IN" dirty="0"/>
              <a:t>As an volunteer you can search different openings on your dashboard, can explore different NGO profiles.</a:t>
            </a:r>
          </a:p>
          <a:p>
            <a:r>
              <a:rPr lang="en-IN" dirty="0"/>
              <a:t>Can easily apply on a particular opening via dashboard.</a:t>
            </a:r>
          </a:p>
          <a:p>
            <a:r>
              <a:rPr lang="en-IN" dirty="0"/>
              <a:t>Can keep track of your all applications on dashboard. </a:t>
            </a:r>
          </a:p>
        </p:txBody>
      </p:sp>
    </p:spTree>
    <p:extLst>
      <p:ext uri="{BB962C8B-B14F-4D97-AF65-F5344CB8AC3E}">
        <p14:creationId xmlns:p14="http://schemas.microsoft.com/office/powerpoint/2010/main" val="329828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A1B6-EB1B-49EB-ABE3-16EDB6158632}"/>
              </a:ext>
            </a:extLst>
          </p:cNvPr>
          <p:cNvSpPr>
            <a:spLocks noGrp="1"/>
          </p:cNvSpPr>
          <p:nvPr>
            <p:ph type="title"/>
          </p:nvPr>
        </p:nvSpPr>
        <p:spPr>
          <a:xfrm>
            <a:off x="1376934" y="144978"/>
            <a:ext cx="9291215" cy="1049235"/>
          </a:xfrm>
        </p:spPr>
        <p:txBody>
          <a:bodyPr/>
          <a:lstStyle/>
          <a:p>
            <a:r>
              <a:rPr lang="en-IN" dirty="0"/>
              <a:t>Flow diagram of system/Tech Stack</a:t>
            </a:r>
          </a:p>
        </p:txBody>
      </p:sp>
      <p:pic>
        <p:nvPicPr>
          <p:cNvPr id="6" name="Picture 5">
            <a:extLst>
              <a:ext uri="{FF2B5EF4-FFF2-40B4-BE49-F238E27FC236}">
                <a16:creationId xmlns:a16="http://schemas.microsoft.com/office/drawing/2014/main" id="{A647957B-140B-4B5D-BA5F-41A816173890}"/>
              </a:ext>
            </a:extLst>
          </p:cNvPr>
          <p:cNvPicPr>
            <a:picLocks noChangeAspect="1"/>
          </p:cNvPicPr>
          <p:nvPr/>
        </p:nvPicPr>
        <p:blipFill>
          <a:blip r:embed="rId2"/>
          <a:stretch>
            <a:fillRect/>
          </a:stretch>
        </p:blipFill>
        <p:spPr>
          <a:xfrm>
            <a:off x="369926" y="1084393"/>
            <a:ext cx="7318499" cy="4689213"/>
          </a:xfrm>
          <a:prstGeom prst="rect">
            <a:avLst/>
          </a:prstGeom>
        </p:spPr>
      </p:pic>
      <p:sp>
        <p:nvSpPr>
          <p:cNvPr id="3" name="TextBox 2">
            <a:extLst>
              <a:ext uri="{FF2B5EF4-FFF2-40B4-BE49-F238E27FC236}">
                <a16:creationId xmlns:a16="http://schemas.microsoft.com/office/drawing/2014/main" id="{14BBCCF6-49FE-406A-B621-72E178E103C3}"/>
              </a:ext>
            </a:extLst>
          </p:cNvPr>
          <p:cNvSpPr txBox="1"/>
          <p:nvPr/>
        </p:nvSpPr>
        <p:spPr>
          <a:xfrm>
            <a:off x="8472384" y="2304661"/>
            <a:ext cx="3349690" cy="1477328"/>
          </a:xfrm>
          <a:prstGeom prst="rect">
            <a:avLst/>
          </a:prstGeom>
          <a:noFill/>
        </p:spPr>
        <p:txBody>
          <a:bodyPr wrap="square" rtlCol="0">
            <a:spAutoFit/>
          </a:bodyPr>
          <a:lstStyle/>
          <a:p>
            <a:r>
              <a:rPr lang="en-IN" dirty="0"/>
              <a:t>Client Side – ReactJS, MaterialUI, Bootstrap</a:t>
            </a:r>
          </a:p>
          <a:p>
            <a:endParaRPr lang="en-IN" dirty="0"/>
          </a:p>
          <a:p>
            <a:r>
              <a:rPr lang="en-IN" dirty="0"/>
              <a:t>Server side – NodeJS, ExpressJS, MongoDB</a:t>
            </a:r>
          </a:p>
        </p:txBody>
      </p:sp>
    </p:spTree>
    <p:extLst>
      <p:ext uri="{BB962C8B-B14F-4D97-AF65-F5344CB8AC3E}">
        <p14:creationId xmlns:p14="http://schemas.microsoft.com/office/powerpoint/2010/main" val="56765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720D-3514-41C6-8219-7EFA8B0A6546}"/>
              </a:ext>
            </a:extLst>
          </p:cNvPr>
          <p:cNvSpPr>
            <a:spLocks noGrp="1"/>
          </p:cNvSpPr>
          <p:nvPr>
            <p:ph type="title"/>
          </p:nvPr>
        </p:nvSpPr>
        <p:spPr/>
        <p:txBody>
          <a:bodyPr/>
          <a:lstStyle/>
          <a:p>
            <a:r>
              <a:rPr lang="en-IN" dirty="0"/>
              <a:t>show stoppers</a:t>
            </a:r>
          </a:p>
        </p:txBody>
      </p:sp>
      <p:sp>
        <p:nvSpPr>
          <p:cNvPr id="5" name="Content Placeholder 4">
            <a:extLst>
              <a:ext uri="{FF2B5EF4-FFF2-40B4-BE49-F238E27FC236}">
                <a16:creationId xmlns:a16="http://schemas.microsoft.com/office/drawing/2014/main" id="{C1BAC91E-6BE2-4C35-96D0-626B29FC9752}"/>
              </a:ext>
            </a:extLst>
          </p:cNvPr>
          <p:cNvSpPr>
            <a:spLocks noGrp="1"/>
          </p:cNvSpPr>
          <p:nvPr>
            <p:ph idx="1"/>
          </p:nvPr>
        </p:nvSpPr>
        <p:spPr/>
        <p:txBody>
          <a:bodyPr/>
          <a:lstStyle/>
          <a:p>
            <a:r>
              <a:rPr lang="en-US" b="0" i="0" dirty="0">
                <a:effectLst/>
              </a:rPr>
              <a:t>Apart from code-related bugs designing an aesthetically pleasing background with little design experience will be a challenge.</a:t>
            </a:r>
          </a:p>
          <a:p>
            <a:r>
              <a:rPr lang="en-US" dirty="0"/>
              <a:t>Integrating two different functionalities for NGO and volunteer dashboard in one site will be a challenge.</a:t>
            </a:r>
            <a:endParaRPr lang="en-US" b="0" i="0" dirty="0">
              <a:effectLst/>
            </a:endParaRPr>
          </a:p>
          <a:p>
            <a:endParaRPr lang="en-IN" dirty="0"/>
          </a:p>
        </p:txBody>
      </p:sp>
    </p:spTree>
    <p:extLst>
      <p:ext uri="{BB962C8B-B14F-4D97-AF65-F5344CB8AC3E}">
        <p14:creationId xmlns:p14="http://schemas.microsoft.com/office/powerpoint/2010/main" val="326690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AD99-1C60-47CB-8D25-1D2C200FEE76}"/>
              </a:ext>
            </a:extLst>
          </p:cNvPr>
          <p:cNvSpPr>
            <a:spLocks noGrp="1"/>
          </p:cNvSpPr>
          <p:nvPr>
            <p:ph type="title"/>
          </p:nvPr>
        </p:nvSpPr>
        <p:spPr/>
        <p:txBody>
          <a:bodyPr/>
          <a:lstStyle/>
          <a:p>
            <a:r>
              <a:rPr lang="en-IN" dirty="0"/>
              <a:t>Future	</a:t>
            </a:r>
          </a:p>
        </p:txBody>
      </p:sp>
      <p:sp>
        <p:nvSpPr>
          <p:cNvPr id="3" name="Content Placeholder 2">
            <a:extLst>
              <a:ext uri="{FF2B5EF4-FFF2-40B4-BE49-F238E27FC236}">
                <a16:creationId xmlns:a16="http://schemas.microsoft.com/office/drawing/2014/main" id="{DBD64F8C-3021-4275-9F08-EA5AB9C5998A}"/>
              </a:ext>
            </a:extLst>
          </p:cNvPr>
          <p:cNvSpPr>
            <a:spLocks noGrp="1"/>
          </p:cNvSpPr>
          <p:nvPr>
            <p:ph idx="1"/>
          </p:nvPr>
        </p:nvSpPr>
        <p:spPr/>
        <p:txBody>
          <a:bodyPr/>
          <a:lstStyle/>
          <a:p>
            <a:r>
              <a:rPr lang="en-IN" dirty="0"/>
              <a:t>Refactoring code for incorporating features such as creating chat channels for volunteers and NGO, showing personalised openings for users.</a:t>
            </a:r>
          </a:p>
          <a:p>
            <a:r>
              <a:rPr lang="en-IN" dirty="0"/>
              <a:t>Adding NGO verification </a:t>
            </a:r>
            <a:r>
              <a:rPr lang="en-IN"/>
              <a:t>support.</a:t>
            </a:r>
            <a:endParaRPr lang="en-IN" dirty="0"/>
          </a:p>
          <a:p>
            <a:r>
              <a:rPr lang="en-IN" dirty="0"/>
              <a:t>Your Idea?</a:t>
            </a:r>
          </a:p>
        </p:txBody>
      </p:sp>
    </p:spTree>
    <p:extLst>
      <p:ext uri="{BB962C8B-B14F-4D97-AF65-F5344CB8AC3E}">
        <p14:creationId xmlns:p14="http://schemas.microsoft.com/office/powerpoint/2010/main" val="40199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03D407-56C1-4264-84CF-C085AC5FFACC}"/>
              </a:ext>
            </a:extLst>
          </p:cNvPr>
          <p:cNvSpPr>
            <a:spLocks noGrp="1"/>
          </p:cNvSpPr>
          <p:nvPr>
            <p:ph type="title"/>
          </p:nvPr>
        </p:nvSpPr>
        <p:spPr>
          <a:xfrm>
            <a:off x="1610199" y="2166789"/>
            <a:ext cx="9291215" cy="1049235"/>
          </a:xfrm>
        </p:spPr>
        <p:txBody>
          <a:bodyPr/>
          <a:lstStyle/>
          <a:p>
            <a:r>
              <a:rPr lang="en-IN" dirty="0"/>
              <a:t>Thank  You</a:t>
            </a:r>
          </a:p>
        </p:txBody>
      </p:sp>
    </p:spTree>
    <p:extLst>
      <p:ext uri="{BB962C8B-B14F-4D97-AF65-F5344CB8AC3E}">
        <p14:creationId xmlns:p14="http://schemas.microsoft.com/office/powerpoint/2010/main" val="40246779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168</TotalTime>
  <Words>386</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Poppins</vt:lpstr>
      <vt:lpstr>Rockwell</vt:lpstr>
      <vt:lpstr>Gallery</vt:lpstr>
      <vt:lpstr>volunteerly</vt:lpstr>
      <vt:lpstr>Team members</vt:lpstr>
      <vt:lpstr>IDEA Overview</vt:lpstr>
      <vt:lpstr>What problem does this idea solves?</vt:lpstr>
      <vt:lpstr>How volunteerly will be solving the issue</vt:lpstr>
      <vt:lpstr>Flow diagram of system/Tech Stack</vt:lpstr>
      <vt:lpstr>show stoppers</vt:lpstr>
      <vt:lpstr>Future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idea</dc:title>
  <dc:creator>harsh verma</dc:creator>
  <cp:lastModifiedBy>harsh verma</cp:lastModifiedBy>
  <cp:revision>20</cp:revision>
  <dcterms:created xsi:type="dcterms:W3CDTF">2021-05-25T07:23:09Z</dcterms:created>
  <dcterms:modified xsi:type="dcterms:W3CDTF">2021-05-29T08:30:25Z</dcterms:modified>
</cp:coreProperties>
</file>