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u1T27cn1D5OcB+8f1Vx3NCsd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B94DF-CB20-47C4-B9D7-67BCC318A220}" v="8" dt="2025-01-17T04:26:2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hinde" userId="baf93cbcd27d2666" providerId="LiveId" clId="{D65B94DF-CB20-47C4-B9D7-67BCC318A220}"/>
    <pc:docChg chg="undo custSel modSld">
      <pc:chgData name="Ravi Shinde" userId="baf93cbcd27d2666" providerId="LiveId" clId="{D65B94DF-CB20-47C4-B9D7-67BCC318A220}" dt="2025-01-17T04:30:45.166" v="328" actId="1076"/>
      <pc:docMkLst>
        <pc:docMk/>
      </pc:docMkLst>
      <pc:sldChg chg="modSp mod">
        <pc:chgData name="Ravi Shinde" userId="baf93cbcd27d2666" providerId="LiveId" clId="{D65B94DF-CB20-47C4-B9D7-67BCC318A220}" dt="2025-01-17T04:30:45.166" v="328" actId="1076"/>
        <pc:sldMkLst>
          <pc:docMk/>
          <pc:sldMk cId="0" sldId="256"/>
        </pc:sldMkLst>
        <pc:spChg chg="mod">
          <ac:chgData name="Ravi Shinde" userId="baf93cbcd27d2666" providerId="LiveId" clId="{D65B94DF-CB20-47C4-B9D7-67BCC318A220}" dt="2025-01-17T04:30:37.932" v="327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Ravi Shinde" userId="baf93cbcd27d2666" providerId="LiveId" clId="{D65B94DF-CB20-47C4-B9D7-67BCC318A220}" dt="2025-01-17T04:30:45.166" v="328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Ravi Shinde" userId="baf93cbcd27d2666" providerId="LiveId" clId="{D65B94DF-CB20-47C4-B9D7-67BCC318A220}" dt="2025-01-17T04:17:22.678" v="86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Ravi Shinde" userId="baf93cbcd27d2666" providerId="LiveId" clId="{D65B94DF-CB20-47C4-B9D7-67BCC318A220}" dt="2025-01-17T04:18:12.811" v="137" actId="20577"/>
          <ac:spMkLst>
            <pc:docMk/>
            <pc:sldMk cId="0" sldId="256"/>
            <ac:spMk id="64" creationId="{00000000-0000-0000-0000-000000000000}"/>
          </ac:spMkLst>
        </pc:spChg>
      </pc:sldChg>
      <pc:sldChg chg="modSp mod">
        <pc:chgData name="Ravi Shinde" userId="baf93cbcd27d2666" providerId="LiveId" clId="{D65B94DF-CB20-47C4-B9D7-67BCC318A220}" dt="2025-01-17T04:21:40.400" v="259" actId="313"/>
        <pc:sldMkLst>
          <pc:docMk/>
          <pc:sldMk cId="0" sldId="258"/>
        </pc:sldMkLst>
        <pc:spChg chg="mod">
          <ac:chgData name="Ravi Shinde" userId="baf93cbcd27d2666" providerId="LiveId" clId="{D65B94DF-CB20-47C4-B9D7-67BCC318A220}" dt="2025-01-17T04:21:40.400" v="259" actId="313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Ravi Shinde" userId="baf93cbcd27d2666" providerId="LiveId" clId="{D65B94DF-CB20-47C4-B9D7-67BCC318A220}" dt="2025-01-17T04:29:50.858" v="322" actId="27636"/>
        <pc:sldMkLst>
          <pc:docMk/>
          <pc:sldMk cId="0" sldId="259"/>
        </pc:sldMkLst>
        <pc:spChg chg="mod">
          <ac:chgData name="Ravi Shinde" userId="baf93cbcd27d2666" providerId="LiveId" clId="{D65B94DF-CB20-47C4-B9D7-67BCC318A220}" dt="2025-01-17T04:29:50.858" v="322" actId="27636"/>
          <ac:spMkLst>
            <pc:docMk/>
            <pc:sldMk cId="0" sldId="259"/>
            <ac:spMk id="84" creationId="{00000000-0000-0000-0000-000000000000}"/>
          </ac:spMkLst>
        </pc:spChg>
      </pc:sldChg>
      <pc:sldChg chg="modSp mod">
        <pc:chgData name="Ravi Shinde" userId="baf93cbcd27d2666" providerId="LiveId" clId="{D65B94DF-CB20-47C4-B9D7-67BCC318A220}" dt="2025-01-17T04:22:50.958" v="262" actId="20577"/>
        <pc:sldMkLst>
          <pc:docMk/>
          <pc:sldMk cId="0" sldId="260"/>
        </pc:sldMkLst>
        <pc:spChg chg="mod">
          <ac:chgData name="Ravi Shinde" userId="baf93cbcd27d2666" providerId="LiveId" clId="{D65B94DF-CB20-47C4-B9D7-67BCC318A220}" dt="2025-01-17T04:22:50.958" v="262" actId="20577"/>
          <ac:spMkLst>
            <pc:docMk/>
            <pc:sldMk cId="0" sldId="260"/>
            <ac:spMk id="90" creationId="{00000000-0000-0000-0000-000000000000}"/>
          </ac:spMkLst>
        </pc:spChg>
      </pc:sldChg>
      <pc:sldChg chg="addSp modSp mod">
        <pc:chgData name="Ravi Shinde" userId="baf93cbcd27d2666" providerId="LiveId" clId="{D65B94DF-CB20-47C4-B9D7-67BCC318A220}" dt="2025-01-17T04:28:34.697" v="301" actId="27636"/>
        <pc:sldMkLst>
          <pc:docMk/>
          <pc:sldMk cId="0" sldId="261"/>
        </pc:sldMkLst>
        <pc:spChg chg="add">
          <ac:chgData name="Ravi Shinde" userId="baf93cbcd27d2666" providerId="LiveId" clId="{D65B94DF-CB20-47C4-B9D7-67BCC318A220}" dt="2025-01-17T04:24:33.608" v="265"/>
          <ac:spMkLst>
            <pc:docMk/>
            <pc:sldMk cId="0" sldId="261"/>
            <ac:spMk id="2" creationId="{BAE90704-711F-BF16-B6A0-EED6DB116F20}"/>
          </ac:spMkLst>
        </pc:spChg>
        <pc:spChg chg="add">
          <ac:chgData name="Ravi Shinde" userId="baf93cbcd27d2666" providerId="LiveId" clId="{D65B94DF-CB20-47C4-B9D7-67BCC318A220}" dt="2025-01-17T04:24:44.345" v="266"/>
          <ac:spMkLst>
            <pc:docMk/>
            <pc:sldMk cId="0" sldId="261"/>
            <ac:spMk id="3" creationId="{2DFEF088-E4E7-B6A6-F7CC-629388D9E6DC}"/>
          </ac:spMkLst>
        </pc:spChg>
        <pc:spChg chg="mod">
          <ac:chgData name="Ravi Shinde" userId="baf93cbcd27d2666" providerId="LiveId" clId="{D65B94DF-CB20-47C4-B9D7-67BCC318A220}" dt="2025-01-17T04:28:34.697" v="301" actId="27636"/>
          <ac:spMkLst>
            <pc:docMk/>
            <pc:sldMk cId="0" sldId="261"/>
            <ac:spMk id="96" creationId="{00000000-0000-0000-0000-000000000000}"/>
          </ac:spMkLst>
        </pc:spChg>
      </pc:sldChg>
      <pc:sldChg chg="modSp mod">
        <pc:chgData name="Ravi Shinde" userId="baf93cbcd27d2666" providerId="LiveId" clId="{D65B94DF-CB20-47C4-B9D7-67BCC318A220}" dt="2025-01-17T04:25:08.235" v="270" actId="20577"/>
        <pc:sldMkLst>
          <pc:docMk/>
          <pc:sldMk cId="0" sldId="262"/>
        </pc:sldMkLst>
        <pc:spChg chg="mod">
          <ac:chgData name="Ravi Shinde" userId="baf93cbcd27d2666" providerId="LiveId" clId="{D65B94DF-CB20-47C4-B9D7-67BCC318A220}" dt="2025-01-17T04:25:08.235" v="270" actId="20577"/>
          <ac:spMkLst>
            <pc:docMk/>
            <pc:sldMk cId="0" sldId="262"/>
            <ac:spMk id="102" creationId="{00000000-0000-0000-0000-000000000000}"/>
          </ac:spMkLst>
        </pc:spChg>
      </pc:sldChg>
      <pc:sldChg chg="addSp modSp mod">
        <pc:chgData name="Ravi Shinde" userId="baf93cbcd27d2666" providerId="LiveId" clId="{D65B94DF-CB20-47C4-B9D7-67BCC318A220}" dt="2025-01-17T04:27:01.084" v="276" actId="20577"/>
        <pc:sldMkLst>
          <pc:docMk/>
          <pc:sldMk cId="0" sldId="264"/>
        </pc:sldMkLst>
        <pc:spChg chg="add">
          <ac:chgData name="Ravi Shinde" userId="baf93cbcd27d2666" providerId="LiveId" clId="{D65B94DF-CB20-47C4-B9D7-67BCC318A220}" dt="2025-01-17T04:26:22.464" v="271"/>
          <ac:spMkLst>
            <pc:docMk/>
            <pc:sldMk cId="0" sldId="264"/>
            <ac:spMk id="2" creationId="{D5EC93EF-6BB2-F133-68DD-25903C9EFFAF}"/>
          </ac:spMkLst>
        </pc:spChg>
        <pc:spChg chg="mod">
          <ac:chgData name="Ravi Shinde" userId="baf93cbcd27d2666" providerId="LiveId" clId="{D65B94DF-CB20-47C4-B9D7-67BCC318A220}" dt="2025-01-17T04:27:01.084" v="276" actId="20577"/>
          <ac:spMkLst>
            <pc:docMk/>
            <pc:sldMk cId="0" sldId="264"/>
            <ac:spMk id="114" creationId="{00000000-0000-0000-0000-000000000000}"/>
          </ac:spMkLst>
        </pc:spChg>
      </pc:sldChg>
    </pc:docChg>
  </pc:docChgLst>
  <pc:docChgLst>
    <pc:chgData name="Ravi Shinde" userId="baf93cbcd27d2666" providerId="LiveId" clId="{3F7E97F2-40C4-4961-B39D-688777965E10}"/>
    <pc:docChg chg="custSel modSld">
      <pc:chgData name="Ravi Shinde" userId="baf93cbcd27d2666" providerId="LiveId" clId="{3F7E97F2-40C4-4961-B39D-688777965E10}" dt="2025-01-17T04:14:35.681" v="362"/>
      <pc:docMkLst>
        <pc:docMk/>
      </pc:docMkLst>
      <pc:sldChg chg="modSp mod">
        <pc:chgData name="Ravi Shinde" userId="baf93cbcd27d2666" providerId="LiveId" clId="{3F7E97F2-40C4-4961-B39D-688777965E10}" dt="2025-01-17T03:57:37.129" v="159" actId="20577"/>
        <pc:sldMkLst>
          <pc:docMk/>
          <pc:sldMk cId="0" sldId="256"/>
        </pc:sldMkLst>
        <pc:spChg chg="mod">
          <ac:chgData name="Ravi Shinde" userId="baf93cbcd27d2666" providerId="LiveId" clId="{3F7E97F2-40C4-4961-B39D-688777965E10}" dt="2025-01-17T03:57:37.129" v="159" actId="20577"/>
          <ac:spMkLst>
            <pc:docMk/>
            <pc:sldMk cId="0" sldId="256"/>
            <ac:spMk id="62" creationId="{00000000-0000-0000-0000-000000000000}"/>
          </ac:spMkLst>
        </pc:spChg>
        <pc:spChg chg="mod">
          <ac:chgData name="Ravi Shinde" userId="baf93cbcd27d2666" providerId="LiveId" clId="{3F7E97F2-40C4-4961-B39D-688777965E10}" dt="2025-01-17T03:56:41.366" v="75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Ravi Shinde" userId="baf93cbcd27d2666" providerId="LiveId" clId="{3F7E97F2-40C4-4961-B39D-688777965E10}" dt="2025-01-17T03:57:13.870" v="123" actId="20577"/>
          <ac:spMkLst>
            <pc:docMk/>
            <pc:sldMk cId="0" sldId="256"/>
            <ac:spMk id="64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3:58:23.247" v="218" actId="20577"/>
        <pc:sldMkLst>
          <pc:docMk/>
          <pc:sldMk cId="0" sldId="258"/>
        </pc:sldMkLst>
        <pc:spChg chg="mod">
          <ac:chgData name="Ravi Shinde" userId="baf93cbcd27d2666" providerId="LiveId" clId="{3F7E97F2-40C4-4961-B39D-688777965E10}" dt="2025-01-17T03:58:23.247" v="218" actId="20577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4:03:30.099" v="245" actId="27636"/>
        <pc:sldMkLst>
          <pc:docMk/>
          <pc:sldMk cId="0" sldId="259"/>
        </pc:sldMkLst>
        <pc:spChg chg="mod">
          <ac:chgData name="Ravi Shinde" userId="baf93cbcd27d2666" providerId="LiveId" clId="{3F7E97F2-40C4-4961-B39D-688777965E10}" dt="2025-01-17T04:03:30.099" v="245" actId="27636"/>
          <ac:spMkLst>
            <pc:docMk/>
            <pc:sldMk cId="0" sldId="259"/>
            <ac:spMk id="84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4:06:40.099" v="247" actId="27636"/>
        <pc:sldMkLst>
          <pc:docMk/>
          <pc:sldMk cId="0" sldId="260"/>
        </pc:sldMkLst>
        <pc:spChg chg="mod">
          <ac:chgData name="Ravi Shinde" userId="baf93cbcd27d2666" providerId="LiveId" clId="{3F7E97F2-40C4-4961-B39D-688777965E10}" dt="2025-01-17T04:06:40.099" v="247" actId="27636"/>
          <ac:spMkLst>
            <pc:docMk/>
            <pc:sldMk cId="0" sldId="260"/>
            <ac:spMk id="90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4:10:14.765" v="318" actId="20577"/>
        <pc:sldMkLst>
          <pc:docMk/>
          <pc:sldMk cId="0" sldId="262"/>
        </pc:sldMkLst>
        <pc:spChg chg="mod">
          <ac:chgData name="Ravi Shinde" userId="baf93cbcd27d2666" providerId="LiveId" clId="{3F7E97F2-40C4-4961-B39D-688777965E10}" dt="2025-01-17T04:10:14.765" v="318" actId="20577"/>
          <ac:spMkLst>
            <pc:docMk/>
            <pc:sldMk cId="0" sldId="262"/>
            <ac:spMk id="102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4:11:35.111" v="361" actId="20577"/>
        <pc:sldMkLst>
          <pc:docMk/>
          <pc:sldMk cId="0" sldId="263"/>
        </pc:sldMkLst>
        <pc:spChg chg="mod">
          <ac:chgData name="Ravi Shinde" userId="baf93cbcd27d2666" providerId="LiveId" clId="{3F7E97F2-40C4-4961-B39D-688777965E10}" dt="2025-01-17T04:11:35.111" v="361" actId="20577"/>
          <ac:spMkLst>
            <pc:docMk/>
            <pc:sldMk cId="0" sldId="263"/>
            <ac:spMk id="108" creationId="{00000000-0000-0000-0000-000000000000}"/>
          </ac:spMkLst>
        </pc:spChg>
      </pc:sldChg>
      <pc:sldChg chg="modSp mod">
        <pc:chgData name="Ravi Shinde" userId="baf93cbcd27d2666" providerId="LiveId" clId="{3F7E97F2-40C4-4961-B39D-688777965E10}" dt="2025-01-17T04:14:35.681" v="362"/>
        <pc:sldMkLst>
          <pc:docMk/>
          <pc:sldMk cId="0" sldId="264"/>
        </pc:sldMkLst>
        <pc:spChg chg="mod">
          <ac:chgData name="Ravi Shinde" userId="baf93cbcd27d2666" providerId="LiveId" clId="{3F7E97F2-40C4-4961-B39D-688777965E10}" dt="2025-01-17T04:14:35.681" v="362"/>
          <ac:spMkLst>
            <pc:docMk/>
            <pc:sldMk cId="0" sldId="264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994EBBB-0720-D881-4F97-DE8EE7032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>
            <a:extLst>
              <a:ext uri="{FF2B5EF4-FFF2-40B4-BE49-F238E27FC236}">
                <a16:creationId xmlns:a16="http://schemas.microsoft.com/office/drawing/2014/main" id="{6E02127E-9122-3C50-7493-E141C6AB8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>
            <a:extLst>
              <a:ext uri="{FF2B5EF4-FFF2-40B4-BE49-F238E27FC236}">
                <a16:creationId xmlns:a16="http://schemas.microsoft.com/office/drawing/2014/main" id="{B6396A83-39E3-D9B7-5578-6ABB6CE58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96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rgbClr val="008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3"/>
          <p:cNvSpPr txBox="1"/>
          <p:nvPr/>
        </p:nvSpPr>
        <p:spPr>
          <a:xfrm>
            <a:off x="0" y="4573675"/>
            <a:ext cx="91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Marathwada Mitra Mandal’s College of Engineering          </a:t>
            </a:r>
            <a:endParaRPr sz="1500" b="0" i="0" u="none" strike="noStrike" cap="none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DEPARTMENT OF INFORMATION TECHNOLOGY     </a:t>
            </a:r>
            <a:endParaRPr sz="1500" b="1" i="0" u="none" strike="noStrike" cap="none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2300" y="4575112"/>
            <a:ext cx="513526" cy="5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175" y="4618450"/>
            <a:ext cx="633511" cy="4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35500" y="134974"/>
            <a:ext cx="8520600" cy="17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br>
              <a:rPr lang="en-GB" sz="1979" b="1">
                <a:latin typeface="Cambria"/>
                <a:ea typeface="Cambria"/>
                <a:cs typeface="Cambria"/>
                <a:sym typeface="Cambria"/>
              </a:rPr>
            </a:br>
            <a:r>
              <a:rPr lang="en-GB" sz="1979" b="1">
                <a:latin typeface="Cambria"/>
                <a:ea typeface="Cambria"/>
                <a:cs typeface="Cambria"/>
                <a:sym typeface="Cambria"/>
              </a:rPr>
              <a:t>Marathwada Mitra Mandal’s </a:t>
            </a:r>
            <a:endParaRPr sz="1979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80" b="1">
                <a:latin typeface="Cambria"/>
                <a:ea typeface="Cambria"/>
                <a:cs typeface="Cambria"/>
                <a:sym typeface="Cambria"/>
              </a:rPr>
              <a:t>College of Engineering</a:t>
            </a:r>
            <a:endParaRPr sz="308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180">
                <a:latin typeface="Cambria"/>
                <a:ea typeface="Cambria"/>
                <a:cs typeface="Cambria"/>
                <a:sym typeface="Cambria"/>
              </a:rPr>
              <a:t>Karvenagar, Pune</a:t>
            </a:r>
            <a:br>
              <a:rPr lang="en-GB" sz="1180">
                <a:latin typeface="Cambria"/>
                <a:ea typeface="Cambria"/>
                <a:cs typeface="Cambria"/>
                <a:sym typeface="Cambria"/>
              </a:rPr>
            </a:br>
            <a:r>
              <a:rPr lang="en-GB" sz="1180">
                <a:latin typeface="Cambria"/>
                <a:ea typeface="Cambria"/>
                <a:cs typeface="Cambria"/>
                <a:sym typeface="Cambria"/>
              </a:rPr>
              <a:t>An Autonomous Institute affiliated to SPPU</a:t>
            </a:r>
            <a:endParaRPr sz="208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1380" i="1">
                <a:latin typeface="Cambria"/>
                <a:ea typeface="Cambria"/>
                <a:cs typeface="Cambria"/>
                <a:sym typeface="Cambria"/>
              </a:rPr>
              <a:t>Accredited with “A++” Grade by NAAC</a:t>
            </a:r>
            <a:endParaRPr sz="1380" i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380" i="1">
                <a:latin typeface="Cambria"/>
                <a:ea typeface="Cambria"/>
                <a:cs typeface="Cambria"/>
                <a:sym typeface="Cambria"/>
              </a:rPr>
              <a:t>Recipient of Best College Award in AY 2018-19 from SPPU</a:t>
            </a:r>
            <a:endParaRPr sz="138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3550" y="2098669"/>
            <a:ext cx="89520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Internship Review 2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SzPts val="1700"/>
            </a:pPr>
            <a:r>
              <a:rPr lang="en-GB" sz="17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2800" b="1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Department of Information Technology</a:t>
            </a:r>
            <a:endParaRPr sz="2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Design and Development</a:t>
            </a:r>
            <a:endParaRPr sz="3000" b="1" i="0" u="none" strike="noStrike" cap="none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29550" y="3818025"/>
            <a:ext cx="8856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Harshwardhan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Uttam Sawant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Internal Mentor: Mrs. Preeti Joshi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				</a:t>
            </a:r>
          </a:p>
        </p:txBody>
      </p:sp>
      <p:sp>
        <p:nvSpPr>
          <p:cNvPr id="64" name="Google Shape;64;p1"/>
          <p:cNvSpPr txBox="1"/>
          <p:nvPr/>
        </p:nvSpPr>
        <p:spPr>
          <a:xfrm>
            <a:off x="186900" y="4365050"/>
            <a:ext cx="9077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Name of Company: T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echno Hacks </a:t>
            </a:r>
            <a:r>
              <a:rPr lang="en-GB" dirty="0" err="1">
                <a:latin typeface="Cambria"/>
                <a:ea typeface="Cambria"/>
                <a:cs typeface="Cambria"/>
                <a:sym typeface="Cambria"/>
              </a:rPr>
              <a:t>pvt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 ltd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       External Mentor: Mr. Sandip Gavit				</a:t>
            </a:r>
            <a:endParaRPr sz="1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3096" y="278075"/>
            <a:ext cx="119895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886" y="207075"/>
            <a:ext cx="834788" cy="12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3402900" y="4765250"/>
            <a:ext cx="24417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Date: </a:t>
            </a:r>
            <a:r>
              <a:rPr lang="en-GB" sz="1800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r>
              <a:rPr lang="en-GB" sz="1800" b="0" i="0" u="none" strike="noStrike" cap="none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/02/202</a:t>
            </a:r>
            <a:r>
              <a:rPr lang="en-GB" sz="1800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 b="0" i="0" u="none" strike="noStrike" cap="none" dirty="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BCA8DC53-E3D4-3E36-DAB4-1E1B3A27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>
            <a:extLst>
              <a:ext uri="{FF2B5EF4-FFF2-40B4-BE49-F238E27FC236}">
                <a16:creationId xmlns:a16="http://schemas.microsoft.com/office/drawing/2014/main" id="{205C4351-297A-C15F-F38C-5AAD69FEE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07312"/>
            <a:ext cx="8520600" cy="36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Singh, K. Kumar, &amp; S. Gupta. (2019). Enhancing Job Recommendations for Freelancers Using Machine Learning. IEEE Transactions on Intelligent Systems, 29(4), 500-512.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382905" indent="0" algn="just">
              <a:spcBef>
                <a:spcPts val="5"/>
              </a:spcBef>
              <a:buNone/>
              <a:tabLst>
                <a:tab pos="7493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 Brown, L. Williams, &amp; H. Thompson. (2021). Gamification and Engagement in Freelancing Platforms. Journal of Human-Computer Interaction, 38(1), 112-127.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382905" indent="0" algn="just">
              <a:spcBef>
                <a:spcPts val="5"/>
              </a:spcBef>
              <a:buNone/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Lee &amp; P. Walker. (2018). Talent Matching in the Gig Economy: Challenges and Solutions. Harvard Business Review, 96(3), 150-164.</a:t>
            </a:r>
          </a:p>
          <a:p>
            <a:pPr marL="0" marR="382905" indent="0" algn="just">
              <a:spcBef>
                <a:spcPts val="5"/>
              </a:spcBef>
              <a:buNone/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Zhang, Y. Lin, &amp; Q. Wang. (2020). A Review of Next.js for Scalable Web Applications. Journal of Web Technologies, 42(2), 67-85.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82905" algn="just">
              <a:spcBef>
                <a:spcPts val="5"/>
              </a:spcBef>
              <a:tabLst>
                <a:tab pos="7493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Smith, L. Johnson, &amp; K. Patel. (2021). React.js and Performance Optimization for Large-Scale Applications. International Conference on Web Development and UX Design, 315-328.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382905" indent="0" algn="just">
              <a:spcBef>
                <a:spcPts val="5"/>
              </a:spcBef>
              <a:buNone/>
              <a:tabLst>
                <a:tab pos="7493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82905" algn="just">
              <a:spcBef>
                <a:spcPts val="5"/>
              </a:spcBef>
              <a:tabLst>
                <a:tab pos="7493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Thompson &amp; R. Williams. (2018). Predictive Analytics for Freelancer Skill Growth. Springer Journal of Computational Intelligence, 28(5), 144-159.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9">
            <a:extLst>
              <a:ext uri="{FF2B5EF4-FFF2-40B4-BE49-F238E27FC236}">
                <a16:creationId xmlns:a16="http://schemas.microsoft.com/office/drawing/2014/main" id="{3C529DD5-FB88-B3F5-EB52-59C67C62BDFB}"/>
              </a:ext>
            </a:extLst>
          </p:cNvPr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3000" b="1" i="0" u="none" strike="noStrike" cap="none"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3572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250" y="693938"/>
            <a:ext cx="6764876" cy="3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 sz="3000" b="1" i="0" u="none" strike="noStrike" cap="none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21525" y="719950"/>
            <a:ext cx="8701800" cy="4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</a:t>
            </a:r>
            <a:endParaRPr sz="1000" b="0" i="1" u="none" strike="noStrike" cap="none" dirty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Motivation &amp; Objective </a:t>
            </a:r>
            <a:endParaRPr sz="1000" b="0" i="1" u="none" strike="noStrike" cap="none" dirty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r>
              <a:rPr lang="en-GB" sz="200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000" b="0" i="1" u="none" strike="noStrike" cap="none" dirty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Nature of Work </a:t>
            </a:r>
            <a:endParaRPr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Final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ork 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 algn="l" fontAlgn="base">
              <a:spcAft>
                <a:spcPts val="1500"/>
              </a:spcAft>
              <a:buNone/>
            </a:pPr>
            <a:r>
              <a:rPr lang="en-US" sz="2600" i="0" dirty="0" err="1">
                <a:solidFill>
                  <a:srgbClr val="1313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TechnoHacks</a:t>
            </a:r>
            <a:r>
              <a:rPr lang="en-US" sz="2600" i="0" dirty="0">
                <a:solidFill>
                  <a:srgbClr val="1313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Solutions</a:t>
            </a:r>
          </a:p>
          <a:p>
            <a:pPr algn="l" fontAlgn="base">
              <a:spcAft>
                <a:spcPts val="1500"/>
              </a:spcAft>
            </a:pPr>
            <a:r>
              <a:rPr lang="en-US" b="0" i="0" dirty="0">
                <a:solidFill>
                  <a:srgbClr val="4B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High Quality Product that make your life easier</a:t>
            </a:r>
          </a:p>
          <a:p>
            <a:pPr algn="l" fontAlgn="base"/>
            <a:r>
              <a:rPr lang="en-US" dirty="0">
                <a:solidFill>
                  <a:srgbClr val="7A7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7A7A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 provide top-notch IT training and </a:t>
            </a:r>
            <a:r>
              <a:rPr lang="en-US" dirty="0">
                <a:solidFill>
                  <a:srgbClr val="7A7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en-US" b="0" i="0" dirty="0">
                <a:solidFill>
                  <a:srgbClr val="7A7A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help businesses and individuals stay ahead in the ever-evolving tech landscape. </a:t>
            </a:r>
            <a:r>
              <a:rPr lang="en-US" dirty="0">
                <a:solidFill>
                  <a:srgbClr val="7A7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b="0" i="0" dirty="0">
                <a:solidFill>
                  <a:srgbClr val="7A7A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team of experts is dedicated to helping you achieve your goals and reach your full potential. </a:t>
            </a:r>
          </a:p>
          <a:p>
            <a:pPr marL="114300" indent="0" algn="l" fontAlgn="base">
              <a:buNone/>
            </a:pPr>
            <a:endParaRPr lang="en-US" dirty="0">
              <a:solidFill>
                <a:srgbClr val="7A7A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 fontAlgn="base"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GB" dirty="0"/>
              <a:t>Sandip Gavit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  Domain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GB" dirty="0"/>
              <a:t>Web Design And Development.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3000" b="1" i="0" u="none" strike="noStrike" cap="none" dirty="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311700" y="687572"/>
            <a:ext cx="8520600" cy="388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 merges creativity, coding, and user experience design to craft intuitive and visually appealing web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demand for skilled frontend developers is growing rapidly as businesses prioritize engaging digital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Building practical experience is essential to mastering frameworks, responsive design, and best practices in this fast-evolving field.</a:t>
            </a:r>
          </a:p>
          <a:p>
            <a:pPr marL="11430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Gain hands-on experience with real-world web development projects under expert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 skills to create responsive, accessible, and dynamic user interfaces while ensuring seamless functionality across platforms.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Motivation &amp; Objective</a:t>
            </a:r>
            <a:endParaRPr sz="3000" b="1" i="0" u="none" strike="noStrike" cap="none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D61-6678-89BD-890A-2B1E3989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78" y="1278673"/>
            <a:ext cx="7709209" cy="276550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Designing a scalable, intuitive, and performance-optimized web platform for seamless interaction between clients and freelancers presents both technical and architectural challenges. The application must efficiently manage authentication, role-based navigation, real-time job listings, portfolio handling, and an integrated testing system—while maintaining a consistent user experience across all components.</a:t>
            </a:r>
            <a:b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Detailed Description: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today’s digital era, freelancers struggle to find a professional and effective way to showcase their skills, projects, and achievements. Traditional methods, such as resumes and LinkedIn profiles, lack interactivity and fail to provide a comprehensive portfolio presentation. A dedicated freelancer website is essential for professionals to highlight their expertise, connect with clients, and secure job opportunities.</a:t>
            </a:r>
            <a:br>
              <a:rPr lang="en-US" sz="1400" dirty="0">
                <a:latin typeface="Cambria"/>
                <a:ea typeface="Cambria"/>
                <a:cs typeface="Cambria"/>
                <a:sym typeface="Cambria"/>
              </a:rPr>
            </a:br>
            <a:endParaRPr lang="en-IN" sz="1400" dirty="0"/>
          </a:p>
        </p:txBody>
      </p:sp>
      <p:sp>
        <p:nvSpPr>
          <p:cNvPr id="91" name="Google Shape;91;p5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311700" y="687572"/>
            <a:ext cx="8520600" cy="388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Bef>
                <a:spcPts val="1200"/>
              </a:spcBef>
            </a:pPr>
            <a:r>
              <a:rPr lang="en-IN" b="0" i="0" dirty="0">
                <a:latin typeface="Cambria"/>
                <a:ea typeface="Cambria"/>
                <a:cs typeface="Cambria"/>
                <a:sym typeface="Cambria"/>
              </a:rPr>
              <a:t>UI Design and Implementation: Build responsive, visually appealing, and accessible user interfaces using modern frameworks.</a:t>
            </a:r>
          </a:p>
          <a:p>
            <a:pPr marL="285750" indent="-285750">
              <a:spcBef>
                <a:spcPts val="1200"/>
              </a:spcBef>
            </a:pPr>
            <a:r>
              <a:rPr lang="en-IN" b="0" i="0" dirty="0">
                <a:latin typeface="Cambria"/>
                <a:ea typeface="Cambria"/>
                <a:cs typeface="Cambria"/>
                <a:sym typeface="Cambria"/>
              </a:rPr>
              <a:t>Cross-Platform Compatibility: Ensure consistent performance across devices and browsers using responsive design.</a:t>
            </a:r>
          </a:p>
          <a:p>
            <a:pPr marL="285750" indent="-285750">
              <a:spcBef>
                <a:spcPts val="1200"/>
              </a:spcBef>
            </a:pPr>
            <a:r>
              <a:rPr lang="en-IN" b="0" i="0" dirty="0">
                <a:latin typeface="Cambria"/>
                <a:ea typeface="Cambria"/>
                <a:cs typeface="Cambria"/>
                <a:sym typeface="Cambria"/>
              </a:rPr>
              <a:t>UX Optimization: Enhance usability and navigation through user feedback and performance improvements.</a:t>
            </a:r>
          </a:p>
          <a:p>
            <a:pPr marL="285750" indent="-285750">
              <a:spcBef>
                <a:spcPts val="1200"/>
              </a:spcBef>
            </a:pPr>
            <a:r>
              <a:rPr lang="en-IN" b="0" i="0" dirty="0">
                <a:latin typeface="Cambria"/>
                <a:ea typeface="Cambria"/>
                <a:cs typeface="Cambria"/>
                <a:sym typeface="Cambria"/>
              </a:rPr>
              <a:t>Code Optimization and Maintenance: Write clean, reusable code and fix bugs to maintain website quality.</a:t>
            </a:r>
          </a:p>
          <a:p>
            <a:pPr marL="285750" indent="-285750">
              <a:spcBef>
                <a:spcPts val="1200"/>
              </a:spcBef>
            </a:pPr>
            <a:r>
              <a:rPr lang="en-IN" b="0" i="0" dirty="0">
                <a:latin typeface="Cambria"/>
                <a:ea typeface="Cambria"/>
                <a:cs typeface="Cambria"/>
                <a:sym typeface="Cambria"/>
              </a:rPr>
              <a:t>Tools and Technology Usage: Utilize design tools and version control systems for efficient development.</a:t>
            </a:r>
            <a:endParaRPr b="0" i="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0" i="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0" i="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0" i="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Nature of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546900"/>
            <a:ext cx="8520600" cy="402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Week 1: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03" name="Google Shape;103;p7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3000"/>
            </a:pPr>
            <a:r>
              <a:rPr lang="en-GB" sz="3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Final</a:t>
            </a:r>
            <a:r>
              <a:rPr lang="en-GB" sz="3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32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GB" sz="3200" b="0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ork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873AA-40BC-1575-CE2B-639F5B87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394"/>
          <a:stretch/>
        </p:blipFill>
        <p:spPr>
          <a:xfrm>
            <a:off x="4127575" y="2600586"/>
            <a:ext cx="3450705" cy="1816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3D183-E840-8257-BD8F-A345726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82"/>
          <a:stretch/>
        </p:blipFill>
        <p:spPr>
          <a:xfrm>
            <a:off x="443208" y="1640700"/>
            <a:ext cx="3424659" cy="1816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1AC3FD-634E-74F6-0002-481079558B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82"/>
          <a:stretch/>
        </p:blipFill>
        <p:spPr>
          <a:xfrm>
            <a:off x="4127575" y="665654"/>
            <a:ext cx="3450705" cy="1816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Final </a:t>
            </a:r>
            <a:r>
              <a:rPr lang="en-GB" sz="3000" b="1" i="0" u="none" strike="noStrike" cap="none" dirty="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Work</a:t>
            </a:r>
            <a:endParaRPr sz="3000" b="1" i="0" u="none" strike="noStrike" cap="none" dirty="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A772F-52C6-81F3-4283-9AEEBFF5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88"/>
          <a:stretch/>
        </p:blipFill>
        <p:spPr>
          <a:xfrm>
            <a:off x="4817226" y="664038"/>
            <a:ext cx="3660535" cy="194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10376-984E-437C-44F9-1CD45B8BAB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78"/>
          <a:stretch/>
        </p:blipFill>
        <p:spPr>
          <a:xfrm>
            <a:off x="2567075" y="2722322"/>
            <a:ext cx="3659688" cy="1941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52204-6F6E-06DD-1F68-E609275327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848"/>
          <a:stretch/>
        </p:blipFill>
        <p:spPr>
          <a:xfrm>
            <a:off x="222490" y="648716"/>
            <a:ext cx="3660536" cy="19790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311700" y="907312"/>
            <a:ext cx="8520600" cy="36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Throughout the internship, the development of the Client-Freelancer platform focused on delivering a user-centric, functional, and secure web experience. From conceptualization to execution, each component was built with attention to detail, performance, and scalability.</a:t>
            </a:r>
          </a:p>
          <a:p>
            <a:r>
              <a:rPr lang="en-US" dirty="0"/>
              <a:t>Interactive elements like card-based dashboards, portfolio uploads, and client reviews enrich the user experience, while the implementation of a quiz-based assessment system adds a practical layer to evaluate freelancer skills before job application. The integration of MongoDB for backend data handling ensured efficiency and real-time responsiveness throughout the application.</a:t>
            </a:r>
          </a:p>
        </p:txBody>
      </p:sp>
      <p:sp>
        <p:nvSpPr>
          <p:cNvPr id="115" name="Google Shape;115;p9"/>
          <p:cNvSpPr/>
          <p:nvPr/>
        </p:nvSpPr>
        <p:spPr>
          <a:xfrm>
            <a:off x="-100" y="0"/>
            <a:ext cx="9144000" cy="54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3000" b="1" i="0" u="none" strike="noStrike" cap="none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787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Cambria</vt:lpstr>
      <vt:lpstr>Simple Light</vt:lpstr>
      <vt:lpstr> Marathwada Mitra Mandal’s  College of Engineering Karvenagar, Pune An Autonomous Institute affiliated to SPPU Accredited with “A++” Grade by NAAC Recipient of Best College Award in AY 2018-19 from SPPU</vt:lpstr>
      <vt:lpstr>PowerPoint Presentation</vt:lpstr>
      <vt:lpstr>PowerPoint Presentation</vt:lpstr>
      <vt:lpstr>PowerPoint Presentation</vt:lpstr>
      <vt:lpstr>Problem Statement : Designing a scalable, intuitive, and performance-optimized web platform for seamless interaction between clients and freelancers presents both technical and architectural challenges. The application must efficiently manage authentication, role-based navigation, real-time job listings, portfolio handling, and an integrated testing system—while maintaining a consistent user experience across all components.   Detailed Description: In today’s digital era, freelancers struggle to find a professional and effective way to showcase their skills, projects, and achievements. Traditional methods, such as resumes and LinkedIn profiles, lack interactivity and fail to provide a comprehensive portfolio presentation. A dedicated freelancer website is essential for professionals to highlight their expertise, connect with clients, and secure job opportunities.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Harshvardhan Sawant</cp:lastModifiedBy>
  <cp:revision>13</cp:revision>
  <dcterms:modified xsi:type="dcterms:W3CDTF">2025-04-12T03:49:43Z</dcterms:modified>
</cp:coreProperties>
</file>