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0" r:id="rId3"/>
    <p:sldId id="299" r:id="rId4"/>
    <p:sldId id="301" r:id="rId5"/>
    <p:sldId id="262" r:id="rId6"/>
    <p:sldId id="264" r:id="rId7"/>
    <p:sldId id="256" r:id="rId8"/>
    <p:sldId id="322" r:id="rId9"/>
    <p:sldId id="323" r:id="rId10"/>
    <p:sldId id="324" r:id="rId11"/>
    <p:sldId id="258" r:id="rId12"/>
    <p:sldId id="325" r:id="rId13"/>
    <p:sldId id="273" r:id="rId14"/>
    <p:sldId id="275" r:id="rId15"/>
    <p:sldId id="326" r:id="rId16"/>
    <p:sldId id="327" r:id="rId17"/>
    <p:sldId id="307" r:id="rId18"/>
    <p:sldId id="316" r:id="rId19"/>
    <p:sldId id="317" r:id="rId20"/>
    <p:sldId id="310" r:id="rId21"/>
    <p:sldId id="321" r:id="rId22"/>
    <p:sldId id="25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opic Modeling Overview" id="{E18F70B4-9F2F-485B-AFB6-EAF7CEA957BF}">
          <p14:sldIdLst>
            <p14:sldId id="259"/>
            <p14:sldId id="260"/>
            <p14:sldId id="299"/>
            <p14:sldId id="301"/>
            <p14:sldId id="262"/>
            <p14:sldId id="264"/>
          </p14:sldIdLst>
        </p14:section>
        <p14:section name="LDA" id="{C553FF82-B331-488C-B498-FB3EF6B6642E}">
          <p14:sldIdLst>
            <p14:sldId id="256"/>
            <p14:sldId id="322"/>
            <p14:sldId id="323"/>
            <p14:sldId id="324"/>
            <p14:sldId id="258"/>
            <p14:sldId id="325"/>
            <p14:sldId id="273"/>
            <p14:sldId id="275"/>
            <p14:sldId id="326"/>
            <p14:sldId id="327"/>
            <p14:sldId id="307"/>
            <p14:sldId id="316"/>
            <p14:sldId id="317"/>
            <p14:sldId id="310"/>
            <p14:sldId id="321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CC4A23-8069-42CE-9786-80070C1FC72A}" v="1" dt="2022-03-31T13:44:36.819"/>
    <p1510:client id="{AE749D10-6B0F-421E-A2CA-EA632FA86092}" v="13" dt="2022-03-31T15:40:55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71" autoAdjust="0"/>
  </p:normalViewPr>
  <p:slideViewPr>
    <p:cSldViewPr snapToGrid="0">
      <p:cViewPr varScale="1">
        <p:scale>
          <a:sx n="117" d="100"/>
          <a:sy n="117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7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u, Wenjun" userId="ea29e788-ef6a-47bf-80ec-b3132423f2b9" providerId="ADAL" clId="{AE749D10-6B0F-421E-A2CA-EA632FA86092}"/>
    <pc:docChg chg="undo custSel addSld delSld modSld sldOrd delSection modSection">
      <pc:chgData name="Zhou, Wenjun" userId="ea29e788-ef6a-47bf-80ec-b3132423f2b9" providerId="ADAL" clId="{AE749D10-6B0F-421E-A2CA-EA632FA86092}" dt="2022-03-31T16:04:25.922" v="759" actId="47"/>
      <pc:docMkLst>
        <pc:docMk/>
      </pc:docMkLst>
      <pc:sldChg chg="modSp mod">
        <pc:chgData name="Zhou, Wenjun" userId="ea29e788-ef6a-47bf-80ec-b3132423f2b9" providerId="ADAL" clId="{AE749D10-6B0F-421E-A2CA-EA632FA86092}" dt="2022-03-31T14:18:45.843" v="78"/>
        <pc:sldMkLst>
          <pc:docMk/>
          <pc:sldMk cId="2142704495" sldId="256"/>
        </pc:sldMkLst>
        <pc:spChg chg="mod">
          <ac:chgData name="Zhou, Wenjun" userId="ea29e788-ef6a-47bf-80ec-b3132423f2b9" providerId="ADAL" clId="{AE749D10-6B0F-421E-A2CA-EA632FA86092}" dt="2022-03-31T14:18:45.843" v="78"/>
          <ac:spMkLst>
            <pc:docMk/>
            <pc:sldMk cId="2142704495" sldId="256"/>
            <ac:spMk id="2" creationId="{ACC24ED3-7134-412E-B21E-3763FBFFC4BE}"/>
          </ac:spMkLst>
        </pc:spChg>
        <pc:spChg chg="mod">
          <ac:chgData name="Zhou, Wenjun" userId="ea29e788-ef6a-47bf-80ec-b3132423f2b9" providerId="ADAL" clId="{AE749D10-6B0F-421E-A2CA-EA632FA86092}" dt="2022-03-31T14:13:49.222" v="22"/>
          <ac:spMkLst>
            <pc:docMk/>
            <pc:sldMk cId="2142704495" sldId="256"/>
            <ac:spMk id="4" creationId="{8DC90614-F11C-43F9-A22E-2FCAEA88BF84}"/>
          </ac:spMkLst>
        </pc:spChg>
      </pc:sldChg>
      <pc:sldChg chg="modSp">
        <pc:chgData name="Zhou, Wenjun" userId="ea29e788-ef6a-47bf-80ec-b3132423f2b9" providerId="ADAL" clId="{AE749D10-6B0F-421E-A2CA-EA632FA86092}" dt="2022-03-31T14:13:49.222" v="22"/>
        <pc:sldMkLst>
          <pc:docMk/>
          <pc:sldMk cId="23196519" sldId="257"/>
        </pc:sldMkLst>
        <pc:spChg chg="mod">
          <ac:chgData name="Zhou, Wenjun" userId="ea29e788-ef6a-47bf-80ec-b3132423f2b9" providerId="ADAL" clId="{AE749D10-6B0F-421E-A2CA-EA632FA86092}" dt="2022-03-31T14:13:49.222" v="22"/>
          <ac:spMkLst>
            <pc:docMk/>
            <pc:sldMk cId="23196519" sldId="257"/>
            <ac:spMk id="2" creationId="{04DA4D67-E254-45B6-89F4-6A861558A985}"/>
          </ac:spMkLst>
        </pc:spChg>
        <pc:spChg chg="mod">
          <ac:chgData name="Zhou, Wenjun" userId="ea29e788-ef6a-47bf-80ec-b3132423f2b9" providerId="ADAL" clId="{AE749D10-6B0F-421E-A2CA-EA632FA86092}" dt="2022-03-31T14:13:49.222" v="22"/>
          <ac:spMkLst>
            <pc:docMk/>
            <pc:sldMk cId="23196519" sldId="257"/>
            <ac:spMk id="3" creationId="{38CF3FCB-0319-48F8-ABBF-C8F3499A7B9B}"/>
          </ac:spMkLst>
        </pc:spChg>
      </pc:sldChg>
      <pc:sldChg chg="addSp delSp modSp mod modClrScheme chgLayout">
        <pc:chgData name="Zhou, Wenjun" userId="ea29e788-ef6a-47bf-80ec-b3132423f2b9" providerId="ADAL" clId="{AE749D10-6B0F-421E-A2CA-EA632FA86092}" dt="2022-03-31T14:42:57.611" v="415" actId="14100"/>
        <pc:sldMkLst>
          <pc:docMk/>
          <pc:sldMk cId="4172285947" sldId="258"/>
        </pc:sldMkLst>
        <pc:spChg chg="del mod ord">
          <ac:chgData name="Zhou, Wenjun" userId="ea29e788-ef6a-47bf-80ec-b3132423f2b9" providerId="ADAL" clId="{AE749D10-6B0F-421E-A2CA-EA632FA86092}" dt="2022-03-31T14:42:27.553" v="410" actId="478"/>
          <ac:spMkLst>
            <pc:docMk/>
            <pc:sldMk cId="4172285947" sldId="258"/>
            <ac:spMk id="2" creationId="{6056AA82-46D8-4AB9-93E5-2069768D9C58}"/>
          </ac:spMkLst>
        </pc:spChg>
        <pc:spChg chg="del mod">
          <ac:chgData name="Zhou, Wenjun" userId="ea29e788-ef6a-47bf-80ec-b3132423f2b9" providerId="ADAL" clId="{AE749D10-6B0F-421E-A2CA-EA632FA86092}" dt="2022-03-31T14:41:07.849" v="376" actId="478"/>
          <ac:spMkLst>
            <pc:docMk/>
            <pc:sldMk cId="4172285947" sldId="258"/>
            <ac:spMk id="3" creationId="{10A8041E-15FF-4740-8DBA-8FEF8DA48AC4}"/>
          </ac:spMkLst>
        </pc:spChg>
        <pc:picChg chg="add mod">
          <ac:chgData name="Zhou, Wenjun" userId="ea29e788-ef6a-47bf-80ec-b3132423f2b9" providerId="ADAL" clId="{AE749D10-6B0F-421E-A2CA-EA632FA86092}" dt="2022-03-31T14:42:57.611" v="415" actId="14100"/>
          <ac:picMkLst>
            <pc:docMk/>
            <pc:sldMk cId="4172285947" sldId="258"/>
            <ac:picMk id="5" creationId="{AFB7B55A-706A-4E6A-A00C-75AD11C696BE}"/>
          </ac:picMkLst>
        </pc:picChg>
        <pc:picChg chg="add mod">
          <ac:chgData name="Zhou, Wenjun" userId="ea29e788-ef6a-47bf-80ec-b3132423f2b9" providerId="ADAL" clId="{AE749D10-6B0F-421E-A2CA-EA632FA86092}" dt="2022-03-31T14:42:47.106" v="413" actId="1076"/>
          <ac:picMkLst>
            <pc:docMk/>
            <pc:sldMk cId="4172285947" sldId="258"/>
            <ac:picMk id="7" creationId="{B2AD6429-6384-477F-BE46-8DBD412B1032}"/>
          </ac:picMkLst>
        </pc:picChg>
      </pc:sldChg>
      <pc:sldChg chg="modSp mod">
        <pc:chgData name="Zhou, Wenjun" userId="ea29e788-ef6a-47bf-80ec-b3132423f2b9" providerId="ADAL" clId="{AE749D10-6B0F-421E-A2CA-EA632FA86092}" dt="2022-03-31T14:13:49.222" v="22"/>
        <pc:sldMkLst>
          <pc:docMk/>
          <pc:sldMk cId="111067485" sldId="259"/>
        </pc:sldMkLst>
        <pc:spChg chg="mod">
          <ac:chgData name="Zhou, Wenjun" userId="ea29e788-ef6a-47bf-80ec-b3132423f2b9" providerId="ADAL" clId="{AE749D10-6B0F-421E-A2CA-EA632FA86092}" dt="2022-03-31T14:13:49.222" v="22"/>
          <ac:spMkLst>
            <pc:docMk/>
            <pc:sldMk cId="111067485" sldId="259"/>
            <ac:spMk id="4" creationId="{C403F454-4614-42AC-B1CB-5A889E8FB175}"/>
          </ac:spMkLst>
        </pc:spChg>
        <pc:spChg chg="mod">
          <ac:chgData name="Zhou, Wenjun" userId="ea29e788-ef6a-47bf-80ec-b3132423f2b9" providerId="ADAL" clId="{AE749D10-6B0F-421E-A2CA-EA632FA86092}" dt="2022-03-31T14:13:49.222" v="22"/>
          <ac:spMkLst>
            <pc:docMk/>
            <pc:sldMk cId="111067485" sldId="259"/>
            <ac:spMk id="5" creationId="{EC9626F5-B311-4709-AA17-8479033DCBE8}"/>
          </ac:spMkLst>
        </pc:spChg>
      </pc:sldChg>
      <pc:sldChg chg="modSp mod">
        <pc:chgData name="Zhou, Wenjun" userId="ea29e788-ef6a-47bf-80ec-b3132423f2b9" providerId="ADAL" clId="{AE749D10-6B0F-421E-A2CA-EA632FA86092}" dt="2022-03-31T14:13:49.222" v="22"/>
        <pc:sldMkLst>
          <pc:docMk/>
          <pc:sldMk cId="4064863973" sldId="260"/>
        </pc:sldMkLst>
        <pc:spChg chg="mod">
          <ac:chgData name="Zhou, Wenjun" userId="ea29e788-ef6a-47bf-80ec-b3132423f2b9" providerId="ADAL" clId="{AE749D10-6B0F-421E-A2CA-EA632FA86092}" dt="2022-03-31T14:13:49.222" v="22"/>
          <ac:spMkLst>
            <pc:docMk/>
            <pc:sldMk cId="4064863973" sldId="260"/>
            <ac:spMk id="2" creationId="{83693A86-6B71-481A-925E-69B200C3BCE3}"/>
          </ac:spMkLst>
        </pc:spChg>
        <pc:spChg chg="mod">
          <ac:chgData name="Zhou, Wenjun" userId="ea29e788-ef6a-47bf-80ec-b3132423f2b9" providerId="ADAL" clId="{AE749D10-6B0F-421E-A2CA-EA632FA86092}" dt="2022-03-31T14:13:49.222" v="22"/>
          <ac:spMkLst>
            <pc:docMk/>
            <pc:sldMk cId="4064863973" sldId="260"/>
            <ac:spMk id="3" creationId="{172AFC31-7CD7-45F7-88FF-3CE3E61FBEA5}"/>
          </ac:spMkLst>
        </pc:spChg>
      </pc:sldChg>
      <pc:sldChg chg="delSp modSp mod modClrScheme chgLayout">
        <pc:chgData name="Zhou, Wenjun" userId="ea29e788-ef6a-47bf-80ec-b3132423f2b9" providerId="ADAL" clId="{AE749D10-6B0F-421E-A2CA-EA632FA86092}" dt="2022-03-31T15:04:24.910" v="608"/>
        <pc:sldMkLst>
          <pc:docMk/>
          <pc:sldMk cId="673291344" sldId="262"/>
        </pc:sldMkLst>
        <pc:spChg chg="del mod ord">
          <ac:chgData name="Zhou, Wenjun" userId="ea29e788-ef6a-47bf-80ec-b3132423f2b9" providerId="ADAL" clId="{AE749D10-6B0F-421E-A2CA-EA632FA86092}" dt="2022-03-31T14:14:53.190" v="24" actId="478"/>
          <ac:spMkLst>
            <pc:docMk/>
            <pc:sldMk cId="673291344" sldId="262"/>
            <ac:spMk id="2" creationId="{29AA4517-734C-4A3C-94AD-8DB8A589F105}"/>
          </ac:spMkLst>
        </pc:spChg>
        <pc:spChg chg="mod">
          <ac:chgData name="Zhou, Wenjun" userId="ea29e788-ef6a-47bf-80ec-b3132423f2b9" providerId="ADAL" clId="{AE749D10-6B0F-421E-A2CA-EA632FA86092}" dt="2022-03-31T14:17:06.968" v="65" actId="1076"/>
          <ac:spMkLst>
            <pc:docMk/>
            <pc:sldMk cId="673291344" sldId="262"/>
            <ac:spMk id="3" creationId="{2725AB22-0E17-4331-8EAC-892934DC2689}"/>
          </ac:spMkLst>
        </pc:spChg>
        <pc:graphicFrameChg chg="mod ord modGraphic">
          <ac:chgData name="Zhou, Wenjun" userId="ea29e788-ef6a-47bf-80ec-b3132423f2b9" providerId="ADAL" clId="{AE749D10-6B0F-421E-A2CA-EA632FA86092}" dt="2022-03-31T15:04:24.910" v="608"/>
          <ac:graphicFrameMkLst>
            <pc:docMk/>
            <pc:sldMk cId="673291344" sldId="262"/>
            <ac:graphicFrameMk id="4" creationId="{CEBBAE22-0248-49D1-ADF2-53192D9738CA}"/>
          </ac:graphicFrameMkLst>
        </pc:graphicFrameChg>
        <pc:cxnChg chg="del mod">
          <ac:chgData name="Zhou, Wenjun" userId="ea29e788-ef6a-47bf-80ec-b3132423f2b9" providerId="ADAL" clId="{AE749D10-6B0F-421E-A2CA-EA632FA86092}" dt="2022-03-31T14:17:12.334" v="67" actId="478"/>
          <ac:cxnSpMkLst>
            <pc:docMk/>
            <pc:sldMk cId="673291344" sldId="262"/>
            <ac:cxnSpMk id="6" creationId="{188B2868-2B05-4750-945D-C1B70D53633B}"/>
          </ac:cxnSpMkLst>
        </pc:cxnChg>
      </pc:sldChg>
      <pc:sldChg chg="addSp delSp modSp mod">
        <pc:chgData name="Zhou, Wenjun" userId="ea29e788-ef6a-47bf-80ec-b3132423f2b9" providerId="ADAL" clId="{AE749D10-6B0F-421E-A2CA-EA632FA86092}" dt="2022-03-31T15:04:24.910" v="608"/>
        <pc:sldMkLst>
          <pc:docMk/>
          <pc:sldMk cId="2480079379" sldId="264"/>
        </pc:sldMkLst>
        <pc:graphicFrameChg chg="add del">
          <ac:chgData name="Zhou, Wenjun" userId="ea29e788-ef6a-47bf-80ec-b3132423f2b9" providerId="ADAL" clId="{AE749D10-6B0F-421E-A2CA-EA632FA86092}" dt="2022-03-31T14:17:36.375" v="70" actId="478"/>
          <ac:graphicFrameMkLst>
            <pc:docMk/>
            <pc:sldMk cId="2480079379" sldId="264"/>
            <ac:graphicFrameMk id="3" creationId="{83EA119A-8570-4E62-B4E3-10A52508599D}"/>
          </ac:graphicFrameMkLst>
        </pc:graphicFrameChg>
        <pc:graphicFrameChg chg="mod modGraphic">
          <ac:chgData name="Zhou, Wenjun" userId="ea29e788-ef6a-47bf-80ec-b3132423f2b9" providerId="ADAL" clId="{AE749D10-6B0F-421E-A2CA-EA632FA86092}" dt="2022-03-31T15:04:24.910" v="608"/>
          <ac:graphicFrameMkLst>
            <pc:docMk/>
            <pc:sldMk cId="2480079379" sldId="264"/>
            <ac:graphicFrameMk id="4" creationId="{B6968BC3-9892-48BB-A80D-2C643869BED8}"/>
          </ac:graphicFrameMkLst>
        </pc:graphicFrameChg>
      </pc:sldChg>
      <pc:sldChg chg="modSp mod">
        <pc:chgData name="Zhou, Wenjun" userId="ea29e788-ef6a-47bf-80ec-b3132423f2b9" providerId="ADAL" clId="{AE749D10-6B0F-421E-A2CA-EA632FA86092}" dt="2022-03-31T15:04:24.910" v="608"/>
        <pc:sldMkLst>
          <pc:docMk/>
          <pc:sldMk cId="3264376147" sldId="273"/>
        </pc:sldMkLst>
        <pc:spChg chg="mod">
          <ac:chgData name="Zhou, Wenjun" userId="ea29e788-ef6a-47bf-80ec-b3132423f2b9" providerId="ADAL" clId="{AE749D10-6B0F-421E-A2CA-EA632FA86092}" dt="2022-03-31T14:19:00.978" v="81" actId="20577"/>
          <ac:spMkLst>
            <pc:docMk/>
            <pc:sldMk cId="3264376147" sldId="273"/>
            <ac:spMk id="6" creationId="{785B55A8-2C4A-4478-87C3-F417669A6A06}"/>
          </ac:spMkLst>
        </pc:spChg>
        <pc:graphicFrameChg chg="mod">
          <ac:chgData name="Zhou, Wenjun" userId="ea29e788-ef6a-47bf-80ec-b3132423f2b9" providerId="ADAL" clId="{AE749D10-6B0F-421E-A2CA-EA632FA86092}" dt="2022-03-31T15:04:24.910" v="608"/>
          <ac:graphicFrameMkLst>
            <pc:docMk/>
            <pc:sldMk cId="3264376147" sldId="273"/>
            <ac:graphicFrameMk id="4" creationId="{1CE24B78-9392-432D-8A40-771539328B62}"/>
          </ac:graphicFrameMkLst>
        </pc:graphicFrameChg>
      </pc:sldChg>
      <pc:sldChg chg="modSp del">
        <pc:chgData name="Zhou, Wenjun" userId="ea29e788-ef6a-47bf-80ec-b3132423f2b9" providerId="ADAL" clId="{AE749D10-6B0F-421E-A2CA-EA632FA86092}" dt="2022-03-31T14:19:29.146" v="82" actId="2696"/>
        <pc:sldMkLst>
          <pc:docMk/>
          <pc:sldMk cId="2950225786" sldId="274"/>
        </pc:sldMkLst>
        <pc:spChg chg="mod">
          <ac:chgData name="Zhou, Wenjun" userId="ea29e788-ef6a-47bf-80ec-b3132423f2b9" providerId="ADAL" clId="{AE749D10-6B0F-421E-A2CA-EA632FA86092}" dt="2022-03-31T14:13:49.222" v="22"/>
          <ac:spMkLst>
            <pc:docMk/>
            <pc:sldMk cId="2950225786" sldId="274"/>
            <ac:spMk id="5" creationId="{BDC8CFF5-671E-40ED-8986-D2A6E49BC3B2}"/>
          </ac:spMkLst>
        </pc:spChg>
      </pc:sldChg>
      <pc:sldChg chg="addSp delSp modSp mod ord modClrScheme chgLayout">
        <pc:chgData name="Zhou, Wenjun" userId="ea29e788-ef6a-47bf-80ec-b3132423f2b9" providerId="ADAL" clId="{AE749D10-6B0F-421E-A2CA-EA632FA86092}" dt="2022-03-31T15:38:17.910" v="643"/>
        <pc:sldMkLst>
          <pc:docMk/>
          <pc:sldMk cId="2421833388" sldId="275"/>
        </pc:sldMkLst>
        <pc:spChg chg="add del mod ord">
          <ac:chgData name="Zhou, Wenjun" userId="ea29e788-ef6a-47bf-80ec-b3132423f2b9" providerId="ADAL" clId="{AE749D10-6B0F-421E-A2CA-EA632FA86092}" dt="2022-03-31T14:50:49.497" v="473" actId="700"/>
          <ac:spMkLst>
            <pc:docMk/>
            <pc:sldMk cId="2421833388" sldId="275"/>
            <ac:spMk id="3" creationId="{5FE9F795-AEF3-4D15-83E8-345572ACFC09}"/>
          </ac:spMkLst>
        </pc:spChg>
        <pc:spChg chg="add del mod ord">
          <ac:chgData name="Zhou, Wenjun" userId="ea29e788-ef6a-47bf-80ec-b3132423f2b9" providerId="ADAL" clId="{AE749D10-6B0F-421E-A2CA-EA632FA86092}" dt="2022-03-31T14:50:49.497" v="473" actId="700"/>
          <ac:spMkLst>
            <pc:docMk/>
            <pc:sldMk cId="2421833388" sldId="275"/>
            <ac:spMk id="4" creationId="{006A01E8-6517-4195-A09A-E033B5F8521C}"/>
          </ac:spMkLst>
        </pc:spChg>
        <pc:spChg chg="add del mod">
          <ac:chgData name="Zhou, Wenjun" userId="ea29e788-ef6a-47bf-80ec-b3132423f2b9" providerId="ADAL" clId="{AE749D10-6B0F-421E-A2CA-EA632FA86092}" dt="2022-03-31T15:36:49.006" v="613" actId="700"/>
          <ac:spMkLst>
            <pc:docMk/>
            <pc:sldMk cId="2421833388" sldId="275"/>
            <ac:spMk id="4" creationId="{4BFBFE77-1943-4210-89B3-555C6721E693}"/>
          </ac:spMkLst>
        </pc:spChg>
        <pc:spChg chg="add del mod ord">
          <ac:chgData name="Zhou, Wenjun" userId="ea29e788-ef6a-47bf-80ec-b3132423f2b9" providerId="ADAL" clId="{AE749D10-6B0F-421E-A2CA-EA632FA86092}" dt="2022-03-31T15:36:43.677" v="612" actId="478"/>
          <ac:spMkLst>
            <pc:docMk/>
            <pc:sldMk cId="2421833388" sldId="275"/>
            <ac:spMk id="5" creationId="{0F52DDF9-CEC7-41D7-A9AC-F59A87DBE180}"/>
          </ac:spMkLst>
        </pc:spChg>
        <pc:graphicFrameChg chg="mod modGraphic">
          <ac:chgData name="Zhou, Wenjun" userId="ea29e788-ef6a-47bf-80ec-b3132423f2b9" providerId="ADAL" clId="{AE749D10-6B0F-421E-A2CA-EA632FA86092}" dt="2022-03-31T15:37:53.353" v="641" actId="5793"/>
          <ac:graphicFrameMkLst>
            <pc:docMk/>
            <pc:sldMk cId="2421833388" sldId="275"/>
            <ac:graphicFrameMk id="2" creationId="{8C6641BB-E234-4DFE-9820-861B8BE0CE1D}"/>
          </ac:graphicFrameMkLst>
        </pc:graphicFrameChg>
      </pc:sldChg>
      <pc:sldChg chg="modSp del">
        <pc:chgData name="Zhou, Wenjun" userId="ea29e788-ef6a-47bf-80ec-b3132423f2b9" providerId="ADAL" clId="{AE749D10-6B0F-421E-A2CA-EA632FA86092}" dt="2022-03-31T14:20:32.885" v="117" actId="47"/>
        <pc:sldMkLst>
          <pc:docMk/>
          <pc:sldMk cId="3334235903" sldId="280"/>
        </pc:sldMkLst>
        <pc:spChg chg="mod">
          <ac:chgData name="Zhou, Wenjun" userId="ea29e788-ef6a-47bf-80ec-b3132423f2b9" providerId="ADAL" clId="{AE749D10-6B0F-421E-A2CA-EA632FA86092}" dt="2022-03-31T14:13:49.222" v="22"/>
          <ac:spMkLst>
            <pc:docMk/>
            <pc:sldMk cId="3334235903" sldId="280"/>
            <ac:spMk id="4" creationId="{D5C39D7B-091A-441C-AB43-C2B2BA9BCF9E}"/>
          </ac:spMkLst>
        </pc:spChg>
        <pc:spChg chg="mod">
          <ac:chgData name="Zhou, Wenjun" userId="ea29e788-ef6a-47bf-80ec-b3132423f2b9" providerId="ADAL" clId="{AE749D10-6B0F-421E-A2CA-EA632FA86092}" dt="2022-03-31T14:13:49.222" v="22"/>
          <ac:spMkLst>
            <pc:docMk/>
            <pc:sldMk cId="3334235903" sldId="280"/>
            <ac:spMk id="5" creationId="{997EC21F-B2C9-4BE9-8E51-DD1088E428E4}"/>
          </ac:spMkLst>
        </pc:spChg>
      </pc:sldChg>
      <pc:sldChg chg="del">
        <pc:chgData name="Zhou, Wenjun" userId="ea29e788-ef6a-47bf-80ec-b3132423f2b9" providerId="ADAL" clId="{AE749D10-6B0F-421E-A2CA-EA632FA86092}" dt="2022-03-31T14:20:32.885" v="117" actId="47"/>
        <pc:sldMkLst>
          <pc:docMk/>
          <pc:sldMk cId="3727197403" sldId="281"/>
        </pc:sldMkLst>
      </pc:sldChg>
      <pc:sldChg chg="del">
        <pc:chgData name="Zhou, Wenjun" userId="ea29e788-ef6a-47bf-80ec-b3132423f2b9" providerId="ADAL" clId="{AE749D10-6B0F-421E-A2CA-EA632FA86092}" dt="2022-03-31T14:20:32.885" v="117" actId="47"/>
        <pc:sldMkLst>
          <pc:docMk/>
          <pc:sldMk cId="1177386674" sldId="282"/>
        </pc:sldMkLst>
      </pc:sldChg>
      <pc:sldChg chg="del">
        <pc:chgData name="Zhou, Wenjun" userId="ea29e788-ef6a-47bf-80ec-b3132423f2b9" providerId="ADAL" clId="{AE749D10-6B0F-421E-A2CA-EA632FA86092}" dt="2022-03-31T14:20:32.885" v="117" actId="47"/>
        <pc:sldMkLst>
          <pc:docMk/>
          <pc:sldMk cId="236347145" sldId="283"/>
        </pc:sldMkLst>
      </pc:sldChg>
      <pc:sldChg chg="del">
        <pc:chgData name="Zhou, Wenjun" userId="ea29e788-ef6a-47bf-80ec-b3132423f2b9" providerId="ADAL" clId="{AE749D10-6B0F-421E-A2CA-EA632FA86092}" dt="2022-03-31T14:20:32.885" v="117" actId="47"/>
        <pc:sldMkLst>
          <pc:docMk/>
          <pc:sldMk cId="2286429355" sldId="284"/>
        </pc:sldMkLst>
      </pc:sldChg>
      <pc:sldChg chg="del">
        <pc:chgData name="Zhou, Wenjun" userId="ea29e788-ef6a-47bf-80ec-b3132423f2b9" providerId="ADAL" clId="{AE749D10-6B0F-421E-A2CA-EA632FA86092}" dt="2022-03-31T14:20:32.885" v="117" actId="47"/>
        <pc:sldMkLst>
          <pc:docMk/>
          <pc:sldMk cId="903635966" sldId="285"/>
        </pc:sldMkLst>
      </pc:sldChg>
      <pc:sldChg chg="modSp">
        <pc:chgData name="Zhou, Wenjun" userId="ea29e788-ef6a-47bf-80ec-b3132423f2b9" providerId="ADAL" clId="{AE749D10-6B0F-421E-A2CA-EA632FA86092}" dt="2022-03-31T14:13:49.222" v="22"/>
        <pc:sldMkLst>
          <pc:docMk/>
          <pc:sldMk cId="3791318621" sldId="299"/>
        </pc:sldMkLst>
        <pc:spChg chg="mod">
          <ac:chgData name="Zhou, Wenjun" userId="ea29e788-ef6a-47bf-80ec-b3132423f2b9" providerId="ADAL" clId="{AE749D10-6B0F-421E-A2CA-EA632FA86092}" dt="2022-03-31T14:13:49.222" v="22"/>
          <ac:spMkLst>
            <pc:docMk/>
            <pc:sldMk cId="3791318621" sldId="299"/>
            <ac:spMk id="2" creationId="{F720C7EB-7900-4987-8FF3-66AE2EF31097}"/>
          </ac:spMkLst>
        </pc:spChg>
        <pc:spChg chg="mod">
          <ac:chgData name="Zhou, Wenjun" userId="ea29e788-ef6a-47bf-80ec-b3132423f2b9" providerId="ADAL" clId="{AE749D10-6B0F-421E-A2CA-EA632FA86092}" dt="2022-03-31T14:13:49.222" v="22"/>
          <ac:spMkLst>
            <pc:docMk/>
            <pc:sldMk cId="3791318621" sldId="299"/>
            <ac:spMk id="3" creationId="{2A0305AA-9775-412C-8801-E2CBC3B21E25}"/>
          </ac:spMkLst>
        </pc:spChg>
      </pc:sldChg>
      <pc:sldChg chg="modSp mod">
        <pc:chgData name="Zhou, Wenjun" userId="ea29e788-ef6a-47bf-80ec-b3132423f2b9" providerId="ADAL" clId="{AE749D10-6B0F-421E-A2CA-EA632FA86092}" dt="2022-03-31T14:16:39.201" v="39" actId="6549"/>
        <pc:sldMkLst>
          <pc:docMk/>
          <pc:sldMk cId="3480291407" sldId="301"/>
        </pc:sldMkLst>
        <pc:spChg chg="mod">
          <ac:chgData name="Zhou, Wenjun" userId="ea29e788-ef6a-47bf-80ec-b3132423f2b9" providerId="ADAL" clId="{AE749D10-6B0F-421E-A2CA-EA632FA86092}" dt="2022-03-31T14:13:49.222" v="22"/>
          <ac:spMkLst>
            <pc:docMk/>
            <pc:sldMk cId="3480291407" sldId="301"/>
            <ac:spMk id="2" creationId="{E789C7B0-32E5-492B-A95F-C9B6349DE106}"/>
          </ac:spMkLst>
        </pc:spChg>
        <pc:graphicFrameChg chg="mod modGraphic">
          <ac:chgData name="Zhou, Wenjun" userId="ea29e788-ef6a-47bf-80ec-b3132423f2b9" providerId="ADAL" clId="{AE749D10-6B0F-421E-A2CA-EA632FA86092}" dt="2022-03-31T14:16:39.201" v="39" actId="6549"/>
          <ac:graphicFrameMkLst>
            <pc:docMk/>
            <pc:sldMk cId="3480291407" sldId="301"/>
            <ac:graphicFrameMk id="4" creationId="{D969C0E5-D45B-409A-9E94-3DA47B936966}"/>
          </ac:graphicFrameMkLst>
        </pc:graphicFrameChg>
      </pc:sldChg>
      <pc:sldChg chg="modSp del">
        <pc:chgData name="Zhou, Wenjun" userId="ea29e788-ef6a-47bf-80ec-b3132423f2b9" providerId="ADAL" clId="{AE749D10-6B0F-421E-A2CA-EA632FA86092}" dt="2022-03-31T14:48:28.078" v="455" actId="47"/>
        <pc:sldMkLst>
          <pc:docMk/>
          <pc:sldMk cId="3820299817" sldId="302"/>
        </pc:sldMkLst>
        <pc:spChg chg="mod">
          <ac:chgData name="Zhou, Wenjun" userId="ea29e788-ef6a-47bf-80ec-b3132423f2b9" providerId="ADAL" clId="{AE749D10-6B0F-421E-A2CA-EA632FA86092}" dt="2022-03-31T14:13:49.222" v="22"/>
          <ac:spMkLst>
            <pc:docMk/>
            <pc:sldMk cId="3820299817" sldId="302"/>
            <ac:spMk id="2" creationId="{83693A86-6B71-481A-925E-69B200C3BCE3}"/>
          </ac:spMkLst>
        </pc:spChg>
        <pc:spChg chg="mod">
          <ac:chgData name="Zhou, Wenjun" userId="ea29e788-ef6a-47bf-80ec-b3132423f2b9" providerId="ADAL" clId="{AE749D10-6B0F-421E-A2CA-EA632FA86092}" dt="2022-03-31T14:13:49.222" v="22"/>
          <ac:spMkLst>
            <pc:docMk/>
            <pc:sldMk cId="3820299817" sldId="302"/>
            <ac:spMk id="3" creationId="{172AFC31-7CD7-45F7-88FF-3CE3E61FBEA5}"/>
          </ac:spMkLst>
        </pc:spChg>
      </pc:sldChg>
      <pc:sldChg chg="modSp del">
        <pc:chgData name="Zhou, Wenjun" userId="ea29e788-ef6a-47bf-80ec-b3132423f2b9" providerId="ADAL" clId="{AE749D10-6B0F-421E-A2CA-EA632FA86092}" dt="2022-03-31T14:20:32.885" v="117" actId="47"/>
        <pc:sldMkLst>
          <pc:docMk/>
          <pc:sldMk cId="837555021" sldId="303"/>
        </pc:sldMkLst>
        <pc:spChg chg="mod">
          <ac:chgData name="Zhou, Wenjun" userId="ea29e788-ef6a-47bf-80ec-b3132423f2b9" providerId="ADAL" clId="{AE749D10-6B0F-421E-A2CA-EA632FA86092}" dt="2022-03-31T14:13:49.222" v="22"/>
          <ac:spMkLst>
            <pc:docMk/>
            <pc:sldMk cId="837555021" sldId="303"/>
            <ac:spMk id="4" creationId="{C403F454-4614-42AC-B1CB-5A889E8FB175}"/>
          </ac:spMkLst>
        </pc:spChg>
        <pc:spChg chg="mod">
          <ac:chgData name="Zhou, Wenjun" userId="ea29e788-ef6a-47bf-80ec-b3132423f2b9" providerId="ADAL" clId="{AE749D10-6B0F-421E-A2CA-EA632FA86092}" dt="2022-03-31T14:13:49.222" v="22"/>
          <ac:spMkLst>
            <pc:docMk/>
            <pc:sldMk cId="837555021" sldId="303"/>
            <ac:spMk id="5" creationId="{EC9626F5-B311-4709-AA17-8479033DCBE8}"/>
          </ac:spMkLst>
        </pc:spChg>
      </pc:sldChg>
      <pc:sldChg chg="modSp add del">
        <pc:chgData name="Zhou, Wenjun" userId="ea29e788-ef6a-47bf-80ec-b3132423f2b9" providerId="ADAL" clId="{AE749D10-6B0F-421E-A2CA-EA632FA86092}" dt="2022-03-31T14:45:10.053" v="439" actId="47"/>
        <pc:sldMkLst>
          <pc:docMk/>
          <pc:sldMk cId="137617778" sldId="304"/>
        </pc:sldMkLst>
        <pc:spChg chg="mod">
          <ac:chgData name="Zhou, Wenjun" userId="ea29e788-ef6a-47bf-80ec-b3132423f2b9" providerId="ADAL" clId="{AE749D10-6B0F-421E-A2CA-EA632FA86092}" dt="2022-03-31T14:13:49.222" v="22"/>
          <ac:spMkLst>
            <pc:docMk/>
            <pc:sldMk cId="137617778" sldId="304"/>
            <ac:spMk id="4" creationId="{C403F454-4614-42AC-B1CB-5A889E8FB175}"/>
          </ac:spMkLst>
        </pc:spChg>
        <pc:spChg chg="mod">
          <ac:chgData name="Zhou, Wenjun" userId="ea29e788-ef6a-47bf-80ec-b3132423f2b9" providerId="ADAL" clId="{AE749D10-6B0F-421E-A2CA-EA632FA86092}" dt="2022-03-31T14:13:49.222" v="22"/>
          <ac:spMkLst>
            <pc:docMk/>
            <pc:sldMk cId="137617778" sldId="304"/>
            <ac:spMk id="5" creationId="{EC9626F5-B311-4709-AA17-8479033DCBE8}"/>
          </ac:spMkLst>
        </pc:spChg>
      </pc:sldChg>
      <pc:sldChg chg="modSp add del">
        <pc:chgData name="Zhou, Wenjun" userId="ea29e788-ef6a-47bf-80ec-b3132423f2b9" providerId="ADAL" clId="{AE749D10-6B0F-421E-A2CA-EA632FA86092}" dt="2022-03-31T14:45:10.968" v="440" actId="47"/>
        <pc:sldMkLst>
          <pc:docMk/>
          <pc:sldMk cId="2591693096" sldId="305"/>
        </pc:sldMkLst>
        <pc:spChg chg="mod">
          <ac:chgData name="Zhou, Wenjun" userId="ea29e788-ef6a-47bf-80ec-b3132423f2b9" providerId="ADAL" clId="{AE749D10-6B0F-421E-A2CA-EA632FA86092}" dt="2022-03-31T14:13:49.222" v="22"/>
          <ac:spMkLst>
            <pc:docMk/>
            <pc:sldMk cId="2591693096" sldId="305"/>
            <ac:spMk id="2" creationId="{83693A86-6B71-481A-925E-69B200C3BCE3}"/>
          </ac:spMkLst>
        </pc:spChg>
        <pc:spChg chg="mod">
          <ac:chgData name="Zhou, Wenjun" userId="ea29e788-ef6a-47bf-80ec-b3132423f2b9" providerId="ADAL" clId="{AE749D10-6B0F-421E-A2CA-EA632FA86092}" dt="2022-03-31T14:13:49.222" v="22"/>
          <ac:spMkLst>
            <pc:docMk/>
            <pc:sldMk cId="2591693096" sldId="305"/>
            <ac:spMk id="3" creationId="{172AFC31-7CD7-45F7-88FF-3CE3E61FBEA5}"/>
          </ac:spMkLst>
        </pc:spChg>
      </pc:sldChg>
      <pc:sldChg chg="modSp add del">
        <pc:chgData name="Zhou, Wenjun" userId="ea29e788-ef6a-47bf-80ec-b3132423f2b9" providerId="ADAL" clId="{AE749D10-6B0F-421E-A2CA-EA632FA86092}" dt="2022-03-31T14:45:30.399" v="443" actId="2696"/>
        <pc:sldMkLst>
          <pc:docMk/>
          <pc:sldMk cId="1219404852" sldId="306"/>
        </pc:sldMkLst>
        <pc:spChg chg="mod">
          <ac:chgData name="Zhou, Wenjun" userId="ea29e788-ef6a-47bf-80ec-b3132423f2b9" providerId="ADAL" clId="{AE749D10-6B0F-421E-A2CA-EA632FA86092}" dt="2022-03-31T14:13:49.222" v="22"/>
          <ac:spMkLst>
            <pc:docMk/>
            <pc:sldMk cId="1219404852" sldId="306"/>
            <ac:spMk id="2" creationId="{DF402C93-E3A8-4249-91F5-08C34AC4092D}"/>
          </ac:spMkLst>
        </pc:spChg>
      </pc:sldChg>
      <pc:sldChg chg="modSp add mod">
        <pc:chgData name="Zhou, Wenjun" userId="ea29e788-ef6a-47bf-80ec-b3132423f2b9" providerId="ADAL" clId="{AE749D10-6B0F-421E-A2CA-EA632FA86092}" dt="2022-03-31T14:46:22.162" v="445" actId="6549"/>
        <pc:sldMkLst>
          <pc:docMk/>
          <pc:sldMk cId="3500165395" sldId="307"/>
        </pc:sldMkLst>
        <pc:spChg chg="mod">
          <ac:chgData name="Zhou, Wenjun" userId="ea29e788-ef6a-47bf-80ec-b3132423f2b9" providerId="ADAL" clId="{AE749D10-6B0F-421E-A2CA-EA632FA86092}" dt="2022-03-31T14:46:22.162" v="445" actId="6549"/>
          <ac:spMkLst>
            <pc:docMk/>
            <pc:sldMk cId="3500165395" sldId="307"/>
            <ac:spMk id="2" creationId="{8B5B73BD-196A-4CE5-B332-351A3A19CFCF}"/>
          </ac:spMkLst>
        </pc:spChg>
        <pc:spChg chg="mod">
          <ac:chgData name="Zhou, Wenjun" userId="ea29e788-ef6a-47bf-80ec-b3132423f2b9" providerId="ADAL" clId="{AE749D10-6B0F-421E-A2CA-EA632FA86092}" dt="2022-03-31T14:13:49.222" v="22"/>
          <ac:spMkLst>
            <pc:docMk/>
            <pc:sldMk cId="3500165395" sldId="307"/>
            <ac:spMk id="3" creationId="{BED79F13-144F-4C6E-879E-DDD06FD4FBF9}"/>
          </ac:spMkLst>
        </pc:spChg>
      </pc:sldChg>
      <pc:sldChg chg="modSp add del">
        <pc:chgData name="Zhou, Wenjun" userId="ea29e788-ef6a-47bf-80ec-b3132423f2b9" providerId="ADAL" clId="{AE749D10-6B0F-421E-A2CA-EA632FA86092}" dt="2022-03-31T14:49:50.608" v="457" actId="2696"/>
        <pc:sldMkLst>
          <pc:docMk/>
          <pc:sldMk cId="218606711" sldId="308"/>
        </pc:sldMkLst>
        <pc:spChg chg="mod">
          <ac:chgData name="Zhou, Wenjun" userId="ea29e788-ef6a-47bf-80ec-b3132423f2b9" providerId="ADAL" clId="{AE749D10-6B0F-421E-A2CA-EA632FA86092}" dt="2022-03-31T14:13:49.222" v="22"/>
          <ac:spMkLst>
            <pc:docMk/>
            <pc:sldMk cId="218606711" sldId="308"/>
            <ac:spMk id="2" creationId="{755341E5-65F6-4F75-9937-F4A11FC86B1B}"/>
          </ac:spMkLst>
        </pc:spChg>
        <pc:spChg chg="mod">
          <ac:chgData name="Zhou, Wenjun" userId="ea29e788-ef6a-47bf-80ec-b3132423f2b9" providerId="ADAL" clId="{AE749D10-6B0F-421E-A2CA-EA632FA86092}" dt="2022-03-31T14:13:49.222" v="22"/>
          <ac:spMkLst>
            <pc:docMk/>
            <pc:sldMk cId="218606711" sldId="308"/>
            <ac:spMk id="3" creationId="{D8735C2A-E1BD-481C-8936-71DB43A12C74}"/>
          </ac:spMkLst>
        </pc:spChg>
      </pc:sldChg>
      <pc:sldChg chg="modSp add del">
        <pc:chgData name="Zhou, Wenjun" userId="ea29e788-ef6a-47bf-80ec-b3132423f2b9" providerId="ADAL" clId="{AE749D10-6B0F-421E-A2CA-EA632FA86092}" dt="2022-03-31T14:49:50.608" v="457" actId="2696"/>
        <pc:sldMkLst>
          <pc:docMk/>
          <pc:sldMk cId="836731581" sldId="309"/>
        </pc:sldMkLst>
        <pc:spChg chg="mod">
          <ac:chgData name="Zhou, Wenjun" userId="ea29e788-ef6a-47bf-80ec-b3132423f2b9" providerId="ADAL" clId="{AE749D10-6B0F-421E-A2CA-EA632FA86092}" dt="2022-03-31T14:13:49.222" v="22"/>
          <ac:spMkLst>
            <pc:docMk/>
            <pc:sldMk cId="836731581" sldId="309"/>
            <ac:spMk id="2" creationId="{8E20CC2E-A2DF-4A9E-A8B4-64595242260D}"/>
          </ac:spMkLst>
        </pc:spChg>
        <pc:spChg chg="mod">
          <ac:chgData name="Zhou, Wenjun" userId="ea29e788-ef6a-47bf-80ec-b3132423f2b9" providerId="ADAL" clId="{AE749D10-6B0F-421E-A2CA-EA632FA86092}" dt="2022-03-31T14:13:49.222" v="22"/>
          <ac:spMkLst>
            <pc:docMk/>
            <pc:sldMk cId="836731581" sldId="309"/>
            <ac:spMk id="3" creationId="{C92D3ABE-7440-4B1B-99F1-312B26EDA9EB}"/>
          </ac:spMkLst>
        </pc:spChg>
      </pc:sldChg>
      <pc:sldChg chg="modSp add del mod ord">
        <pc:chgData name="Zhou, Wenjun" userId="ea29e788-ef6a-47bf-80ec-b3132423f2b9" providerId="ADAL" clId="{AE749D10-6B0F-421E-A2CA-EA632FA86092}" dt="2022-03-31T14:57:37.316" v="607" actId="114"/>
        <pc:sldMkLst>
          <pc:docMk/>
          <pc:sldMk cId="230430581" sldId="310"/>
        </pc:sldMkLst>
        <pc:spChg chg="mod">
          <ac:chgData name="Zhou, Wenjun" userId="ea29e788-ef6a-47bf-80ec-b3132423f2b9" providerId="ADAL" clId="{AE749D10-6B0F-421E-A2CA-EA632FA86092}" dt="2022-03-31T14:50:14.963" v="467" actId="6549"/>
          <ac:spMkLst>
            <pc:docMk/>
            <pc:sldMk cId="230430581" sldId="310"/>
            <ac:spMk id="2" creationId="{DAC77949-F02D-4803-A419-41EACD0DFFC1}"/>
          </ac:spMkLst>
        </pc:spChg>
        <pc:spChg chg="mod">
          <ac:chgData name="Zhou, Wenjun" userId="ea29e788-ef6a-47bf-80ec-b3132423f2b9" providerId="ADAL" clId="{AE749D10-6B0F-421E-A2CA-EA632FA86092}" dt="2022-03-31T14:57:37.316" v="607" actId="114"/>
          <ac:spMkLst>
            <pc:docMk/>
            <pc:sldMk cId="230430581" sldId="310"/>
            <ac:spMk id="3" creationId="{7E563F0C-8884-46EA-95A3-0B7EE0781FCF}"/>
          </ac:spMkLst>
        </pc:spChg>
      </pc:sldChg>
      <pc:sldChg chg="modSp add del">
        <pc:chgData name="Zhou, Wenjun" userId="ea29e788-ef6a-47bf-80ec-b3132423f2b9" providerId="ADAL" clId="{AE749D10-6B0F-421E-A2CA-EA632FA86092}" dt="2022-03-31T14:49:50.608" v="457" actId="2696"/>
        <pc:sldMkLst>
          <pc:docMk/>
          <pc:sldMk cId="137577228" sldId="311"/>
        </pc:sldMkLst>
        <pc:spChg chg="mod">
          <ac:chgData name="Zhou, Wenjun" userId="ea29e788-ef6a-47bf-80ec-b3132423f2b9" providerId="ADAL" clId="{AE749D10-6B0F-421E-A2CA-EA632FA86092}" dt="2022-03-31T14:13:49.222" v="22"/>
          <ac:spMkLst>
            <pc:docMk/>
            <pc:sldMk cId="137577228" sldId="311"/>
            <ac:spMk id="2" creationId="{E34DCEBC-485E-4C62-B1DA-07151AE483EA}"/>
          </ac:spMkLst>
        </pc:spChg>
        <pc:spChg chg="mod">
          <ac:chgData name="Zhou, Wenjun" userId="ea29e788-ef6a-47bf-80ec-b3132423f2b9" providerId="ADAL" clId="{AE749D10-6B0F-421E-A2CA-EA632FA86092}" dt="2022-03-31T14:13:49.222" v="22"/>
          <ac:spMkLst>
            <pc:docMk/>
            <pc:sldMk cId="137577228" sldId="311"/>
            <ac:spMk id="3" creationId="{5D2C1BBA-B1CC-4397-831F-C80A5778AD50}"/>
          </ac:spMkLst>
        </pc:spChg>
      </pc:sldChg>
      <pc:sldChg chg="modSp add del">
        <pc:chgData name="Zhou, Wenjun" userId="ea29e788-ef6a-47bf-80ec-b3132423f2b9" providerId="ADAL" clId="{AE749D10-6B0F-421E-A2CA-EA632FA86092}" dt="2022-03-31T14:49:50.608" v="457" actId="2696"/>
        <pc:sldMkLst>
          <pc:docMk/>
          <pc:sldMk cId="1853553526" sldId="312"/>
        </pc:sldMkLst>
        <pc:spChg chg="mod">
          <ac:chgData name="Zhou, Wenjun" userId="ea29e788-ef6a-47bf-80ec-b3132423f2b9" providerId="ADAL" clId="{AE749D10-6B0F-421E-A2CA-EA632FA86092}" dt="2022-03-31T14:13:49.222" v="22"/>
          <ac:spMkLst>
            <pc:docMk/>
            <pc:sldMk cId="1853553526" sldId="312"/>
            <ac:spMk id="2" creationId="{8928ECEC-8FFB-4C15-9668-443B06925A9A}"/>
          </ac:spMkLst>
        </pc:spChg>
        <pc:spChg chg="mod">
          <ac:chgData name="Zhou, Wenjun" userId="ea29e788-ef6a-47bf-80ec-b3132423f2b9" providerId="ADAL" clId="{AE749D10-6B0F-421E-A2CA-EA632FA86092}" dt="2022-03-31T14:13:49.222" v="22"/>
          <ac:spMkLst>
            <pc:docMk/>
            <pc:sldMk cId="1853553526" sldId="312"/>
            <ac:spMk id="3" creationId="{FD049CD7-7D63-4E86-A079-5F51F9D13940}"/>
          </ac:spMkLst>
        </pc:spChg>
      </pc:sldChg>
      <pc:sldChg chg="modSp add del">
        <pc:chgData name="Zhou, Wenjun" userId="ea29e788-ef6a-47bf-80ec-b3132423f2b9" providerId="ADAL" clId="{AE749D10-6B0F-421E-A2CA-EA632FA86092}" dt="2022-03-31T14:46:04.616" v="444" actId="47"/>
        <pc:sldMkLst>
          <pc:docMk/>
          <pc:sldMk cId="1794166400" sldId="314"/>
        </pc:sldMkLst>
        <pc:spChg chg="mod">
          <ac:chgData name="Zhou, Wenjun" userId="ea29e788-ef6a-47bf-80ec-b3132423f2b9" providerId="ADAL" clId="{AE749D10-6B0F-421E-A2CA-EA632FA86092}" dt="2022-03-31T14:13:49.222" v="22"/>
          <ac:spMkLst>
            <pc:docMk/>
            <pc:sldMk cId="1794166400" sldId="314"/>
            <ac:spMk id="4" creationId="{AF592F64-6A0A-4672-A84D-C6DFC8D8591D}"/>
          </ac:spMkLst>
        </pc:spChg>
        <pc:spChg chg="mod">
          <ac:chgData name="Zhou, Wenjun" userId="ea29e788-ef6a-47bf-80ec-b3132423f2b9" providerId="ADAL" clId="{AE749D10-6B0F-421E-A2CA-EA632FA86092}" dt="2022-03-31T14:13:49.222" v="22"/>
          <ac:spMkLst>
            <pc:docMk/>
            <pc:sldMk cId="1794166400" sldId="314"/>
            <ac:spMk id="5" creationId="{43B7F47D-69BC-4AE1-A7F5-872CF0514E26}"/>
          </ac:spMkLst>
        </pc:spChg>
      </pc:sldChg>
      <pc:sldChg chg="modSp add del">
        <pc:chgData name="Zhou, Wenjun" userId="ea29e788-ef6a-47bf-80ec-b3132423f2b9" providerId="ADAL" clId="{AE749D10-6B0F-421E-A2CA-EA632FA86092}" dt="2022-03-31T14:46:04.616" v="444" actId="47"/>
        <pc:sldMkLst>
          <pc:docMk/>
          <pc:sldMk cId="3495400167" sldId="315"/>
        </pc:sldMkLst>
        <pc:spChg chg="mod">
          <ac:chgData name="Zhou, Wenjun" userId="ea29e788-ef6a-47bf-80ec-b3132423f2b9" providerId="ADAL" clId="{AE749D10-6B0F-421E-A2CA-EA632FA86092}" dt="2022-03-31T14:13:49.222" v="22"/>
          <ac:spMkLst>
            <pc:docMk/>
            <pc:sldMk cId="3495400167" sldId="315"/>
            <ac:spMk id="2" creationId="{C8F43358-DA0A-468E-AF22-1906FF0808A7}"/>
          </ac:spMkLst>
        </pc:spChg>
        <pc:spChg chg="mod">
          <ac:chgData name="Zhou, Wenjun" userId="ea29e788-ef6a-47bf-80ec-b3132423f2b9" providerId="ADAL" clId="{AE749D10-6B0F-421E-A2CA-EA632FA86092}" dt="2022-03-31T14:13:49.222" v="22"/>
          <ac:spMkLst>
            <pc:docMk/>
            <pc:sldMk cId="3495400167" sldId="315"/>
            <ac:spMk id="3" creationId="{7B7FC178-5E7B-4953-B6A5-2A384F68B5BF}"/>
          </ac:spMkLst>
        </pc:spChg>
      </pc:sldChg>
      <pc:sldChg chg="addSp modSp add mod">
        <pc:chgData name="Zhou, Wenjun" userId="ea29e788-ef6a-47bf-80ec-b3132423f2b9" providerId="ADAL" clId="{AE749D10-6B0F-421E-A2CA-EA632FA86092}" dt="2022-03-31T14:55:52.569" v="545" actId="113"/>
        <pc:sldMkLst>
          <pc:docMk/>
          <pc:sldMk cId="3665636530" sldId="316"/>
        </pc:sldMkLst>
        <pc:spChg chg="mod">
          <ac:chgData name="Zhou, Wenjun" userId="ea29e788-ef6a-47bf-80ec-b3132423f2b9" providerId="ADAL" clId="{AE749D10-6B0F-421E-A2CA-EA632FA86092}" dt="2022-03-31T14:50:19.351" v="470" actId="6549"/>
          <ac:spMkLst>
            <pc:docMk/>
            <pc:sldMk cId="3665636530" sldId="316"/>
            <ac:spMk id="4" creationId="{E019B9DF-D661-41B1-B489-36358A0AA6D9}"/>
          </ac:spMkLst>
        </pc:spChg>
        <pc:spChg chg="mod">
          <ac:chgData name="Zhou, Wenjun" userId="ea29e788-ef6a-47bf-80ec-b3132423f2b9" providerId="ADAL" clId="{AE749D10-6B0F-421E-A2CA-EA632FA86092}" dt="2022-03-31T14:55:52.569" v="545" actId="113"/>
          <ac:spMkLst>
            <pc:docMk/>
            <pc:sldMk cId="3665636530" sldId="316"/>
            <ac:spMk id="5" creationId="{AD44A3CF-2954-48B0-A8C5-325B0E18596F}"/>
          </ac:spMkLst>
        </pc:spChg>
        <pc:picChg chg="add mod">
          <ac:chgData name="Zhou, Wenjun" userId="ea29e788-ef6a-47bf-80ec-b3132423f2b9" providerId="ADAL" clId="{AE749D10-6B0F-421E-A2CA-EA632FA86092}" dt="2022-03-31T14:55:34.003" v="543" actId="1076"/>
          <ac:picMkLst>
            <pc:docMk/>
            <pc:sldMk cId="3665636530" sldId="316"/>
            <ac:picMk id="3" creationId="{989043A1-A7FE-4DA0-9004-9BC4613C4EA2}"/>
          </ac:picMkLst>
        </pc:picChg>
      </pc:sldChg>
      <pc:sldChg chg="delSp modSp add mod">
        <pc:chgData name="Zhou, Wenjun" userId="ea29e788-ef6a-47bf-80ec-b3132423f2b9" providerId="ADAL" clId="{AE749D10-6B0F-421E-A2CA-EA632FA86092}" dt="2022-03-31T14:49:04.183" v="456" actId="478"/>
        <pc:sldMkLst>
          <pc:docMk/>
          <pc:sldMk cId="3761275721" sldId="317"/>
        </pc:sldMkLst>
        <pc:spChg chg="mod">
          <ac:chgData name="Zhou, Wenjun" userId="ea29e788-ef6a-47bf-80ec-b3132423f2b9" providerId="ADAL" clId="{AE749D10-6B0F-421E-A2CA-EA632FA86092}" dt="2022-03-31T14:46:33.575" v="446" actId="6549"/>
          <ac:spMkLst>
            <pc:docMk/>
            <pc:sldMk cId="3761275721" sldId="317"/>
            <ac:spMk id="4" creationId="{D4EAEC04-7D7A-4AD2-B5DD-0EC534685DC8}"/>
          </ac:spMkLst>
        </pc:spChg>
        <pc:spChg chg="del mod">
          <ac:chgData name="Zhou, Wenjun" userId="ea29e788-ef6a-47bf-80ec-b3132423f2b9" providerId="ADAL" clId="{AE749D10-6B0F-421E-A2CA-EA632FA86092}" dt="2022-03-31T14:49:04.183" v="456" actId="478"/>
          <ac:spMkLst>
            <pc:docMk/>
            <pc:sldMk cId="3761275721" sldId="317"/>
            <ac:spMk id="5" creationId="{345C7F97-0711-4165-82FF-38E5460E897D}"/>
          </ac:spMkLst>
        </pc:spChg>
      </pc:sldChg>
      <pc:sldChg chg="modSp add del">
        <pc:chgData name="Zhou, Wenjun" userId="ea29e788-ef6a-47bf-80ec-b3132423f2b9" providerId="ADAL" clId="{AE749D10-6B0F-421E-A2CA-EA632FA86092}" dt="2022-03-31T14:49:50.608" v="457" actId="2696"/>
        <pc:sldMkLst>
          <pc:docMk/>
          <pc:sldMk cId="3691363436" sldId="318"/>
        </pc:sldMkLst>
        <pc:spChg chg="mod">
          <ac:chgData name="Zhou, Wenjun" userId="ea29e788-ef6a-47bf-80ec-b3132423f2b9" providerId="ADAL" clId="{AE749D10-6B0F-421E-A2CA-EA632FA86092}" dt="2022-03-31T14:13:49.222" v="22"/>
          <ac:spMkLst>
            <pc:docMk/>
            <pc:sldMk cId="3691363436" sldId="318"/>
            <ac:spMk id="2" creationId="{F3D031CC-1514-49A4-A825-D0BCC489AE0F}"/>
          </ac:spMkLst>
        </pc:spChg>
        <pc:spChg chg="mod">
          <ac:chgData name="Zhou, Wenjun" userId="ea29e788-ef6a-47bf-80ec-b3132423f2b9" providerId="ADAL" clId="{AE749D10-6B0F-421E-A2CA-EA632FA86092}" dt="2022-03-31T14:13:49.222" v="22"/>
          <ac:spMkLst>
            <pc:docMk/>
            <pc:sldMk cId="3691363436" sldId="318"/>
            <ac:spMk id="3" creationId="{593BD1E4-CECB-460F-A4C8-46E3B265A84B}"/>
          </ac:spMkLst>
        </pc:spChg>
      </pc:sldChg>
      <pc:sldChg chg="modSp add del">
        <pc:chgData name="Zhou, Wenjun" userId="ea29e788-ef6a-47bf-80ec-b3132423f2b9" providerId="ADAL" clId="{AE749D10-6B0F-421E-A2CA-EA632FA86092}" dt="2022-03-31T14:46:56.445" v="447" actId="2696"/>
        <pc:sldMkLst>
          <pc:docMk/>
          <pc:sldMk cId="1138408771" sldId="319"/>
        </pc:sldMkLst>
        <pc:spChg chg="mod">
          <ac:chgData name="Zhou, Wenjun" userId="ea29e788-ef6a-47bf-80ec-b3132423f2b9" providerId="ADAL" clId="{AE749D10-6B0F-421E-A2CA-EA632FA86092}" dt="2022-03-31T14:13:49.222" v="22"/>
          <ac:spMkLst>
            <pc:docMk/>
            <pc:sldMk cId="1138408771" sldId="319"/>
            <ac:spMk id="2" creationId="{F207682A-5585-41C1-B590-F86D33B6E125}"/>
          </ac:spMkLst>
        </pc:spChg>
        <pc:spChg chg="mod">
          <ac:chgData name="Zhou, Wenjun" userId="ea29e788-ef6a-47bf-80ec-b3132423f2b9" providerId="ADAL" clId="{AE749D10-6B0F-421E-A2CA-EA632FA86092}" dt="2022-03-31T14:13:49.222" v="22"/>
          <ac:spMkLst>
            <pc:docMk/>
            <pc:sldMk cId="1138408771" sldId="319"/>
            <ac:spMk id="3" creationId="{01CC675C-AB24-4CCD-A17C-DB612305BC47}"/>
          </ac:spMkLst>
        </pc:spChg>
      </pc:sldChg>
      <pc:sldChg chg="modSp add del">
        <pc:chgData name="Zhou, Wenjun" userId="ea29e788-ef6a-47bf-80ec-b3132423f2b9" providerId="ADAL" clId="{AE749D10-6B0F-421E-A2CA-EA632FA86092}" dt="2022-03-31T14:46:56.445" v="447" actId="2696"/>
        <pc:sldMkLst>
          <pc:docMk/>
          <pc:sldMk cId="1674266390" sldId="320"/>
        </pc:sldMkLst>
        <pc:spChg chg="mod">
          <ac:chgData name="Zhou, Wenjun" userId="ea29e788-ef6a-47bf-80ec-b3132423f2b9" providerId="ADAL" clId="{AE749D10-6B0F-421E-A2CA-EA632FA86092}" dt="2022-03-31T14:13:49.222" v="22"/>
          <ac:spMkLst>
            <pc:docMk/>
            <pc:sldMk cId="1674266390" sldId="320"/>
            <ac:spMk id="2" creationId="{170B30B9-1D96-4228-A25A-2F5066F6CB25}"/>
          </ac:spMkLst>
        </pc:spChg>
        <pc:spChg chg="mod">
          <ac:chgData name="Zhou, Wenjun" userId="ea29e788-ef6a-47bf-80ec-b3132423f2b9" providerId="ADAL" clId="{AE749D10-6B0F-421E-A2CA-EA632FA86092}" dt="2022-03-31T14:13:49.222" v="22"/>
          <ac:spMkLst>
            <pc:docMk/>
            <pc:sldMk cId="1674266390" sldId="320"/>
            <ac:spMk id="3" creationId="{B0EDE669-9765-414E-80DF-819CB004AA87}"/>
          </ac:spMkLst>
        </pc:spChg>
      </pc:sldChg>
      <pc:sldChg chg="modSp add mod">
        <pc:chgData name="Zhou, Wenjun" userId="ea29e788-ef6a-47bf-80ec-b3132423f2b9" providerId="ADAL" clId="{AE749D10-6B0F-421E-A2CA-EA632FA86092}" dt="2022-03-31T14:57:19.271" v="604" actId="20577"/>
        <pc:sldMkLst>
          <pc:docMk/>
          <pc:sldMk cId="221697444" sldId="321"/>
        </pc:sldMkLst>
        <pc:spChg chg="mod">
          <ac:chgData name="Zhou, Wenjun" userId="ea29e788-ef6a-47bf-80ec-b3132423f2b9" providerId="ADAL" clId="{AE749D10-6B0F-421E-A2CA-EA632FA86092}" dt="2022-03-31T14:13:49.222" v="22"/>
          <ac:spMkLst>
            <pc:docMk/>
            <pc:sldMk cId="221697444" sldId="321"/>
            <ac:spMk id="4" creationId="{69044441-7CB3-4038-83E1-F37434A5A3C6}"/>
          </ac:spMkLst>
        </pc:spChg>
        <pc:spChg chg="mod">
          <ac:chgData name="Zhou, Wenjun" userId="ea29e788-ef6a-47bf-80ec-b3132423f2b9" providerId="ADAL" clId="{AE749D10-6B0F-421E-A2CA-EA632FA86092}" dt="2022-03-31T14:57:19.271" v="604" actId="20577"/>
          <ac:spMkLst>
            <pc:docMk/>
            <pc:sldMk cId="221697444" sldId="321"/>
            <ac:spMk id="5" creationId="{E8960A0B-AC42-4ABE-946E-21B99CAE332D}"/>
          </ac:spMkLst>
        </pc:spChg>
      </pc:sldChg>
      <pc:sldChg chg="addSp delSp modSp new mod modClrScheme chgLayout">
        <pc:chgData name="Zhou, Wenjun" userId="ea29e788-ef6a-47bf-80ec-b3132423f2b9" providerId="ADAL" clId="{AE749D10-6B0F-421E-A2CA-EA632FA86092}" dt="2022-03-31T14:34:01.289" v="334" actId="20577"/>
        <pc:sldMkLst>
          <pc:docMk/>
          <pc:sldMk cId="1775753745" sldId="322"/>
        </pc:sldMkLst>
        <pc:spChg chg="del">
          <ac:chgData name="Zhou, Wenjun" userId="ea29e788-ef6a-47bf-80ec-b3132423f2b9" providerId="ADAL" clId="{AE749D10-6B0F-421E-A2CA-EA632FA86092}" dt="2022-03-31T14:32:19" v="122" actId="700"/>
          <ac:spMkLst>
            <pc:docMk/>
            <pc:sldMk cId="1775753745" sldId="322"/>
            <ac:spMk id="2" creationId="{FEF6E55A-A4FB-4B95-9A7F-413D537F64B0}"/>
          </ac:spMkLst>
        </pc:spChg>
        <pc:spChg chg="del">
          <ac:chgData name="Zhou, Wenjun" userId="ea29e788-ef6a-47bf-80ec-b3132423f2b9" providerId="ADAL" clId="{AE749D10-6B0F-421E-A2CA-EA632FA86092}" dt="2022-03-31T14:32:19" v="122" actId="700"/>
          <ac:spMkLst>
            <pc:docMk/>
            <pc:sldMk cId="1775753745" sldId="322"/>
            <ac:spMk id="3" creationId="{25F21FAD-205F-410A-9B0B-C5C1B0202809}"/>
          </ac:spMkLst>
        </pc:spChg>
        <pc:spChg chg="add mod">
          <ac:chgData name="Zhou, Wenjun" userId="ea29e788-ef6a-47bf-80ec-b3132423f2b9" providerId="ADAL" clId="{AE749D10-6B0F-421E-A2CA-EA632FA86092}" dt="2022-03-31T14:33:21.255" v="209" actId="20577"/>
          <ac:spMkLst>
            <pc:docMk/>
            <pc:sldMk cId="1775753745" sldId="322"/>
            <ac:spMk id="4" creationId="{2FC141C7-3FE7-432D-A084-630F51070AF0}"/>
          </ac:spMkLst>
        </pc:spChg>
        <pc:spChg chg="add mod">
          <ac:chgData name="Zhou, Wenjun" userId="ea29e788-ef6a-47bf-80ec-b3132423f2b9" providerId="ADAL" clId="{AE749D10-6B0F-421E-A2CA-EA632FA86092}" dt="2022-03-31T14:34:01.289" v="334" actId="20577"/>
          <ac:spMkLst>
            <pc:docMk/>
            <pc:sldMk cId="1775753745" sldId="322"/>
            <ac:spMk id="5" creationId="{DDDA9A15-6687-4E23-B927-2F7E698DBB10}"/>
          </ac:spMkLst>
        </pc:spChg>
      </pc:sldChg>
      <pc:sldChg chg="addSp delSp modSp new mod modClrScheme chgLayout">
        <pc:chgData name="Zhou, Wenjun" userId="ea29e788-ef6a-47bf-80ec-b3132423f2b9" providerId="ADAL" clId="{AE749D10-6B0F-421E-A2CA-EA632FA86092}" dt="2022-03-31T14:34:39.705" v="343" actId="1076"/>
        <pc:sldMkLst>
          <pc:docMk/>
          <pc:sldMk cId="633876509" sldId="323"/>
        </pc:sldMkLst>
        <pc:spChg chg="del">
          <ac:chgData name="Zhou, Wenjun" userId="ea29e788-ef6a-47bf-80ec-b3132423f2b9" providerId="ADAL" clId="{AE749D10-6B0F-421E-A2CA-EA632FA86092}" dt="2022-03-31T14:34:13.058" v="336" actId="700"/>
          <ac:spMkLst>
            <pc:docMk/>
            <pc:sldMk cId="633876509" sldId="323"/>
            <ac:spMk id="2" creationId="{D74E8EF7-A9E0-473B-858E-0DFFBE8A2790}"/>
          </ac:spMkLst>
        </pc:spChg>
        <pc:spChg chg="del">
          <ac:chgData name="Zhou, Wenjun" userId="ea29e788-ef6a-47bf-80ec-b3132423f2b9" providerId="ADAL" clId="{AE749D10-6B0F-421E-A2CA-EA632FA86092}" dt="2022-03-31T14:34:13.058" v="336" actId="700"/>
          <ac:spMkLst>
            <pc:docMk/>
            <pc:sldMk cId="633876509" sldId="323"/>
            <ac:spMk id="3" creationId="{423AB0A1-65F4-4830-BBEC-C1D2ACDC896E}"/>
          </ac:spMkLst>
        </pc:spChg>
        <pc:picChg chg="add mod">
          <ac:chgData name="Zhou, Wenjun" userId="ea29e788-ef6a-47bf-80ec-b3132423f2b9" providerId="ADAL" clId="{AE749D10-6B0F-421E-A2CA-EA632FA86092}" dt="2022-03-31T14:34:39.705" v="343" actId="1076"/>
          <ac:picMkLst>
            <pc:docMk/>
            <pc:sldMk cId="633876509" sldId="323"/>
            <ac:picMk id="5" creationId="{4A049537-0452-42B0-9511-DDBA221C8AEB}"/>
          </ac:picMkLst>
        </pc:picChg>
      </pc:sldChg>
      <pc:sldChg chg="addSp modSp new mod modClrScheme chgLayout">
        <pc:chgData name="Zhou, Wenjun" userId="ea29e788-ef6a-47bf-80ec-b3132423f2b9" providerId="ADAL" clId="{AE749D10-6B0F-421E-A2CA-EA632FA86092}" dt="2022-03-31T14:39:57.529" v="374" actId="1076"/>
        <pc:sldMkLst>
          <pc:docMk/>
          <pc:sldMk cId="3987673797" sldId="324"/>
        </pc:sldMkLst>
        <pc:spChg chg="add mod">
          <ac:chgData name="Zhou, Wenjun" userId="ea29e788-ef6a-47bf-80ec-b3132423f2b9" providerId="ADAL" clId="{AE749D10-6B0F-421E-A2CA-EA632FA86092}" dt="2022-03-31T14:37:58.200" v="346"/>
          <ac:spMkLst>
            <pc:docMk/>
            <pc:sldMk cId="3987673797" sldId="324"/>
            <ac:spMk id="2" creationId="{B8862AC6-A491-446C-AA32-5F892433DE16}"/>
          </ac:spMkLst>
        </pc:spChg>
        <pc:spChg chg="add mod">
          <ac:chgData name="Zhou, Wenjun" userId="ea29e788-ef6a-47bf-80ec-b3132423f2b9" providerId="ADAL" clId="{AE749D10-6B0F-421E-A2CA-EA632FA86092}" dt="2022-03-31T14:39:31.121" v="370" actId="20577"/>
          <ac:spMkLst>
            <pc:docMk/>
            <pc:sldMk cId="3987673797" sldId="324"/>
            <ac:spMk id="3" creationId="{E0A96AC5-BFEA-48DD-85A5-B8368747D569}"/>
          </ac:spMkLst>
        </pc:spChg>
        <pc:picChg chg="add mod">
          <ac:chgData name="Zhou, Wenjun" userId="ea29e788-ef6a-47bf-80ec-b3132423f2b9" providerId="ADAL" clId="{AE749D10-6B0F-421E-A2CA-EA632FA86092}" dt="2022-03-31T14:39:27.353" v="368" actId="1076"/>
          <ac:picMkLst>
            <pc:docMk/>
            <pc:sldMk cId="3987673797" sldId="324"/>
            <ac:picMk id="5" creationId="{C4790B6D-EE97-47C7-ACDD-A9BE7FE8A4C2}"/>
          </ac:picMkLst>
        </pc:picChg>
        <pc:picChg chg="add mod">
          <ac:chgData name="Zhou, Wenjun" userId="ea29e788-ef6a-47bf-80ec-b3132423f2b9" providerId="ADAL" clId="{AE749D10-6B0F-421E-A2CA-EA632FA86092}" dt="2022-03-31T14:39:45.697" v="372" actId="1076"/>
          <ac:picMkLst>
            <pc:docMk/>
            <pc:sldMk cId="3987673797" sldId="324"/>
            <ac:picMk id="7" creationId="{577E14DA-EAD2-41B6-A58A-FBDD02E1F94D}"/>
          </ac:picMkLst>
        </pc:picChg>
        <pc:picChg chg="add mod">
          <ac:chgData name="Zhou, Wenjun" userId="ea29e788-ef6a-47bf-80ec-b3132423f2b9" providerId="ADAL" clId="{AE749D10-6B0F-421E-A2CA-EA632FA86092}" dt="2022-03-31T14:39:57.529" v="374" actId="1076"/>
          <ac:picMkLst>
            <pc:docMk/>
            <pc:sldMk cId="3987673797" sldId="324"/>
            <ac:picMk id="9" creationId="{25F36ECA-BB3F-4D47-AF6B-F7B11C5F017E}"/>
          </ac:picMkLst>
        </pc:picChg>
      </pc:sldChg>
      <pc:sldChg chg="addSp modSp new mod chgLayout">
        <pc:chgData name="Zhou, Wenjun" userId="ea29e788-ef6a-47bf-80ec-b3132423f2b9" providerId="ADAL" clId="{AE749D10-6B0F-421E-A2CA-EA632FA86092}" dt="2022-03-31T14:43:52.249" v="418"/>
        <pc:sldMkLst>
          <pc:docMk/>
          <pc:sldMk cId="419042884" sldId="325"/>
        </pc:sldMkLst>
        <pc:spChg chg="add mod">
          <ac:chgData name="Zhou, Wenjun" userId="ea29e788-ef6a-47bf-80ec-b3132423f2b9" providerId="ADAL" clId="{AE749D10-6B0F-421E-A2CA-EA632FA86092}" dt="2022-03-31T14:43:52.249" v="418"/>
          <ac:spMkLst>
            <pc:docMk/>
            <pc:sldMk cId="419042884" sldId="325"/>
            <ac:spMk id="2" creationId="{43815CBC-D040-49B0-9598-7A13199ACFCE}"/>
          </ac:spMkLst>
        </pc:spChg>
        <pc:spChg chg="add mod">
          <ac:chgData name="Zhou, Wenjun" userId="ea29e788-ef6a-47bf-80ec-b3132423f2b9" providerId="ADAL" clId="{AE749D10-6B0F-421E-A2CA-EA632FA86092}" dt="2022-03-31T14:43:40.948" v="417" actId="700"/>
          <ac:spMkLst>
            <pc:docMk/>
            <pc:sldMk cId="419042884" sldId="325"/>
            <ac:spMk id="3" creationId="{2D646C01-F258-40B3-8824-8E2EB6B9F51D}"/>
          </ac:spMkLst>
        </pc:spChg>
      </pc:sldChg>
      <pc:sldChg chg="addSp delSp modSp new del mod ord chgLayout">
        <pc:chgData name="Zhou, Wenjun" userId="ea29e788-ef6a-47bf-80ec-b3132423f2b9" providerId="ADAL" clId="{AE749D10-6B0F-421E-A2CA-EA632FA86092}" dt="2022-03-31T14:56:09.841" v="546" actId="47"/>
        <pc:sldMkLst>
          <pc:docMk/>
          <pc:sldMk cId="2243013429" sldId="326"/>
        </pc:sldMkLst>
        <pc:spChg chg="del mod ord">
          <ac:chgData name="Zhou, Wenjun" userId="ea29e788-ef6a-47bf-80ec-b3132423f2b9" providerId="ADAL" clId="{AE749D10-6B0F-421E-A2CA-EA632FA86092}" dt="2022-03-31T14:50:00.214" v="459" actId="700"/>
          <ac:spMkLst>
            <pc:docMk/>
            <pc:sldMk cId="2243013429" sldId="326"/>
            <ac:spMk id="2" creationId="{252EAA0D-9103-4424-895B-43DD903641C0}"/>
          </ac:spMkLst>
        </pc:spChg>
        <pc:spChg chg="del mod ord">
          <ac:chgData name="Zhou, Wenjun" userId="ea29e788-ef6a-47bf-80ec-b3132423f2b9" providerId="ADAL" clId="{AE749D10-6B0F-421E-A2CA-EA632FA86092}" dt="2022-03-31T14:50:00.214" v="459" actId="700"/>
          <ac:spMkLst>
            <pc:docMk/>
            <pc:sldMk cId="2243013429" sldId="326"/>
            <ac:spMk id="3" creationId="{FD3C6899-922D-4B1D-B5ED-373B80AEA1EB}"/>
          </ac:spMkLst>
        </pc:spChg>
        <pc:spChg chg="add mod ord">
          <ac:chgData name="Zhou, Wenjun" userId="ea29e788-ef6a-47bf-80ec-b3132423f2b9" providerId="ADAL" clId="{AE749D10-6B0F-421E-A2CA-EA632FA86092}" dt="2022-03-31T14:50:00.214" v="459" actId="700"/>
          <ac:spMkLst>
            <pc:docMk/>
            <pc:sldMk cId="2243013429" sldId="326"/>
            <ac:spMk id="4" creationId="{A363DEDF-4932-493B-BCC1-2AD48CD304E1}"/>
          </ac:spMkLst>
        </pc:spChg>
        <pc:spChg chg="add mod ord">
          <ac:chgData name="Zhou, Wenjun" userId="ea29e788-ef6a-47bf-80ec-b3132423f2b9" providerId="ADAL" clId="{AE749D10-6B0F-421E-A2CA-EA632FA86092}" dt="2022-03-31T14:50:00.214" v="459" actId="700"/>
          <ac:spMkLst>
            <pc:docMk/>
            <pc:sldMk cId="2243013429" sldId="326"/>
            <ac:spMk id="5" creationId="{FAA4BE52-48F0-406A-909B-A5398AFBE709}"/>
          </ac:spMkLst>
        </pc:spChg>
      </pc:sldChg>
      <pc:sldChg chg="addSp delSp modSp new mod ord modClrScheme chgLayout">
        <pc:chgData name="Zhou, Wenjun" userId="ea29e788-ef6a-47bf-80ec-b3132423f2b9" providerId="ADAL" clId="{AE749D10-6B0F-421E-A2CA-EA632FA86092}" dt="2022-03-31T15:39:31.091" v="695" actId="1076"/>
        <pc:sldMkLst>
          <pc:docMk/>
          <pc:sldMk cId="3236299535" sldId="326"/>
        </pc:sldMkLst>
        <pc:spChg chg="del mod ord">
          <ac:chgData name="Zhou, Wenjun" userId="ea29e788-ef6a-47bf-80ec-b3132423f2b9" providerId="ADAL" clId="{AE749D10-6B0F-421E-A2CA-EA632FA86092}" dt="2022-03-31T15:38:35.806" v="644" actId="700"/>
          <ac:spMkLst>
            <pc:docMk/>
            <pc:sldMk cId="3236299535" sldId="326"/>
            <ac:spMk id="2" creationId="{190B80C5-33EB-4A3C-A534-D716B2FB1F88}"/>
          </ac:spMkLst>
        </pc:spChg>
        <pc:spChg chg="del">
          <ac:chgData name="Zhou, Wenjun" userId="ea29e788-ef6a-47bf-80ec-b3132423f2b9" providerId="ADAL" clId="{AE749D10-6B0F-421E-A2CA-EA632FA86092}" dt="2022-03-31T15:38:35.806" v="644" actId="700"/>
          <ac:spMkLst>
            <pc:docMk/>
            <pc:sldMk cId="3236299535" sldId="326"/>
            <ac:spMk id="3" creationId="{8B3A4AEC-1FA8-40D1-A84B-08CEB2A810B5}"/>
          </ac:spMkLst>
        </pc:spChg>
        <pc:spChg chg="add mod ord">
          <ac:chgData name="Zhou, Wenjun" userId="ea29e788-ef6a-47bf-80ec-b3132423f2b9" providerId="ADAL" clId="{AE749D10-6B0F-421E-A2CA-EA632FA86092}" dt="2022-03-31T15:39:24.394" v="694" actId="20577"/>
          <ac:spMkLst>
            <pc:docMk/>
            <pc:sldMk cId="3236299535" sldId="326"/>
            <ac:spMk id="4" creationId="{4ADE2E6E-E71E-49A4-BCDA-54DF789FACBF}"/>
          </ac:spMkLst>
        </pc:spChg>
        <pc:graphicFrameChg chg="add mod modGraphic">
          <ac:chgData name="Zhou, Wenjun" userId="ea29e788-ef6a-47bf-80ec-b3132423f2b9" providerId="ADAL" clId="{AE749D10-6B0F-421E-A2CA-EA632FA86092}" dt="2022-03-31T15:39:31.091" v="695" actId="1076"/>
          <ac:graphicFrameMkLst>
            <pc:docMk/>
            <pc:sldMk cId="3236299535" sldId="326"/>
            <ac:graphicFrameMk id="5" creationId="{8D40758D-B432-4F2E-8D51-E89B5C17ED69}"/>
          </ac:graphicFrameMkLst>
        </pc:graphicFrameChg>
      </pc:sldChg>
      <pc:sldChg chg="addSp delSp modSp new mod modClrScheme chgLayout">
        <pc:chgData name="Zhou, Wenjun" userId="ea29e788-ef6a-47bf-80ec-b3132423f2b9" providerId="ADAL" clId="{AE749D10-6B0F-421E-A2CA-EA632FA86092}" dt="2022-03-31T15:40:11.779" v="703" actId="14100"/>
        <pc:sldMkLst>
          <pc:docMk/>
          <pc:sldMk cId="4005768580" sldId="327"/>
        </pc:sldMkLst>
        <pc:spChg chg="del">
          <ac:chgData name="Zhou, Wenjun" userId="ea29e788-ef6a-47bf-80ec-b3132423f2b9" providerId="ADAL" clId="{AE749D10-6B0F-421E-A2CA-EA632FA86092}" dt="2022-03-31T15:39:54.170" v="698" actId="700"/>
          <ac:spMkLst>
            <pc:docMk/>
            <pc:sldMk cId="4005768580" sldId="327"/>
            <ac:spMk id="2" creationId="{BA105CA7-6C8C-4893-B753-186924C290F7}"/>
          </ac:spMkLst>
        </pc:spChg>
        <pc:picChg chg="add mod modCrop">
          <ac:chgData name="Zhou, Wenjun" userId="ea29e788-ef6a-47bf-80ec-b3132423f2b9" providerId="ADAL" clId="{AE749D10-6B0F-421E-A2CA-EA632FA86092}" dt="2022-03-31T15:40:11.779" v="703" actId="14100"/>
          <ac:picMkLst>
            <pc:docMk/>
            <pc:sldMk cId="4005768580" sldId="327"/>
            <ac:picMk id="4" creationId="{76D0C7A4-736E-4381-975A-71CA87F5C3EB}"/>
          </ac:picMkLst>
        </pc:picChg>
      </pc:sldChg>
      <pc:sldChg chg="addSp delSp modSp new del mod modClrScheme chgLayout">
        <pc:chgData name="Zhou, Wenjun" userId="ea29e788-ef6a-47bf-80ec-b3132423f2b9" providerId="ADAL" clId="{AE749D10-6B0F-421E-A2CA-EA632FA86092}" dt="2022-03-31T16:04:25.922" v="759" actId="47"/>
        <pc:sldMkLst>
          <pc:docMk/>
          <pc:sldMk cId="1036470498" sldId="328"/>
        </pc:sldMkLst>
        <pc:spChg chg="del">
          <ac:chgData name="Zhou, Wenjun" userId="ea29e788-ef6a-47bf-80ec-b3132423f2b9" providerId="ADAL" clId="{AE749D10-6B0F-421E-A2CA-EA632FA86092}" dt="2022-03-31T15:40:38.015" v="705" actId="700"/>
          <ac:spMkLst>
            <pc:docMk/>
            <pc:sldMk cId="1036470498" sldId="328"/>
            <ac:spMk id="2" creationId="{BF7D0F86-7AF0-443D-A3A2-D1100690884A}"/>
          </ac:spMkLst>
        </pc:spChg>
        <pc:spChg chg="del">
          <ac:chgData name="Zhou, Wenjun" userId="ea29e788-ef6a-47bf-80ec-b3132423f2b9" providerId="ADAL" clId="{AE749D10-6B0F-421E-A2CA-EA632FA86092}" dt="2022-03-31T15:40:38.015" v="705" actId="700"/>
          <ac:spMkLst>
            <pc:docMk/>
            <pc:sldMk cId="1036470498" sldId="328"/>
            <ac:spMk id="3" creationId="{298EE044-8933-4ACB-B88F-585CE4F351D6}"/>
          </ac:spMkLst>
        </pc:spChg>
        <pc:graphicFrameChg chg="add mod modGraphic">
          <ac:chgData name="Zhou, Wenjun" userId="ea29e788-ef6a-47bf-80ec-b3132423f2b9" providerId="ADAL" clId="{AE749D10-6B0F-421E-A2CA-EA632FA86092}" dt="2022-03-31T15:41:20.219" v="758" actId="1076"/>
          <ac:graphicFrameMkLst>
            <pc:docMk/>
            <pc:sldMk cId="1036470498" sldId="328"/>
            <ac:graphicFrameMk id="4" creationId="{382EB9C2-F7F5-4697-A40A-33708B272220}"/>
          </ac:graphicFrameMkLst>
        </pc:graphicFrameChg>
      </pc:sldChg>
    </pc:docChg>
  </pc:docChgLst>
  <pc:docChgLst>
    <pc:chgData name="Zhou, Wenjun" userId="ea29e788-ef6a-47bf-80ec-b3132423f2b9" providerId="ADAL" clId="{61CC4A23-8069-42CE-9786-80070C1FC72A}"/>
    <pc:docChg chg="undo custSel delSld modSld delSection modSection">
      <pc:chgData name="Zhou, Wenjun" userId="ea29e788-ef6a-47bf-80ec-b3132423f2b9" providerId="ADAL" clId="{61CC4A23-8069-42CE-9786-80070C1FC72A}" dt="2022-03-31T13:45:40.096" v="248" actId="20577"/>
      <pc:docMkLst>
        <pc:docMk/>
      </pc:docMkLst>
      <pc:sldChg chg="addSp delSp modSp mod chgLayout">
        <pc:chgData name="Zhou, Wenjun" userId="ea29e788-ef6a-47bf-80ec-b3132423f2b9" providerId="ADAL" clId="{61CC4A23-8069-42CE-9786-80070C1FC72A}" dt="2022-03-31T13:43:16.643" v="88" actId="20577"/>
        <pc:sldMkLst>
          <pc:docMk/>
          <pc:sldMk cId="2142704495" sldId="256"/>
        </pc:sldMkLst>
        <pc:spChg chg="mod ord">
          <ac:chgData name="Zhou, Wenjun" userId="ea29e788-ef6a-47bf-80ec-b3132423f2b9" providerId="ADAL" clId="{61CC4A23-8069-42CE-9786-80070C1FC72A}" dt="2022-03-31T13:43:06.201" v="84" actId="20577"/>
          <ac:spMkLst>
            <pc:docMk/>
            <pc:sldMk cId="2142704495" sldId="256"/>
            <ac:spMk id="2" creationId="{ACC24ED3-7134-412E-B21E-3763FBFFC4BE}"/>
          </ac:spMkLst>
        </pc:spChg>
        <pc:spChg chg="del mod ord">
          <ac:chgData name="Zhou, Wenjun" userId="ea29e788-ef6a-47bf-80ec-b3132423f2b9" providerId="ADAL" clId="{61CC4A23-8069-42CE-9786-80070C1FC72A}" dt="2022-03-31T13:42:31.406" v="78" actId="700"/>
          <ac:spMkLst>
            <pc:docMk/>
            <pc:sldMk cId="2142704495" sldId="256"/>
            <ac:spMk id="3" creationId="{F95E0824-D312-4BAA-A5DE-34FE3EBF8D53}"/>
          </ac:spMkLst>
        </pc:spChg>
        <pc:spChg chg="add mod ord">
          <ac:chgData name="Zhou, Wenjun" userId="ea29e788-ef6a-47bf-80ec-b3132423f2b9" providerId="ADAL" clId="{61CC4A23-8069-42CE-9786-80070C1FC72A}" dt="2022-03-31T13:43:16.643" v="88" actId="20577"/>
          <ac:spMkLst>
            <pc:docMk/>
            <pc:sldMk cId="2142704495" sldId="256"/>
            <ac:spMk id="4" creationId="{8DC90614-F11C-43F9-A22E-2FCAEA88BF84}"/>
          </ac:spMkLst>
        </pc:spChg>
      </pc:sldChg>
      <pc:sldChg chg="modSp mod">
        <pc:chgData name="Zhou, Wenjun" userId="ea29e788-ef6a-47bf-80ec-b3132423f2b9" providerId="ADAL" clId="{61CC4A23-8069-42CE-9786-80070C1FC72A}" dt="2022-03-31T13:44:22.943" v="93" actId="6549"/>
        <pc:sldMkLst>
          <pc:docMk/>
          <pc:sldMk cId="23196519" sldId="257"/>
        </pc:sldMkLst>
        <pc:spChg chg="mod">
          <ac:chgData name="Zhou, Wenjun" userId="ea29e788-ef6a-47bf-80ec-b3132423f2b9" providerId="ADAL" clId="{61CC4A23-8069-42CE-9786-80070C1FC72A}" dt="2022-03-31T13:44:22.943" v="93" actId="6549"/>
          <ac:spMkLst>
            <pc:docMk/>
            <pc:sldMk cId="23196519" sldId="257"/>
            <ac:spMk id="3" creationId="{38CF3FCB-0319-48F8-ABBF-C8F3499A7B9B}"/>
          </ac:spMkLst>
        </pc:spChg>
      </pc:sldChg>
      <pc:sldChg chg="modSp mod">
        <pc:chgData name="Zhou, Wenjun" userId="ea29e788-ef6a-47bf-80ec-b3132423f2b9" providerId="ADAL" clId="{61CC4A23-8069-42CE-9786-80070C1FC72A}" dt="2022-03-31T13:41:09.204" v="64" actId="20577"/>
        <pc:sldMkLst>
          <pc:docMk/>
          <pc:sldMk cId="111067485" sldId="259"/>
        </pc:sldMkLst>
        <pc:spChg chg="mod">
          <ac:chgData name="Zhou, Wenjun" userId="ea29e788-ef6a-47bf-80ec-b3132423f2b9" providerId="ADAL" clId="{61CC4A23-8069-42CE-9786-80070C1FC72A}" dt="2022-03-31T13:40:57.335" v="31" actId="21"/>
          <ac:spMkLst>
            <pc:docMk/>
            <pc:sldMk cId="111067485" sldId="259"/>
            <ac:spMk id="4" creationId="{C403F454-4614-42AC-B1CB-5A889E8FB175}"/>
          </ac:spMkLst>
        </pc:spChg>
        <pc:spChg chg="mod">
          <ac:chgData name="Zhou, Wenjun" userId="ea29e788-ef6a-47bf-80ec-b3132423f2b9" providerId="ADAL" clId="{61CC4A23-8069-42CE-9786-80070C1FC72A}" dt="2022-03-31T13:41:09.204" v="64" actId="20577"/>
          <ac:spMkLst>
            <pc:docMk/>
            <pc:sldMk cId="111067485" sldId="259"/>
            <ac:spMk id="5" creationId="{EC9626F5-B311-4709-AA17-8479033DCBE8}"/>
          </ac:spMkLst>
        </pc:spChg>
      </pc:sldChg>
      <pc:sldChg chg="addSp delSp modSp mod">
        <pc:chgData name="Zhou, Wenjun" userId="ea29e788-ef6a-47bf-80ec-b3132423f2b9" providerId="ADAL" clId="{61CC4A23-8069-42CE-9786-80070C1FC72A}" dt="2022-03-31T13:45:40.096" v="248" actId="20577"/>
        <pc:sldMkLst>
          <pc:docMk/>
          <pc:sldMk cId="4064863973" sldId="260"/>
        </pc:sldMkLst>
        <pc:spChg chg="mod">
          <ac:chgData name="Zhou, Wenjun" userId="ea29e788-ef6a-47bf-80ec-b3132423f2b9" providerId="ADAL" clId="{61CC4A23-8069-42CE-9786-80070C1FC72A}" dt="2022-03-31T13:44:36.819" v="94"/>
          <ac:spMkLst>
            <pc:docMk/>
            <pc:sldMk cId="4064863973" sldId="260"/>
            <ac:spMk id="2" creationId="{83693A86-6B71-481A-925E-69B200C3BCE3}"/>
          </ac:spMkLst>
        </pc:spChg>
        <pc:spChg chg="mod">
          <ac:chgData name="Zhou, Wenjun" userId="ea29e788-ef6a-47bf-80ec-b3132423f2b9" providerId="ADAL" clId="{61CC4A23-8069-42CE-9786-80070C1FC72A}" dt="2022-03-31T13:45:40.096" v="248" actId="20577"/>
          <ac:spMkLst>
            <pc:docMk/>
            <pc:sldMk cId="4064863973" sldId="260"/>
            <ac:spMk id="3" creationId="{172AFC31-7CD7-45F7-88FF-3CE3E61FBEA5}"/>
          </ac:spMkLst>
        </pc:spChg>
        <pc:spChg chg="add del mod">
          <ac:chgData name="Zhou, Wenjun" userId="ea29e788-ef6a-47bf-80ec-b3132423f2b9" providerId="ADAL" clId="{61CC4A23-8069-42CE-9786-80070C1FC72A}" dt="2022-03-31T13:44:36.819" v="94"/>
          <ac:spMkLst>
            <pc:docMk/>
            <pc:sldMk cId="4064863973" sldId="260"/>
            <ac:spMk id="4" creationId="{9A2E692F-6CD6-4BF1-97B4-1A5E98E9CF84}"/>
          </ac:spMkLst>
        </pc:spChg>
        <pc:spChg chg="add del mod">
          <ac:chgData name="Zhou, Wenjun" userId="ea29e788-ef6a-47bf-80ec-b3132423f2b9" providerId="ADAL" clId="{61CC4A23-8069-42CE-9786-80070C1FC72A}" dt="2022-03-31T13:44:36.819" v="94"/>
          <ac:spMkLst>
            <pc:docMk/>
            <pc:sldMk cId="4064863973" sldId="260"/>
            <ac:spMk id="5" creationId="{E16251A1-4C71-4F48-9B39-7C7E0281B6BF}"/>
          </ac:spMkLst>
        </pc:spChg>
      </pc:sldChg>
      <pc:sldChg chg="del">
        <pc:chgData name="Zhou, Wenjun" userId="ea29e788-ef6a-47bf-80ec-b3132423f2b9" providerId="ADAL" clId="{61CC4A23-8069-42CE-9786-80070C1FC72A}" dt="2022-03-31T13:42:18.642" v="77" actId="47"/>
        <pc:sldMkLst>
          <pc:docMk/>
          <pc:sldMk cId="2197617038" sldId="261"/>
        </pc:sldMkLst>
      </pc:sldChg>
      <pc:sldChg chg="del">
        <pc:chgData name="Zhou, Wenjun" userId="ea29e788-ef6a-47bf-80ec-b3132423f2b9" providerId="ADAL" clId="{61CC4A23-8069-42CE-9786-80070C1FC72A}" dt="2022-03-31T13:42:18.642" v="77" actId="47"/>
        <pc:sldMkLst>
          <pc:docMk/>
          <pc:sldMk cId="324839773" sldId="265"/>
        </pc:sldMkLst>
      </pc:sldChg>
      <pc:sldChg chg="del">
        <pc:chgData name="Zhou, Wenjun" userId="ea29e788-ef6a-47bf-80ec-b3132423f2b9" providerId="ADAL" clId="{61CC4A23-8069-42CE-9786-80070C1FC72A}" dt="2022-03-31T13:42:18.642" v="77" actId="47"/>
        <pc:sldMkLst>
          <pc:docMk/>
          <pc:sldMk cId="2550003216" sldId="266"/>
        </pc:sldMkLst>
      </pc:sldChg>
      <pc:sldChg chg="del">
        <pc:chgData name="Zhou, Wenjun" userId="ea29e788-ef6a-47bf-80ec-b3132423f2b9" providerId="ADAL" clId="{61CC4A23-8069-42CE-9786-80070C1FC72A}" dt="2022-03-31T13:42:18.642" v="77" actId="47"/>
        <pc:sldMkLst>
          <pc:docMk/>
          <pc:sldMk cId="741970920" sldId="269"/>
        </pc:sldMkLst>
      </pc:sldChg>
      <pc:sldChg chg="del">
        <pc:chgData name="Zhou, Wenjun" userId="ea29e788-ef6a-47bf-80ec-b3132423f2b9" providerId="ADAL" clId="{61CC4A23-8069-42CE-9786-80070C1FC72A}" dt="2022-03-31T13:42:18.642" v="77" actId="47"/>
        <pc:sldMkLst>
          <pc:docMk/>
          <pc:sldMk cId="4111990792" sldId="270"/>
        </pc:sldMkLst>
      </pc:sldChg>
      <pc:sldChg chg="del">
        <pc:chgData name="Zhou, Wenjun" userId="ea29e788-ef6a-47bf-80ec-b3132423f2b9" providerId="ADAL" clId="{61CC4A23-8069-42CE-9786-80070C1FC72A}" dt="2022-03-31T13:42:18.642" v="77" actId="47"/>
        <pc:sldMkLst>
          <pc:docMk/>
          <pc:sldMk cId="3342857138" sldId="271"/>
        </pc:sldMkLst>
      </pc:sldChg>
      <pc:sldChg chg="del">
        <pc:chgData name="Zhou, Wenjun" userId="ea29e788-ef6a-47bf-80ec-b3132423f2b9" providerId="ADAL" clId="{61CC4A23-8069-42CE-9786-80070C1FC72A}" dt="2022-03-31T13:43:32.112" v="90" actId="47"/>
        <pc:sldMkLst>
          <pc:docMk/>
          <pc:sldMk cId="2724408651" sldId="276"/>
        </pc:sldMkLst>
      </pc:sldChg>
      <pc:sldChg chg="del">
        <pc:chgData name="Zhou, Wenjun" userId="ea29e788-ef6a-47bf-80ec-b3132423f2b9" providerId="ADAL" clId="{61CC4A23-8069-42CE-9786-80070C1FC72A}" dt="2022-03-31T13:43:32.112" v="90" actId="47"/>
        <pc:sldMkLst>
          <pc:docMk/>
          <pc:sldMk cId="2596221147" sldId="277"/>
        </pc:sldMkLst>
      </pc:sldChg>
      <pc:sldChg chg="del">
        <pc:chgData name="Zhou, Wenjun" userId="ea29e788-ef6a-47bf-80ec-b3132423f2b9" providerId="ADAL" clId="{61CC4A23-8069-42CE-9786-80070C1FC72A}" dt="2022-03-31T13:43:32.112" v="90" actId="47"/>
        <pc:sldMkLst>
          <pc:docMk/>
          <pc:sldMk cId="117030401" sldId="278"/>
        </pc:sldMkLst>
      </pc:sldChg>
      <pc:sldChg chg="del">
        <pc:chgData name="Zhou, Wenjun" userId="ea29e788-ef6a-47bf-80ec-b3132423f2b9" providerId="ADAL" clId="{61CC4A23-8069-42CE-9786-80070C1FC72A}" dt="2022-03-31T13:42:18.642" v="77" actId="47"/>
        <pc:sldMkLst>
          <pc:docMk/>
          <pc:sldMk cId="3298091330" sldId="294"/>
        </pc:sldMkLst>
      </pc:sldChg>
      <pc:sldChg chg="del">
        <pc:chgData name="Zhou, Wenjun" userId="ea29e788-ef6a-47bf-80ec-b3132423f2b9" providerId="ADAL" clId="{61CC4A23-8069-42CE-9786-80070C1FC72A}" dt="2022-03-31T13:42:18.642" v="77" actId="47"/>
        <pc:sldMkLst>
          <pc:docMk/>
          <pc:sldMk cId="2122287364" sldId="295"/>
        </pc:sldMkLst>
      </pc:sldChg>
      <pc:sldChg chg="del">
        <pc:chgData name="Zhou, Wenjun" userId="ea29e788-ef6a-47bf-80ec-b3132423f2b9" providerId="ADAL" clId="{61CC4A23-8069-42CE-9786-80070C1FC72A}" dt="2022-03-31T13:42:18.642" v="77" actId="47"/>
        <pc:sldMkLst>
          <pc:docMk/>
          <pc:sldMk cId="4207352658" sldId="296"/>
        </pc:sldMkLst>
      </pc:sldChg>
      <pc:sldChg chg="del">
        <pc:chgData name="Zhou, Wenjun" userId="ea29e788-ef6a-47bf-80ec-b3132423f2b9" providerId="ADAL" clId="{61CC4A23-8069-42CE-9786-80070C1FC72A}" dt="2022-03-31T13:43:21.315" v="89" actId="47"/>
        <pc:sldMkLst>
          <pc:docMk/>
          <pc:sldMk cId="3610530789" sldId="297"/>
        </pc:sldMkLst>
      </pc:sldChg>
      <pc:sldChg chg="del">
        <pc:chgData name="Zhou, Wenjun" userId="ea29e788-ef6a-47bf-80ec-b3132423f2b9" providerId="ADAL" clId="{61CC4A23-8069-42CE-9786-80070C1FC72A}" dt="2022-03-31T13:43:32.112" v="90" actId="47"/>
        <pc:sldMkLst>
          <pc:docMk/>
          <pc:sldMk cId="1310245389" sldId="298"/>
        </pc:sldMkLst>
      </pc:sldChg>
    </pc:docChg>
  </pc:docChgLst>
  <pc:docChgLst>
    <pc:chgData name="Zhou, Wenjun" userId="ea29e788-ef6a-47bf-80ec-b3132423f2b9" providerId="ADAL" clId="{0A0AC5A3-3D5E-41CA-BBAD-ED514AD860FB}"/>
    <pc:docChg chg="undo redo custSel addSld delSld modSld sldOrd">
      <pc:chgData name="Zhou, Wenjun" userId="ea29e788-ef6a-47bf-80ec-b3132423f2b9" providerId="ADAL" clId="{0A0AC5A3-3D5E-41CA-BBAD-ED514AD860FB}" dt="2021-02-17T23:00:33.452" v="3835" actId="2696"/>
      <pc:docMkLst>
        <pc:docMk/>
      </pc:docMkLst>
      <pc:sldChg chg="modSp">
        <pc:chgData name="Zhou, Wenjun" userId="ea29e788-ef6a-47bf-80ec-b3132423f2b9" providerId="ADAL" clId="{0A0AC5A3-3D5E-41CA-BBAD-ED514AD860FB}" dt="2021-02-17T22:42:56.621" v="3132" actId="20577"/>
        <pc:sldMkLst>
          <pc:docMk/>
          <pc:sldMk cId="2142704495" sldId="256"/>
        </pc:sldMkLst>
        <pc:spChg chg="mod">
          <ac:chgData name="Zhou, Wenjun" userId="ea29e788-ef6a-47bf-80ec-b3132423f2b9" providerId="ADAL" clId="{0A0AC5A3-3D5E-41CA-BBAD-ED514AD860FB}" dt="2021-02-17T22:42:56.621" v="3132" actId="20577"/>
          <ac:spMkLst>
            <pc:docMk/>
            <pc:sldMk cId="2142704495" sldId="256"/>
            <ac:spMk id="2" creationId="{ACC24ED3-7134-412E-B21E-3763FBFFC4BE}"/>
          </ac:spMkLst>
        </pc:spChg>
      </pc:sldChg>
      <pc:sldChg chg="modSp ord">
        <pc:chgData name="Zhou, Wenjun" userId="ea29e788-ef6a-47bf-80ec-b3132423f2b9" providerId="ADAL" clId="{0A0AC5A3-3D5E-41CA-BBAD-ED514AD860FB}" dt="2021-02-17T21:15:04.151" v="808" actId="20577"/>
        <pc:sldMkLst>
          <pc:docMk/>
          <pc:sldMk cId="23196519" sldId="257"/>
        </pc:sldMkLst>
        <pc:spChg chg="mod">
          <ac:chgData name="Zhou, Wenjun" userId="ea29e788-ef6a-47bf-80ec-b3132423f2b9" providerId="ADAL" clId="{0A0AC5A3-3D5E-41CA-BBAD-ED514AD860FB}" dt="2021-02-17T21:15:04.151" v="808" actId="20577"/>
          <ac:spMkLst>
            <pc:docMk/>
            <pc:sldMk cId="23196519" sldId="257"/>
            <ac:spMk id="2" creationId="{04DA4D67-E254-45B6-89F4-6A861558A985}"/>
          </ac:spMkLst>
        </pc:spChg>
        <pc:spChg chg="mod">
          <ac:chgData name="Zhou, Wenjun" userId="ea29e788-ef6a-47bf-80ec-b3132423f2b9" providerId="ADAL" clId="{0A0AC5A3-3D5E-41CA-BBAD-ED514AD860FB}" dt="2021-02-17T21:14:03.797" v="771" actId="114"/>
          <ac:spMkLst>
            <pc:docMk/>
            <pc:sldMk cId="23196519" sldId="257"/>
            <ac:spMk id="3" creationId="{38CF3FCB-0319-48F8-ABBF-C8F3499A7B9B}"/>
          </ac:spMkLst>
        </pc:spChg>
      </pc:sldChg>
      <pc:sldChg chg="modSp add">
        <pc:chgData name="Zhou, Wenjun" userId="ea29e788-ef6a-47bf-80ec-b3132423f2b9" providerId="ADAL" clId="{0A0AC5A3-3D5E-41CA-BBAD-ED514AD860FB}" dt="2021-02-17T21:59:00.756" v="1994" actId="20577"/>
        <pc:sldMkLst>
          <pc:docMk/>
          <pc:sldMk cId="4172285947" sldId="258"/>
        </pc:sldMkLst>
        <pc:spChg chg="mod">
          <ac:chgData name="Zhou, Wenjun" userId="ea29e788-ef6a-47bf-80ec-b3132423f2b9" providerId="ADAL" clId="{0A0AC5A3-3D5E-41CA-BBAD-ED514AD860FB}" dt="2021-02-17T21:59:00.756" v="1994" actId="20577"/>
          <ac:spMkLst>
            <pc:docMk/>
            <pc:sldMk cId="4172285947" sldId="258"/>
            <ac:spMk id="2" creationId="{6056AA82-46D8-4AB9-93E5-2069768D9C58}"/>
          </ac:spMkLst>
        </pc:spChg>
      </pc:sldChg>
      <pc:sldChg chg="addSp delSp modSp add ord">
        <pc:chgData name="Zhou, Wenjun" userId="ea29e788-ef6a-47bf-80ec-b3132423f2b9" providerId="ADAL" clId="{0A0AC5A3-3D5E-41CA-BBAD-ED514AD860FB}" dt="2021-02-17T22:25:19.720" v="2548" actId="20577"/>
        <pc:sldMkLst>
          <pc:docMk/>
          <pc:sldMk cId="111067485" sldId="259"/>
        </pc:sldMkLst>
        <pc:spChg chg="del">
          <ac:chgData name="Zhou, Wenjun" userId="ea29e788-ef6a-47bf-80ec-b3132423f2b9" providerId="ADAL" clId="{0A0AC5A3-3D5E-41CA-BBAD-ED514AD860FB}" dt="2021-02-17T20:34:31.565" v="3"/>
          <ac:spMkLst>
            <pc:docMk/>
            <pc:sldMk cId="111067485" sldId="259"/>
            <ac:spMk id="2" creationId="{D487024A-CA52-47A1-8605-AE82BF04A303}"/>
          </ac:spMkLst>
        </pc:spChg>
        <pc:spChg chg="del">
          <ac:chgData name="Zhou, Wenjun" userId="ea29e788-ef6a-47bf-80ec-b3132423f2b9" providerId="ADAL" clId="{0A0AC5A3-3D5E-41CA-BBAD-ED514AD860FB}" dt="2021-02-17T20:34:31.565" v="3"/>
          <ac:spMkLst>
            <pc:docMk/>
            <pc:sldMk cId="111067485" sldId="259"/>
            <ac:spMk id="3" creationId="{B462D5B2-3F93-474B-A9A0-2B9F0654BAF9}"/>
          </ac:spMkLst>
        </pc:spChg>
        <pc:spChg chg="add mod">
          <ac:chgData name="Zhou, Wenjun" userId="ea29e788-ef6a-47bf-80ec-b3132423f2b9" providerId="ADAL" clId="{0A0AC5A3-3D5E-41CA-BBAD-ED514AD860FB}" dt="2021-02-17T20:37:02.015" v="64" actId="20577"/>
          <ac:spMkLst>
            <pc:docMk/>
            <pc:sldMk cId="111067485" sldId="259"/>
            <ac:spMk id="4" creationId="{C403F454-4614-42AC-B1CB-5A889E8FB175}"/>
          </ac:spMkLst>
        </pc:spChg>
        <pc:spChg chg="add mod">
          <ac:chgData name="Zhou, Wenjun" userId="ea29e788-ef6a-47bf-80ec-b3132423f2b9" providerId="ADAL" clId="{0A0AC5A3-3D5E-41CA-BBAD-ED514AD860FB}" dt="2021-02-17T22:25:19.720" v="2548" actId="20577"/>
          <ac:spMkLst>
            <pc:docMk/>
            <pc:sldMk cId="111067485" sldId="259"/>
            <ac:spMk id="5" creationId="{EC9626F5-B311-4709-AA17-8479033DCBE8}"/>
          </ac:spMkLst>
        </pc:spChg>
      </pc:sldChg>
      <pc:sldChg chg="modSp add">
        <pc:chgData name="Zhou, Wenjun" userId="ea29e788-ef6a-47bf-80ec-b3132423f2b9" providerId="ADAL" clId="{0A0AC5A3-3D5E-41CA-BBAD-ED514AD860FB}" dt="2021-02-17T22:49:33.841" v="3413" actId="20577"/>
        <pc:sldMkLst>
          <pc:docMk/>
          <pc:sldMk cId="4064863973" sldId="260"/>
        </pc:sldMkLst>
        <pc:spChg chg="mod">
          <ac:chgData name="Zhou, Wenjun" userId="ea29e788-ef6a-47bf-80ec-b3132423f2b9" providerId="ADAL" clId="{0A0AC5A3-3D5E-41CA-BBAD-ED514AD860FB}" dt="2021-02-17T22:48:31.168" v="3369" actId="20577"/>
          <ac:spMkLst>
            <pc:docMk/>
            <pc:sldMk cId="4064863973" sldId="260"/>
            <ac:spMk id="2" creationId="{83693A86-6B71-481A-925E-69B200C3BCE3}"/>
          </ac:spMkLst>
        </pc:spChg>
        <pc:spChg chg="mod">
          <ac:chgData name="Zhou, Wenjun" userId="ea29e788-ef6a-47bf-80ec-b3132423f2b9" providerId="ADAL" clId="{0A0AC5A3-3D5E-41CA-BBAD-ED514AD860FB}" dt="2021-02-17T22:49:33.841" v="3413" actId="20577"/>
          <ac:spMkLst>
            <pc:docMk/>
            <pc:sldMk cId="4064863973" sldId="260"/>
            <ac:spMk id="3" creationId="{172AFC31-7CD7-45F7-88FF-3CE3E61FBEA5}"/>
          </ac:spMkLst>
        </pc:spChg>
      </pc:sldChg>
      <pc:sldChg chg="addSp delSp modSp add">
        <pc:chgData name="Zhou, Wenjun" userId="ea29e788-ef6a-47bf-80ec-b3132423f2b9" providerId="ADAL" clId="{0A0AC5A3-3D5E-41CA-BBAD-ED514AD860FB}" dt="2021-02-17T22:43:18.100" v="3133" actId="478"/>
        <pc:sldMkLst>
          <pc:docMk/>
          <pc:sldMk cId="2197617038" sldId="261"/>
        </pc:sldMkLst>
        <pc:spChg chg="del">
          <ac:chgData name="Zhou, Wenjun" userId="ea29e788-ef6a-47bf-80ec-b3132423f2b9" providerId="ADAL" clId="{0A0AC5A3-3D5E-41CA-BBAD-ED514AD860FB}" dt="2021-02-17T20:37:19.267" v="67"/>
          <ac:spMkLst>
            <pc:docMk/>
            <pc:sldMk cId="2197617038" sldId="261"/>
            <ac:spMk id="2" creationId="{E7CDBF46-F948-49C1-B9FD-EF2E0D774C96}"/>
          </ac:spMkLst>
        </pc:spChg>
        <pc:spChg chg="del">
          <ac:chgData name="Zhou, Wenjun" userId="ea29e788-ef6a-47bf-80ec-b3132423f2b9" providerId="ADAL" clId="{0A0AC5A3-3D5E-41CA-BBAD-ED514AD860FB}" dt="2021-02-17T20:37:19.267" v="67"/>
          <ac:spMkLst>
            <pc:docMk/>
            <pc:sldMk cId="2197617038" sldId="261"/>
            <ac:spMk id="3" creationId="{EB560314-C3E8-4DB6-9B26-2677B1F453F1}"/>
          </ac:spMkLst>
        </pc:spChg>
        <pc:spChg chg="add mod">
          <ac:chgData name="Zhou, Wenjun" userId="ea29e788-ef6a-47bf-80ec-b3132423f2b9" providerId="ADAL" clId="{0A0AC5A3-3D5E-41CA-BBAD-ED514AD860FB}" dt="2021-02-17T22:42:39.600" v="3126" actId="20577"/>
          <ac:spMkLst>
            <pc:docMk/>
            <pc:sldMk cId="2197617038" sldId="261"/>
            <ac:spMk id="4" creationId="{C4B88A7C-7762-48D5-B90B-D6D8147AB526}"/>
          </ac:spMkLst>
        </pc:spChg>
        <pc:spChg chg="add del mod">
          <ac:chgData name="Zhou, Wenjun" userId="ea29e788-ef6a-47bf-80ec-b3132423f2b9" providerId="ADAL" clId="{0A0AC5A3-3D5E-41CA-BBAD-ED514AD860FB}" dt="2021-02-17T22:43:18.100" v="3133" actId="478"/>
          <ac:spMkLst>
            <pc:docMk/>
            <pc:sldMk cId="2197617038" sldId="261"/>
            <ac:spMk id="5" creationId="{4DC8F7A4-1A71-48A4-B4FA-9F31E0C39186}"/>
          </ac:spMkLst>
        </pc:spChg>
      </pc:sldChg>
      <pc:sldChg chg="addSp delSp modSp add">
        <pc:chgData name="Zhou, Wenjun" userId="ea29e788-ef6a-47bf-80ec-b3132423f2b9" providerId="ADAL" clId="{0A0AC5A3-3D5E-41CA-BBAD-ED514AD860FB}" dt="2021-02-17T22:18:22.370" v="2414" actId="20577"/>
        <pc:sldMkLst>
          <pc:docMk/>
          <pc:sldMk cId="673291344" sldId="262"/>
        </pc:sldMkLst>
        <pc:spChg chg="del">
          <ac:chgData name="Zhou, Wenjun" userId="ea29e788-ef6a-47bf-80ec-b3132423f2b9" providerId="ADAL" clId="{0A0AC5A3-3D5E-41CA-BBAD-ED514AD860FB}" dt="2021-02-17T21:29:51.822" v="1237"/>
          <ac:spMkLst>
            <pc:docMk/>
            <pc:sldMk cId="673291344" sldId="262"/>
            <ac:spMk id="2" creationId="{F3DF9D42-F3D0-454C-885B-065C7056D201}"/>
          </ac:spMkLst>
        </pc:spChg>
        <pc:spChg chg="add del mod">
          <ac:chgData name="Zhou, Wenjun" userId="ea29e788-ef6a-47bf-80ec-b3132423f2b9" providerId="ADAL" clId="{0A0AC5A3-3D5E-41CA-BBAD-ED514AD860FB}" dt="2021-02-17T21:29:55.309" v="1238"/>
          <ac:spMkLst>
            <pc:docMk/>
            <pc:sldMk cId="673291344" sldId="262"/>
            <ac:spMk id="3" creationId="{10EC3B13-3CE6-4751-B478-DEB840A0D1DF}"/>
          </ac:spMkLst>
        </pc:spChg>
        <pc:graphicFrameChg chg="mod modGraphic">
          <ac:chgData name="Zhou, Wenjun" userId="ea29e788-ef6a-47bf-80ec-b3132423f2b9" providerId="ADAL" clId="{0A0AC5A3-3D5E-41CA-BBAD-ED514AD860FB}" dt="2021-02-17T22:18:22.370" v="2414" actId="20577"/>
          <ac:graphicFrameMkLst>
            <pc:docMk/>
            <pc:sldMk cId="673291344" sldId="262"/>
            <ac:graphicFrameMk id="4" creationId="{CEBBAE22-0248-49D1-ADF2-53192D9738CA}"/>
          </ac:graphicFrameMkLst>
        </pc:graphicFrameChg>
        <pc:graphicFrameChg chg="add del mod modGraphic">
          <ac:chgData name="Zhou, Wenjun" userId="ea29e788-ef6a-47bf-80ec-b3132423f2b9" providerId="ADAL" clId="{0A0AC5A3-3D5E-41CA-BBAD-ED514AD860FB}" dt="2021-02-17T21:33:13.368" v="1319"/>
          <ac:graphicFrameMkLst>
            <pc:docMk/>
            <pc:sldMk cId="673291344" sldId="262"/>
            <ac:graphicFrameMk id="5" creationId="{EA532EA6-D84F-4994-9AE2-E966D8916638}"/>
          </ac:graphicFrameMkLst>
        </pc:graphicFrameChg>
      </pc:sldChg>
      <pc:sldChg chg="addSp delSp modSp add del ord">
        <pc:chgData name="Zhou, Wenjun" userId="ea29e788-ef6a-47bf-80ec-b3132423f2b9" providerId="ADAL" clId="{0A0AC5A3-3D5E-41CA-BBAD-ED514AD860FB}" dt="2021-02-17T21:34:59.486" v="1379" actId="2696"/>
        <pc:sldMkLst>
          <pc:docMk/>
          <pc:sldMk cId="3456762764" sldId="263"/>
        </pc:sldMkLst>
        <pc:spChg chg="del">
          <ac:chgData name="Zhou, Wenjun" userId="ea29e788-ef6a-47bf-80ec-b3132423f2b9" providerId="ADAL" clId="{0A0AC5A3-3D5E-41CA-BBAD-ED514AD860FB}" dt="2021-02-17T20:39:09.751" v="103"/>
          <ac:spMkLst>
            <pc:docMk/>
            <pc:sldMk cId="3456762764" sldId="263"/>
            <ac:spMk id="2" creationId="{90D94A89-368B-4B8D-BF4C-544878824D41}"/>
          </ac:spMkLst>
        </pc:spChg>
        <pc:spChg chg="del">
          <ac:chgData name="Zhou, Wenjun" userId="ea29e788-ef6a-47bf-80ec-b3132423f2b9" providerId="ADAL" clId="{0A0AC5A3-3D5E-41CA-BBAD-ED514AD860FB}" dt="2021-02-17T20:39:09.751" v="103"/>
          <ac:spMkLst>
            <pc:docMk/>
            <pc:sldMk cId="3456762764" sldId="263"/>
            <ac:spMk id="3" creationId="{1DF1CAE6-E812-476A-A5D0-DAB46DB24FB7}"/>
          </ac:spMkLst>
        </pc:spChg>
        <pc:spChg chg="add del mod">
          <ac:chgData name="Zhou, Wenjun" userId="ea29e788-ef6a-47bf-80ec-b3132423f2b9" providerId="ADAL" clId="{0A0AC5A3-3D5E-41CA-BBAD-ED514AD860FB}" dt="2021-02-17T20:39:12.961" v="104"/>
          <ac:spMkLst>
            <pc:docMk/>
            <pc:sldMk cId="3456762764" sldId="263"/>
            <ac:spMk id="4" creationId="{D4C7260D-36DD-491B-BB08-6ED112283378}"/>
          </ac:spMkLst>
        </pc:spChg>
        <pc:spChg chg="add del mod">
          <ac:chgData name="Zhou, Wenjun" userId="ea29e788-ef6a-47bf-80ec-b3132423f2b9" providerId="ADAL" clId="{0A0AC5A3-3D5E-41CA-BBAD-ED514AD860FB}" dt="2021-02-17T20:43:31.265" v="196"/>
          <ac:spMkLst>
            <pc:docMk/>
            <pc:sldMk cId="3456762764" sldId="263"/>
            <ac:spMk id="5" creationId="{76F8B940-C7B1-4E7B-943F-21DEB0D79521}"/>
          </ac:spMkLst>
        </pc:spChg>
        <pc:spChg chg="add mod">
          <ac:chgData name="Zhou, Wenjun" userId="ea29e788-ef6a-47bf-80ec-b3132423f2b9" providerId="ADAL" clId="{0A0AC5A3-3D5E-41CA-BBAD-ED514AD860FB}" dt="2021-02-17T20:39:12.961" v="104"/>
          <ac:spMkLst>
            <pc:docMk/>
            <pc:sldMk cId="3456762764" sldId="263"/>
            <ac:spMk id="6" creationId="{48D6FAC4-6596-42E3-A5EC-761696791603}"/>
          </ac:spMkLst>
        </pc:spChg>
        <pc:graphicFrameChg chg="add mod">
          <ac:chgData name="Zhou, Wenjun" userId="ea29e788-ef6a-47bf-80ec-b3132423f2b9" providerId="ADAL" clId="{0A0AC5A3-3D5E-41CA-BBAD-ED514AD860FB}" dt="2021-02-17T21:34:52.900" v="1376"/>
          <ac:graphicFrameMkLst>
            <pc:docMk/>
            <pc:sldMk cId="3456762764" sldId="263"/>
            <ac:graphicFrameMk id="3" creationId="{87AB92BC-8B87-4A5B-8175-40C0EB5B720F}"/>
          </ac:graphicFrameMkLst>
        </pc:graphicFrameChg>
        <pc:graphicFrameChg chg="del mod modGraphic">
          <ac:chgData name="Zhou, Wenjun" userId="ea29e788-ef6a-47bf-80ec-b3132423f2b9" providerId="ADAL" clId="{0A0AC5A3-3D5E-41CA-BBAD-ED514AD860FB}" dt="2021-02-17T21:30:50.664" v="1271"/>
          <ac:graphicFrameMkLst>
            <pc:docMk/>
            <pc:sldMk cId="3456762764" sldId="263"/>
            <ac:graphicFrameMk id="7" creationId="{793E74DF-A147-4254-834D-5B3418795E39}"/>
          </ac:graphicFrameMkLst>
        </pc:graphicFrameChg>
      </pc:sldChg>
      <pc:sldChg chg="addSp delSp modSp add ord">
        <pc:chgData name="Zhou, Wenjun" userId="ea29e788-ef6a-47bf-80ec-b3132423f2b9" providerId="ADAL" clId="{0A0AC5A3-3D5E-41CA-BBAD-ED514AD860FB}" dt="2021-02-17T22:18:31.232" v="2417" actId="20577"/>
        <pc:sldMkLst>
          <pc:docMk/>
          <pc:sldMk cId="2480079379" sldId="264"/>
        </pc:sldMkLst>
        <pc:spChg chg="del">
          <ac:chgData name="Zhou, Wenjun" userId="ea29e788-ef6a-47bf-80ec-b3132423f2b9" providerId="ADAL" clId="{0A0AC5A3-3D5E-41CA-BBAD-ED514AD860FB}" dt="2021-02-17T20:43:43.906" v="198"/>
          <ac:spMkLst>
            <pc:docMk/>
            <pc:sldMk cId="2480079379" sldId="264"/>
            <ac:spMk id="2" creationId="{5355E927-7775-401B-8BFA-4BF600EB864D}"/>
          </ac:spMkLst>
        </pc:spChg>
        <pc:graphicFrameChg chg="add mod modGraphic">
          <ac:chgData name="Zhou, Wenjun" userId="ea29e788-ef6a-47bf-80ec-b3132423f2b9" providerId="ADAL" clId="{0A0AC5A3-3D5E-41CA-BBAD-ED514AD860FB}" dt="2021-02-17T22:18:31.232" v="2417" actId="20577"/>
          <ac:graphicFrameMkLst>
            <pc:docMk/>
            <pc:sldMk cId="2480079379" sldId="264"/>
            <ac:graphicFrameMk id="3" creationId="{83EA119A-8570-4E62-B4E3-10A52508599D}"/>
          </ac:graphicFrameMkLst>
        </pc:graphicFrameChg>
        <pc:graphicFrameChg chg="mod modGraphic">
          <ac:chgData name="Zhou, Wenjun" userId="ea29e788-ef6a-47bf-80ec-b3132423f2b9" providerId="ADAL" clId="{0A0AC5A3-3D5E-41CA-BBAD-ED514AD860FB}" dt="2021-02-17T22:18:15.427" v="2412" actId="20577"/>
          <ac:graphicFrameMkLst>
            <pc:docMk/>
            <pc:sldMk cId="2480079379" sldId="264"/>
            <ac:graphicFrameMk id="4" creationId="{B6968BC3-9892-48BB-A80D-2C643869BED8}"/>
          </ac:graphicFrameMkLst>
        </pc:graphicFrameChg>
      </pc:sldChg>
      <pc:sldChg chg="addSp delSp modSp add">
        <pc:chgData name="Zhou, Wenjun" userId="ea29e788-ef6a-47bf-80ec-b3132423f2b9" providerId="ADAL" clId="{0A0AC5A3-3D5E-41CA-BBAD-ED514AD860FB}" dt="2021-02-17T22:51:02.647" v="3415" actId="20577"/>
        <pc:sldMkLst>
          <pc:docMk/>
          <pc:sldMk cId="324839773" sldId="265"/>
        </pc:sldMkLst>
        <pc:spChg chg="add mod">
          <ac:chgData name="Zhou, Wenjun" userId="ea29e788-ef6a-47bf-80ec-b3132423f2b9" providerId="ADAL" clId="{0A0AC5A3-3D5E-41CA-BBAD-ED514AD860FB}" dt="2021-02-17T22:26:42.265" v="2576" actId="6549"/>
          <ac:spMkLst>
            <pc:docMk/>
            <pc:sldMk cId="324839773" sldId="265"/>
            <ac:spMk id="3" creationId="{D0B1B04B-8489-4D77-9C1E-43E3E763426E}"/>
          </ac:spMkLst>
        </pc:spChg>
        <pc:spChg chg="add del mod">
          <ac:chgData name="Zhou, Wenjun" userId="ea29e788-ef6a-47bf-80ec-b3132423f2b9" providerId="ADAL" clId="{0A0AC5A3-3D5E-41CA-BBAD-ED514AD860FB}" dt="2021-02-17T22:26:46.673" v="2577"/>
          <ac:spMkLst>
            <pc:docMk/>
            <pc:sldMk cId="324839773" sldId="265"/>
            <ac:spMk id="4" creationId="{7E7CF707-D0E7-40C3-A243-D396675BF798}"/>
          </ac:spMkLst>
        </pc:spChg>
        <pc:spChg chg="add mod">
          <ac:chgData name="Zhou, Wenjun" userId="ea29e788-ef6a-47bf-80ec-b3132423f2b9" providerId="ADAL" clId="{0A0AC5A3-3D5E-41CA-BBAD-ED514AD860FB}" dt="2021-02-17T22:28:04.120" v="2613" actId="20577"/>
          <ac:spMkLst>
            <pc:docMk/>
            <pc:sldMk cId="324839773" sldId="265"/>
            <ac:spMk id="5" creationId="{36CFE7A7-1A3D-4BCE-A34F-2FD16EAD385B}"/>
          </ac:spMkLst>
        </pc:spChg>
        <pc:graphicFrameChg chg="add mod modGraphic">
          <ac:chgData name="Zhou, Wenjun" userId="ea29e788-ef6a-47bf-80ec-b3132423f2b9" providerId="ADAL" clId="{0A0AC5A3-3D5E-41CA-BBAD-ED514AD860FB}" dt="2021-02-17T22:51:02.647" v="3415" actId="20577"/>
          <ac:graphicFrameMkLst>
            <pc:docMk/>
            <pc:sldMk cId="324839773" sldId="265"/>
            <ac:graphicFrameMk id="2" creationId="{0491B5F2-2AF5-4635-B898-55ECE9143E9A}"/>
          </ac:graphicFrameMkLst>
        </pc:graphicFrameChg>
      </pc:sldChg>
      <pc:sldChg chg="addSp delSp modSp add">
        <pc:chgData name="Zhou, Wenjun" userId="ea29e788-ef6a-47bf-80ec-b3132423f2b9" providerId="ADAL" clId="{0A0AC5A3-3D5E-41CA-BBAD-ED514AD860FB}" dt="2021-02-17T22:47:12.649" v="3324" actId="20577"/>
        <pc:sldMkLst>
          <pc:docMk/>
          <pc:sldMk cId="2550003216" sldId="266"/>
        </pc:sldMkLst>
        <pc:spChg chg="add del mod">
          <ac:chgData name="Zhou, Wenjun" userId="ea29e788-ef6a-47bf-80ec-b3132423f2b9" providerId="ADAL" clId="{0A0AC5A3-3D5E-41CA-BBAD-ED514AD860FB}" dt="2021-02-17T21:51:50.036" v="1680"/>
          <ac:spMkLst>
            <pc:docMk/>
            <pc:sldMk cId="2550003216" sldId="266"/>
            <ac:spMk id="4" creationId="{A784BA56-F8B9-4DB8-B00F-651FD98420BB}"/>
          </ac:spMkLst>
        </pc:spChg>
        <pc:spChg chg="add del mod">
          <ac:chgData name="Zhou, Wenjun" userId="ea29e788-ef6a-47bf-80ec-b3132423f2b9" providerId="ADAL" clId="{0A0AC5A3-3D5E-41CA-BBAD-ED514AD860FB}" dt="2021-02-17T21:51:50.036" v="1680"/>
          <ac:spMkLst>
            <pc:docMk/>
            <pc:sldMk cId="2550003216" sldId="266"/>
            <ac:spMk id="5" creationId="{51FD5C25-2EBE-42B9-BDDF-0AF64BDB1337}"/>
          </ac:spMkLst>
        </pc:spChg>
        <pc:spChg chg="add mod">
          <ac:chgData name="Zhou, Wenjun" userId="ea29e788-ef6a-47bf-80ec-b3132423f2b9" providerId="ADAL" clId="{0A0AC5A3-3D5E-41CA-BBAD-ED514AD860FB}" dt="2021-02-17T22:47:12.649" v="3324" actId="20577"/>
          <ac:spMkLst>
            <pc:docMk/>
            <pc:sldMk cId="2550003216" sldId="266"/>
            <ac:spMk id="6" creationId="{DF5769D5-41C8-4A27-88B2-1C18B2ED25E8}"/>
          </ac:spMkLst>
        </pc:spChg>
        <pc:graphicFrameChg chg="add mod modGraphic">
          <ac:chgData name="Zhou, Wenjun" userId="ea29e788-ef6a-47bf-80ec-b3132423f2b9" providerId="ADAL" clId="{0A0AC5A3-3D5E-41CA-BBAD-ED514AD860FB}" dt="2021-02-17T22:46:41.546" v="3315" actId="1036"/>
          <ac:graphicFrameMkLst>
            <pc:docMk/>
            <pc:sldMk cId="2550003216" sldId="266"/>
            <ac:graphicFrameMk id="2" creationId="{3396ADB4-2E6E-4638-85DA-A52E52B003A9}"/>
          </ac:graphicFrameMkLst>
        </pc:graphicFrameChg>
        <pc:graphicFrameChg chg="add mod modGraphic">
          <ac:chgData name="Zhou, Wenjun" userId="ea29e788-ef6a-47bf-80ec-b3132423f2b9" providerId="ADAL" clId="{0A0AC5A3-3D5E-41CA-BBAD-ED514AD860FB}" dt="2021-02-17T22:46:41.546" v="3315" actId="1036"/>
          <ac:graphicFrameMkLst>
            <pc:docMk/>
            <pc:sldMk cId="2550003216" sldId="266"/>
            <ac:graphicFrameMk id="3" creationId="{2C0EC9C5-6E09-4678-9748-68F72770455E}"/>
          </ac:graphicFrameMkLst>
        </pc:graphicFrameChg>
      </pc:sldChg>
      <pc:sldChg chg="addSp delSp modSp add del">
        <pc:chgData name="Zhou, Wenjun" userId="ea29e788-ef6a-47bf-80ec-b3132423f2b9" providerId="ADAL" clId="{0A0AC5A3-3D5E-41CA-BBAD-ED514AD860FB}" dt="2021-02-17T21:52:45.209" v="1732" actId="2696"/>
        <pc:sldMkLst>
          <pc:docMk/>
          <pc:sldMk cId="260877608" sldId="267"/>
        </pc:sldMkLst>
        <pc:graphicFrameChg chg="add del mod modGraphic">
          <ac:chgData name="Zhou, Wenjun" userId="ea29e788-ef6a-47bf-80ec-b3132423f2b9" providerId="ADAL" clId="{0A0AC5A3-3D5E-41CA-BBAD-ED514AD860FB}" dt="2021-02-17T21:46:55.927" v="1553"/>
          <ac:graphicFrameMkLst>
            <pc:docMk/>
            <pc:sldMk cId="260877608" sldId="267"/>
            <ac:graphicFrameMk id="2" creationId="{DCBD3BCD-FDFA-480E-98A5-AE98B233B576}"/>
          </ac:graphicFrameMkLst>
        </pc:graphicFrameChg>
      </pc:sldChg>
      <pc:sldChg chg="addSp delSp modSp add del">
        <pc:chgData name="Zhou, Wenjun" userId="ea29e788-ef6a-47bf-80ec-b3132423f2b9" providerId="ADAL" clId="{0A0AC5A3-3D5E-41CA-BBAD-ED514AD860FB}" dt="2021-02-17T22:34:53.984" v="2754" actId="2696"/>
        <pc:sldMkLst>
          <pc:docMk/>
          <pc:sldMk cId="3985321921" sldId="268"/>
        </pc:sldMkLst>
        <pc:graphicFrameChg chg="add del mod modGraphic">
          <ac:chgData name="Zhou, Wenjun" userId="ea29e788-ef6a-47bf-80ec-b3132423f2b9" providerId="ADAL" clId="{0A0AC5A3-3D5E-41CA-BBAD-ED514AD860FB}" dt="2021-02-17T22:33:33.032" v="2729"/>
          <ac:graphicFrameMkLst>
            <pc:docMk/>
            <pc:sldMk cId="3985321921" sldId="268"/>
            <ac:graphicFrameMk id="2" creationId="{2F47735D-7AAF-4B4C-9A8B-E6283B50D8C7}"/>
          </ac:graphicFrameMkLst>
        </pc:graphicFrameChg>
      </pc:sldChg>
      <pc:sldChg chg="addSp modSp add">
        <pc:chgData name="Zhou, Wenjun" userId="ea29e788-ef6a-47bf-80ec-b3132423f2b9" providerId="ADAL" clId="{0A0AC5A3-3D5E-41CA-BBAD-ED514AD860FB}" dt="2021-02-17T22:36:38.558" v="2900" actId="20577"/>
        <pc:sldMkLst>
          <pc:docMk/>
          <pc:sldMk cId="741970920" sldId="269"/>
        </pc:sldMkLst>
        <pc:graphicFrameChg chg="add mod modGraphic">
          <ac:chgData name="Zhou, Wenjun" userId="ea29e788-ef6a-47bf-80ec-b3132423f2b9" providerId="ADAL" clId="{0A0AC5A3-3D5E-41CA-BBAD-ED514AD860FB}" dt="2021-02-17T22:36:38.558" v="2900" actId="20577"/>
          <ac:graphicFrameMkLst>
            <pc:docMk/>
            <pc:sldMk cId="741970920" sldId="269"/>
            <ac:graphicFrameMk id="2" creationId="{8E199CCD-9F72-4A29-BB70-9A709ECF1ADB}"/>
          </ac:graphicFrameMkLst>
        </pc:graphicFrameChg>
      </pc:sldChg>
      <pc:sldChg chg="addSp modSp add">
        <pc:chgData name="Zhou, Wenjun" userId="ea29e788-ef6a-47bf-80ec-b3132423f2b9" providerId="ADAL" clId="{0A0AC5A3-3D5E-41CA-BBAD-ED514AD860FB}" dt="2021-02-17T22:37:38.684" v="2917" actId="14100"/>
        <pc:sldMkLst>
          <pc:docMk/>
          <pc:sldMk cId="4111990792" sldId="270"/>
        </pc:sldMkLst>
        <pc:graphicFrameChg chg="add mod modGraphic">
          <ac:chgData name="Zhou, Wenjun" userId="ea29e788-ef6a-47bf-80ec-b3132423f2b9" providerId="ADAL" clId="{0A0AC5A3-3D5E-41CA-BBAD-ED514AD860FB}" dt="2021-02-17T22:37:38.684" v="2917" actId="14100"/>
          <ac:graphicFrameMkLst>
            <pc:docMk/>
            <pc:sldMk cId="4111990792" sldId="270"/>
            <ac:graphicFrameMk id="2" creationId="{838FC574-53D8-46F9-85EB-5F55285E0E2A}"/>
          </ac:graphicFrameMkLst>
        </pc:graphicFrameChg>
      </pc:sldChg>
      <pc:sldChg chg="addSp modSp add">
        <pc:chgData name="Zhou, Wenjun" userId="ea29e788-ef6a-47bf-80ec-b3132423f2b9" providerId="ADAL" clId="{0A0AC5A3-3D5E-41CA-BBAD-ED514AD860FB}" dt="2021-02-17T22:40:06.354" v="2997" actId="1076"/>
        <pc:sldMkLst>
          <pc:docMk/>
          <pc:sldMk cId="3342857138" sldId="271"/>
        </pc:sldMkLst>
        <pc:graphicFrameChg chg="add mod modGraphic">
          <ac:chgData name="Zhou, Wenjun" userId="ea29e788-ef6a-47bf-80ec-b3132423f2b9" providerId="ADAL" clId="{0A0AC5A3-3D5E-41CA-BBAD-ED514AD860FB}" dt="2021-02-17T22:40:06.354" v="2997" actId="1076"/>
          <ac:graphicFrameMkLst>
            <pc:docMk/>
            <pc:sldMk cId="3342857138" sldId="271"/>
            <ac:graphicFrameMk id="2" creationId="{031F7D59-5B32-4AEC-A732-66A5D1568E3A}"/>
          </ac:graphicFrameMkLst>
        </pc:graphicFrameChg>
      </pc:sldChg>
      <pc:sldChg chg="addSp modSp add del">
        <pc:chgData name="Zhou, Wenjun" userId="ea29e788-ef6a-47bf-80ec-b3132423f2b9" providerId="ADAL" clId="{0A0AC5A3-3D5E-41CA-BBAD-ED514AD860FB}" dt="2021-02-17T22:41:01.740" v="3028" actId="2696"/>
        <pc:sldMkLst>
          <pc:docMk/>
          <pc:sldMk cId="1132285114" sldId="272"/>
        </pc:sldMkLst>
        <pc:graphicFrameChg chg="add mod modGraphic">
          <ac:chgData name="Zhou, Wenjun" userId="ea29e788-ef6a-47bf-80ec-b3132423f2b9" providerId="ADAL" clId="{0A0AC5A3-3D5E-41CA-BBAD-ED514AD860FB}" dt="2021-02-17T22:40:41.151" v="3027" actId="20577"/>
          <ac:graphicFrameMkLst>
            <pc:docMk/>
            <pc:sldMk cId="1132285114" sldId="272"/>
            <ac:graphicFrameMk id="2" creationId="{BC5BE673-76EF-4FB8-A341-4866E206F6FA}"/>
          </ac:graphicFrameMkLst>
        </pc:graphicFrameChg>
      </pc:sldChg>
      <pc:sldChg chg="addSp delSp modSp add">
        <pc:chgData name="Zhou, Wenjun" userId="ea29e788-ef6a-47bf-80ec-b3132423f2b9" providerId="ADAL" clId="{0A0AC5A3-3D5E-41CA-BBAD-ED514AD860FB}" dt="2021-02-17T22:51:36.703" v="3422" actId="20577"/>
        <pc:sldMkLst>
          <pc:docMk/>
          <pc:sldMk cId="3264376147" sldId="273"/>
        </pc:sldMkLst>
        <pc:spChg chg="del">
          <ac:chgData name="Zhou, Wenjun" userId="ea29e788-ef6a-47bf-80ec-b3132423f2b9" providerId="ADAL" clId="{0A0AC5A3-3D5E-41CA-BBAD-ED514AD860FB}" dt="2021-02-17T20:49:23.219" v="238"/>
          <ac:spMkLst>
            <pc:docMk/>
            <pc:sldMk cId="3264376147" sldId="273"/>
            <ac:spMk id="2" creationId="{5627BD6F-2362-4BC1-ACB9-E59F23123CD4}"/>
          </ac:spMkLst>
        </pc:spChg>
        <pc:spChg chg="add mod">
          <ac:chgData name="Zhou, Wenjun" userId="ea29e788-ef6a-47bf-80ec-b3132423f2b9" providerId="ADAL" clId="{0A0AC5A3-3D5E-41CA-BBAD-ED514AD860FB}" dt="2021-02-17T22:22:21.415" v="2468" actId="1076"/>
          <ac:spMkLst>
            <pc:docMk/>
            <pc:sldMk cId="3264376147" sldId="273"/>
            <ac:spMk id="2" creationId="{E834C65C-E5F8-4B54-B787-FB179399F900}"/>
          </ac:spMkLst>
        </pc:spChg>
        <pc:spChg chg="del">
          <ac:chgData name="Zhou, Wenjun" userId="ea29e788-ef6a-47bf-80ec-b3132423f2b9" providerId="ADAL" clId="{0A0AC5A3-3D5E-41CA-BBAD-ED514AD860FB}" dt="2021-02-17T20:49:23.219" v="238"/>
          <ac:spMkLst>
            <pc:docMk/>
            <pc:sldMk cId="3264376147" sldId="273"/>
            <ac:spMk id="3" creationId="{819E8953-5B89-43B0-8C2D-A55A979B5318}"/>
          </ac:spMkLst>
        </pc:spChg>
        <pc:spChg chg="add del mod">
          <ac:chgData name="Zhou, Wenjun" userId="ea29e788-ef6a-47bf-80ec-b3132423f2b9" providerId="ADAL" clId="{0A0AC5A3-3D5E-41CA-BBAD-ED514AD860FB}" dt="2021-02-17T22:22:39.467" v="2477"/>
          <ac:spMkLst>
            <pc:docMk/>
            <pc:sldMk cId="3264376147" sldId="273"/>
            <ac:spMk id="3" creationId="{FA149F0C-430E-43D0-90FF-85700225BEA5}"/>
          </ac:spMkLst>
        </pc:spChg>
        <pc:spChg chg="add del mod">
          <ac:chgData name="Zhou, Wenjun" userId="ea29e788-ef6a-47bf-80ec-b3132423f2b9" providerId="ADAL" clId="{0A0AC5A3-3D5E-41CA-BBAD-ED514AD860FB}" dt="2021-02-17T22:22:34.944" v="2476" actId="478"/>
          <ac:spMkLst>
            <pc:docMk/>
            <pc:sldMk cId="3264376147" sldId="273"/>
            <ac:spMk id="5" creationId="{96D10FAB-4D08-4137-88CD-4206B31E5A37}"/>
          </ac:spMkLst>
        </pc:spChg>
        <pc:spChg chg="add del">
          <ac:chgData name="Zhou, Wenjun" userId="ea29e788-ef6a-47bf-80ec-b3132423f2b9" providerId="ADAL" clId="{0A0AC5A3-3D5E-41CA-BBAD-ED514AD860FB}" dt="2021-02-17T20:49:59.747" v="244"/>
          <ac:spMkLst>
            <pc:docMk/>
            <pc:sldMk cId="3264376147" sldId="273"/>
            <ac:spMk id="5" creationId="{F1A4F946-9247-4099-BCEF-8E4E6C38E476}"/>
          </ac:spMkLst>
        </pc:spChg>
        <pc:spChg chg="add mod">
          <ac:chgData name="Zhou, Wenjun" userId="ea29e788-ef6a-47bf-80ec-b3132423f2b9" providerId="ADAL" clId="{0A0AC5A3-3D5E-41CA-BBAD-ED514AD860FB}" dt="2021-02-17T22:51:36.703" v="3422" actId="20577"/>
          <ac:spMkLst>
            <pc:docMk/>
            <pc:sldMk cId="3264376147" sldId="273"/>
            <ac:spMk id="6" creationId="{785B55A8-2C4A-4478-87C3-F417669A6A06}"/>
          </ac:spMkLst>
        </pc:spChg>
        <pc:graphicFrameChg chg="add del mod modGraphic">
          <ac:chgData name="Zhou, Wenjun" userId="ea29e788-ef6a-47bf-80ec-b3132423f2b9" providerId="ADAL" clId="{0A0AC5A3-3D5E-41CA-BBAD-ED514AD860FB}" dt="2021-02-17T22:22:32.333" v="2475" actId="1076"/>
          <ac:graphicFrameMkLst>
            <pc:docMk/>
            <pc:sldMk cId="3264376147" sldId="273"/>
            <ac:graphicFrameMk id="4" creationId="{1CE24B78-9392-432D-8A40-771539328B62}"/>
          </ac:graphicFrameMkLst>
        </pc:graphicFrameChg>
      </pc:sldChg>
      <pc:sldChg chg="addSp delSp modSp add">
        <pc:chgData name="Zhou, Wenjun" userId="ea29e788-ef6a-47bf-80ec-b3132423f2b9" providerId="ADAL" clId="{0A0AC5A3-3D5E-41CA-BBAD-ED514AD860FB}" dt="2021-02-17T22:51:42.134" v="3425" actId="20577"/>
        <pc:sldMkLst>
          <pc:docMk/>
          <pc:sldMk cId="2950225786" sldId="274"/>
        </pc:sldMkLst>
        <pc:spChg chg="add del mod">
          <ac:chgData name="Zhou, Wenjun" userId="ea29e788-ef6a-47bf-80ec-b3132423f2b9" providerId="ADAL" clId="{0A0AC5A3-3D5E-41CA-BBAD-ED514AD860FB}" dt="2021-02-17T22:30:01.280" v="2644"/>
          <ac:spMkLst>
            <pc:docMk/>
            <pc:sldMk cId="2950225786" sldId="274"/>
            <ac:spMk id="3" creationId="{90C69D6A-374D-4034-9C66-1743FA887F2D}"/>
          </ac:spMkLst>
        </pc:spChg>
        <pc:spChg chg="add del mod">
          <ac:chgData name="Zhou, Wenjun" userId="ea29e788-ef6a-47bf-80ec-b3132423f2b9" providerId="ADAL" clId="{0A0AC5A3-3D5E-41CA-BBAD-ED514AD860FB}" dt="2021-02-17T22:30:01.280" v="2644"/>
          <ac:spMkLst>
            <pc:docMk/>
            <pc:sldMk cId="2950225786" sldId="274"/>
            <ac:spMk id="4" creationId="{1D9FF427-85D4-4009-BFF1-5C15A6A94A24}"/>
          </ac:spMkLst>
        </pc:spChg>
        <pc:spChg chg="add mod">
          <ac:chgData name="Zhou, Wenjun" userId="ea29e788-ef6a-47bf-80ec-b3132423f2b9" providerId="ADAL" clId="{0A0AC5A3-3D5E-41CA-BBAD-ED514AD860FB}" dt="2021-02-17T22:51:42.134" v="3425" actId="20577"/>
          <ac:spMkLst>
            <pc:docMk/>
            <pc:sldMk cId="2950225786" sldId="274"/>
            <ac:spMk id="5" creationId="{BDC8CFF5-671E-40ED-8986-D2A6E49BC3B2}"/>
          </ac:spMkLst>
        </pc:spChg>
        <pc:spChg chg="add mod">
          <ac:chgData name="Zhou, Wenjun" userId="ea29e788-ef6a-47bf-80ec-b3132423f2b9" providerId="ADAL" clId="{0A0AC5A3-3D5E-41CA-BBAD-ED514AD860FB}" dt="2021-02-17T22:31:19.481" v="2687" actId="1076"/>
          <ac:spMkLst>
            <pc:docMk/>
            <pc:sldMk cId="2950225786" sldId="274"/>
            <ac:spMk id="6" creationId="{C1895BC1-3053-4E41-88C3-832686EFE621}"/>
          </ac:spMkLst>
        </pc:spChg>
        <pc:graphicFrameChg chg="add mod modGraphic">
          <ac:chgData name="Zhou, Wenjun" userId="ea29e788-ef6a-47bf-80ec-b3132423f2b9" providerId="ADAL" clId="{0A0AC5A3-3D5E-41CA-BBAD-ED514AD860FB}" dt="2021-02-17T22:30:54.377" v="2662" actId="404"/>
          <ac:graphicFrameMkLst>
            <pc:docMk/>
            <pc:sldMk cId="2950225786" sldId="274"/>
            <ac:graphicFrameMk id="2" creationId="{7603DB90-F190-4852-8BF4-0C8A426E9065}"/>
          </ac:graphicFrameMkLst>
        </pc:graphicFrameChg>
      </pc:sldChg>
      <pc:sldChg chg="addSp modSp add">
        <pc:chgData name="Zhou, Wenjun" userId="ea29e788-ef6a-47bf-80ec-b3132423f2b9" providerId="ADAL" clId="{0A0AC5A3-3D5E-41CA-BBAD-ED514AD860FB}" dt="2021-02-17T22:53:07.253" v="3442" actId="1076"/>
        <pc:sldMkLst>
          <pc:docMk/>
          <pc:sldMk cId="2421833388" sldId="275"/>
        </pc:sldMkLst>
        <pc:graphicFrameChg chg="add mod modGraphic">
          <ac:chgData name="Zhou, Wenjun" userId="ea29e788-ef6a-47bf-80ec-b3132423f2b9" providerId="ADAL" clId="{0A0AC5A3-3D5E-41CA-BBAD-ED514AD860FB}" dt="2021-02-17T22:53:07.253" v="3442" actId="1076"/>
          <ac:graphicFrameMkLst>
            <pc:docMk/>
            <pc:sldMk cId="2421833388" sldId="275"/>
            <ac:graphicFrameMk id="2" creationId="{8C6641BB-E234-4DFE-9820-861B8BE0CE1D}"/>
          </ac:graphicFrameMkLst>
        </pc:graphicFrameChg>
      </pc:sldChg>
      <pc:sldChg chg="addSp modSp add">
        <pc:chgData name="Zhou, Wenjun" userId="ea29e788-ef6a-47bf-80ec-b3132423f2b9" providerId="ADAL" clId="{0A0AC5A3-3D5E-41CA-BBAD-ED514AD860FB}" dt="2021-02-17T22:42:49.749" v="3130" actId="20577"/>
        <pc:sldMkLst>
          <pc:docMk/>
          <pc:sldMk cId="2724408651" sldId="276"/>
        </pc:sldMkLst>
        <pc:spChg chg="add mod">
          <ac:chgData name="Zhou, Wenjun" userId="ea29e788-ef6a-47bf-80ec-b3132423f2b9" providerId="ADAL" clId="{0A0AC5A3-3D5E-41CA-BBAD-ED514AD860FB}" dt="2021-02-17T22:42:49.749" v="3130" actId="20577"/>
          <ac:spMkLst>
            <pc:docMk/>
            <pc:sldMk cId="2724408651" sldId="276"/>
            <ac:spMk id="2" creationId="{64ABCCEB-BE9F-424F-A29D-ED405831111F}"/>
          </ac:spMkLst>
        </pc:spChg>
        <pc:spChg chg="add mod">
          <ac:chgData name="Zhou, Wenjun" userId="ea29e788-ef6a-47bf-80ec-b3132423f2b9" providerId="ADAL" clId="{0A0AC5A3-3D5E-41CA-BBAD-ED514AD860FB}" dt="2021-02-17T20:54:54.812" v="405"/>
          <ac:spMkLst>
            <pc:docMk/>
            <pc:sldMk cId="2724408651" sldId="276"/>
            <ac:spMk id="3" creationId="{CFCF2578-1008-4C76-82C8-633D202B2DAC}"/>
          </ac:spMkLst>
        </pc:spChg>
      </pc:sldChg>
      <pc:sldChg chg="addSp delSp modSp add">
        <pc:chgData name="Zhou, Wenjun" userId="ea29e788-ef6a-47bf-80ec-b3132423f2b9" providerId="ADAL" clId="{0A0AC5A3-3D5E-41CA-BBAD-ED514AD860FB}" dt="2021-02-17T21:49:39.239" v="1623"/>
        <pc:sldMkLst>
          <pc:docMk/>
          <pc:sldMk cId="2596221147" sldId="277"/>
        </pc:sldMkLst>
        <pc:spChg chg="del">
          <ac:chgData name="Zhou, Wenjun" userId="ea29e788-ef6a-47bf-80ec-b3132423f2b9" providerId="ADAL" clId="{0A0AC5A3-3D5E-41CA-BBAD-ED514AD860FB}" dt="2021-02-17T20:55:33.176" v="418"/>
          <ac:spMkLst>
            <pc:docMk/>
            <pc:sldMk cId="2596221147" sldId="277"/>
            <ac:spMk id="2" creationId="{0489B825-37BE-4FF5-93AA-48A0D4E8AA58}"/>
          </ac:spMkLst>
        </pc:spChg>
        <pc:spChg chg="del">
          <ac:chgData name="Zhou, Wenjun" userId="ea29e788-ef6a-47bf-80ec-b3132423f2b9" providerId="ADAL" clId="{0A0AC5A3-3D5E-41CA-BBAD-ED514AD860FB}" dt="2021-02-17T20:55:33.176" v="418"/>
          <ac:spMkLst>
            <pc:docMk/>
            <pc:sldMk cId="2596221147" sldId="277"/>
            <ac:spMk id="3" creationId="{1B222BBB-45C9-4C65-98BB-EE4DC8230275}"/>
          </ac:spMkLst>
        </pc:spChg>
        <pc:spChg chg="add del mod">
          <ac:chgData name="Zhou, Wenjun" userId="ea29e788-ef6a-47bf-80ec-b3132423f2b9" providerId="ADAL" clId="{0A0AC5A3-3D5E-41CA-BBAD-ED514AD860FB}" dt="2021-02-17T20:55:46.928" v="419"/>
          <ac:spMkLst>
            <pc:docMk/>
            <pc:sldMk cId="2596221147" sldId="277"/>
            <ac:spMk id="4" creationId="{5C78D5FB-7287-4BDC-A72B-E42C80032DAA}"/>
          </ac:spMkLst>
        </pc:spChg>
        <pc:spChg chg="add mod">
          <ac:chgData name="Zhou, Wenjun" userId="ea29e788-ef6a-47bf-80ec-b3132423f2b9" providerId="ADAL" clId="{0A0AC5A3-3D5E-41CA-BBAD-ED514AD860FB}" dt="2021-02-17T20:55:33.176" v="418"/>
          <ac:spMkLst>
            <pc:docMk/>
            <pc:sldMk cId="2596221147" sldId="277"/>
            <ac:spMk id="5" creationId="{6494F74F-111F-47B7-BB2E-08132C4720C4}"/>
          </ac:spMkLst>
        </pc:spChg>
        <pc:graphicFrameChg chg="mod">
          <ac:chgData name="Zhou, Wenjun" userId="ea29e788-ef6a-47bf-80ec-b3132423f2b9" providerId="ADAL" clId="{0A0AC5A3-3D5E-41CA-BBAD-ED514AD860FB}" dt="2021-02-17T21:49:39.239" v="1623"/>
          <ac:graphicFrameMkLst>
            <pc:docMk/>
            <pc:sldMk cId="2596221147" sldId="277"/>
            <ac:graphicFrameMk id="6" creationId="{69F4E8DF-4F2B-4846-9C08-E99938463CAF}"/>
          </ac:graphicFrameMkLst>
        </pc:graphicFrameChg>
      </pc:sldChg>
      <pc:sldChg chg="addSp modSp add">
        <pc:chgData name="Zhou, Wenjun" userId="ea29e788-ef6a-47bf-80ec-b3132423f2b9" providerId="ADAL" clId="{0A0AC5A3-3D5E-41CA-BBAD-ED514AD860FB}" dt="2021-02-17T21:49:39.239" v="1623"/>
        <pc:sldMkLst>
          <pc:docMk/>
          <pc:sldMk cId="117030401" sldId="278"/>
        </pc:sldMkLst>
        <pc:graphicFrameChg chg="add mod">
          <ac:chgData name="Zhou, Wenjun" userId="ea29e788-ef6a-47bf-80ec-b3132423f2b9" providerId="ADAL" clId="{0A0AC5A3-3D5E-41CA-BBAD-ED514AD860FB}" dt="2021-02-17T21:49:39.239" v="1623"/>
          <ac:graphicFrameMkLst>
            <pc:docMk/>
            <pc:sldMk cId="117030401" sldId="278"/>
            <ac:graphicFrameMk id="2" creationId="{6B1DBC8B-E009-41EF-BFDD-94215AD778BC}"/>
          </ac:graphicFrameMkLst>
        </pc:graphicFrameChg>
      </pc:sldChg>
      <pc:sldChg chg="addSp modSp add">
        <pc:chgData name="Zhou, Wenjun" userId="ea29e788-ef6a-47bf-80ec-b3132423f2b9" providerId="ADAL" clId="{0A0AC5A3-3D5E-41CA-BBAD-ED514AD860FB}" dt="2021-02-17T20:56:33.649" v="434"/>
        <pc:sldMkLst>
          <pc:docMk/>
          <pc:sldMk cId="3105707200" sldId="279"/>
        </pc:sldMkLst>
        <pc:spChg chg="add mod">
          <ac:chgData name="Zhou, Wenjun" userId="ea29e788-ef6a-47bf-80ec-b3132423f2b9" providerId="ADAL" clId="{0A0AC5A3-3D5E-41CA-BBAD-ED514AD860FB}" dt="2021-02-17T20:56:30.163" v="433" actId="20577"/>
          <ac:spMkLst>
            <pc:docMk/>
            <pc:sldMk cId="3105707200" sldId="279"/>
            <ac:spMk id="2" creationId="{F2112487-917F-40D0-9831-950F0D7096EF}"/>
          </ac:spMkLst>
        </pc:spChg>
        <pc:spChg chg="add mod">
          <ac:chgData name="Zhou, Wenjun" userId="ea29e788-ef6a-47bf-80ec-b3132423f2b9" providerId="ADAL" clId="{0A0AC5A3-3D5E-41CA-BBAD-ED514AD860FB}" dt="2021-02-17T20:56:33.649" v="434"/>
          <ac:spMkLst>
            <pc:docMk/>
            <pc:sldMk cId="3105707200" sldId="279"/>
            <ac:spMk id="3" creationId="{0C4B48A2-6B05-4B1A-B839-1083DCF2243F}"/>
          </ac:spMkLst>
        </pc:spChg>
      </pc:sldChg>
      <pc:sldChg chg="addSp delSp modSp add">
        <pc:chgData name="Zhou, Wenjun" userId="ea29e788-ef6a-47bf-80ec-b3132423f2b9" providerId="ADAL" clId="{0A0AC5A3-3D5E-41CA-BBAD-ED514AD860FB}" dt="2021-02-17T20:57:17.752" v="449" actId="20577"/>
        <pc:sldMkLst>
          <pc:docMk/>
          <pc:sldMk cId="3334235903" sldId="280"/>
        </pc:sldMkLst>
        <pc:spChg chg="del">
          <ac:chgData name="Zhou, Wenjun" userId="ea29e788-ef6a-47bf-80ec-b3132423f2b9" providerId="ADAL" clId="{0A0AC5A3-3D5E-41CA-BBAD-ED514AD860FB}" dt="2021-02-17T20:56:58.261" v="436"/>
          <ac:spMkLst>
            <pc:docMk/>
            <pc:sldMk cId="3334235903" sldId="280"/>
            <ac:spMk id="2" creationId="{212A76AC-5A6A-4E76-8815-11F88DC2B2E2}"/>
          </ac:spMkLst>
        </pc:spChg>
        <pc:spChg chg="del">
          <ac:chgData name="Zhou, Wenjun" userId="ea29e788-ef6a-47bf-80ec-b3132423f2b9" providerId="ADAL" clId="{0A0AC5A3-3D5E-41CA-BBAD-ED514AD860FB}" dt="2021-02-17T20:56:58.261" v="436"/>
          <ac:spMkLst>
            <pc:docMk/>
            <pc:sldMk cId="3334235903" sldId="280"/>
            <ac:spMk id="3" creationId="{26647CA4-ABBB-40A0-AC9E-E49F0E41E22E}"/>
          </ac:spMkLst>
        </pc:spChg>
        <pc:spChg chg="add mod">
          <ac:chgData name="Zhou, Wenjun" userId="ea29e788-ef6a-47bf-80ec-b3132423f2b9" providerId="ADAL" clId="{0A0AC5A3-3D5E-41CA-BBAD-ED514AD860FB}" dt="2021-02-17T20:57:17.752" v="449" actId="20577"/>
          <ac:spMkLst>
            <pc:docMk/>
            <pc:sldMk cId="3334235903" sldId="280"/>
            <ac:spMk id="4" creationId="{D5C39D7B-091A-441C-AB43-C2B2BA9BCF9E}"/>
          </ac:spMkLst>
        </pc:spChg>
        <pc:spChg chg="add mod">
          <ac:chgData name="Zhou, Wenjun" userId="ea29e788-ef6a-47bf-80ec-b3132423f2b9" providerId="ADAL" clId="{0A0AC5A3-3D5E-41CA-BBAD-ED514AD860FB}" dt="2021-02-17T20:57:13.270" v="440" actId="27636"/>
          <ac:spMkLst>
            <pc:docMk/>
            <pc:sldMk cId="3334235903" sldId="280"/>
            <ac:spMk id="5" creationId="{997EC21F-B2C9-4BE9-8E51-DD1088E428E4}"/>
          </ac:spMkLst>
        </pc:spChg>
      </pc:sldChg>
      <pc:sldChg chg="addSp delSp modSp add">
        <pc:chgData name="Zhou, Wenjun" userId="ea29e788-ef6a-47bf-80ec-b3132423f2b9" providerId="ADAL" clId="{0A0AC5A3-3D5E-41CA-BBAD-ED514AD860FB}" dt="2021-02-17T21:49:39.239" v="1623"/>
        <pc:sldMkLst>
          <pc:docMk/>
          <pc:sldMk cId="3727197403" sldId="281"/>
        </pc:sldMkLst>
        <pc:spChg chg="del">
          <ac:chgData name="Zhou, Wenjun" userId="ea29e788-ef6a-47bf-80ec-b3132423f2b9" providerId="ADAL" clId="{0A0AC5A3-3D5E-41CA-BBAD-ED514AD860FB}" dt="2021-02-17T20:57:39.352" v="451"/>
          <ac:spMkLst>
            <pc:docMk/>
            <pc:sldMk cId="3727197403" sldId="281"/>
            <ac:spMk id="2" creationId="{7FE03ED6-FA0D-4966-BC3B-13C3A43EB77B}"/>
          </ac:spMkLst>
        </pc:spChg>
        <pc:spChg chg="del">
          <ac:chgData name="Zhou, Wenjun" userId="ea29e788-ef6a-47bf-80ec-b3132423f2b9" providerId="ADAL" clId="{0A0AC5A3-3D5E-41CA-BBAD-ED514AD860FB}" dt="2021-02-17T20:57:39.352" v="451"/>
          <ac:spMkLst>
            <pc:docMk/>
            <pc:sldMk cId="3727197403" sldId="281"/>
            <ac:spMk id="3" creationId="{B2C9A087-BC60-457E-B2B1-0E97CD21E9E7}"/>
          </ac:spMkLst>
        </pc:spChg>
        <pc:graphicFrameChg chg="add mod modGraphic">
          <ac:chgData name="Zhou, Wenjun" userId="ea29e788-ef6a-47bf-80ec-b3132423f2b9" providerId="ADAL" clId="{0A0AC5A3-3D5E-41CA-BBAD-ED514AD860FB}" dt="2021-02-17T21:49:39.239" v="1623"/>
          <ac:graphicFrameMkLst>
            <pc:docMk/>
            <pc:sldMk cId="3727197403" sldId="281"/>
            <ac:graphicFrameMk id="4" creationId="{CBBE1035-13E9-4C8F-99C4-678091E74768}"/>
          </ac:graphicFrameMkLst>
        </pc:graphicFrameChg>
      </pc:sldChg>
      <pc:sldChg chg="addSp modSp add">
        <pc:chgData name="Zhou, Wenjun" userId="ea29e788-ef6a-47bf-80ec-b3132423f2b9" providerId="ADAL" clId="{0A0AC5A3-3D5E-41CA-BBAD-ED514AD860FB}" dt="2021-02-17T21:49:39.239" v="1623"/>
        <pc:sldMkLst>
          <pc:docMk/>
          <pc:sldMk cId="1177386674" sldId="282"/>
        </pc:sldMkLst>
        <pc:graphicFrameChg chg="add mod modGraphic">
          <ac:chgData name="Zhou, Wenjun" userId="ea29e788-ef6a-47bf-80ec-b3132423f2b9" providerId="ADAL" clId="{0A0AC5A3-3D5E-41CA-BBAD-ED514AD860FB}" dt="2021-02-17T21:49:39.239" v="1623"/>
          <ac:graphicFrameMkLst>
            <pc:docMk/>
            <pc:sldMk cId="1177386674" sldId="282"/>
            <ac:graphicFrameMk id="2" creationId="{ACFD08CF-1B50-4913-BADF-B171B0373816}"/>
          </ac:graphicFrameMkLst>
        </pc:graphicFrameChg>
      </pc:sldChg>
      <pc:sldChg chg="addSp modSp add">
        <pc:chgData name="Zhou, Wenjun" userId="ea29e788-ef6a-47bf-80ec-b3132423f2b9" providerId="ADAL" clId="{0A0AC5A3-3D5E-41CA-BBAD-ED514AD860FB}" dt="2021-02-17T21:49:39.239" v="1623"/>
        <pc:sldMkLst>
          <pc:docMk/>
          <pc:sldMk cId="236347145" sldId="283"/>
        </pc:sldMkLst>
        <pc:graphicFrameChg chg="add mod modGraphic">
          <ac:chgData name="Zhou, Wenjun" userId="ea29e788-ef6a-47bf-80ec-b3132423f2b9" providerId="ADAL" clId="{0A0AC5A3-3D5E-41CA-BBAD-ED514AD860FB}" dt="2021-02-17T21:49:39.239" v="1623"/>
          <ac:graphicFrameMkLst>
            <pc:docMk/>
            <pc:sldMk cId="236347145" sldId="283"/>
            <ac:graphicFrameMk id="2" creationId="{3B4B273A-9BB9-4561-B947-4D53D8095AEE}"/>
          </ac:graphicFrameMkLst>
        </pc:graphicFrameChg>
      </pc:sldChg>
      <pc:sldChg chg="addSp modSp add">
        <pc:chgData name="Zhou, Wenjun" userId="ea29e788-ef6a-47bf-80ec-b3132423f2b9" providerId="ADAL" clId="{0A0AC5A3-3D5E-41CA-BBAD-ED514AD860FB}" dt="2021-02-17T21:49:39.239" v="1623"/>
        <pc:sldMkLst>
          <pc:docMk/>
          <pc:sldMk cId="2286429355" sldId="284"/>
        </pc:sldMkLst>
        <pc:graphicFrameChg chg="add mod modGraphic">
          <ac:chgData name="Zhou, Wenjun" userId="ea29e788-ef6a-47bf-80ec-b3132423f2b9" providerId="ADAL" clId="{0A0AC5A3-3D5E-41CA-BBAD-ED514AD860FB}" dt="2021-02-17T21:49:39.239" v="1623"/>
          <ac:graphicFrameMkLst>
            <pc:docMk/>
            <pc:sldMk cId="2286429355" sldId="284"/>
            <ac:graphicFrameMk id="2" creationId="{98E0C187-C7D9-4A7A-9A49-9859017C416E}"/>
          </ac:graphicFrameMkLst>
        </pc:graphicFrameChg>
      </pc:sldChg>
      <pc:sldChg chg="addSp modSp add">
        <pc:chgData name="Zhou, Wenjun" userId="ea29e788-ef6a-47bf-80ec-b3132423f2b9" providerId="ADAL" clId="{0A0AC5A3-3D5E-41CA-BBAD-ED514AD860FB}" dt="2021-02-17T21:49:39.239" v="1623"/>
        <pc:sldMkLst>
          <pc:docMk/>
          <pc:sldMk cId="903635966" sldId="285"/>
        </pc:sldMkLst>
        <pc:graphicFrameChg chg="add mod modGraphic">
          <ac:chgData name="Zhou, Wenjun" userId="ea29e788-ef6a-47bf-80ec-b3132423f2b9" providerId="ADAL" clId="{0A0AC5A3-3D5E-41CA-BBAD-ED514AD860FB}" dt="2021-02-17T21:49:39.239" v="1623"/>
          <ac:graphicFrameMkLst>
            <pc:docMk/>
            <pc:sldMk cId="903635966" sldId="285"/>
            <ac:graphicFrameMk id="2" creationId="{3DEEDF73-13C8-40E3-83F4-06A2E2D7EBDA}"/>
          </ac:graphicFrameMkLst>
        </pc:graphicFrameChg>
      </pc:sldChg>
      <pc:sldChg chg="modSp add ord">
        <pc:chgData name="Zhou, Wenjun" userId="ea29e788-ef6a-47bf-80ec-b3132423f2b9" providerId="ADAL" clId="{0A0AC5A3-3D5E-41CA-BBAD-ED514AD860FB}" dt="2021-02-17T21:15:50.603" v="830" actId="20577"/>
        <pc:sldMkLst>
          <pc:docMk/>
          <pc:sldMk cId="2275682292" sldId="286"/>
        </pc:sldMkLst>
        <pc:spChg chg="mod">
          <ac:chgData name="Zhou, Wenjun" userId="ea29e788-ef6a-47bf-80ec-b3132423f2b9" providerId="ADAL" clId="{0A0AC5A3-3D5E-41CA-BBAD-ED514AD860FB}" dt="2021-02-17T21:14:58.588" v="806" actId="6549"/>
          <ac:spMkLst>
            <pc:docMk/>
            <pc:sldMk cId="2275682292" sldId="286"/>
            <ac:spMk id="2" creationId="{04DA4D67-E254-45B6-89F4-6A861558A985}"/>
          </ac:spMkLst>
        </pc:spChg>
        <pc:spChg chg="mod">
          <ac:chgData name="Zhou, Wenjun" userId="ea29e788-ef6a-47bf-80ec-b3132423f2b9" providerId="ADAL" clId="{0A0AC5A3-3D5E-41CA-BBAD-ED514AD860FB}" dt="2021-02-17T21:15:50.603" v="830" actId="20577"/>
          <ac:spMkLst>
            <pc:docMk/>
            <pc:sldMk cId="2275682292" sldId="286"/>
            <ac:spMk id="3" creationId="{38CF3FCB-0319-48F8-ABBF-C8F3499A7B9B}"/>
          </ac:spMkLst>
        </pc:spChg>
      </pc:sldChg>
      <pc:sldChg chg="addSp delSp modSp add">
        <pc:chgData name="Zhou, Wenjun" userId="ea29e788-ef6a-47bf-80ec-b3132423f2b9" providerId="ADAL" clId="{0A0AC5A3-3D5E-41CA-BBAD-ED514AD860FB}" dt="2021-02-17T22:53:34.462" v="3443" actId="20577"/>
        <pc:sldMkLst>
          <pc:docMk/>
          <pc:sldMk cId="2910873959" sldId="287"/>
        </pc:sldMkLst>
        <pc:spChg chg="add del mod">
          <ac:chgData name="Zhou, Wenjun" userId="ea29e788-ef6a-47bf-80ec-b3132423f2b9" providerId="ADAL" clId="{0A0AC5A3-3D5E-41CA-BBAD-ED514AD860FB}" dt="2021-02-17T21:18:47.248" v="843"/>
          <ac:spMkLst>
            <pc:docMk/>
            <pc:sldMk cId="2910873959" sldId="287"/>
            <ac:spMk id="2" creationId="{6E359252-B093-4C6B-854E-FB715FE5C286}"/>
          </ac:spMkLst>
        </pc:spChg>
        <pc:spChg chg="add del mod">
          <ac:chgData name="Zhou, Wenjun" userId="ea29e788-ef6a-47bf-80ec-b3132423f2b9" providerId="ADAL" clId="{0A0AC5A3-3D5E-41CA-BBAD-ED514AD860FB}" dt="2021-02-17T21:18:47.248" v="843"/>
          <ac:spMkLst>
            <pc:docMk/>
            <pc:sldMk cId="2910873959" sldId="287"/>
            <ac:spMk id="3" creationId="{4C1510B4-B81D-495D-A508-1E7D15D30646}"/>
          </ac:spMkLst>
        </pc:spChg>
        <pc:graphicFrameChg chg="add mod modGraphic">
          <ac:chgData name="Zhou, Wenjun" userId="ea29e788-ef6a-47bf-80ec-b3132423f2b9" providerId="ADAL" clId="{0A0AC5A3-3D5E-41CA-BBAD-ED514AD860FB}" dt="2021-02-17T22:53:34.462" v="3443" actId="20577"/>
          <ac:graphicFrameMkLst>
            <pc:docMk/>
            <pc:sldMk cId="2910873959" sldId="287"/>
            <ac:graphicFrameMk id="4" creationId="{6FAD25FA-99EE-40A8-8AFB-A598B9BE37E7}"/>
          </ac:graphicFrameMkLst>
        </pc:graphicFrameChg>
      </pc:sldChg>
      <pc:sldChg chg="addSp modSp add">
        <pc:chgData name="Zhou, Wenjun" userId="ea29e788-ef6a-47bf-80ec-b3132423f2b9" providerId="ADAL" clId="{0A0AC5A3-3D5E-41CA-BBAD-ED514AD860FB}" dt="2021-02-17T21:49:39.239" v="1623"/>
        <pc:sldMkLst>
          <pc:docMk/>
          <pc:sldMk cId="1251561650" sldId="288"/>
        </pc:sldMkLst>
        <pc:graphicFrameChg chg="add mod modGraphic">
          <ac:chgData name="Zhou, Wenjun" userId="ea29e788-ef6a-47bf-80ec-b3132423f2b9" providerId="ADAL" clId="{0A0AC5A3-3D5E-41CA-BBAD-ED514AD860FB}" dt="2021-02-17T21:49:39.239" v="1623"/>
          <ac:graphicFrameMkLst>
            <pc:docMk/>
            <pc:sldMk cId="1251561650" sldId="288"/>
            <ac:graphicFrameMk id="2" creationId="{A169E6D9-5063-4486-A964-4E3C187AC8A0}"/>
          </ac:graphicFrameMkLst>
        </pc:graphicFrameChg>
      </pc:sldChg>
      <pc:sldChg chg="addSp modSp add">
        <pc:chgData name="Zhou, Wenjun" userId="ea29e788-ef6a-47bf-80ec-b3132423f2b9" providerId="ADAL" clId="{0A0AC5A3-3D5E-41CA-BBAD-ED514AD860FB}" dt="2021-02-17T22:54:30.916" v="3496" actId="20577"/>
        <pc:sldMkLst>
          <pc:docMk/>
          <pc:sldMk cId="2691236791" sldId="289"/>
        </pc:sldMkLst>
        <pc:graphicFrameChg chg="add mod modGraphic">
          <ac:chgData name="Zhou, Wenjun" userId="ea29e788-ef6a-47bf-80ec-b3132423f2b9" providerId="ADAL" clId="{0A0AC5A3-3D5E-41CA-BBAD-ED514AD860FB}" dt="2021-02-17T22:54:30.916" v="3496" actId="20577"/>
          <ac:graphicFrameMkLst>
            <pc:docMk/>
            <pc:sldMk cId="2691236791" sldId="289"/>
            <ac:graphicFrameMk id="2" creationId="{BE796C16-19CD-4B61-B513-B755BFC3FBF3}"/>
          </ac:graphicFrameMkLst>
        </pc:graphicFrameChg>
      </pc:sldChg>
      <pc:sldChg chg="addSp modSp add">
        <pc:chgData name="Zhou, Wenjun" userId="ea29e788-ef6a-47bf-80ec-b3132423f2b9" providerId="ADAL" clId="{0A0AC5A3-3D5E-41CA-BBAD-ED514AD860FB}" dt="2021-02-17T23:00:25.441" v="3834" actId="1076"/>
        <pc:sldMkLst>
          <pc:docMk/>
          <pc:sldMk cId="586641160" sldId="290"/>
        </pc:sldMkLst>
        <pc:graphicFrameChg chg="add mod modGraphic">
          <ac:chgData name="Zhou, Wenjun" userId="ea29e788-ef6a-47bf-80ec-b3132423f2b9" providerId="ADAL" clId="{0A0AC5A3-3D5E-41CA-BBAD-ED514AD860FB}" dt="2021-02-17T23:00:05.914" v="3832" actId="14100"/>
          <ac:graphicFrameMkLst>
            <pc:docMk/>
            <pc:sldMk cId="586641160" sldId="290"/>
            <ac:graphicFrameMk id="2" creationId="{CF19B040-E774-450A-B797-FA245D5E4EA2}"/>
          </ac:graphicFrameMkLst>
        </pc:graphicFrameChg>
        <pc:graphicFrameChg chg="add mod modGraphic">
          <ac:chgData name="Zhou, Wenjun" userId="ea29e788-ef6a-47bf-80ec-b3132423f2b9" providerId="ADAL" clId="{0A0AC5A3-3D5E-41CA-BBAD-ED514AD860FB}" dt="2021-02-17T23:00:25.441" v="3834" actId="1076"/>
          <ac:graphicFrameMkLst>
            <pc:docMk/>
            <pc:sldMk cId="586641160" sldId="290"/>
            <ac:graphicFrameMk id="3" creationId="{2F11C447-200F-4EE4-B6A6-DA5EE96357BE}"/>
          </ac:graphicFrameMkLst>
        </pc:graphicFrameChg>
      </pc:sldChg>
      <pc:sldChg chg="addSp delSp modSp add del">
        <pc:chgData name="Zhou, Wenjun" userId="ea29e788-ef6a-47bf-80ec-b3132423f2b9" providerId="ADAL" clId="{0A0AC5A3-3D5E-41CA-BBAD-ED514AD860FB}" dt="2021-02-17T23:00:33.452" v="3835" actId="2696"/>
        <pc:sldMkLst>
          <pc:docMk/>
          <pc:sldMk cId="3799990226" sldId="291"/>
        </pc:sldMkLst>
        <pc:graphicFrameChg chg="add del mod modGraphic">
          <ac:chgData name="Zhou, Wenjun" userId="ea29e788-ef6a-47bf-80ec-b3132423f2b9" providerId="ADAL" clId="{0A0AC5A3-3D5E-41CA-BBAD-ED514AD860FB}" dt="2021-02-17T22:57:55.996" v="3683"/>
          <ac:graphicFrameMkLst>
            <pc:docMk/>
            <pc:sldMk cId="3799990226" sldId="291"/>
            <ac:graphicFrameMk id="2" creationId="{081448C2-7E7E-4813-AD1E-838CFE607FAA}"/>
          </ac:graphicFrameMkLst>
        </pc:graphicFrameChg>
      </pc:sldChg>
      <pc:sldChg chg="addSp modSp add">
        <pc:chgData name="Zhou, Wenjun" userId="ea29e788-ef6a-47bf-80ec-b3132423f2b9" providerId="ADAL" clId="{0A0AC5A3-3D5E-41CA-BBAD-ED514AD860FB}" dt="2021-02-17T21:49:39.239" v="1623"/>
        <pc:sldMkLst>
          <pc:docMk/>
          <pc:sldMk cId="542080160" sldId="292"/>
        </pc:sldMkLst>
        <pc:graphicFrameChg chg="add mod modGraphic">
          <ac:chgData name="Zhou, Wenjun" userId="ea29e788-ef6a-47bf-80ec-b3132423f2b9" providerId="ADAL" clId="{0A0AC5A3-3D5E-41CA-BBAD-ED514AD860FB}" dt="2021-02-17T21:49:39.239" v="1623"/>
          <ac:graphicFrameMkLst>
            <pc:docMk/>
            <pc:sldMk cId="542080160" sldId="292"/>
            <ac:graphicFrameMk id="2" creationId="{AB409170-9863-49AF-8896-0F313E331E5B}"/>
          </ac:graphicFrameMkLst>
        </pc:graphicFrameChg>
      </pc:sldChg>
      <pc:sldChg chg="addSp modSp add">
        <pc:chgData name="Zhou, Wenjun" userId="ea29e788-ef6a-47bf-80ec-b3132423f2b9" providerId="ADAL" clId="{0A0AC5A3-3D5E-41CA-BBAD-ED514AD860FB}" dt="2021-02-17T21:49:39.239" v="1623"/>
        <pc:sldMkLst>
          <pc:docMk/>
          <pc:sldMk cId="1867584161" sldId="293"/>
        </pc:sldMkLst>
        <pc:graphicFrameChg chg="add mod modGraphic">
          <ac:chgData name="Zhou, Wenjun" userId="ea29e788-ef6a-47bf-80ec-b3132423f2b9" providerId="ADAL" clId="{0A0AC5A3-3D5E-41CA-BBAD-ED514AD860FB}" dt="2021-02-17T21:49:39.239" v="1623"/>
          <ac:graphicFrameMkLst>
            <pc:docMk/>
            <pc:sldMk cId="1867584161" sldId="293"/>
            <ac:graphicFrameMk id="2" creationId="{A7292072-ECE5-46A8-86FE-420420411AB8}"/>
          </ac:graphicFrameMkLst>
        </pc:graphicFrameChg>
      </pc:sldChg>
      <pc:sldChg chg="delSp modSp add del">
        <pc:chgData name="Zhou, Wenjun" userId="ea29e788-ef6a-47bf-80ec-b3132423f2b9" providerId="ADAL" clId="{0A0AC5A3-3D5E-41CA-BBAD-ED514AD860FB}" dt="2021-02-17T22:13:17.849" v="2342" actId="2696"/>
        <pc:sldMkLst>
          <pc:docMk/>
          <pc:sldMk cId="2085253232" sldId="294"/>
        </pc:sldMkLst>
        <pc:graphicFrameChg chg="del mod modGraphic">
          <ac:chgData name="Zhou, Wenjun" userId="ea29e788-ef6a-47bf-80ec-b3132423f2b9" providerId="ADAL" clId="{0A0AC5A3-3D5E-41CA-BBAD-ED514AD860FB}" dt="2021-02-17T22:13:11.766" v="2339"/>
          <ac:graphicFrameMkLst>
            <pc:docMk/>
            <pc:sldMk cId="2085253232" sldId="294"/>
            <ac:graphicFrameMk id="4" creationId="{B6968BC3-9892-48BB-A80D-2C643869BED8}"/>
          </ac:graphicFrameMkLst>
        </pc:graphicFrameChg>
      </pc:sldChg>
      <pc:sldChg chg="addSp delSp modSp add">
        <pc:chgData name="Zhou, Wenjun" userId="ea29e788-ef6a-47bf-80ec-b3132423f2b9" providerId="ADAL" clId="{0A0AC5A3-3D5E-41CA-BBAD-ED514AD860FB}" dt="2021-02-17T22:26:14.576" v="2570" actId="20577"/>
        <pc:sldMkLst>
          <pc:docMk/>
          <pc:sldMk cId="3298091330" sldId="294"/>
        </pc:sldMkLst>
        <pc:spChg chg="del">
          <ac:chgData name="Zhou, Wenjun" userId="ea29e788-ef6a-47bf-80ec-b3132423f2b9" providerId="ADAL" clId="{0A0AC5A3-3D5E-41CA-BBAD-ED514AD860FB}" dt="2021-02-17T22:25:53.509" v="2550"/>
          <ac:spMkLst>
            <pc:docMk/>
            <pc:sldMk cId="3298091330" sldId="294"/>
            <ac:spMk id="2" creationId="{AAD8CBB2-889A-44F1-ADF6-CC958FA6858E}"/>
          </ac:spMkLst>
        </pc:spChg>
        <pc:spChg chg="del">
          <ac:chgData name="Zhou, Wenjun" userId="ea29e788-ef6a-47bf-80ec-b3132423f2b9" providerId="ADAL" clId="{0A0AC5A3-3D5E-41CA-BBAD-ED514AD860FB}" dt="2021-02-17T22:25:53.509" v="2550"/>
          <ac:spMkLst>
            <pc:docMk/>
            <pc:sldMk cId="3298091330" sldId="294"/>
            <ac:spMk id="3" creationId="{A7041B23-605D-433B-8EAA-07206B91CF11}"/>
          </ac:spMkLst>
        </pc:spChg>
        <pc:spChg chg="add mod">
          <ac:chgData name="Zhou, Wenjun" userId="ea29e788-ef6a-47bf-80ec-b3132423f2b9" providerId="ADAL" clId="{0A0AC5A3-3D5E-41CA-BBAD-ED514AD860FB}" dt="2021-02-17T22:26:14.576" v="2570" actId="20577"/>
          <ac:spMkLst>
            <pc:docMk/>
            <pc:sldMk cId="3298091330" sldId="294"/>
            <ac:spMk id="4" creationId="{A3A55AFC-5C67-42A1-ACB2-154280241154}"/>
          </ac:spMkLst>
        </pc:spChg>
        <pc:spChg chg="add mod">
          <ac:chgData name="Zhou, Wenjun" userId="ea29e788-ef6a-47bf-80ec-b3132423f2b9" providerId="ADAL" clId="{0A0AC5A3-3D5E-41CA-BBAD-ED514AD860FB}" dt="2021-02-17T22:25:53.509" v="2550"/>
          <ac:spMkLst>
            <pc:docMk/>
            <pc:sldMk cId="3298091330" sldId="294"/>
            <ac:spMk id="5" creationId="{4EE24586-221A-42B1-A5D7-9B82B46638AE}"/>
          </ac:spMkLst>
        </pc:spChg>
      </pc:sldChg>
      <pc:sldChg chg="addSp delSp modSp add ord">
        <pc:chgData name="Zhou, Wenjun" userId="ea29e788-ef6a-47bf-80ec-b3132423f2b9" providerId="ADAL" clId="{0A0AC5A3-3D5E-41CA-BBAD-ED514AD860FB}" dt="2021-02-17T22:34:52.100" v="2753" actId="1076"/>
        <pc:sldMkLst>
          <pc:docMk/>
          <pc:sldMk cId="2122287364" sldId="295"/>
        </pc:sldMkLst>
        <pc:spChg chg="add mod">
          <ac:chgData name="Zhou, Wenjun" userId="ea29e788-ef6a-47bf-80ec-b3132423f2b9" providerId="ADAL" clId="{0A0AC5A3-3D5E-41CA-BBAD-ED514AD860FB}" dt="2021-02-17T22:33:23.644" v="2728" actId="20577"/>
          <ac:spMkLst>
            <pc:docMk/>
            <pc:sldMk cId="2122287364" sldId="295"/>
            <ac:spMk id="2" creationId="{0191DF96-06F7-408D-A232-C14A8ADB8243}"/>
          </ac:spMkLst>
        </pc:spChg>
        <pc:spChg chg="add del mod">
          <ac:chgData name="Zhou, Wenjun" userId="ea29e788-ef6a-47bf-80ec-b3132423f2b9" providerId="ADAL" clId="{0A0AC5A3-3D5E-41CA-BBAD-ED514AD860FB}" dt="2021-02-17T22:33:39.489" v="2731"/>
          <ac:spMkLst>
            <pc:docMk/>
            <pc:sldMk cId="2122287364" sldId="295"/>
            <ac:spMk id="3" creationId="{89949329-CF62-409D-B5FA-97427420BE66}"/>
          </ac:spMkLst>
        </pc:spChg>
        <pc:spChg chg="add mod">
          <ac:chgData name="Zhou, Wenjun" userId="ea29e788-ef6a-47bf-80ec-b3132423f2b9" providerId="ADAL" clId="{0A0AC5A3-3D5E-41CA-BBAD-ED514AD860FB}" dt="2021-02-17T22:34:52.100" v="2753" actId="1076"/>
          <ac:spMkLst>
            <pc:docMk/>
            <pc:sldMk cId="2122287364" sldId="295"/>
            <ac:spMk id="5" creationId="{77010AB1-DD57-4FE3-A631-D50A85E2E3F5}"/>
          </ac:spMkLst>
        </pc:spChg>
        <pc:graphicFrameChg chg="add mod">
          <ac:chgData name="Zhou, Wenjun" userId="ea29e788-ef6a-47bf-80ec-b3132423f2b9" providerId="ADAL" clId="{0A0AC5A3-3D5E-41CA-BBAD-ED514AD860FB}" dt="2021-02-17T22:33:42.735" v="2732" actId="1076"/>
          <ac:graphicFrameMkLst>
            <pc:docMk/>
            <pc:sldMk cId="2122287364" sldId="295"/>
            <ac:graphicFrameMk id="4" creationId="{D6EB0FBB-F95E-4C69-A02D-C21ECD083161}"/>
          </ac:graphicFrameMkLst>
        </pc:graphicFrameChg>
      </pc:sldChg>
      <pc:sldChg chg="addSp delSp modSp add">
        <pc:chgData name="Zhou, Wenjun" userId="ea29e788-ef6a-47bf-80ec-b3132423f2b9" providerId="ADAL" clId="{0A0AC5A3-3D5E-41CA-BBAD-ED514AD860FB}" dt="2021-02-17T22:45:35.860" v="3184" actId="20577"/>
        <pc:sldMkLst>
          <pc:docMk/>
          <pc:sldMk cId="4207352658" sldId="296"/>
        </pc:sldMkLst>
        <pc:spChg chg="del">
          <ac:chgData name="Zhou, Wenjun" userId="ea29e788-ef6a-47bf-80ec-b3132423f2b9" providerId="ADAL" clId="{0A0AC5A3-3D5E-41CA-BBAD-ED514AD860FB}" dt="2021-02-17T22:41:21.073" v="3030"/>
          <ac:spMkLst>
            <pc:docMk/>
            <pc:sldMk cId="4207352658" sldId="296"/>
            <ac:spMk id="2" creationId="{0AD96FE8-37F2-4AEA-B228-08DC4C31CE1B}"/>
          </ac:spMkLst>
        </pc:spChg>
        <pc:spChg chg="del">
          <ac:chgData name="Zhou, Wenjun" userId="ea29e788-ef6a-47bf-80ec-b3132423f2b9" providerId="ADAL" clId="{0A0AC5A3-3D5E-41CA-BBAD-ED514AD860FB}" dt="2021-02-17T22:41:21.073" v="3030"/>
          <ac:spMkLst>
            <pc:docMk/>
            <pc:sldMk cId="4207352658" sldId="296"/>
            <ac:spMk id="3" creationId="{9FC53B41-439F-4F44-9978-049357BCAAB7}"/>
          </ac:spMkLst>
        </pc:spChg>
        <pc:spChg chg="add mod">
          <ac:chgData name="Zhou, Wenjun" userId="ea29e788-ef6a-47bf-80ec-b3132423f2b9" providerId="ADAL" clId="{0A0AC5A3-3D5E-41CA-BBAD-ED514AD860FB}" dt="2021-02-17T22:43:25.828" v="3140" actId="20577"/>
          <ac:spMkLst>
            <pc:docMk/>
            <pc:sldMk cId="4207352658" sldId="296"/>
            <ac:spMk id="4" creationId="{408F081B-86F6-40E1-B63D-86E7108FD22F}"/>
          </ac:spMkLst>
        </pc:spChg>
        <pc:spChg chg="add mod">
          <ac:chgData name="Zhou, Wenjun" userId="ea29e788-ef6a-47bf-80ec-b3132423f2b9" providerId="ADAL" clId="{0A0AC5A3-3D5E-41CA-BBAD-ED514AD860FB}" dt="2021-02-17T22:45:35.860" v="3184" actId="20577"/>
          <ac:spMkLst>
            <pc:docMk/>
            <pc:sldMk cId="4207352658" sldId="296"/>
            <ac:spMk id="5" creationId="{18C85018-5B04-40A0-88F2-4360D7F80E5E}"/>
          </ac:spMkLst>
        </pc:spChg>
      </pc:sldChg>
      <pc:sldChg chg="modSp add">
        <pc:chgData name="Zhou, Wenjun" userId="ea29e788-ef6a-47bf-80ec-b3132423f2b9" providerId="ADAL" clId="{0A0AC5A3-3D5E-41CA-BBAD-ED514AD860FB}" dt="2021-02-17T22:43:53.260" v="3147" actId="20577"/>
        <pc:sldMkLst>
          <pc:docMk/>
          <pc:sldMk cId="3610530789" sldId="297"/>
        </pc:sldMkLst>
        <pc:spChg chg="mod">
          <ac:chgData name="Zhou, Wenjun" userId="ea29e788-ef6a-47bf-80ec-b3132423f2b9" providerId="ADAL" clId="{0A0AC5A3-3D5E-41CA-BBAD-ED514AD860FB}" dt="2021-02-17T22:43:53.260" v="3147" actId="20577"/>
          <ac:spMkLst>
            <pc:docMk/>
            <pc:sldMk cId="3610530789" sldId="297"/>
            <ac:spMk id="5" creationId="{18C85018-5B04-40A0-88F2-4360D7F80E5E}"/>
          </ac:spMkLst>
        </pc:spChg>
      </pc:sldChg>
      <pc:sldChg chg="modSp add">
        <pc:chgData name="Zhou, Wenjun" userId="ea29e788-ef6a-47bf-80ec-b3132423f2b9" providerId="ADAL" clId="{0A0AC5A3-3D5E-41CA-BBAD-ED514AD860FB}" dt="2021-02-17T22:44:13.232" v="3154"/>
        <pc:sldMkLst>
          <pc:docMk/>
          <pc:sldMk cId="1310245389" sldId="298"/>
        </pc:sldMkLst>
        <pc:spChg chg="mod">
          <ac:chgData name="Zhou, Wenjun" userId="ea29e788-ef6a-47bf-80ec-b3132423f2b9" providerId="ADAL" clId="{0A0AC5A3-3D5E-41CA-BBAD-ED514AD860FB}" dt="2021-02-17T22:44:13.232" v="3154"/>
          <ac:spMkLst>
            <pc:docMk/>
            <pc:sldMk cId="1310245389" sldId="298"/>
            <ac:spMk id="5" creationId="{18C85018-5B04-40A0-88F2-4360D7F80E5E}"/>
          </ac:spMkLst>
        </pc:spChg>
      </pc:sldChg>
    </pc:docChg>
  </pc:docChgLst>
  <pc:docChgLst>
    <pc:chgData name="Zhou, Wenjun" userId="ea29e788-ef6a-47bf-80ec-b3132423f2b9" providerId="ADAL" clId="{CC126A28-FD07-4775-8048-53F466042E7E}"/>
    <pc:docChg chg="custSel addSld modSld sldOrd addSection modSection">
      <pc:chgData name="Zhou, Wenjun" userId="ea29e788-ef6a-47bf-80ec-b3132423f2b9" providerId="ADAL" clId="{CC126A28-FD07-4775-8048-53F466042E7E}" dt="2021-09-23T13:18:00.545" v="33" actId="17846"/>
      <pc:docMkLst>
        <pc:docMk/>
      </pc:docMkLst>
      <pc:sldChg chg="ord">
        <pc:chgData name="Zhou, Wenjun" userId="ea29e788-ef6a-47bf-80ec-b3132423f2b9" providerId="ADAL" clId="{CC126A28-FD07-4775-8048-53F466042E7E}" dt="2021-09-23T13:17:33.789" v="29" actId="20578"/>
        <pc:sldMkLst>
          <pc:docMk/>
          <pc:sldMk cId="2142704495" sldId="256"/>
        </pc:sldMkLst>
      </pc:sldChg>
      <pc:sldChg chg="modSp mod">
        <pc:chgData name="Zhou, Wenjun" userId="ea29e788-ef6a-47bf-80ec-b3132423f2b9" providerId="ADAL" clId="{CC126A28-FD07-4775-8048-53F466042E7E}" dt="2021-09-23T12:53:41.529" v="0" actId="20577"/>
        <pc:sldMkLst>
          <pc:docMk/>
          <pc:sldMk cId="23196519" sldId="257"/>
        </pc:sldMkLst>
        <pc:spChg chg="mod">
          <ac:chgData name="Zhou, Wenjun" userId="ea29e788-ef6a-47bf-80ec-b3132423f2b9" providerId="ADAL" clId="{CC126A28-FD07-4775-8048-53F466042E7E}" dt="2021-09-23T12:53:41.529" v="0" actId="20577"/>
          <ac:spMkLst>
            <pc:docMk/>
            <pc:sldMk cId="23196519" sldId="257"/>
            <ac:spMk id="3" creationId="{38CF3FCB-0319-48F8-ABBF-C8F3499A7B9B}"/>
          </ac:spMkLst>
        </pc:spChg>
      </pc:sldChg>
      <pc:sldChg chg="modSp mod">
        <pc:chgData name="Zhou, Wenjun" userId="ea29e788-ef6a-47bf-80ec-b3132423f2b9" providerId="ADAL" clId="{CC126A28-FD07-4775-8048-53F466042E7E}" dt="2021-09-23T12:55:42.487" v="2" actId="313"/>
        <pc:sldMkLst>
          <pc:docMk/>
          <pc:sldMk cId="111067485" sldId="259"/>
        </pc:sldMkLst>
        <pc:spChg chg="mod">
          <ac:chgData name="Zhou, Wenjun" userId="ea29e788-ef6a-47bf-80ec-b3132423f2b9" providerId="ADAL" clId="{CC126A28-FD07-4775-8048-53F466042E7E}" dt="2021-09-23T12:55:42.487" v="2" actId="313"/>
          <ac:spMkLst>
            <pc:docMk/>
            <pc:sldMk cId="111067485" sldId="259"/>
            <ac:spMk id="5" creationId="{EC9626F5-B311-4709-AA17-8479033DCBE8}"/>
          </ac:spMkLst>
        </pc:spChg>
      </pc:sldChg>
      <pc:sldChg chg="addSp modSp mod modClrScheme chgLayout">
        <pc:chgData name="Zhou, Wenjun" userId="ea29e788-ef6a-47bf-80ec-b3132423f2b9" providerId="ADAL" clId="{CC126A28-FD07-4775-8048-53F466042E7E}" dt="2021-09-23T12:57:29.087" v="23" actId="20577"/>
        <pc:sldMkLst>
          <pc:docMk/>
          <pc:sldMk cId="673291344" sldId="262"/>
        </pc:sldMkLst>
        <pc:spChg chg="add mod ord">
          <ac:chgData name="Zhou, Wenjun" userId="ea29e788-ef6a-47bf-80ec-b3132423f2b9" providerId="ADAL" clId="{CC126A28-FD07-4775-8048-53F466042E7E}" dt="2021-09-23T12:57:29.087" v="23" actId="20577"/>
          <ac:spMkLst>
            <pc:docMk/>
            <pc:sldMk cId="673291344" sldId="262"/>
            <ac:spMk id="2" creationId="{29AA4517-734C-4A3C-94AD-8DB8A589F105}"/>
          </ac:spMkLst>
        </pc:spChg>
        <pc:spChg chg="mod">
          <ac:chgData name="Zhou, Wenjun" userId="ea29e788-ef6a-47bf-80ec-b3132423f2b9" providerId="ADAL" clId="{CC126A28-FD07-4775-8048-53F466042E7E}" dt="2021-09-23T12:57:17.815" v="7" actId="1076"/>
          <ac:spMkLst>
            <pc:docMk/>
            <pc:sldMk cId="673291344" sldId="262"/>
            <ac:spMk id="3" creationId="{2725AB22-0E17-4331-8EAC-892934DC2689}"/>
          </ac:spMkLst>
        </pc:spChg>
        <pc:graphicFrameChg chg="mod ord modGraphic">
          <ac:chgData name="Zhou, Wenjun" userId="ea29e788-ef6a-47bf-80ec-b3132423f2b9" providerId="ADAL" clId="{CC126A28-FD07-4775-8048-53F466042E7E}" dt="2021-09-23T12:57:14.061" v="6" actId="14100"/>
          <ac:graphicFrameMkLst>
            <pc:docMk/>
            <pc:sldMk cId="673291344" sldId="262"/>
            <ac:graphicFrameMk id="4" creationId="{CEBBAE22-0248-49D1-ADF2-53192D9738CA}"/>
          </ac:graphicFrameMkLst>
        </pc:graphicFrameChg>
        <pc:cxnChg chg="mod">
          <ac:chgData name="Zhou, Wenjun" userId="ea29e788-ef6a-47bf-80ec-b3132423f2b9" providerId="ADAL" clId="{CC126A28-FD07-4775-8048-53F466042E7E}" dt="2021-09-23T12:57:17.815" v="7" actId="1076"/>
          <ac:cxnSpMkLst>
            <pc:docMk/>
            <pc:sldMk cId="673291344" sldId="262"/>
            <ac:cxnSpMk id="6" creationId="{188B2868-2B05-4750-945D-C1B70D53633B}"/>
          </ac:cxnSpMkLst>
        </pc:cxnChg>
      </pc:sldChg>
      <pc:sldChg chg="add">
        <pc:chgData name="Zhou, Wenjun" userId="ea29e788-ef6a-47bf-80ec-b3132423f2b9" providerId="ADAL" clId="{CC126A28-FD07-4775-8048-53F466042E7E}" dt="2021-09-23T12:53:57.841" v="1"/>
        <pc:sldMkLst>
          <pc:docMk/>
          <pc:sldMk cId="3334235903" sldId="280"/>
        </pc:sldMkLst>
      </pc:sldChg>
      <pc:sldChg chg="add">
        <pc:chgData name="Zhou, Wenjun" userId="ea29e788-ef6a-47bf-80ec-b3132423f2b9" providerId="ADAL" clId="{CC126A28-FD07-4775-8048-53F466042E7E}" dt="2021-09-23T12:53:57.841" v="1"/>
        <pc:sldMkLst>
          <pc:docMk/>
          <pc:sldMk cId="3727197403" sldId="281"/>
        </pc:sldMkLst>
      </pc:sldChg>
      <pc:sldChg chg="add">
        <pc:chgData name="Zhou, Wenjun" userId="ea29e788-ef6a-47bf-80ec-b3132423f2b9" providerId="ADAL" clId="{CC126A28-FD07-4775-8048-53F466042E7E}" dt="2021-09-23T12:53:57.841" v="1"/>
        <pc:sldMkLst>
          <pc:docMk/>
          <pc:sldMk cId="1177386674" sldId="282"/>
        </pc:sldMkLst>
      </pc:sldChg>
      <pc:sldChg chg="add">
        <pc:chgData name="Zhou, Wenjun" userId="ea29e788-ef6a-47bf-80ec-b3132423f2b9" providerId="ADAL" clId="{CC126A28-FD07-4775-8048-53F466042E7E}" dt="2021-09-23T12:53:57.841" v="1"/>
        <pc:sldMkLst>
          <pc:docMk/>
          <pc:sldMk cId="236347145" sldId="283"/>
        </pc:sldMkLst>
      </pc:sldChg>
      <pc:sldChg chg="add">
        <pc:chgData name="Zhou, Wenjun" userId="ea29e788-ef6a-47bf-80ec-b3132423f2b9" providerId="ADAL" clId="{CC126A28-FD07-4775-8048-53F466042E7E}" dt="2021-09-23T12:53:57.841" v="1"/>
        <pc:sldMkLst>
          <pc:docMk/>
          <pc:sldMk cId="2286429355" sldId="284"/>
        </pc:sldMkLst>
      </pc:sldChg>
      <pc:sldChg chg="add">
        <pc:chgData name="Zhou, Wenjun" userId="ea29e788-ef6a-47bf-80ec-b3132423f2b9" providerId="ADAL" clId="{CC126A28-FD07-4775-8048-53F466042E7E}" dt="2021-09-23T12:53:57.841" v="1"/>
        <pc:sldMkLst>
          <pc:docMk/>
          <pc:sldMk cId="903635966" sldId="285"/>
        </pc:sldMkLst>
      </pc:sldChg>
      <pc:sldChg chg="add">
        <pc:chgData name="Zhou, Wenjun" userId="ea29e788-ef6a-47bf-80ec-b3132423f2b9" providerId="ADAL" clId="{CC126A28-FD07-4775-8048-53F466042E7E}" dt="2021-09-23T12:53:57.841" v="1"/>
        <pc:sldMkLst>
          <pc:docMk/>
          <pc:sldMk cId="837555021" sldId="303"/>
        </pc:sldMkLst>
      </pc:sldChg>
    </pc:docChg>
  </pc:docChgLst>
  <pc:docChgLst>
    <pc:chgData name="Zhou, Wenjun" userId="ea29e788-ef6a-47bf-80ec-b3132423f2b9" providerId="ADAL" clId="{8E0D6C05-5A55-4A03-94F7-19B83B7CF347}"/>
    <pc:docChg chg="undo custSel addSld delSld modSld">
      <pc:chgData name="Zhou, Wenjun" userId="ea29e788-ef6a-47bf-80ec-b3132423f2b9" providerId="ADAL" clId="{8E0D6C05-5A55-4A03-94F7-19B83B7CF347}" dt="2021-02-17T23:17:16.208" v="742" actId="5793"/>
      <pc:docMkLst>
        <pc:docMk/>
      </pc:docMkLst>
      <pc:sldChg chg="modSp">
        <pc:chgData name="Zhou, Wenjun" userId="ea29e788-ef6a-47bf-80ec-b3132423f2b9" providerId="ADAL" clId="{8E0D6C05-5A55-4A03-94F7-19B83B7CF347}" dt="2021-02-17T23:17:16.208" v="742" actId="5793"/>
        <pc:sldMkLst>
          <pc:docMk/>
          <pc:sldMk cId="23196519" sldId="257"/>
        </pc:sldMkLst>
        <pc:spChg chg="mod">
          <ac:chgData name="Zhou, Wenjun" userId="ea29e788-ef6a-47bf-80ec-b3132423f2b9" providerId="ADAL" clId="{8E0D6C05-5A55-4A03-94F7-19B83B7CF347}" dt="2021-02-17T23:17:16.208" v="742" actId="5793"/>
          <ac:spMkLst>
            <pc:docMk/>
            <pc:sldMk cId="23196519" sldId="257"/>
            <ac:spMk id="3" creationId="{38CF3FCB-0319-48F8-ABBF-C8F3499A7B9B}"/>
          </ac:spMkLst>
        </pc:spChg>
      </pc:sldChg>
      <pc:sldChg chg="modSp">
        <pc:chgData name="Zhou, Wenjun" userId="ea29e788-ef6a-47bf-80ec-b3132423f2b9" providerId="ADAL" clId="{8E0D6C05-5A55-4A03-94F7-19B83B7CF347}" dt="2021-02-17T23:03:40.717" v="41" actId="20577"/>
        <pc:sldMkLst>
          <pc:docMk/>
          <pc:sldMk cId="111067485" sldId="259"/>
        </pc:sldMkLst>
        <pc:spChg chg="mod">
          <ac:chgData name="Zhou, Wenjun" userId="ea29e788-ef6a-47bf-80ec-b3132423f2b9" providerId="ADAL" clId="{8E0D6C05-5A55-4A03-94F7-19B83B7CF347}" dt="2021-02-17T23:03:29.198" v="24" actId="20577"/>
          <ac:spMkLst>
            <pc:docMk/>
            <pc:sldMk cId="111067485" sldId="259"/>
            <ac:spMk id="4" creationId="{C403F454-4614-42AC-B1CB-5A889E8FB175}"/>
          </ac:spMkLst>
        </pc:spChg>
        <pc:spChg chg="mod">
          <ac:chgData name="Zhou, Wenjun" userId="ea29e788-ef6a-47bf-80ec-b3132423f2b9" providerId="ADAL" clId="{8E0D6C05-5A55-4A03-94F7-19B83B7CF347}" dt="2021-02-17T23:03:40.717" v="41" actId="20577"/>
          <ac:spMkLst>
            <pc:docMk/>
            <pc:sldMk cId="111067485" sldId="259"/>
            <ac:spMk id="5" creationId="{EC9626F5-B311-4709-AA17-8479033DCBE8}"/>
          </ac:spMkLst>
        </pc:spChg>
      </pc:sldChg>
      <pc:sldChg chg="modSp">
        <pc:chgData name="Zhou, Wenjun" userId="ea29e788-ef6a-47bf-80ec-b3132423f2b9" providerId="ADAL" clId="{8E0D6C05-5A55-4A03-94F7-19B83B7CF347}" dt="2021-02-17T23:13:40.055" v="476" actId="6549"/>
        <pc:sldMkLst>
          <pc:docMk/>
          <pc:sldMk cId="4064863973" sldId="260"/>
        </pc:sldMkLst>
        <pc:spChg chg="mod">
          <ac:chgData name="Zhou, Wenjun" userId="ea29e788-ef6a-47bf-80ec-b3132423f2b9" providerId="ADAL" clId="{8E0D6C05-5A55-4A03-94F7-19B83B7CF347}" dt="2021-02-17T23:13:40.055" v="476" actId="6549"/>
          <ac:spMkLst>
            <pc:docMk/>
            <pc:sldMk cId="4064863973" sldId="260"/>
            <ac:spMk id="3" creationId="{172AFC31-7CD7-45F7-88FF-3CE3E61FBEA5}"/>
          </ac:spMkLst>
        </pc:spChg>
      </pc:sldChg>
      <pc:sldChg chg="addSp delSp modSp">
        <pc:chgData name="Zhou, Wenjun" userId="ea29e788-ef6a-47bf-80ec-b3132423f2b9" providerId="ADAL" clId="{8E0D6C05-5A55-4A03-94F7-19B83B7CF347}" dt="2021-02-17T23:11:12.397" v="461" actId="14100"/>
        <pc:sldMkLst>
          <pc:docMk/>
          <pc:sldMk cId="673291344" sldId="262"/>
        </pc:sldMkLst>
        <pc:spChg chg="add del mod">
          <ac:chgData name="Zhou, Wenjun" userId="ea29e788-ef6a-47bf-80ec-b3132423f2b9" providerId="ADAL" clId="{8E0D6C05-5A55-4A03-94F7-19B83B7CF347}" dt="2021-02-17T23:04:54.195" v="114"/>
          <ac:spMkLst>
            <pc:docMk/>
            <pc:sldMk cId="673291344" sldId="262"/>
            <ac:spMk id="2" creationId="{B5919C70-A0E9-4A0D-8570-C7AEA9A4C2B3}"/>
          </ac:spMkLst>
        </pc:spChg>
        <pc:spChg chg="add mod">
          <ac:chgData name="Zhou, Wenjun" userId="ea29e788-ef6a-47bf-80ec-b3132423f2b9" providerId="ADAL" clId="{8E0D6C05-5A55-4A03-94F7-19B83B7CF347}" dt="2021-02-17T23:10:55.084" v="458" actId="1076"/>
          <ac:spMkLst>
            <pc:docMk/>
            <pc:sldMk cId="673291344" sldId="262"/>
            <ac:spMk id="3" creationId="{2725AB22-0E17-4331-8EAC-892934DC2689}"/>
          </ac:spMkLst>
        </pc:spChg>
        <pc:graphicFrameChg chg="mod modGraphic">
          <ac:chgData name="Zhou, Wenjun" userId="ea29e788-ef6a-47bf-80ec-b3132423f2b9" providerId="ADAL" clId="{8E0D6C05-5A55-4A03-94F7-19B83B7CF347}" dt="2021-02-17T23:10:59.514" v="459" actId="1076"/>
          <ac:graphicFrameMkLst>
            <pc:docMk/>
            <pc:sldMk cId="673291344" sldId="262"/>
            <ac:graphicFrameMk id="4" creationId="{CEBBAE22-0248-49D1-ADF2-53192D9738CA}"/>
          </ac:graphicFrameMkLst>
        </pc:graphicFrameChg>
        <pc:cxnChg chg="add mod">
          <ac:chgData name="Zhou, Wenjun" userId="ea29e788-ef6a-47bf-80ec-b3132423f2b9" providerId="ADAL" clId="{8E0D6C05-5A55-4A03-94F7-19B83B7CF347}" dt="2021-02-17T23:11:12.397" v="461" actId="14100"/>
          <ac:cxnSpMkLst>
            <pc:docMk/>
            <pc:sldMk cId="673291344" sldId="262"/>
            <ac:cxnSpMk id="6" creationId="{188B2868-2B05-4750-945D-C1B70D53633B}"/>
          </ac:cxnSpMkLst>
        </pc:cxnChg>
      </pc:sldChg>
      <pc:sldChg chg="modSp">
        <pc:chgData name="Zhou, Wenjun" userId="ea29e788-ef6a-47bf-80ec-b3132423f2b9" providerId="ADAL" clId="{8E0D6C05-5A55-4A03-94F7-19B83B7CF347}" dt="2021-02-17T23:12:44.340" v="466" actId="13926"/>
        <pc:sldMkLst>
          <pc:docMk/>
          <pc:sldMk cId="2950225786" sldId="274"/>
        </pc:sldMkLst>
        <pc:graphicFrameChg chg="modGraphic">
          <ac:chgData name="Zhou, Wenjun" userId="ea29e788-ef6a-47bf-80ec-b3132423f2b9" providerId="ADAL" clId="{8E0D6C05-5A55-4A03-94F7-19B83B7CF347}" dt="2021-02-17T23:12:44.340" v="466" actId="13926"/>
          <ac:graphicFrameMkLst>
            <pc:docMk/>
            <pc:sldMk cId="2950225786" sldId="274"/>
            <ac:graphicFrameMk id="2" creationId="{7603DB90-F190-4852-8BF4-0C8A426E9065}"/>
          </ac:graphicFrameMkLst>
        </pc:graphicFrameChg>
      </pc:sldChg>
      <pc:sldChg chg="del">
        <pc:chgData name="Zhou, Wenjun" userId="ea29e788-ef6a-47bf-80ec-b3132423f2b9" providerId="ADAL" clId="{8E0D6C05-5A55-4A03-94F7-19B83B7CF347}" dt="2021-02-17T23:13:07.403" v="468" actId="2696"/>
        <pc:sldMkLst>
          <pc:docMk/>
          <pc:sldMk cId="3105707200" sldId="279"/>
        </pc:sldMkLst>
      </pc:sldChg>
      <pc:sldChg chg="del">
        <pc:chgData name="Zhou, Wenjun" userId="ea29e788-ef6a-47bf-80ec-b3132423f2b9" providerId="ADAL" clId="{8E0D6C05-5A55-4A03-94F7-19B83B7CF347}" dt="2021-02-17T23:13:07.405" v="469" actId="2696"/>
        <pc:sldMkLst>
          <pc:docMk/>
          <pc:sldMk cId="3334235903" sldId="280"/>
        </pc:sldMkLst>
      </pc:sldChg>
      <pc:sldChg chg="del">
        <pc:chgData name="Zhou, Wenjun" userId="ea29e788-ef6a-47bf-80ec-b3132423f2b9" providerId="ADAL" clId="{8E0D6C05-5A55-4A03-94F7-19B83B7CF347}" dt="2021-02-17T23:13:07.407" v="470" actId="2696"/>
        <pc:sldMkLst>
          <pc:docMk/>
          <pc:sldMk cId="3727197403" sldId="281"/>
        </pc:sldMkLst>
      </pc:sldChg>
      <pc:sldChg chg="del">
        <pc:chgData name="Zhou, Wenjun" userId="ea29e788-ef6a-47bf-80ec-b3132423f2b9" providerId="ADAL" clId="{8E0D6C05-5A55-4A03-94F7-19B83B7CF347}" dt="2021-02-17T23:13:07.411" v="471" actId="2696"/>
        <pc:sldMkLst>
          <pc:docMk/>
          <pc:sldMk cId="1177386674" sldId="282"/>
        </pc:sldMkLst>
      </pc:sldChg>
      <pc:sldChg chg="del">
        <pc:chgData name="Zhou, Wenjun" userId="ea29e788-ef6a-47bf-80ec-b3132423f2b9" providerId="ADAL" clId="{8E0D6C05-5A55-4A03-94F7-19B83B7CF347}" dt="2021-02-17T23:13:07.415" v="472" actId="2696"/>
        <pc:sldMkLst>
          <pc:docMk/>
          <pc:sldMk cId="236347145" sldId="283"/>
        </pc:sldMkLst>
      </pc:sldChg>
      <pc:sldChg chg="del">
        <pc:chgData name="Zhou, Wenjun" userId="ea29e788-ef6a-47bf-80ec-b3132423f2b9" providerId="ADAL" clId="{8E0D6C05-5A55-4A03-94F7-19B83B7CF347}" dt="2021-02-17T23:13:07.420" v="473" actId="2696"/>
        <pc:sldMkLst>
          <pc:docMk/>
          <pc:sldMk cId="2286429355" sldId="284"/>
        </pc:sldMkLst>
      </pc:sldChg>
      <pc:sldChg chg="del">
        <pc:chgData name="Zhou, Wenjun" userId="ea29e788-ef6a-47bf-80ec-b3132423f2b9" providerId="ADAL" clId="{8E0D6C05-5A55-4A03-94F7-19B83B7CF347}" dt="2021-02-17T23:13:07.400" v="467" actId="2696"/>
        <pc:sldMkLst>
          <pc:docMk/>
          <pc:sldMk cId="903635966" sldId="285"/>
        </pc:sldMkLst>
      </pc:sldChg>
      <pc:sldChg chg="del">
        <pc:chgData name="Zhou, Wenjun" userId="ea29e788-ef6a-47bf-80ec-b3132423f2b9" providerId="ADAL" clId="{8E0D6C05-5A55-4A03-94F7-19B83B7CF347}" dt="2021-02-17T23:02:09.298" v="0" actId="2696"/>
        <pc:sldMkLst>
          <pc:docMk/>
          <pc:sldMk cId="2275682292" sldId="286"/>
        </pc:sldMkLst>
      </pc:sldChg>
      <pc:sldChg chg="del">
        <pc:chgData name="Zhou, Wenjun" userId="ea29e788-ef6a-47bf-80ec-b3132423f2b9" providerId="ADAL" clId="{8E0D6C05-5A55-4A03-94F7-19B83B7CF347}" dt="2021-02-17T23:02:46.816" v="4" actId="2696"/>
        <pc:sldMkLst>
          <pc:docMk/>
          <pc:sldMk cId="2910873959" sldId="287"/>
        </pc:sldMkLst>
      </pc:sldChg>
      <pc:sldChg chg="del">
        <pc:chgData name="Zhou, Wenjun" userId="ea29e788-ef6a-47bf-80ec-b3132423f2b9" providerId="ADAL" clId="{8E0D6C05-5A55-4A03-94F7-19B83B7CF347}" dt="2021-02-17T23:02:48.052" v="5" actId="2696"/>
        <pc:sldMkLst>
          <pc:docMk/>
          <pc:sldMk cId="1251561650" sldId="288"/>
        </pc:sldMkLst>
      </pc:sldChg>
      <pc:sldChg chg="del">
        <pc:chgData name="Zhou, Wenjun" userId="ea29e788-ef6a-47bf-80ec-b3132423f2b9" providerId="ADAL" clId="{8E0D6C05-5A55-4A03-94F7-19B83B7CF347}" dt="2021-02-17T23:02:49.796" v="6" actId="2696"/>
        <pc:sldMkLst>
          <pc:docMk/>
          <pc:sldMk cId="2691236791" sldId="289"/>
        </pc:sldMkLst>
      </pc:sldChg>
      <pc:sldChg chg="del">
        <pc:chgData name="Zhou, Wenjun" userId="ea29e788-ef6a-47bf-80ec-b3132423f2b9" providerId="ADAL" clId="{8E0D6C05-5A55-4A03-94F7-19B83B7CF347}" dt="2021-02-17T23:02:50.749" v="7" actId="2696"/>
        <pc:sldMkLst>
          <pc:docMk/>
          <pc:sldMk cId="586641160" sldId="290"/>
        </pc:sldMkLst>
      </pc:sldChg>
      <pc:sldChg chg="del">
        <pc:chgData name="Zhou, Wenjun" userId="ea29e788-ef6a-47bf-80ec-b3132423f2b9" providerId="ADAL" clId="{8E0D6C05-5A55-4A03-94F7-19B83B7CF347}" dt="2021-02-17T23:02:52.596" v="8" actId="2696"/>
        <pc:sldMkLst>
          <pc:docMk/>
          <pc:sldMk cId="542080160" sldId="292"/>
        </pc:sldMkLst>
      </pc:sldChg>
      <pc:sldChg chg="del">
        <pc:chgData name="Zhou, Wenjun" userId="ea29e788-ef6a-47bf-80ec-b3132423f2b9" providerId="ADAL" clId="{8E0D6C05-5A55-4A03-94F7-19B83B7CF347}" dt="2021-02-17T23:02:53.816" v="9" actId="2696"/>
        <pc:sldMkLst>
          <pc:docMk/>
          <pc:sldMk cId="1867584161" sldId="293"/>
        </pc:sldMkLst>
      </pc:sldChg>
      <pc:sldChg chg="modSp add">
        <pc:chgData name="Zhou, Wenjun" userId="ea29e788-ef6a-47bf-80ec-b3132423f2b9" providerId="ADAL" clId="{8E0D6C05-5A55-4A03-94F7-19B83B7CF347}" dt="2021-02-17T23:05:38.621" v="222" actId="20577"/>
        <pc:sldMkLst>
          <pc:docMk/>
          <pc:sldMk cId="3791318621" sldId="299"/>
        </pc:sldMkLst>
        <pc:spChg chg="mod">
          <ac:chgData name="Zhou, Wenjun" userId="ea29e788-ef6a-47bf-80ec-b3132423f2b9" providerId="ADAL" clId="{8E0D6C05-5A55-4A03-94F7-19B83B7CF347}" dt="2021-02-17T23:04:50.235" v="111" actId="20577"/>
          <ac:spMkLst>
            <pc:docMk/>
            <pc:sldMk cId="3791318621" sldId="299"/>
            <ac:spMk id="2" creationId="{F720C7EB-7900-4987-8FF3-66AE2EF31097}"/>
          </ac:spMkLst>
        </pc:spChg>
        <pc:spChg chg="mod">
          <ac:chgData name="Zhou, Wenjun" userId="ea29e788-ef6a-47bf-80ec-b3132423f2b9" providerId="ADAL" clId="{8E0D6C05-5A55-4A03-94F7-19B83B7CF347}" dt="2021-02-17T23:05:38.621" v="222" actId="20577"/>
          <ac:spMkLst>
            <pc:docMk/>
            <pc:sldMk cId="3791318621" sldId="299"/>
            <ac:spMk id="3" creationId="{2A0305AA-9775-412C-8801-E2CBC3B21E25}"/>
          </ac:spMkLst>
        </pc:spChg>
      </pc:sldChg>
      <pc:sldChg chg="add del">
        <pc:chgData name="Zhou, Wenjun" userId="ea29e788-ef6a-47bf-80ec-b3132423f2b9" providerId="ADAL" clId="{8E0D6C05-5A55-4A03-94F7-19B83B7CF347}" dt="2021-02-17T23:09:16.784" v="340" actId="2696"/>
        <pc:sldMkLst>
          <pc:docMk/>
          <pc:sldMk cId="1601107707" sldId="300"/>
        </pc:sldMkLst>
      </pc:sldChg>
      <pc:sldChg chg="addSp delSp modSp add">
        <pc:chgData name="Zhou, Wenjun" userId="ea29e788-ef6a-47bf-80ec-b3132423f2b9" providerId="ADAL" clId="{8E0D6C05-5A55-4A03-94F7-19B83B7CF347}" dt="2021-02-17T23:08:32.817" v="333" actId="20577"/>
        <pc:sldMkLst>
          <pc:docMk/>
          <pc:sldMk cId="3480291407" sldId="301"/>
        </pc:sldMkLst>
        <pc:spChg chg="mod">
          <ac:chgData name="Zhou, Wenjun" userId="ea29e788-ef6a-47bf-80ec-b3132423f2b9" providerId="ADAL" clId="{8E0D6C05-5A55-4A03-94F7-19B83B7CF347}" dt="2021-02-17T23:06:26.977" v="239" actId="20577"/>
          <ac:spMkLst>
            <pc:docMk/>
            <pc:sldMk cId="3480291407" sldId="301"/>
            <ac:spMk id="2" creationId="{E789C7B0-32E5-492B-A95F-C9B6349DE106}"/>
          </ac:spMkLst>
        </pc:spChg>
        <pc:spChg chg="del">
          <ac:chgData name="Zhou, Wenjun" userId="ea29e788-ef6a-47bf-80ec-b3132423f2b9" providerId="ADAL" clId="{8E0D6C05-5A55-4A03-94F7-19B83B7CF347}" dt="2021-02-17T23:06:36.822" v="241"/>
          <ac:spMkLst>
            <pc:docMk/>
            <pc:sldMk cId="3480291407" sldId="301"/>
            <ac:spMk id="3" creationId="{23F0ACC2-A6A8-4373-A910-253EAF4CA675}"/>
          </ac:spMkLst>
        </pc:spChg>
        <pc:spChg chg="add del mod">
          <ac:chgData name="Zhou, Wenjun" userId="ea29e788-ef6a-47bf-80ec-b3132423f2b9" providerId="ADAL" clId="{8E0D6C05-5A55-4A03-94F7-19B83B7CF347}" dt="2021-02-17T23:06:41.973" v="242"/>
          <ac:spMkLst>
            <pc:docMk/>
            <pc:sldMk cId="3480291407" sldId="301"/>
            <ac:spMk id="5" creationId="{F0877AEB-07CF-4CC1-B067-5529E7812AB4}"/>
          </ac:spMkLst>
        </pc:spChg>
        <pc:spChg chg="add mod">
          <ac:chgData name="Zhou, Wenjun" userId="ea29e788-ef6a-47bf-80ec-b3132423f2b9" providerId="ADAL" clId="{8E0D6C05-5A55-4A03-94F7-19B83B7CF347}" dt="2021-02-17T23:08:32.817" v="333" actId="20577"/>
          <ac:spMkLst>
            <pc:docMk/>
            <pc:sldMk cId="3480291407" sldId="301"/>
            <ac:spMk id="6" creationId="{C835156A-F68C-4ECF-91C4-CA21F7CF367C}"/>
          </ac:spMkLst>
        </pc:spChg>
        <pc:graphicFrameChg chg="add mod modGraphic">
          <ac:chgData name="Zhou, Wenjun" userId="ea29e788-ef6a-47bf-80ec-b3132423f2b9" providerId="ADAL" clId="{8E0D6C05-5A55-4A03-94F7-19B83B7CF347}" dt="2021-02-17T23:08:13.576" v="329" actId="1076"/>
          <ac:graphicFrameMkLst>
            <pc:docMk/>
            <pc:sldMk cId="3480291407" sldId="301"/>
            <ac:graphicFrameMk id="4" creationId="{D969C0E5-D45B-409A-9E94-3DA47B936966}"/>
          </ac:graphicFrameMkLst>
        </pc:graphicFrameChg>
      </pc:sldChg>
      <pc:sldChg chg="modSp add">
        <pc:chgData name="Zhou, Wenjun" userId="ea29e788-ef6a-47bf-80ec-b3132423f2b9" providerId="ADAL" clId="{8E0D6C05-5A55-4A03-94F7-19B83B7CF347}" dt="2021-02-17T23:16:28.923" v="707" actId="313"/>
        <pc:sldMkLst>
          <pc:docMk/>
          <pc:sldMk cId="3820299817" sldId="302"/>
        </pc:sldMkLst>
        <pc:spChg chg="mod">
          <ac:chgData name="Zhou, Wenjun" userId="ea29e788-ef6a-47bf-80ec-b3132423f2b9" providerId="ADAL" clId="{8E0D6C05-5A55-4A03-94F7-19B83B7CF347}" dt="2021-02-17T23:15:15.760" v="620" actId="313"/>
          <ac:spMkLst>
            <pc:docMk/>
            <pc:sldMk cId="3820299817" sldId="302"/>
            <ac:spMk id="2" creationId="{83693A86-6B71-481A-925E-69B200C3BCE3}"/>
          </ac:spMkLst>
        </pc:spChg>
        <pc:spChg chg="mod">
          <ac:chgData name="Zhou, Wenjun" userId="ea29e788-ef6a-47bf-80ec-b3132423f2b9" providerId="ADAL" clId="{8E0D6C05-5A55-4A03-94F7-19B83B7CF347}" dt="2021-02-17T23:16:28.923" v="707" actId="313"/>
          <ac:spMkLst>
            <pc:docMk/>
            <pc:sldMk cId="3820299817" sldId="302"/>
            <ac:spMk id="3" creationId="{172AFC31-7CD7-45F7-88FF-3CE3E61FBEA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A0A1-25B7-4942-833B-BB452B581C5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AD6E-E1CE-4B92-9C43-BA1253E9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99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A0A1-25B7-4942-833B-BB452B581C5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AD6E-E1CE-4B92-9C43-BA1253E9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4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C80A0A1-25B7-4942-833B-BB452B581C5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CFAAD6E-E1CE-4B92-9C43-BA1253E9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1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A0A1-25B7-4942-833B-BB452B581C5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AD6E-E1CE-4B92-9C43-BA1253E9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4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80A0A1-25B7-4942-833B-BB452B581C5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FAAD6E-E1CE-4B92-9C43-BA1253E9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60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A0A1-25B7-4942-833B-BB452B581C5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AD6E-E1CE-4B92-9C43-BA1253E9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5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A0A1-25B7-4942-833B-BB452B581C5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AD6E-E1CE-4B92-9C43-BA1253E9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A0A1-25B7-4942-833B-BB452B581C5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AD6E-E1CE-4B92-9C43-BA1253E9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2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A0A1-25B7-4942-833B-BB452B581C5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AD6E-E1CE-4B92-9C43-BA1253E9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6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A0A1-25B7-4942-833B-BB452B581C5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AD6E-E1CE-4B92-9C43-BA1253E9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5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A0A1-25B7-4942-833B-BB452B581C5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AD6E-E1CE-4B92-9C43-BA1253E9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2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C80A0A1-25B7-4942-833B-BB452B581C5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CFAAD6E-E1CE-4B92-9C43-BA1253E9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88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adimrehurek.com/gensim/models/ldamodel.html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03F454-4614-42AC-B1CB-5A889E8FB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Modeling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9626F5-B311-4709-AA17-8479033DCB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Latent Dirichlet Allocation (LDA)</a:t>
            </a:r>
          </a:p>
        </p:txBody>
      </p:sp>
    </p:spTree>
    <p:extLst>
      <p:ext uri="{BB962C8B-B14F-4D97-AF65-F5344CB8AC3E}">
        <p14:creationId xmlns:p14="http://schemas.microsoft.com/office/powerpoint/2010/main" val="111067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2AC6-A491-446C-AA32-5F892433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Process for LDA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96AC5-BFEA-48DD-85A5-B8368747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document is generated by the following sampling process: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a distribution over topics: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Then, for each token in that document, take two steps to determine which term to use:</a:t>
            </a:r>
          </a:p>
          <a:p>
            <a:pPr marL="969963" lvl="1" indent="-457200">
              <a:buFont typeface="+mj-lt"/>
              <a:buAutoNum type="alphaLcParenR"/>
            </a:pPr>
            <a:r>
              <a:rPr lang="en-US" dirty="0"/>
              <a:t>Step 1: choose a topic at random according to the document’s topic distribution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969963" lvl="1" indent="-457200">
              <a:buFont typeface="+mj-lt"/>
              <a:buAutoNum type="alphaLcParenR"/>
            </a:pPr>
            <a:r>
              <a:rPr lang="en-US" dirty="0"/>
              <a:t>Step 2: draws a word from that topic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90B6D-EE97-47C7-ACDD-A9BE7FE8A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73" y="2584499"/>
            <a:ext cx="1971675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7E14DA-EAD2-41B6-A58A-FBDD02E1F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623" y="4587459"/>
            <a:ext cx="2114550" cy="581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F36ECA-BB3F-4D47-AF6B-F7B11C5F0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623" y="5555565"/>
            <a:ext cx="22193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7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7B55A-706A-4E6A-A00C-75AD11C69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69" y="2987040"/>
            <a:ext cx="8609890" cy="3646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AD6429-6384-477F-BE46-8DBD412B1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775" y="224643"/>
            <a:ext cx="4305300" cy="2647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72285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5CBC-D040-49B0-9598-7A13199A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LDA in genism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46C01-F258-40B3-8824-8E2EB6B9F5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E24B78-9392-432D-8A40-771539328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964808"/>
              </p:ext>
            </p:extLst>
          </p:nvPr>
        </p:nvGraphicFramePr>
        <p:xfrm>
          <a:off x="519722" y="2192020"/>
          <a:ext cx="1034757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7570">
                  <a:extLst>
                    <a:ext uri="{9D8B030D-6E8A-4147-A177-3AD203B41FA5}">
                      <a16:colId xmlns:a16="http://schemas.microsoft.com/office/drawing/2014/main" val="78459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Example: Running LDA in </a:t>
                      </a:r>
                      <a:r>
                        <a:rPr lang="en-US" dirty="0" err="1"/>
                        <a:t>gensim's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ldamodel</a:t>
                      </a:r>
                      <a:r>
                        <a:rPr lang="en-US" dirty="0"/>
                        <a:t> 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17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lda_gensim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models.</a:t>
                      </a:r>
                      <a:r>
                        <a:rPr lang="en-US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LdaModel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corpus_tfidf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, id2word=dictionary, iterations=1000, 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                          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num_topics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total_topics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# use the function to generate topics on toy corpus</a:t>
                      </a: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print_topics_gensim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topic_model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lda_gensim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total_topics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=2,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num_terms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=5,     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display_weights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=True)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2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Topic #1 with weights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[('fox', 0.08), ('dog', 0.08), ('jump', 0.07), ('clever', 0.07), ('quick', 0.07)]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Topic #2 with weights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[('programming', 0.08), ('language', 0.08), ('java', 0.07), ('python', 0.07), ('ruby', 0.07)]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44136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834C65C-E5F8-4B54-B787-FB179399F900}"/>
              </a:ext>
            </a:extLst>
          </p:cNvPr>
          <p:cNvSpPr txBox="1"/>
          <p:nvPr/>
        </p:nvSpPr>
        <p:spPr>
          <a:xfrm>
            <a:off x="379045" y="6251998"/>
            <a:ext cx="761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documentation: </a:t>
            </a:r>
            <a:r>
              <a:rPr lang="en-US" dirty="0">
                <a:hlinkClick r:id="rId2"/>
              </a:rPr>
              <a:t>https://radimrehurek.com/gensim/models/ldamodel.html</a:t>
            </a:r>
            <a:r>
              <a:rPr lang="en-US" dirty="0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85B55A8-2C4A-4478-87C3-F417669A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Implementation in </a:t>
            </a:r>
            <a:r>
              <a:rPr lang="en-US" dirty="0" err="1"/>
              <a:t>Gensim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76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C6641BB-E234-4DFE-9820-861B8BE0C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691858"/>
              </p:ext>
            </p:extLst>
          </p:nvPr>
        </p:nvGraphicFramePr>
        <p:xfrm>
          <a:off x="381446" y="271780"/>
          <a:ext cx="10681161" cy="631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1161">
                  <a:extLst>
                    <a:ext uri="{9D8B030D-6E8A-4147-A177-3AD203B41FA5}">
                      <a16:colId xmlns:a16="http://schemas.microsoft.com/office/drawing/2014/main" val="1458028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Example: Obtaining Topic Keywords Using </a:t>
                      </a:r>
                      <a:r>
                        <a:rPr lang="en-US" dirty="0" err="1"/>
                        <a:t>print_topics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2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lda_model</a:t>
                      </a:r>
                      <a:r>
                        <a:rPr lang="en-US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gensim.models.ldamodel.LdaModel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 corpus=corpus, id2word=id2word,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num_topics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=20,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random_state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=100, 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update_every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=1,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chunksize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=100, passes=10, alpha='auto',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per_word_topics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=True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# print keywords (for interpretation and qualitative assessment)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from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pprint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import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pprint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pprint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lda_model.</a:t>
                      </a:r>
                      <a:r>
                        <a:rPr lang="en-US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print_topics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12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Output exceeds the size limit. Open the full output data in a text editor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[(0,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'0.033*"new" + 0.024*"power" + 0.022*"buy" + 0.018*"price" + 0.017*"high" + '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'0.017*"sell" + 0.017*"sale" + 0.015*"player" + 0.015*"cost" + '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'0.015*"accept"'),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(1,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'0.161*"gun" + 0.110*"physical" + 0.040*"direct" + 0.035*"objective" + '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'0.031*"safety" + 0.027*"apparently" + 0.022*"automatic" + 0.022*"ban" + '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'0.020*"manage" + 0.019*"being"'),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(2,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'0.170*"space" + 0.052*"earth" + 0.049*"orbit" + 0.046*"launch" + '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'0.040*"moon" + 0.037*"mission" + 0.031*"shuttle" + 0.030*"satellite" + '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'0.022*"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saturn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" + 0.021*"lunar“’),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558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833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DE2E6E-E71E-49A4-BCDA-54DF789F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LDAvis</a:t>
            </a:r>
            <a:r>
              <a:rPr lang="en-US" dirty="0"/>
              <a:t> for interactive Visuals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40758D-B432-4F2E-8D51-E89B5C17E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185583"/>
              </p:ext>
            </p:extLst>
          </p:nvPr>
        </p:nvGraphicFramePr>
        <p:xfrm>
          <a:off x="1360644" y="2374900"/>
          <a:ext cx="6779149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9149">
                  <a:extLst>
                    <a:ext uri="{9D8B030D-6E8A-4147-A177-3AD203B41FA5}">
                      <a16:colId xmlns:a16="http://schemas.microsoft.com/office/drawing/2014/main" val="78459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Example: </a:t>
                      </a:r>
                      <a:r>
                        <a:rPr lang="en-US" dirty="0" err="1"/>
                        <a:t>LDAVis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17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pyLDAvis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pyLDAvis.gensim_models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as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gensimvis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pyLDAvis.enable_notebook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vis =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gensimvis.prepare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lda_model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, corpus, id2word)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23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299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D0C7A4-736E-4381-975A-71CA87F5C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9" t="1072" r="802"/>
          <a:stretch/>
        </p:blipFill>
        <p:spPr>
          <a:xfrm>
            <a:off x="805542" y="0"/>
            <a:ext cx="106955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68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73BD-196A-4CE5-B332-351A3A19C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Topics?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79F13-144F-4C6E-879E-DDD06FD4F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Question: "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How well did my data fit the model (with the given parameters)?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500165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19B9DF-D661-41B1-B489-36358A0A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D44A3CF-2954-48B0-A8C5-325B0E185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perplexity of a discrete probability distribution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p</a:t>
                </a:r>
                <a:r>
                  <a:rPr lang="en-US" dirty="0"/>
                  <a:t>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where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H(p)</a:t>
                </a:r>
                <a:r>
                  <a:rPr lang="en-US" dirty="0"/>
                  <a:t> is the entropy of the distribution and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x</a:t>
                </a:r>
                <a:r>
                  <a:rPr lang="en-US" dirty="0"/>
                  <a:t> ranges over events.</a:t>
                </a:r>
              </a:p>
              <a:p>
                <a:r>
                  <a:rPr lang="en-US" dirty="0"/>
                  <a:t>The perplexity, used by convention in language modeling, is monotonically decreasing in the likelihood of the test data, and is algebraically equivalent to the inverse of the geometric mean per-word likelihood. </a:t>
                </a:r>
              </a:p>
              <a:p>
                <a:r>
                  <a:rPr lang="en-US" dirty="0"/>
                  <a:t>Therefore, in LDA,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lower</a:t>
                </a:r>
                <a:r>
                  <a:rPr lang="en-US" dirty="0"/>
                  <a:t> </a:t>
                </a:r>
                <a:r>
                  <a:rPr lang="en-US" b="1" i="1" dirty="0"/>
                  <a:t>perplexity</a:t>
                </a:r>
                <a:r>
                  <a:rPr lang="en-US" dirty="0"/>
                  <a:t> score indicates better generalization performance.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D44A3CF-2954-48B0-A8C5-325B0E185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5" t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89043A1-A7FE-4DA0-9004-9BC4613C4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654" y="5260306"/>
            <a:ext cx="6196692" cy="95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36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EAEC04-7D7A-4AD2-B5DD-0EC53468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Are the Topics?</a:t>
            </a:r>
          </a:p>
        </p:txBody>
      </p:sp>
    </p:spTree>
    <p:extLst>
      <p:ext uri="{BB962C8B-B14F-4D97-AF65-F5344CB8AC3E}">
        <p14:creationId xmlns:p14="http://schemas.microsoft.com/office/powerpoint/2010/main" val="376127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3A86-6B71-481A-925E-69B200C3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AFC31-7CD7-45F7-88FF-3CE3E61FB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Modeling Overview</a:t>
            </a:r>
          </a:p>
          <a:p>
            <a:r>
              <a:rPr lang="en-US" dirty="0"/>
              <a:t>The Latent Dirichlet Allocation (LDA) Model</a:t>
            </a:r>
          </a:p>
          <a:p>
            <a:r>
              <a:rPr lang="en-US" dirty="0"/>
              <a:t>Fitting LDA in genism</a:t>
            </a:r>
          </a:p>
          <a:p>
            <a:r>
              <a:rPr lang="en-US" dirty="0"/>
              <a:t>Interpreting the Results: Labeling the Topics by Top Keywords </a:t>
            </a:r>
          </a:p>
          <a:p>
            <a:r>
              <a:rPr lang="en-US" dirty="0"/>
              <a:t>Parameter Tuning: How many topics?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863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77949-F02D-4803-A419-41EACD0D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Intra-topic Coherence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63F0C-8884-46EA-95A3-0B7EE0781F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Topic coherence captures the relatedness of a topic’s keywords, which could be measured based on their co-occurrences. </a:t>
                </a:r>
              </a:p>
              <a:p>
                <a:r>
                  <a:rPr lang="en-US" dirty="0"/>
                  <a:t>One would consider pairwise keyword relations and average these relationship pairs at the topic level to calculate each topic’s coherence score. </a:t>
                </a:r>
              </a:p>
              <a:p>
                <a:r>
                  <a:rPr lang="en-US" dirty="0"/>
                  <a:t>Specifically, suppose that we are considering a topic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identified by the following top </a:t>
                </a:r>
                <a:r>
                  <a:rPr lang="en-US" i="1" dirty="0">
                    <a:latin typeface="Cambria Math" panose="02040503050406030204" pitchFamily="18" charset="0"/>
                  </a:rPr>
                  <a:t>K</a:t>
                </a:r>
                <a:r>
                  <a:rPr lang="en-US" dirty="0"/>
                  <a:t> keywords: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. The overall coherence measure would be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𝐶𝑜h𝑒𝑟𝑒𝑛𝑐𝑒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𝐴𝑠𝑠𝑜𝑐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286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𝐴𝑠𝑠𝑜𝑐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represents the association between keywords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 (Pointwise mutual information (PMI) is a commonly used measure. See next slide.)</a:t>
                </a:r>
              </a:p>
              <a:p>
                <a:r>
                  <a:rPr lang="en-US" b="1" i="1" dirty="0">
                    <a:solidFill>
                      <a:srgbClr val="FF0000"/>
                    </a:solidFill>
                  </a:rPr>
                  <a:t>Larger</a:t>
                </a:r>
                <a:r>
                  <a:rPr lang="en-US" dirty="0"/>
                  <a:t> scores of coherence are desired. </a:t>
                </a:r>
              </a:p>
              <a:p>
                <a:r>
                  <a:rPr lang="en-US" dirty="0"/>
                  <a:t>See also: </a:t>
                </a:r>
                <a:r>
                  <a:rPr lang="en-US" dirty="0" err="1"/>
                  <a:t>Mimno</a:t>
                </a:r>
                <a:r>
                  <a:rPr lang="en-US" dirty="0"/>
                  <a:t> et al. "Optimizing semantic coherence in topic models." EMNLP 2011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63F0C-8884-46EA-95A3-0B7EE0781F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1" t="-2609" r="-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30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044441-7CB3-4038-83E1-F37434A5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960A0B-AC42-4ABE-946E-21B99CAE3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 modeling with text aims for meaningful dimension extraction</a:t>
            </a:r>
          </a:p>
          <a:p>
            <a:r>
              <a:rPr lang="en-US" dirty="0"/>
              <a:t>Topic modeling is generally unsupervised – there is no ground truth – so we could resort to the data/fit property for evaluation. </a:t>
            </a:r>
          </a:p>
          <a:p>
            <a:pPr lvl="1"/>
            <a:r>
              <a:rPr lang="en-US" dirty="0"/>
              <a:t>Probabilistic model (e.g., LDA): report perplexity (a concept related to the log likelihood) and ask the question: "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How good do my data fit the modeling assumptions?</a:t>
            </a:r>
            <a:r>
              <a:rPr lang="en-US" dirty="0"/>
              <a:t>"</a:t>
            </a:r>
          </a:p>
          <a:p>
            <a:r>
              <a:rPr lang="en-US" dirty="0"/>
              <a:t>Ultimately, what parameter makes things easier to </a:t>
            </a:r>
            <a:r>
              <a:rPr lang="en-US" b="1" dirty="0">
                <a:solidFill>
                  <a:schemeClr val="accent2"/>
                </a:solidFill>
              </a:rPr>
              <a:t>interpret</a:t>
            </a:r>
            <a:r>
              <a:rPr lang="en-US" dirty="0"/>
              <a:t>? (Philosophically sound, but hard to implement, especially for automation.) We may ask the question: "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 there a way to quantitatively assess topic quality?</a:t>
            </a:r>
            <a:r>
              <a:rPr lang="en-US" dirty="0"/>
              <a:t>“</a:t>
            </a:r>
          </a:p>
          <a:p>
            <a:pPr lvl="1"/>
            <a:r>
              <a:rPr lang="en-US" dirty="0"/>
              <a:t>Topic coherence can be calculated</a:t>
            </a:r>
          </a:p>
        </p:txBody>
      </p:sp>
    </p:spTree>
    <p:extLst>
      <p:ext uri="{BB962C8B-B14F-4D97-AF65-F5344CB8AC3E}">
        <p14:creationId xmlns:p14="http://schemas.microsoft.com/office/powerpoint/2010/main" val="221697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4D67-E254-45B6-89F4-6A861558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F3FCB-0319-48F8-ABBF-C8F3499A7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Text Analytics with Python </a:t>
            </a:r>
            <a:r>
              <a:rPr lang="en-US" dirty="0"/>
              <a:t>(TAP) by </a:t>
            </a:r>
            <a:r>
              <a:rPr lang="en-US" dirty="0" err="1"/>
              <a:t>Dipanjan</a:t>
            </a:r>
            <a:r>
              <a:rPr lang="en-US" dirty="0"/>
              <a:t> Sarkar</a:t>
            </a:r>
          </a:p>
          <a:p>
            <a:pPr lvl="1"/>
            <a:r>
              <a:rPr lang="en-US" dirty="0"/>
              <a:t>Topic Modeling – Overview (pp. 234-235)</a:t>
            </a:r>
          </a:p>
          <a:p>
            <a:pPr lvl="1"/>
            <a:r>
              <a:rPr lang="en-US" dirty="0"/>
              <a:t>Latent Dirichlet Allocation (pp. 241-245)</a:t>
            </a:r>
          </a:p>
          <a:p>
            <a:pPr lvl="1"/>
            <a:r>
              <a:rPr lang="en-US" dirty="0"/>
              <a:t>Extracting Topics from Product Reviews (pp. 246-250)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0C7EB-7900-4987-8FF3-66AE2EF3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305AA-9775-412C-8801-E2CBC3B21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modeling aim at extracting meaningful dimensions in textual data</a:t>
            </a:r>
          </a:p>
          <a:p>
            <a:r>
              <a:rPr lang="en-US" dirty="0"/>
              <a:t>Technically, it aims for dimension reduction; but we do want to have interpretable dimensions</a:t>
            </a:r>
          </a:p>
        </p:txBody>
      </p:sp>
    </p:spTree>
    <p:extLst>
      <p:ext uri="{BB962C8B-B14F-4D97-AF65-F5344CB8AC3E}">
        <p14:creationId xmlns:p14="http://schemas.microsoft.com/office/powerpoint/2010/main" val="379131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C7B0-32E5-492B-A95F-C9B6349DE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Toy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5156A-F68C-4ECF-91C4-CA21F7CF3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5065064"/>
            <a:ext cx="9784080" cy="1152855"/>
          </a:xfrm>
        </p:spPr>
        <p:txBody>
          <a:bodyPr/>
          <a:lstStyle/>
          <a:p>
            <a:r>
              <a:rPr lang="en-US" dirty="0"/>
              <a:t>How do you describe this dataset?</a:t>
            </a:r>
          </a:p>
          <a:p>
            <a:r>
              <a:rPr lang="en-US" dirty="0"/>
              <a:t>What are possible topics?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69C0E5-D45B-409A-9E94-3DA47B9369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746119"/>
              </p:ext>
            </p:extLst>
          </p:nvPr>
        </p:nvGraphicFramePr>
        <p:xfrm>
          <a:off x="1894682" y="2103120"/>
          <a:ext cx="817962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9620">
                  <a:extLst>
                    <a:ext uri="{9D8B030D-6E8A-4147-A177-3AD203B41FA5}">
                      <a16:colId xmlns:a16="http://schemas.microsoft.com/office/drawing/2014/main" val="3994662570"/>
                    </a:ext>
                  </a:extLst>
                </a:gridCol>
              </a:tblGrid>
              <a:tr h="274722">
                <a:tc>
                  <a:txBody>
                    <a:bodyPr/>
                    <a:lstStyle/>
                    <a:p>
                      <a:r>
                        <a:rPr lang="en-US" sz="1800" dirty="0"/>
                        <a:t>Example: A Toy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63876"/>
                  </a:ext>
                </a:extLst>
              </a:tr>
              <a:tr h="1706955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toy_corpus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= ["The fox jumps over the dog", </a:t>
                      </a:r>
                    </a:p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    "The fox is very clever and quick",</a:t>
                      </a:r>
                    </a:p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    "The dog is slow and lazy", </a:t>
                      </a:r>
                    </a:p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    "The cat is smarter than the fox and the dog",</a:t>
                      </a:r>
                    </a:p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    "Python is an excellent programming language", </a:t>
                      </a:r>
                    </a:p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    "Java and Ruby are other programming languages",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"Python and Java are very popular programming languages",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"Python programs are smaller than Java programs"]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494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291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BBAE22-0248-49D1-ADF2-53192D9738C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18163584"/>
              </p:ext>
            </p:extLst>
          </p:nvPr>
        </p:nvGraphicFramePr>
        <p:xfrm>
          <a:off x="675861" y="587679"/>
          <a:ext cx="893726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7266">
                  <a:extLst>
                    <a:ext uri="{9D8B030D-6E8A-4147-A177-3AD203B41FA5}">
                      <a16:colId xmlns:a16="http://schemas.microsoft.com/office/drawing/2014/main" val="3994662570"/>
                    </a:ext>
                  </a:extLst>
                </a:gridCol>
              </a:tblGrid>
              <a:tr h="242010">
                <a:tc>
                  <a:txBody>
                    <a:bodyPr/>
                    <a:lstStyle/>
                    <a:p>
                      <a:r>
                        <a:rPr lang="en-US" sz="1800" dirty="0"/>
                        <a:t>Example: Text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63876"/>
                  </a:ext>
                </a:extLst>
              </a:tr>
              <a:tr h="411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from normalization import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normalize_corpus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norm_tokenized_corpus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normalize_corpus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toy_corpus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, tokenize=True)</a:t>
                      </a:r>
                    </a:p>
                    <a:p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norm_tokenized_corpus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039107"/>
                  </a:ext>
                </a:extLst>
              </a:tr>
              <a:tr h="108904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[['fox', 'jump', 'dog'], ['fox', 'clever', 'quick'], ['dog', 'slow', 'lazy'], ['cat', 'smarter', 'fox', 'dog'], ['python', 'excellent', 'programming', 'language'], ['java', 'ruby', 'programming', 'language'], ['python', 'java', 'popular', 'programming', 'language'], ['python', 'program', 'small', 'java', 'program']]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8144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25AB22-0E17-4331-8EAC-892934DC2689}"/>
              </a:ext>
            </a:extLst>
          </p:cNvPr>
          <p:cNvSpPr txBox="1"/>
          <p:nvPr/>
        </p:nvSpPr>
        <p:spPr>
          <a:xfrm>
            <a:off x="8121629" y="4348439"/>
            <a:ext cx="2982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 basic preprocessing: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 to lower case,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punctuation,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 </a:t>
            </a:r>
            <a:r>
              <a:rPr lang="en-US" dirty="0" err="1"/>
              <a:t>stopwords</a:t>
            </a:r>
            <a:r>
              <a:rPr lang="en-US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67329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968BC3-9892-48BB-A80D-2C643869BED8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20569996"/>
              </p:ext>
            </p:extLst>
          </p:nvPr>
        </p:nvGraphicFramePr>
        <p:xfrm>
          <a:off x="397565" y="357520"/>
          <a:ext cx="11330609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609">
                  <a:extLst>
                    <a:ext uri="{9D8B030D-6E8A-4147-A177-3AD203B41FA5}">
                      <a16:colId xmlns:a16="http://schemas.microsoft.com/office/drawing/2014/main" val="2939861233"/>
                    </a:ext>
                  </a:extLst>
                </a:gridCol>
              </a:tblGrid>
              <a:tr h="2168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Example 1A: Build A Corpus in </a:t>
                      </a:r>
                      <a:r>
                        <a:rPr lang="en-US" sz="1800" dirty="0" err="1"/>
                        <a:t>Gensim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138472"/>
                  </a:ext>
                </a:extLst>
              </a:tr>
              <a:tr h="672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from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gensim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import </a:t>
                      </a:r>
                      <a:r>
                        <a:rPr lang="en-US" sz="1800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corpora</a:t>
                      </a:r>
                    </a:p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# build the dictionary</a:t>
                      </a:r>
                    </a:p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dictionary = </a:t>
                      </a:r>
                      <a:r>
                        <a:rPr lang="en-US" sz="1800" dirty="0" err="1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corpora.Dictionary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norm_tokenized_corpus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print(dictionary</a:t>
                      </a:r>
                      <a:r>
                        <a:rPr lang="en-US" sz="1800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.token2id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) # view the dictionary mappings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605737"/>
                  </a:ext>
                </a:extLst>
              </a:tr>
              <a:tr h="52034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{'program': 17, 'lazy': 5, 'clever': 4, 'java': 13, 'programming': 10, 'language': 11, 'python': 9, 'smarter': 7, 'fox': 1, 'dog': 2, 'cat': 8, 'jump': 0, 'popular': 15, 'slow': 6, 'excellent': 12, 'quick': 3, 'small': 16, 'ruby': 14}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886363"/>
                  </a:ext>
                </a:extLst>
              </a:tr>
              <a:tr h="52034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# convert tokenized documents into bag of words vectors</a:t>
                      </a:r>
                    </a:p>
                    <a:p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mapped_corpus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= [dictionary</a:t>
                      </a:r>
                      <a:r>
                        <a:rPr lang="en-US" sz="1800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.doc2bow(text)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for text in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norm_tokenized_corpus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mapped_corpus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# view the converted vectorized corpus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42238"/>
                  </a:ext>
                </a:extLst>
              </a:tr>
              <a:tr h="52034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[[(0, 1), (1, 1), (2, 1)], [(1, 1), (3, 1), (4, 1)], [(2, 1), (5, 1), (6, 1)], [(1, 1), (2, 1), (7, 1), (8, 1)], [(9, 1), (10, 1), (11, 1), (12, 1)], [(10, 1), (11, 1), (13, 1), (14, 1)], [(9, 1), (10, 1), (11, 1), (13, 1), (15, 1)], [(9, 1), (13, 1), (16, 1), (17, 2)]]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6022"/>
                  </a:ext>
                </a:extLst>
              </a:tr>
              <a:tr h="672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from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gensim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import </a:t>
                      </a:r>
                      <a:r>
                        <a:rPr lang="en-US" sz="1800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models</a:t>
                      </a:r>
                    </a:p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# build </a:t>
                      </a:r>
                      <a:r>
                        <a:rPr lang="en-US" sz="1800" dirty="0" err="1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tf-idf</a:t>
                      </a:r>
                      <a:r>
                        <a:rPr lang="en-US" sz="18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 feature vectors</a:t>
                      </a:r>
                    </a:p>
                    <a:p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tfidf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models.</a:t>
                      </a:r>
                      <a:r>
                        <a:rPr lang="en-US" sz="1800" dirty="0" err="1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TfidfModel</a:t>
                      </a:r>
                      <a:r>
                        <a:rPr lang="en-US" sz="1800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mapped_corpus</a:t>
                      </a:r>
                      <a:r>
                        <a:rPr lang="en-US" sz="1800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corpus_tfidf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tfidf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mapped_corpus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636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07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4ED3-7134-412E-B21E-3763FBFF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Dirichlet Allocation (LDA)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90614-F11C-43F9-A22E-2FCAEA88BF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LDA? Mathematic Foundations</a:t>
            </a:r>
          </a:p>
        </p:txBody>
      </p:sp>
    </p:spTree>
    <p:extLst>
      <p:ext uri="{BB962C8B-B14F-4D97-AF65-F5344CB8AC3E}">
        <p14:creationId xmlns:p14="http://schemas.microsoft.com/office/powerpoint/2010/main" val="2142704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C141C7-3FE7-432D-A084-630F5107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Generative Perspective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DA9A15-6687-4E23-B927-2F7E698DB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assume a generative process of documents:</a:t>
            </a:r>
          </a:p>
          <a:p>
            <a:pPr lvl="1"/>
            <a:r>
              <a:rPr lang="en-US" dirty="0"/>
              <a:t>documents are mixtures of topics</a:t>
            </a:r>
          </a:p>
          <a:p>
            <a:pPr lvl="1"/>
            <a:r>
              <a:rPr lang="en-US" dirty="0"/>
              <a:t>a topic is a probability distribution over words</a:t>
            </a:r>
          </a:p>
          <a:p>
            <a:pPr lvl="1"/>
            <a:r>
              <a:rPr lang="en-US" dirty="0"/>
              <a:t>a topic model is a generative model for documents</a:t>
            </a:r>
          </a:p>
          <a:p>
            <a:r>
              <a:rPr lang="en-US" dirty="0"/>
              <a:t>Bayesian modeling: try to maximize the likelihood of observed data given assumptions of model setup</a:t>
            </a:r>
          </a:p>
        </p:txBody>
      </p:sp>
    </p:spTree>
    <p:extLst>
      <p:ext uri="{BB962C8B-B14F-4D97-AF65-F5344CB8AC3E}">
        <p14:creationId xmlns:p14="http://schemas.microsoft.com/office/powerpoint/2010/main" val="1775753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049537-0452-42B0-9511-DDBA221C8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91" y="735677"/>
            <a:ext cx="11380474" cy="524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76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.pptx" id="{E09EA021-8960-4B46-B3CA-4718293F0CCE}" vid="{32DEB18B-20B9-4173-A6C1-8FA01B81109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TM_template</Template>
  <TotalTime>252</TotalTime>
  <Words>1639</Words>
  <Application>Microsoft Office PowerPoint</Application>
  <PresentationFormat>Widescreen</PresentationFormat>
  <Paragraphs>133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</vt:lpstr>
      <vt:lpstr>Cambria Math</vt:lpstr>
      <vt:lpstr>Consolas</vt:lpstr>
      <vt:lpstr>Wingdings</vt:lpstr>
      <vt:lpstr>Banded</vt:lpstr>
      <vt:lpstr>Topic Modeling</vt:lpstr>
      <vt:lpstr>Outline</vt:lpstr>
      <vt:lpstr>What is Topic Modeling</vt:lpstr>
      <vt:lpstr>A Toy Dataset</vt:lpstr>
      <vt:lpstr>PowerPoint Presentation</vt:lpstr>
      <vt:lpstr>PowerPoint Presentation</vt:lpstr>
      <vt:lpstr>Latent Dirichlet Allocation (LDA)</vt:lpstr>
      <vt:lpstr>A Generative Perspective</vt:lpstr>
      <vt:lpstr>PowerPoint Presentation</vt:lpstr>
      <vt:lpstr>Generative Process for LDA</vt:lpstr>
      <vt:lpstr>PowerPoint Presentation</vt:lpstr>
      <vt:lpstr>Fitting LDA in genism</vt:lpstr>
      <vt:lpstr>LDA Implementation in Gensim</vt:lpstr>
      <vt:lpstr>PowerPoint Presentation</vt:lpstr>
      <vt:lpstr>LDAvis for interactive Visuals</vt:lpstr>
      <vt:lpstr>PowerPoint Presentation</vt:lpstr>
      <vt:lpstr>How Many Topics?</vt:lpstr>
      <vt:lpstr>Perplexity</vt:lpstr>
      <vt:lpstr>How Good Are the Topics?</vt:lpstr>
      <vt:lpstr>Intra-topic Coherence</vt:lpstr>
      <vt:lpstr>Recap</vt:lpstr>
      <vt:lpstr>Suggested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Wenjun</dc:creator>
  <cp:lastModifiedBy>Zhou, Wenjun</cp:lastModifiedBy>
  <cp:revision>11</cp:revision>
  <dcterms:created xsi:type="dcterms:W3CDTF">2020-10-19T05:06:55Z</dcterms:created>
  <dcterms:modified xsi:type="dcterms:W3CDTF">2022-03-31T16:04:29Z</dcterms:modified>
</cp:coreProperties>
</file>