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7"/>
  </p:notesMasterIdLst>
  <p:sldIdLst>
    <p:sldId id="256" r:id="rId2"/>
    <p:sldId id="262" r:id="rId3"/>
    <p:sldId id="263" r:id="rId4"/>
    <p:sldId id="281" r:id="rId5"/>
    <p:sldId id="264" r:id="rId6"/>
    <p:sldId id="282" r:id="rId7"/>
    <p:sldId id="277" r:id="rId8"/>
    <p:sldId id="266" r:id="rId9"/>
    <p:sldId id="267" r:id="rId10"/>
    <p:sldId id="268" r:id="rId11"/>
    <p:sldId id="284" r:id="rId12"/>
    <p:sldId id="283" r:id="rId13"/>
    <p:sldId id="274" r:id="rId14"/>
    <p:sldId id="286" r:id="rId15"/>
    <p:sldId id="25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36761E-B1E9-4F25-B24D-CFD98A86AF88}">
          <p14:sldIdLst>
            <p14:sldId id="256"/>
            <p14:sldId id="262"/>
            <p14:sldId id="263"/>
          </p14:sldIdLst>
        </p14:section>
        <p14:section name="Supervised" id="{8835C6E0-6AF0-4A35-8C02-A1B022275E2F}">
          <p14:sldIdLst>
            <p14:sldId id="281"/>
            <p14:sldId id="264"/>
            <p14:sldId id="282"/>
          </p14:sldIdLst>
        </p14:section>
        <p14:section name="Unsupervised" id="{496F2100-2079-49B2-8B7D-DA660DE01DAF}">
          <p14:sldIdLst>
            <p14:sldId id="277"/>
            <p14:sldId id="266"/>
            <p14:sldId id="267"/>
            <p14:sldId id="268"/>
            <p14:sldId id="284"/>
            <p14:sldId id="283"/>
            <p14:sldId id="274"/>
            <p14:sldId id="286"/>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E91339-ABAB-4456-AB68-2D945EFABDF8}" v="53" dt="2022-03-24T15:33:17.481"/>
    <p1510:client id="{E87A4137-91CB-48C7-86CF-970FCBCEAD05}" v="1" dt="2022-03-24T03:45:49.1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2" autoAdjust="0"/>
  </p:normalViewPr>
  <p:slideViewPr>
    <p:cSldViewPr snapToGrid="0">
      <p:cViewPr varScale="1">
        <p:scale>
          <a:sx n="107" d="100"/>
          <a:sy n="107" d="100"/>
        </p:scale>
        <p:origin x="714" y="114"/>
      </p:cViewPr>
      <p:guideLst/>
    </p:cSldViewPr>
  </p:slideViewPr>
  <p:notesTextViewPr>
    <p:cViewPr>
      <p:scale>
        <a:sx n="1" d="1"/>
        <a:sy n="1" d="1"/>
      </p:scale>
      <p:origin x="0" y="0"/>
    </p:cViewPr>
  </p:notesTextViewPr>
  <p:sorterViewPr>
    <p:cViewPr>
      <p:scale>
        <a:sx n="100" d="100"/>
        <a:sy n="10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ou, Wenjun" userId="ea29e788-ef6a-47bf-80ec-b3132423f2b9" providerId="ADAL" clId="{5B44F1C4-A8F0-4DF4-84E5-3E18D5DC02B9}"/>
    <pc:docChg chg="undo redo custSel addSld delSld modSld modMainMaster">
      <pc:chgData name="Zhou, Wenjun" userId="ea29e788-ef6a-47bf-80ec-b3132423f2b9" providerId="ADAL" clId="{5B44F1C4-A8F0-4DF4-84E5-3E18D5DC02B9}" dt="2020-11-09T11:11:27.998" v="1509" actId="47"/>
      <pc:docMkLst>
        <pc:docMk/>
      </pc:docMkLst>
      <pc:sldChg chg="delSp modSp mod">
        <pc:chgData name="Zhou, Wenjun" userId="ea29e788-ef6a-47bf-80ec-b3132423f2b9" providerId="ADAL" clId="{5B44F1C4-A8F0-4DF4-84E5-3E18D5DC02B9}" dt="2020-11-07T21:30:58.709" v="142" actId="478"/>
        <pc:sldMkLst>
          <pc:docMk/>
          <pc:sldMk cId="2073627370" sldId="256"/>
        </pc:sldMkLst>
        <pc:spChg chg="mod">
          <ac:chgData name="Zhou, Wenjun" userId="ea29e788-ef6a-47bf-80ec-b3132423f2b9" providerId="ADAL" clId="{5B44F1C4-A8F0-4DF4-84E5-3E18D5DC02B9}" dt="2020-11-03T17:39:55.317" v="17" actId="20577"/>
          <ac:spMkLst>
            <pc:docMk/>
            <pc:sldMk cId="2073627370" sldId="256"/>
            <ac:spMk id="2" creationId="{9C438FF8-D6A5-4128-AE4C-8367A4F5C6E4}"/>
          </ac:spMkLst>
        </pc:spChg>
        <pc:spChg chg="del">
          <ac:chgData name="Zhou, Wenjun" userId="ea29e788-ef6a-47bf-80ec-b3132423f2b9" providerId="ADAL" clId="{5B44F1C4-A8F0-4DF4-84E5-3E18D5DC02B9}" dt="2020-11-07T21:30:58.709" v="142" actId="478"/>
          <ac:spMkLst>
            <pc:docMk/>
            <pc:sldMk cId="2073627370" sldId="256"/>
            <ac:spMk id="3" creationId="{44C45A12-CDB2-48C5-91A6-F0052E936B51}"/>
          </ac:spMkLst>
        </pc:spChg>
      </pc:sldChg>
      <pc:sldChg chg="del">
        <pc:chgData name="Zhou, Wenjun" userId="ea29e788-ef6a-47bf-80ec-b3132423f2b9" providerId="ADAL" clId="{5B44F1C4-A8F0-4DF4-84E5-3E18D5DC02B9}" dt="2020-11-07T18:09:51.831" v="141" actId="47"/>
        <pc:sldMkLst>
          <pc:docMk/>
          <pc:sldMk cId="1385051610" sldId="258"/>
        </pc:sldMkLst>
      </pc:sldChg>
      <pc:sldChg chg="modSp del mod">
        <pc:chgData name="Zhou, Wenjun" userId="ea29e788-ef6a-47bf-80ec-b3132423f2b9" providerId="ADAL" clId="{5B44F1C4-A8F0-4DF4-84E5-3E18D5DC02B9}" dt="2020-11-07T23:04:24.835" v="1476" actId="2696"/>
        <pc:sldMkLst>
          <pc:docMk/>
          <pc:sldMk cId="3121041509" sldId="259"/>
        </pc:sldMkLst>
        <pc:spChg chg="mod">
          <ac:chgData name="Zhou, Wenjun" userId="ea29e788-ef6a-47bf-80ec-b3132423f2b9" providerId="ADAL" clId="{5B44F1C4-A8F0-4DF4-84E5-3E18D5DC02B9}" dt="2020-11-07T23:03:10.033" v="1473" actId="20577"/>
          <ac:spMkLst>
            <pc:docMk/>
            <pc:sldMk cId="3121041509" sldId="259"/>
            <ac:spMk id="2" creationId="{FE51B2BC-0709-432C-82E3-A35642D881E2}"/>
          </ac:spMkLst>
        </pc:spChg>
        <pc:spChg chg="mod">
          <ac:chgData name="Zhou, Wenjun" userId="ea29e788-ef6a-47bf-80ec-b3132423f2b9" providerId="ADAL" clId="{5B44F1C4-A8F0-4DF4-84E5-3E18D5DC02B9}" dt="2020-11-07T18:08:59.553" v="132" actId="15"/>
          <ac:spMkLst>
            <pc:docMk/>
            <pc:sldMk cId="3121041509" sldId="259"/>
            <ac:spMk id="3" creationId="{816BF073-135D-4145-930F-4862C27DDEB4}"/>
          </ac:spMkLst>
        </pc:spChg>
      </pc:sldChg>
      <pc:sldChg chg="modSp del mod">
        <pc:chgData name="Zhou, Wenjun" userId="ea29e788-ef6a-47bf-80ec-b3132423f2b9" providerId="ADAL" clId="{5B44F1C4-A8F0-4DF4-84E5-3E18D5DC02B9}" dt="2020-11-07T23:04:24.835" v="1476" actId="2696"/>
        <pc:sldMkLst>
          <pc:docMk/>
          <pc:sldMk cId="3358362226" sldId="260"/>
        </pc:sldMkLst>
        <pc:spChg chg="mod">
          <ac:chgData name="Zhou, Wenjun" userId="ea29e788-ef6a-47bf-80ec-b3132423f2b9" providerId="ADAL" clId="{5B44F1C4-A8F0-4DF4-84E5-3E18D5DC02B9}" dt="2020-11-07T18:09:14.337" v="134"/>
          <ac:spMkLst>
            <pc:docMk/>
            <pc:sldMk cId="3358362226" sldId="260"/>
            <ac:spMk id="2" creationId="{918D752C-EF23-45E7-A9EB-3BFCBDC27393}"/>
          </ac:spMkLst>
        </pc:spChg>
        <pc:spChg chg="mod">
          <ac:chgData name="Zhou, Wenjun" userId="ea29e788-ef6a-47bf-80ec-b3132423f2b9" providerId="ADAL" clId="{5B44F1C4-A8F0-4DF4-84E5-3E18D5DC02B9}" dt="2020-11-07T18:09:16.103" v="135" actId="6549"/>
          <ac:spMkLst>
            <pc:docMk/>
            <pc:sldMk cId="3358362226" sldId="260"/>
            <ac:spMk id="3" creationId="{05E28493-BB26-4891-83DE-3E3B785873CC}"/>
          </ac:spMkLst>
        </pc:spChg>
        <pc:picChg chg="mod">
          <ac:chgData name="Zhou, Wenjun" userId="ea29e788-ef6a-47bf-80ec-b3132423f2b9" providerId="ADAL" clId="{5B44F1C4-A8F0-4DF4-84E5-3E18D5DC02B9}" dt="2020-11-07T18:09:22.454" v="136" actId="1076"/>
          <ac:picMkLst>
            <pc:docMk/>
            <pc:sldMk cId="3358362226" sldId="260"/>
            <ac:picMk id="5" creationId="{98E38898-99D1-4FDF-A9D2-E7371FAE43E1}"/>
          </ac:picMkLst>
        </pc:picChg>
      </pc:sldChg>
      <pc:sldChg chg="modSp del mod">
        <pc:chgData name="Zhou, Wenjun" userId="ea29e788-ef6a-47bf-80ec-b3132423f2b9" providerId="ADAL" clId="{5B44F1C4-A8F0-4DF4-84E5-3E18D5DC02B9}" dt="2020-11-07T23:04:24.835" v="1476" actId="2696"/>
        <pc:sldMkLst>
          <pc:docMk/>
          <pc:sldMk cId="1203674786" sldId="261"/>
        </pc:sldMkLst>
        <pc:spChg chg="mod">
          <ac:chgData name="Zhou, Wenjun" userId="ea29e788-ef6a-47bf-80ec-b3132423f2b9" providerId="ADAL" clId="{5B44F1C4-A8F0-4DF4-84E5-3E18D5DC02B9}" dt="2020-11-07T18:09:31.043" v="138"/>
          <ac:spMkLst>
            <pc:docMk/>
            <pc:sldMk cId="1203674786" sldId="261"/>
            <ac:spMk id="2" creationId="{36AEBF9E-A3BA-4FBC-9C8C-5F341391BE87}"/>
          </ac:spMkLst>
        </pc:spChg>
        <pc:spChg chg="mod">
          <ac:chgData name="Zhou, Wenjun" userId="ea29e788-ef6a-47bf-80ec-b3132423f2b9" providerId="ADAL" clId="{5B44F1C4-A8F0-4DF4-84E5-3E18D5DC02B9}" dt="2020-11-07T18:09:43.118" v="140" actId="6549"/>
          <ac:spMkLst>
            <pc:docMk/>
            <pc:sldMk cId="1203674786" sldId="261"/>
            <ac:spMk id="3" creationId="{295C517B-0218-41E4-A8C8-05816569F67F}"/>
          </ac:spMkLst>
        </pc:spChg>
      </pc:sldChg>
      <pc:sldChg chg="modSp new mod">
        <pc:chgData name="Zhou, Wenjun" userId="ea29e788-ef6a-47bf-80ec-b3132423f2b9" providerId="ADAL" clId="{5B44F1C4-A8F0-4DF4-84E5-3E18D5DC02B9}" dt="2020-11-07T22:26:02.767" v="558" actId="20577"/>
        <pc:sldMkLst>
          <pc:docMk/>
          <pc:sldMk cId="1141845797" sldId="262"/>
        </pc:sldMkLst>
        <pc:spChg chg="mod">
          <ac:chgData name="Zhou, Wenjun" userId="ea29e788-ef6a-47bf-80ec-b3132423f2b9" providerId="ADAL" clId="{5B44F1C4-A8F0-4DF4-84E5-3E18D5DC02B9}" dt="2020-11-03T17:43:18.577" v="92" actId="20577"/>
          <ac:spMkLst>
            <pc:docMk/>
            <pc:sldMk cId="1141845797" sldId="262"/>
            <ac:spMk id="2" creationId="{E1492A94-8AE0-4345-A842-474C70FB6EF5}"/>
          </ac:spMkLst>
        </pc:spChg>
        <pc:spChg chg="mod">
          <ac:chgData name="Zhou, Wenjun" userId="ea29e788-ef6a-47bf-80ec-b3132423f2b9" providerId="ADAL" clId="{5B44F1C4-A8F0-4DF4-84E5-3E18D5DC02B9}" dt="2020-11-07T22:26:02.767" v="558" actId="20577"/>
          <ac:spMkLst>
            <pc:docMk/>
            <pc:sldMk cId="1141845797" sldId="262"/>
            <ac:spMk id="3" creationId="{8531B732-B2AA-4ED4-9213-89F24E48F2A3}"/>
          </ac:spMkLst>
        </pc:spChg>
      </pc:sldChg>
      <pc:sldChg chg="modSp new mod">
        <pc:chgData name="Zhou, Wenjun" userId="ea29e788-ef6a-47bf-80ec-b3132423f2b9" providerId="ADAL" clId="{5B44F1C4-A8F0-4DF4-84E5-3E18D5DC02B9}" dt="2020-11-07T22:24:21.831" v="535" actId="20577"/>
        <pc:sldMkLst>
          <pc:docMk/>
          <pc:sldMk cId="1025792499" sldId="263"/>
        </pc:sldMkLst>
        <pc:spChg chg="mod">
          <ac:chgData name="Zhou, Wenjun" userId="ea29e788-ef6a-47bf-80ec-b3132423f2b9" providerId="ADAL" clId="{5B44F1C4-A8F0-4DF4-84E5-3E18D5DC02B9}" dt="2020-11-03T17:41:53.240" v="30" actId="20577"/>
          <ac:spMkLst>
            <pc:docMk/>
            <pc:sldMk cId="1025792499" sldId="263"/>
            <ac:spMk id="2" creationId="{28B41538-0E32-476E-87F8-7BEC75443259}"/>
          </ac:spMkLst>
        </pc:spChg>
        <pc:spChg chg="mod">
          <ac:chgData name="Zhou, Wenjun" userId="ea29e788-ef6a-47bf-80ec-b3132423f2b9" providerId="ADAL" clId="{5B44F1C4-A8F0-4DF4-84E5-3E18D5DC02B9}" dt="2020-11-07T22:24:21.831" v="535" actId="20577"/>
          <ac:spMkLst>
            <pc:docMk/>
            <pc:sldMk cId="1025792499" sldId="263"/>
            <ac:spMk id="3" creationId="{C091A686-5C63-475B-8CE8-CD7F298CE5D7}"/>
          </ac:spMkLst>
        </pc:spChg>
      </pc:sldChg>
      <pc:sldChg chg="modSp new mod">
        <pc:chgData name="Zhou, Wenjun" userId="ea29e788-ef6a-47bf-80ec-b3132423f2b9" providerId="ADAL" clId="{5B44F1C4-A8F0-4DF4-84E5-3E18D5DC02B9}" dt="2020-11-07T22:24:10.739" v="533" actId="20577"/>
        <pc:sldMkLst>
          <pc:docMk/>
          <pc:sldMk cId="1301517566" sldId="264"/>
        </pc:sldMkLst>
        <pc:spChg chg="mod">
          <ac:chgData name="Zhou, Wenjun" userId="ea29e788-ef6a-47bf-80ec-b3132423f2b9" providerId="ADAL" clId="{5B44F1C4-A8F0-4DF4-84E5-3E18D5DC02B9}" dt="2020-11-07T21:44:37.639" v="271" actId="20577"/>
          <ac:spMkLst>
            <pc:docMk/>
            <pc:sldMk cId="1301517566" sldId="264"/>
            <ac:spMk id="2" creationId="{96551668-E590-447D-9427-1DC552B9F8EC}"/>
          </ac:spMkLst>
        </pc:spChg>
        <pc:spChg chg="mod">
          <ac:chgData name="Zhou, Wenjun" userId="ea29e788-ef6a-47bf-80ec-b3132423f2b9" providerId="ADAL" clId="{5B44F1C4-A8F0-4DF4-84E5-3E18D5DC02B9}" dt="2020-11-07T22:24:10.739" v="533" actId="20577"/>
          <ac:spMkLst>
            <pc:docMk/>
            <pc:sldMk cId="1301517566" sldId="264"/>
            <ac:spMk id="3" creationId="{AD162E10-29A1-46AD-BFA5-803DCED4EF7F}"/>
          </ac:spMkLst>
        </pc:spChg>
      </pc:sldChg>
      <pc:sldChg chg="modSp new mod">
        <pc:chgData name="Zhou, Wenjun" userId="ea29e788-ef6a-47bf-80ec-b3132423f2b9" providerId="ADAL" clId="{5B44F1C4-A8F0-4DF4-84E5-3E18D5DC02B9}" dt="2020-11-09T10:48:48.602" v="1493" actId="12"/>
        <pc:sldMkLst>
          <pc:docMk/>
          <pc:sldMk cId="3188753838" sldId="265"/>
        </pc:sldMkLst>
        <pc:spChg chg="mod">
          <ac:chgData name="Zhou, Wenjun" userId="ea29e788-ef6a-47bf-80ec-b3132423f2b9" providerId="ADAL" clId="{5B44F1C4-A8F0-4DF4-84E5-3E18D5DC02B9}" dt="2020-11-07T22:26:54.186" v="591" actId="20577"/>
          <ac:spMkLst>
            <pc:docMk/>
            <pc:sldMk cId="3188753838" sldId="265"/>
            <ac:spMk id="2" creationId="{A27FA2D1-E4C0-4CA5-AC97-55C89EF97BBC}"/>
          </ac:spMkLst>
        </pc:spChg>
        <pc:spChg chg="mod">
          <ac:chgData name="Zhou, Wenjun" userId="ea29e788-ef6a-47bf-80ec-b3132423f2b9" providerId="ADAL" clId="{5B44F1C4-A8F0-4DF4-84E5-3E18D5DC02B9}" dt="2020-11-09T10:48:48.602" v="1493" actId="12"/>
          <ac:spMkLst>
            <pc:docMk/>
            <pc:sldMk cId="3188753838" sldId="265"/>
            <ac:spMk id="3" creationId="{7E672D4D-84ED-4AA7-A8DF-63CFB848E4FE}"/>
          </ac:spMkLst>
        </pc:spChg>
      </pc:sldChg>
      <pc:sldChg chg="modSp new mod">
        <pc:chgData name="Zhou, Wenjun" userId="ea29e788-ef6a-47bf-80ec-b3132423f2b9" providerId="ADAL" clId="{5B44F1C4-A8F0-4DF4-84E5-3E18D5DC02B9}" dt="2020-11-07T23:04:14.492" v="1475" actId="6549"/>
        <pc:sldMkLst>
          <pc:docMk/>
          <pc:sldMk cId="3749265346" sldId="266"/>
        </pc:sldMkLst>
        <pc:spChg chg="mod">
          <ac:chgData name="Zhou, Wenjun" userId="ea29e788-ef6a-47bf-80ec-b3132423f2b9" providerId="ADAL" clId="{5B44F1C4-A8F0-4DF4-84E5-3E18D5DC02B9}" dt="2020-11-07T22:27:27.016" v="607" actId="20577"/>
          <ac:spMkLst>
            <pc:docMk/>
            <pc:sldMk cId="3749265346" sldId="266"/>
            <ac:spMk id="2" creationId="{94EA2884-535F-4DFB-B5B8-AD08AF5DF846}"/>
          </ac:spMkLst>
        </pc:spChg>
        <pc:spChg chg="mod">
          <ac:chgData name="Zhou, Wenjun" userId="ea29e788-ef6a-47bf-80ec-b3132423f2b9" providerId="ADAL" clId="{5B44F1C4-A8F0-4DF4-84E5-3E18D5DC02B9}" dt="2020-11-07T23:04:14.492" v="1475" actId="6549"/>
          <ac:spMkLst>
            <pc:docMk/>
            <pc:sldMk cId="3749265346" sldId="266"/>
            <ac:spMk id="3" creationId="{8B4BEC07-B7BE-459E-BF74-20982EBDA411}"/>
          </ac:spMkLst>
        </pc:spChg>
      </pc:sldChg>
      <pc:sldChg chg="addSp modSp new mod">
        <pc:chgData name="Zhou, Wenjun" userId="ea29e788-ef6a-47bf-80ec-b3132423f2b9" providerId="ADAL" clId="{5B44F1C4-A8F0-4DF4-84E5-3E18D5DC02B9}" dt="2020-11-09T10:49:54.080" v="1500" actId="20577"/>
        <pc:sldMkLst>
          <pc:docMk/>
          <pc:sldMk cId="2971732710" sldId="267"/>
        </pc:sldMkLst>
        <pc:spChg chg="mod">
          <ac:chgData name="Zhou, Wenjun" userId="ea29e788-ef6a-47bf-80ec-b3132423f2b9" providerId="ADAL" clId="{5B44F1C4-A8F0-4DF4-84E5-3E18D5DC02B9}" dt="2020-11-07T22:59:22.067" v="1429" actId="20577"/>
          <ac:spMkLst>
            <pc:docMk/>
            <pc:sldMk cId="2971732710" sldId="267"/>
            <ac:spMk id="2" creationId="{110D3880-E724-4398-854F-F5B0101A2212}"/>
          </ac:spMkLst>
        </pc:spChg>
        <pc:spChg chg="mod">
          <ac:chgData name="Zhou, Wenjun" userId="ea29e788-ef6a-47bf-80ec-b3132423f2b9" providerId="ADAL" clId="{5B44F1C4-A8F0-4DF4-84E5-3E18D5DC02B9}" dt="2020-11-09T10:49:54.080" v="1500" actId="20577"/>
          <ac:spMkLst>
            <pc:docMk/>
            <pc:sldMk cId="2971732710" sldId="267"/>
            <ac:spMk id="3" creationId="{5F4951D6-62C3-4BA1-9B41-F458D2DE944E}"/>
          </ac:spMkLst>
        </pc:spChg>
        <pc:spChg chg="add mod">
          <ac:chgData name="Zhou, Wenjun" userId="ea29e788-ef6a-47bf-80ec-b3132423f2b9" providerId="ADAL" clId="{5B44F1C4-A8F0-4DF4-84E5-3E18D5DC02B9}" dt="2020-11-07T22:06:46.269" v="364" actId="767"/>
          <ac:spMkLst>
            <pc:docMk/>
            <pc:sldMk cId="2971732710" sldId="267"/>
            <ac:spMk id="5" creationId="{950BB295-2D13-4EF9-8846-9F648919F344}"/>
          </ac:spMkLst>
        </pc:spChg>
        <pc:graphicFrameChg chg="add mod modGraphic">
          <ac:chgData name="Zhou, Wenjun" userId="ea29e788-ef6a-47bf-80ec-b3132423f2b9" providerId="ADAL" clId="{5B44F1C4-A8F0-4DF4-84E5-3E18D5DC02B9}" dt="2020-11-07T22:59:48.278" v="1430" actId="1076"/>
          <ac:graphicFrameMkLst>
            <pc:docMk/>
            <pc:sldMk cId="2971732710" sldId="267"/>
            <ac:graphicFrameMk id="4" creationId="{B0BB26A0-A0B1-495D-B97B-133D800143C0}"/>
          </ac:graphicFrameMkLst>
        </pc:graphicFrameChg>
      </pc:sldChg>
      <pc:sldChg chg="addSp delSp modSp new mod chgLayout">
        <pc:chgData name="Zhou, Wenjun" userId="ea29e788-ef6a-47bf-80ec-b3132423f2b9" providerId="ADAL" clId="{5B44F1C4-A8F0-4DF4-84E5-3E18D5DC02B9}" dt="2020-11-09T10:51:02.272" v="1502" actId="6549"/>
        <pc:sldMkLst>
          <pc:docMk/>
          <pc:sldMk cId="2366304213" sldId="268"/>
        </pc:sldMkLst>
        <pc:spChg chg="del">
          <ac:chgData name="Zhou, Wenjun" userId="ea29e788-ef6a-47bf-80ec-b3132423f2b9" providerId="ADAL" clId="{5B44F1C4-A8F0-4DF4-84E5-3E18D5DC02B9}" dt="2020-11-07T22:31:59.107" v="707" actId="6264"/>
          <ac:spMkLst>
            <pc:docMk/>
            <pc:sldMk cId="2366304213" sldId="268"/>
            <ac:spMk id="2" creationId="{D9B35305-AAB5-42F8-A7DD-B014DB0A1DD1}"/>
          </ac:spMkLst>
        </pc:spChg>
        <pc:spChg chg="mod ord">
          <ac:chgData name="Zhou, Wenjun" userId="ea29e788-ef6a-47bf-80ec-b3132423f2b9" providerId="ADAL" clId="{5B44F1C4-A8F0-4DF4-84E5-3E18D5DC02B9}" dt="2020-11-09T10:51:02.272" v="1502" actId="6549"/>
          <ac:spMkLst>
            <pc:docMk/>
            <pc:sldMk cId="2366304213" sldId="268"/>
            <ac:spMk id="3" creationId="{FA2D3123-44DB-4415-B2CA-7CA3A897716D}"/>
          </ac:spMkLst>
        </pc:spChg>
        <pc:spChg chg="mod ord">
          <ac:chgData name="Zhou, Wenjun" userId="ea29e788-ef6a-47bf-80ec-b3132423f2b9" providerId="ADAL" clId="{5B44F1C4-A8F0-4DF4-84E5-3E18D5DC02B9}" dt="2020-11-07T22:31:59.107" v="707" actId="6264"/>
          <ac:spMkLst>
            <pc:docMk/>
            <pc:sldMk cId="2366304213" sldId="268"/>
            <ac:spMk id="4" creationId="{A22068B0-239A-455A-8529-303BD46F5A88}"/>
          </ac:spMkLst>
        </pc:spChg>
        <pc:spChg chg="add del mod">
          <ac:chgData name="Zhou, Wenjun" userId="ea29e788-ef6a-47bf-80ec-b3132423f2b9" providerId="ADAL" clId="{5B44F1C4-A8F0-4DF4-84E5-3E18D5DC02B9}" dt="2020-11-07T22:31:59.107" v="707" actId="6264"/>
          <ac:spMkLst>
            <pc:docMk/>
            <pc:sldMk cId="2366304213" sldId="268"/>
            <ac:spMk id="6" creationId="{93981FE4-0823-4234-B207-56A315B6D58E}"/>
          </ac:spMkLst>
        </pc:spChg>
        <pc:spChg chg="add del mod">
          <ac:chgData name="Zhou, Wenjun" userId="ea29e788-ef6a-47bf-80ec-b3132423f2b9" providerId="ADAL" clId="{5B44F1C4-A8F0-4DF4-84E5-3E18D5DC02B9}" dt="2020-11-07T22:31:59.107" v="707" actId="6264"/>
          <ac:spMkLst>
            <pc:docMk/>
            <pc:sldMk cId="2366304213" sldId="268"/>
            <ac:spMk id="7" creationId="{1FA0B91E-680D-41A5-8085-6FD94456D997}"/>
          </ac:spMkLst>
        </pc:spChg>
        <pc:spChg chg="add mod ord">
          <ac:chgData name="Zhou, Wenjun" userId="ea29e788-ef6a-47bf-80ec-b3132423f2b9" providerId="ADAL" clId="{5B44F1C4-A8F0-4DF4-84E5-3E18D5DC02B9}" dt="2020-11-07T22:34:40.753" v="790" actId="20577"/>
          <ac:spMkLst>
            <pc:docMk/>
            <pc:sldMk cId="2366304213" sldId="268"/>
            <ac:spMk id="8" creationId="{E2658CD4-35DB-48A8-A38A-134A4B716E87}"/>
          </ac:spMkLst>
        </pc:spChg>
        <pc:graphicFrameChg chg="add mod modGraphic">
          <ac:chgData name="Zhou, Wenjun" userId="ea29e788-ef6a-47bf-80ec-b3132423f2b9" providerId="ADAL" clId="{5B44F1C4-A8F0-4DF4-84E5-3E18D5DC02B9}" dt="2020-11-07T23:00:25.783" v="1442" actId="1076"/>
          <ac:graphicFrameMkLst>
            <pc:docMk/>
            <pc:sldMk cId="2366304213" sldId="268"/>
            <ac:graphicFrameMk id="5" creationId="{FC8E5B22-071D-4953-BBB4-4413D752097E}"/>
          </ac:graphicFrameMkLst>
        </pc:graphicFrameChg>
      </pc:sldChg>
      <pc:sldChg chg="modSp new mod">
        <pc:chgData name="Zhou, Wenjun" userId="ea29e788-ef6a-47bf-80ec-b3132423f2b9" providerId="ADAL" clId="{5B44F1C4-A8F0-4DF4-84E5-3E18D5DC02B9}" dt="2020-11-09T11:03:50.435" v="1508" actId="6549"/>
        <pc:sldMkLst>
          <pc:docMk/>
          <pc:sldMk cId="1108189980" sldId="269"/>
        </pc:sldMkLst>
        <pc:spChg chg="mod">
          <ac:chgData name="Zhou, Wenjun" userId="ea29e788-ef6a-47bf-80ec-b3132423f2b9" providerId="ADAL" clId="{5B44F1C4-A8F0-4DF4-84E5-3E18D5DC02B9}" dt="2020-11-07T23:01:09.047" v="1450" actId="20577"/>
          <ac:spMkLst>
            <pc:docMk/>
            <pc:sldMk cId="1108189980" sldId="269"/>
            <ac:spMk id="2" creationId="{0BCFB56A-5991-4091-850F-AF6CE981B403}"/>
          </ac:spMkLst>
        </pc:spChg>
        <pc:spChg chg="mod">
          <ac:chgData name="Zhou, Wenjun" userId="ea29e788-ef6a-47bf-80ec-b3132423f2b9" providerId="ADAL" clId="{5B44F1C4-A8F0-4DF4-84E5-3E18D5DC02B9}" dt="2020-11-09T11:03:50.435" v="1508" actId="6549"/>
          <ac:spMkLst>
            <pc:docMk/>
            <pc:sldMk cId="1108189980" sldId="269"/>
            <ac:spMk id="3" creationId="{F26DC066-3B98-4283-9836-845BDCAC6B3E}"/>
          </ac:spMkLst>
        </pc:spChg>
      </pc:sldChg>
      <pc:sldChg chg="addSp delSp modSp new mod chgLayout">
        <pc:chgData name="Zhou, Wenjun" userId="ea29e788-ef6a-47bf-80ec-b3132423f2b9" providerId="ADAL" clId="{5B44F1C4-A8F0-4DF4-84E5-3E18D5DC02B9}" dt="2020-11-07T23:01:14.162" v="1453" actId="20577"/>
        <pc:sldMkLst>
          <pc:docMk/>
          <pc:sldMk cId="281889430" sldId="270"/>
        </pc:sldMkLst>
        <pc:spChg chg="mod ord">
          <ac:chgData name="Zhou, Wenjun" userId="ea29e788-ef6a-47bf-80ec-b3132423f2b9" providerId="ADAL" clId="{5B44F1C4-A8F0-4DF4-84E5-3E18D5DC02B9}" dt="2020-11-07T23:01:14.162" v="1453" actId="20577"/>
          <ac:spMkLst>
            <pc:docMk/>
            <pc:sldMk cId="281889430" sldId="270"/>
            <ac:spMk id="2" creationId="{7F14A8D0-B921-4AEB-8148-06A6A499FF21}"/>
          </ac:spMkLst>
        </pc:spChg>
        <pc:spChg chg="mod ord">
          <ac:chgData name="Zhou, Wenjun" userId="ea29e788-ef6a-47bf-80ec-b3132423f2b9" providerId="ADAL" clId="{5B44F1C4-A8F0-4DF4-84E5-3E18D5DC02B9}" dt="2020-11-07T22:44:45.147" v="1040" actId="20577"/>
          <ac:spMkLst>
            <pc:docMk/>
            <pc:sldMk cId="281889430" sldId="270"/>
            <ac:spMk id="3" creationId="{5FC254E1-0FA7-4EC3-9CCC-D26E1FF1127A}"/>
          </ac:spMkLst>
        </pc:spChg>
        <pc:spChg chg="mod ord">
          <ac:chgData name="Zhou, Wenjun" userId="ea29e788-ef6a-47bf-80ec-b3132423f2b9" providerId="ADAL" clId="{5B44F1C4-A8F0-4DF4-84E5-3E18D5DC02B9}" dt="2020-11-07T22:42:23.662" v="969" actId="700"/>
          <ac:spMkLst>
            <pc:docMk/>
            <pc:sldMk cId="281889430" sldId="270"/>
            <ac:spMk id="5" creationId="{4C820D52-B7A0-4CD8-901C-830C163590B3}"/>
          </ac:spMkLst>
        </pc:spChg>
        <pc:graphicFrameChg chg="add del mod modGraphic">
          <ac:chgData name="Zhou, Wenjun" userId="ea29e788-ef6a-47bf-80ec-b3132423f2b9" providerId="ADAL" clId="{5B44F1C4-A8F0-4DF4-84E5-3E18D5DC02B9}" dt="2020-11-07T22:43:45.210" v="1008" actId="21"/>
          <ac:graphicFrameMkLst>
            <pc:docMk/>
            <pc:sldMk cId="281889430" sldId="270"/>
            <ac:graphicFrameMk id="4" creationId="{4E4D4E03-6218-4525-84D9-D4554905DCC3}"/>
          </ac:graphicFrameMkLst>
        </pc:graphicFrameChg>
      </pc:sldChg>
      <pc:sldChg chg="addSp delSp modSp new mod">
        <pc:chgData name="Zhou, Wenjun" userId="ea29e788-ef6a-47bf-80ec-b3132423f2b9" providerId="ADAL" clId="{5B44F1C4-A8F0-4DF4-84E5-3E18D5DC02B9}" dt="2020-11-07T22:48:12.706" v="1172"/>
        <pc:sldMkLst>
          <pc:docMk/>
          <pc:sldMk cId="1924227414" sldId="271"/>
        </pc:sldMkLst>
        <pc:spChg chg="del mod">
          <ac:chgData name="Zhou, Wenjun" userId="ea29e788-ef6a-47bf-80ec-b3132423f2b9" providerId="ADAL" clId="{5B44F1C4-A8F0-4DF4-84E5-3E18D5DC02B9}" dt="2020-11-07T22:47:36.830" v="1148" actId="21"/>
          <ac:spMkLst>
            <pc:docMk/>
            <pc:sldMk cId="1924227414" sldId="271"/>
            <ac:spMk id="3" creationId="{3996983E-77F6-40F2-B3BC-600FD5E8A1E3}"/>
          </ac:spMkLst>
        </pc:spChg>
        <pc:spChg chg="add mod">
          <ac:chgData name="Zhou, Wenjun" userId="ea29e788-ef6a-47bf-80ec-b3132423f2b9" providerId="ADAL" clId="{5B44F1C4-A8F0-4DF4-84E5-3E18D5DC02B9}" dt="2020-11-07T22:48:12.706" v="1172"/>
          <ac:spMkLst>
            <pc:docMk/>
            <pc:sldMk cId="1924227414" sldId="271"/>
            <ac:spMk id="6" creationId="{B5831E7D-60D2-4EC6-987B-267723C6A906}"/>
          </ac:spMkLst>
        </pc:spChg>
      </pc:sldChg>
      <pc:sldChg chg="addSp delSp modSp new mod">
        <pc:chgData name="Zhou, Wenjun" userId="ea29e788-ef6a-47bf-80ec-b3132423f2b9" providerId="ADAL" clId="{5B44F1C4-A8F0-4DF4-84E5-3E18D5DC02B9}" dt="2020-11-07T23:01:30.043" v="1458" actId="21"/>
        <pc:sldMkLst>
          <pc:docMk/>
          <pc:sldMk cId="2211161007" sldId="272"/>
        </pc:sldMkLst>
        <pc:spChg chg="mod">
          <ac:chgData name="Zhou, Wenjun" userId="ea29e788-ef6a-47bf-80ec-b3132423f2b9" providerId="ADAL" clId="{5B44F1C4-A8F0-4DF4-84E5-3E18D5DC02B9}" dt="2020-11-07T23:01:24.022" v="1456" actId="20577"/>
          <ac:spMkLst>
            <pc:docMk/>
            <pc:sldMk cId="2211161007" sldId="272"/>
            <ac:spMk id="2" creationId="{7B40E1CF-7C0A-4F40-A76C-99570FE95AE7}"/>
          </ac:spMkLst>
        </pc:spChg>
        <pc:spChg chg="mod">
          <ac:chgData name="Zhou, Wenjun" userId="ea29e788-ef6a-47bf-80ec-b3132423f2b9" providerId="ADAL" clId="{5B44F1C4-A8F0-4DF4-84E5-3E18D5DC02B9}" dt="2020-11-07T22:52:00.708" v="1243" actId="20577"/>
          <ac:spMkLst>
            <pc:docMk/>
            <pc:sldMk cId="2211161007" sldId="272"/>
            <ac:spMk id="3" creationId="{2B35737C-D518-4679-B983-7F7B7B7F5693}"/>
          </ac:spMkLst>
        </pc:spChg>
        <pc:graphicFrameChg chg="add del mod modGraphic">
          <ac:chgData name="Zhou, Wenjun" userId="ea29e788-ef6a-47bf-80ec-b3132423f2b9" providerId="ADAL" clId="{5B44F1C4-A8F0-4DF4-84E5-3E18D5DC02B9}" dt="2020-11-07T23:01:30.043" v="1458" actId="21"/>
          <ac:graphicFrameMkLst>
            <pc:docMk/>
            <pc:sldMk cId="2211161007" sldId="272"/>
            <ac:graphicFrameMk id="5" creationId="{B0BC69DE-5938-4CDC-928C-A6DCC98A7A38}"/>
          </ac:graphicFrameMkLst>
        </pc:graphicFrameChg>
      </pc:sldChg>
      <pc:sldChg chg="modSp new del mod">
        <pc:chgData name="Zhou, Wenjun" userId="ea29e788-ef6a-47bf-80ec-b3132423f2b9" providerId="ADAL" clId="{5B44F1C4-A8F0-4DF4-84E5-3E18D5DC02B9}" dt="2020-11-07T22:54:27.692" v="1284" actId="47"/>
        <pc:sldMkLst>
          <pc:docMk/>
          <pc:sldMk cId="2591978206" sldId="273"/>
        </pc:sldMkLst>
        <pc:spChg chg="mod">
          <ac:chgData name="Zhou, Wenjun" userId="ea29e788-ef6a-47bf-80ec-b3132423f2b9" providerId="ADAL" clId="{5B44F1C4-A8F0-4DF4-84E5-3E18D5DC02B9}" dt="2020-11-07T22:54:15.671" v="1283" actId="6549"/>
          <ac:spMkLst>
            <pc:docMk/>
            <pc:sldMk cId="2591978206" sldId="273"/>
            <ac:spMk id="3" creationId="{8C050D24-E1B4-428F-B404-B76AFAD68E7A}"/>
          </ac:spMkLst>
        </pc:spChg>
      </pc:sldChg>
      <pc:sldChg chg="addSp delSp modSp new mod">
        <pc:chgData name="Zhou, Wenjun" userId="ea29e788-ef6a-47bf-80ec-b3132423f2b9" providerId="ADAL" clId="{5B44F1C4-A8F0-4DF4-84E5-3E18D5DC02B9}" dt="2020-11-07T23:02:52.763" v="1465" actId="21"/>
        <pc:sldMkLst>
          <pc:docMk/>
          <pc:sldMk cId="3595155747" sldId="274"/>
        </pc:sldMkLst>
        <pc:spChg chg="mod">
          <ac:chgData name="Zhou, Wenjun" userId="ea29e788-ef6a-47bf-80ec-b3132423f2b9" providerId="ADAL" clId="{5B44F1C4-A8F0-4DF4-84E5-3E18D5DC02B9}" dt="2020-11-07T23:01:40.256" v="1463" actId="20577"/>
          <ac:spMkLst>
            <pc:docMk/>
            <pc:sldMk cId="3595155747" sldId="274"/>
            <ac:spMk id="2" creationId="{7FEB3DAC-94AC-4346-849D-7177CFDF2D42}"/>
          </ac:spMkLst>
        </pc:spChg>
        <pc:spChg chg="mod">
          <ac:chgData name="Zhou, Wenjun" userId="ea29e788-ef6a-47bf-80ec-b3132423f2b9" providerId="ADAL" clId="{5B44F1C4-A8F0-4DF4-84E5-3E18D5DC02B9}" dt="2020-11-07T22:55:56.167" v="1337" actId="6549"/>
          <ac:spMkLst>
            <pc:docMk/>
            <pc:sldMk cId="3595155747" sldId="274"/>
            <ac:spMk id="3" creationId="{50092D54-1905-427F-908C-0831ECFCCE9D}"/>
          </ac:spMkLst>
        </pc:spChg>
        <pc:graphicFrameChg chg="add del mod">
          <ac:chgData name="Zhou, Wenjun" userId="ea29e788-ef6a-47bf-80ec-b3132423f2b9" providerId="ADAL" clId="{5B44F1C4-A8F0-4DF4-84E5-3E18D5DC02B9}" dt="2020-11-07T23:02:52.763" v="1465" actId="21"/>
          <ac:graphicFrameMkLst>
            <pc:docMk/>
            <pc:sldMk cId="3595155747" sldId="274"/>
            <ac:graphicFrameMk id="5" creationId="{A93AD482-E98D-4E1B-877D-2C03D0620F30}"/>
          </ac:graphicFrameMkLst>
        </pc:graphicFrameChg>
      </pc:sldChg>
      <pc:sldChg chg="modSp new mod">
        <pc:chgData name="Zhou, Wenjun" userId="ea29e788-ef6a-47bf-80ec-b3132423f2b9" providerId="ADAL" clId="{5B44F1C4-A8F0-4DF4-84E5-3E18D5DC02B9}" dt="2020-11-07T23:03:00.291" v="1469" actId="20577"/>
        <pc:sldMkLst>
          <pc:docMk/>
          <pc:sldMk cId="4160078514" sldId="275"/>
        </pc:sldMkLst>
        <pc:spChg chg="mod">
          <ac:chgData name="Zhou, Wenjun" userId="ea29e788-ef6a-47bf-80ec-b3132423f2b9" providerId="ADAL" clId="{5B44F1C4-A8F0-4DF4-84E5-3E18D5DC02B9}" dt="2020-11-07T23:03:00.291" v="1469" actId="20577"/>
          <ac:spMkLst>
            <pc:docMk/>
            <pc:sldMk cId="4160078514" sldId="275"/>
            <ac:spMk id="2" creationId="{8FE2DFBF-AC69-44DE-AB71-341E99C7DD40}"/>
          </ac:spMkLst>
        </pc:spChg>
        <pc:spChg chg="mod">
          <ac:chgData name="Zhou, Wenjun" userId="ea29e788-ef6a-47bf-80ec-b3132423f2b9" providerId="ADAL" clId="{5B44F1C4-A8F0-4DF4-84E5-3E18D5DC02B9}" dt="2020-11-07T22:57:15.178" v="1380" actId="27636"/>
          <ac:spMkLst>
            <pc:docMk/>
            <pc:sldMk cId="4160078514" sldId="275"/>
            <ac:spMk id="3" creationId="{906494D5-7771-4462-9D1F-B1791D6C6453}"/>
          </ac:spMkLst>
        </pc:spChg>
      </pc:sldChg>
      <pc:sldChg chg="addSp delSp modSp new mod modClrScheme chgLayout">
        <pc:chgData name="Zhou, Wenjun" userId="ea29e788-ef6a-47bf-80ec-b3132423f2b9" providerId="ADAL" clId="{5B44F1C4-A8F0-4DF4-84E5-3E18D5DC02B9}" dt="2020-11-07T22:49:51.910" v="1198" actId="27636"/>
        <pc:sldMkLst>
          <pc:docMk/>
          <pc:sldMk cId="1114805398" sldId="276"/>
        </pc:sldMkLst>
        <pc:spChg chg="del">
          <ac:chgData name="Zhou, Wenjun" userId="ea29e788-ef6a-47bf-80ec-b3132423f2b9" providerId="ADAL" clId="{5B44F1C4-A8F0-4DF4-84E5-3E18D5DC02B9}" dt="2020-11-07T22:47:27.640" v="1146" actId="700"/>
          <ac:spMkLst>
            <pc:docMk/>
            <pc:sldMk cId="1114805398" sldId="276"/>
            <ac:spMk id="2" creationId="{989562F1-5941-47DB-BC35-0C3B2FB9A1C2}"/>
          </ac:spMkLst>
        </pc:spChg>
        <pc:spChg chg="del">
          <ac:chgData name="Zhou, Wenjun" userId="ea29e788-ef6a-47bf-80ec-b3132423f2b9" providerId="ADAL" clId="{5B44F1C4-A8F0-4DF4-84E5-3E18D5DC02B9}" dt="2020-11-07T22:47:27.640" v="1146" actId="700"/>
          <ac:spMkLst>
            <pc:docMk/>
            <pc:sldMk cId="1114805398" sldId="276"/>
            <ac:spMk id="3" creationId="{337107F0-4CBC-43F5-A0E1-42387A5B137D}"/>
          </ac:spMkLst>
        </pc:spChg>
        <pc:spChg chg="mod ord">
          <ac:chgData name="Zhou, Wenjun" userId="ea29e788-ef6a-47bf-80ec-b3132423f2b9" providerId="ADAL" clId="{5B44F1C4-A8F0-4DF4-84E5-3E18D5DC02B9}" dt="2020-11-07T22:47:27.640" v="1146" actId="700"/>
          <ac:spMkLst>
            <pc:docMk/>
            <pc:sldMk cId="1114805398" sldId="276"/>
            <ac:spMk id="4" creationId="{177C40D7-E25A-49F4-B49A-CE1E93B5B92F}"/>
          </ac:spMkLst>
        </pc:spChg>
        <pc:spChg chg="add mod">
          <ac:chgData name="Zhou, Wenjun" userId="ea29e788-ef6a-47bf-80ec-b3132423f2b9" providerId="ADAL" clId="{5B44F1C4-A8F0-4DF4-84E5-3E18D5DC02B9}" dt="2020-11-07T22:49:51.910" v="1198" actId="27636"/>
          <ac:spMkLst>
            <pc:docMk/>
            <pc:sldMk cId="1114805398" sldId="276"/>
            <ac:spMk id="7" creationId="{B01B5C2A-EAF3-4B2E-80A1-BC5B1B43F948}"/>
          </ac:spMkLst>
        </pc:spChg>
        <pc:graphicFrameChg chg="add mod modGraphic">
          <ac:chgData name="Zhou, Wenjun" userId="ea29e788-ef6a-47bf-80ec-b3132423f2b9" providerId="ADAL" clId="{5B44F1C4-A8F0-4DF4-84E5-3E18D5DC02B9}" dt="2020-11-07T22:49:40.357" v="1194" actId="12788"/>
          <ac:graphicFrameMkLst>
            <pc:docMk/>
            <pc:sldMk cId="1114805398" sldId="276"/>
            <ac:graphicFrameMk id="6" creationId="{D57F3CD2-D0B7-4563-9B9C-E2FFA0182E24}"/>
          </ac:graphicFrameMkLst>
        </pc:graphicFrameChg>
      </pc:sldChg>
      <pc:sldChg chg="addSp delSp modSp new mod chgLayout">
        <pc:chgData name="Zhou, Wenjun" userId="ea29e788-ef6a-47bf-80ec-b3132423f2b9" providerId="ADAL" clId="{5B44F1C4-A8F0-4DF4-84E5-3E18D5DC02B9}" dt="2020-11-07T22:58:45.321" v="1414" actId="478"/>
        <pc:sldMkLst>
          <pc:docMk/>
          <pc:sldMk cId="1019595853" sldId="277"/>
        </pc:sldMkLst>
        <pc:spChg chg="del mod ord">
          <ac:chgData name="Zhou, Wenjun" userId="ea29e788-ef6a-47bf-80ec-b3132423f2b9" providerId="ADAL" clId="{5B44F1C4-A8F0-4DF4-84E5-3E18D5DC02B9}" dt="2020-11-07T22:57:48.746" v="1382" actId="700"/>
          <ac:spMkLst>
            <pc:docMk/>
            <pc:sldMk cId="1019595853" sldId="277"/>
            <ac:spMk id="2" creationId="{8FB12708-DD89-4F10-B25D-8E2CD6EBC3B6}"/>
          </ac:spMkLst>
        </pc:spChg>
        <pc:spChg chg="del mod ord">
          <ac:chgData name="Zhou, Wenjun" userId="ea29e788-ef6a-47bf-80ec-b3132423f2b9" providerId="ADAL" clId="{5B44F1C4-A8F0-4DF4-84E5-3E18D5DC02B9}" dt="2020-11-07T22:57:48.746" v="1382" actId="700"/>
          <ac:spMkLst>
            <pc:docMk/>
            <pc:sldMk cId="1019595853" sldId="277"/>
            <ac:spMk id="3" creationId="{77BFC262-089D-4EC4-A24B-292882B14E49}"/>
          </ac:spMkLst>
        </pc:spChg>
        <pc:spChg chg="mod ord">
          <ac:chgData name="Zhou, Wenjun" userId="ea29e788-ef6a-47bf-80ec-b3132423f2b9" providerId="ADAL" clId="{5B44F1C4-A8F0-4DF4-84E5-3E18D5DC02B9}" dt="2020-11-07T22:57:48.746" v="1382" actId="700"/>
          <ac:spMkLst>
            <pc:docMk/>
            <pc:sldMk cId="1019595853" sldId="277"/>
            <ac:spMk id="4" creationId="{F09BAF9D-6802-458F-9920-1F150170BC57}"/>
          </ac:spMkLst>
        </pc:spChg>
        <pc:spChg chg="add mod ord">
          <ac:chgData name="Zhou, Wenjun" userId="ea29e788-ef6a-47bf-80ec-b3132423f2b9" providerId="ADAL" clId="{5B44F1C4-A8F0-4DF4-84E5-3E18D5DC02B9}" dt="2020-11-07T22:58:41.951" v="1413" actId="20577"/>
          <ac:spMkLst>
            <pc:docMk/>
            <pc:sldMk cId="1019595853" sldId="277"/>
            <ac:spMk id="5" creationId="{920EC6C2-D184-428C-AAAE-46256E2DB317}"/>
          </ac:spMkLst>
        </pc:spChg>
        <pc:spChg chg="add del mod ord">
          <ac:chgData name="Zhou, Wenjun" userId="ea29e788-ef6a-47bf-80ec-b3132423f2b9" providerId="ADAL" clId="{5B44F1C4-A8F0-4DF4-84E5-3E18D5DC02B9}" dt="2020-11-07T22:58:45.321" v="1414" actId="478"/>
          <ac:spMkLst>
            <pc:docMk/>
            <pc:sldMk cId="1019595853" sldId="277"/>
            <ac:spMk id="6" creationId="{B6C3579D-B1BE-4E85-A227-5AAA36BF7F89}"/>
          </ac:spMkLst>
        </pc:spChg>
      </pc:sldChg>
      <pc:sldChg chg="new del">
        <pc:chgData name="Zhou, Wenjun" userId="ea29e788-ef6a-47bf-80ec-b3132423f2b9" providerId="ADAL" clId="{5B44F1C4-A8F0-4DF4-84E5-3E18D5DC02B9}" dt="2020-11-09T11:11:27.998" v="1509" actId="47"/>
        <pc:sldMkLst>
          <pc:docMk/>
          <pc:sldMk cId="1121448490" sldId="278"/>
        </pc:sldMkLst>
      </pc:sldChg>
      <pc:sldChg chg="addSp modSp new mod">
        <pc:chgData name="Zhou, Wenjun" userId="ea29e788-ef6a-47bf-80ec-b3132423f2b9" providerId="ADAL" clId="{5B44F1C4-A8F0-4DF4-84E5-3E18D5DC02B9}" dt="2020-11-07T23:01:34.763" v="1460" actId="1076"/>
        <pc:sldMkLst>
          <pc:docMk/>
          <pc:sldMk cId="3906871956" sldId="279"/>
        </pc:sldMkLst>
        <pc:graphicFrameChg chg="add mod">
          <ac:chgData name="Zhou, Wenjun" userId="ea29e788-ef6a-47bf-80ec-b3132423f2b9" providerId="ADAL" clId="{5B44F1C4-A8F0-4DF4-84E5-3E18D5DC02B9}" dt="2020-11-07T23:01:34.763" v="1460" actId="1076"/>
          <ac:graphicFrameMkLst>
            <pc:docMk/>
            <pc:sldMk cId="3906871956" sldId="279"/>
            <ac:graphicFrameMk id="6" creationId="{AE79FA10-F21F-4359-92D6-6E2D30ABF8C5}"/>
          </ac:graphicFrameMkLst>
        </pc:graphicFrameChg>
      </pc:sldChg>
      <pc:sldChg chg="addSp new mod">
        <pc:chgData name="Zhou, Wenjun" userId="ea29e788-ef6a-47bf-80ec-b3132423f2b9" providerId="ADAL" clId="{5B44F1C4-A8F0-4DF4-84E5-3E18D5DC02B9}" dt="2020-11-07T23:02:54.680" v="1466" actId="22"/>
        <pc:sldMkLst>
          <pc:docMk/>
          <pc:sldMk cId="1236376719" sldId="280"/>
        </pc:sldMkLst>
        <pc:graphicFrameChg chg="add">
          <ac:chgData name="Zhou, Wenjun" userId="ea29e788-ef6a-47bf-80ec-b3132423f2b9" providerId="ADAL" clId="{5B44F1C4-A8F0-4DF4-84E5-3E18D5DC02B9}" dt="2020-11-07T23:02:54.680" v="1466" actId="22"/>
          <ac:graphicFrameMkLst>
            <pc:docMk/>
            <pc:sldMk cId="1236376719" sldId="280"/>
            <ac:graphicFrameMk id="6" creationId="{DEA132B5-E37A-4C98-A97B-E3AF55391FE0}"/>
          </ac:graphicFrameMkLst>
        </pc:graphicFrameChg>
      </pc:sldChg>
      <pc:sldMasterChg chg="modSldLayout">
        <pc:chgData name="Zhou, Wenjun" userId="ea29e788-ef6a-47bf-80ec-b3132423f2b9" providerId="ADAL" clId="{5B44F1C4-A8F0-4DF4-84E5-3E18D5DC02B9}" dt="2020-11-07T22:14:44.023" v="419" actId="2711"/>
        <pc:sldMasterMkLst>
          <pc:docMk/>
          <pc:sldMasterMk cId="3137517048" sldId="2147483672"/>
        </pc:sldMasterMkLst>
        <pc:sldLayoutChg chg="modSp mod">
          <pc:chgData name="Zhou, Wenjun" userId="ea29e788-ef6a-47bf-80ec-b3132423f2b9" providerId="ADAL" clId="{5B44F1C4-A8F0-4DF4-84E5-3E18D5DC02B9}" dt="2020-11-07T22:14:13.215" v="417"/>
          <pc:sldLayoutMkLst>
            <pc:docMk/>
            <pc:sldMasterMk cId="3137517048" sldId="2147483672"/>
            <pc:sldLayoutMk cId="69717908" sldId="2147483674"/>
          </pc:sldLayoutMkLst>
          <pc:spChg chg="mod">
            <ac:chgData name="Zhou, Wenjun" userId="ea29e788-ef6a-47bf-80ec-b3132423f2b9" providerId="ADAL" clId="{5B44F1C4-A8F0-4DF4-84E5-3E18D5DC02B9}" dt="2020-11-07T22:14:13.215" v="417"/>
            <ac:spMkLst>
              <pc:docMk/>
              <pc:sldMasterMk cId="3137517048" sldId="2147483672"/>
              <pc:sldLayoutMk cId="69717908" sldId="2147483674"/>
              <ac:spMk id="2" creationId="{00000000-0000-0000-0000-000000000000}"/>
            </ac:spMkLst>
          </pc:spChg>
        </pc:sldLayoutChg>
        <pc:sldLayoutChg chg="modSp mod">
          <pc:chgData name="Zhou, Wenjun" userId="ea29e788-ef6a-47bf-80ec-b3132423f2b9" providerId="ADAL" clId="{5B44F1C4-A8F0-4DF4-84E5-3E18D5DC02B9}" dt="2020-11-07T22:14:44.023" v="419" actId="2711"/>
          <pc:sldLayoutMkLst>
            <pc:docMk/>
            <pc:sldMasterMk cId="3137517048" sldId="2147483672"/>
            <pc:sldLayoutMk cId="3722802282" sldId="2147483675"/>
          </pc:sldLayoutMkLst>
          <pc:spChg chg="mod">
            <ac:chgData name="Zhou, Wenjun" userId="ea29e788-ef6a-47bf-80ec-b3132423f2b9" providerId="ADAL" clId="{5B44F1C4-A8F0-4DF4-84E5-3E18D5DC02B9}" dt="2020-11-07T22:14:44.023" v="419" actId="2711"/>
            <ac:spMkLst>
              <pc:docMk/>
              <pc:sldMasterMk cId="3137517048" sldId="2147483672"/>
              <pc:sldLayoutMk cId="3722802282" sldId="2147483675"/>
              <ac:spMk id="2" creationId="{00000000-0000-0000-0000-000000000000}"/>
            </ac:spMkLst>
          </pc:spChg>
        </pc:sldLayoutChg>
      </pc:sldMasterChg>
    </pc:docChg>
  </pc:docChgLst>
  <pc:docChgLst>
    <pc:chgData name="Zhou, Wenjun" userId="ea29e788-ef6a-47bf-80ec-b3132423f2b9" providerId="ADAL" clId="{AFE91339-ABAB-4456-AB68-2D945EFABDF8}"/>
    <pc:docChg chg="undo custSel addSld delSld modSld sldOrd addSection delSection modSection">
      <pc:chgData name="Zhou, Wenjun" userId="ea29e788-ef6a-47bf-80ec-b3132423f2b9" providerId="ADAL" clId="{AFE91339-ABAB-4456-AB68-2D945EFABDF8}" dt="2022-03-24T15:36:20.486" v="660" actId="20577"/>
      <pc:docMkLst>
        <pc:docMk/>
      </pc:docMkLst>
      <pc:sldChg chg="addSp delSp modSp mod modClrScheme chgLayout modNotesTx">
        <pc:chgData name="Zhou, Wenjun" userId="ea29e788-ef6a-47bf-80ec-b3132423f2b9" providerId="ADAL" clId="{AFE91339-ABAB-4456-AB68-2D945EFABDF8}" dt="2022-03-24T14:39:53.391" v="294"/>
        <pc:sldMkLst>
          <pc:docMk/>
          <pc:sldMk cId="1301517566" sldId="264"/>
        </pc:sldMkLst>
        <pc:spChg chg="del mod ord">
          <ac:chgData name="Zhou, Wenjun" userId="ea29e788-ef6a-47bf-80ec-b3132423f2b9" providerId="ADAL" clId="{AFE91339-ABAB-4456-AB68-2D945EFABDF8}" dt="2022-03-24T14:26:20.367" v="156" actId="478"/>
          <ac:spMkLst>
            <pc:docMk/>
            <pc:sldMk cId="1301517566" sldId="264"/>
            <ac:spMk id="2" creationId="{96551668-E590-447D-9427-1DC552B9F8EC}"/>
          </ac:spMkLst>
        </pc:spChg>
        <pc:spChg chg="mod ord">
          <ac:chgData name="Zhou, Wenjun" userId="ea29e788-ef6a-47bf-80ec-b3132423f2b9" providerId="ADAL" clId="{AFE91339-ABAB-4456-AB68-2D945EFABDF8}" dt="2022-03-24T14:36:29.325" v="290" actId="1076"/>
          <ac:spMkLst>
            <pc:docMk/>
            <pc:sldMk cId="1301517566" sldId="264"/>
            <ac:spMk id="3" creationId="{AD162E10-29A1-46AD-BFA5-803DCED4EF7F}"/>
          </ac:spMkLst>
        </pc:spChg>
        <pc:spChg chg="mod ord">
          <ac:chgData name="Zhou, Wenjun" userId="ea29e788-ef6a-47bf-80ec-b3132423f2b9" providerId="ADAL" clId="{AFE91339-ABAB-4456-AB68-2D945EFABDF8}" dt="2022-03-24T14:26:14.452" v="155" actId="700"/>
          <ac:spMkLst>
            <pc:docMk/>
            <pc:sldMk cId="1301517566" sldId="264"/>
            <ac:spMk id="4" creationId="{0FA3940D-A34C-42E7-B485-4C17EAF3801F}"/>
          </ac:spMkLst>
        </pc:spChg>
        <pc:spChg chg="add del mod">
          <ac:chgData name="Zhou, Wenjun" userId="ea29e788-ef6a-47bf-80ec-b3132423f2b9" providerId="ADAL" clId="{AFE91339-ABAB-4456-AB68-2D945EFABDF8}" dt="2022-03-24T14:18:52.557" v="19"/>
          <ac:spMkLst>
            <pc:docMk/>
            <pc:sldMk cId="1301517566" sldId="264"/>
            <ac:spMk id="5" creationId="{5DB319D2-93B0-4EA6-8C8C-3CF3E10E0D2E}"/>
          </ac:spMkLst>
        </pc:spChg>
        <pc:spChg chg="add del mod">
          <ac:chgData name="Zhou, Wenjun" userId="ea29e788-ef6a-47bf-80ec-b3132423f2b9" providerId="ADAL" clId="{AFE91339-ABAB-4456-AB68-2D945EFABDF8}" dt="2022-03-24T14:18:52.557" v="19"/>
          <ac:spMkLst>
            <pc:docMk/>
            <pc:sldMk cId="1301517566" sldId="264"/>
            <ac:spMk id="6" creationId="{42A25D87-1308-4F3E-9B92-8FA969EE45F9}"/>
          </ac:spMkLst>
        </pc:spChg>
        <pc:spChg chg="add del mod">
          <ac:chgData name="Zhou, Wenjun" userId="ea29e788-ef6a-47bf-80ec-b3132423f2b9" providerId="ADAL" clId="{AFE91339-ABAB-4456-AB68-2D945EFABDF8}" dt="2022-03-24T14:18:52.557" v="19"/>
          <ac:spMkLst>
            <pc:docMk/>
            <pc:sldMk cId="1301517566" sldId="264"/>
            <ac:spMk id="7" creationId="{07DEBFBE-ABF0-4D48-B8FB-EBCA000F1873}"/>
          </ac:spMkLst>
        </pc:spChg>
        <pc:spChg chg="add del mod">
          <ac:chgData name="Zhou, Wenjun" userId="ea29e788-ef6a-47bf-80ec-b3132423f2b9" providerId="ADAL" clId="{AFE91339-ABAB-4456-AB68-2D945EFABDF8}" dt="2022-03-24T14:25:37.355" v="152"/>
          <ac:spMkLst>
            <pc:docMk/>
            <pc:sldMk cId="1301517566" sldId="264"/>
            <ac:spMk id="9" creationId="{4BB481E2-0CEC-4542-8F0F-5E032DB12134}"/>
          </ac:spMkLst>
        </pc:spChg>
        <pc:spChg chg="add del mod">
          <ac:chgData name="Zhou, Wenjun" userId="ea29e788-ef6a-47bf-80ec-b3132423f2b9" providerId="ADAL" clId="{AFE91339-ABAB-4456-AB68-2D945EFABDF8}" dt="2022-03-24T14:25:37.355" v="152"/>
          <ac:spMkLst>
            <pc:docMk/>
            <pc:sldMk cId="1301517566" sldId="264"/>
            <ac:spMk id="10" creationId="{C1720D40-009C-4FA7-AE41-DBD5AE70B321}"/>
          </ac:spMkLst>
        </pc:spChg>
        <pc:spChg chg="add del mod">
          <ac:chgData name="Zhou, Wenjun" userId="ea29e788-ef6a-47bf-80ec-b3132423f2b9" providerId="ADAL" clId="{AFE91339-ABAB-4456-AB68-2D945EFABDF8}" dt="2022-03-24T14:25:37.355" v="152"/>
          <ac:spMkLst>
            <pc:docMk/>
            <pc:sldMk cId="1301517566" sldId="264"/>
            <ac:spMk id="11" creationId="{4812F57F-655C-4397-A210-468792074DD0}"/>
          </ac:spMkLst>
        </pc:spChg>
        <pc:graphicFrameChg chg="add mod modGraphic">
          <ac:chgData name="Zhou, Wenjun" userId="ea29e788-ef6a-47bf-80ec-b3132423f2b9" providerId="ADAL" clId="{AFE91339-ABAB-4456-AB68-2D945EFABDF8}" dt="2022-03-24T14:39:53.391" v="294"/>
          <ac:graphicFrameMkLst>
            <pc:docMk/>
            <pc:sldMk cId="1301517566" sldId="264"/>
            <ac:graphicFrameMk id="8" creationId="{14E92940-AD22-437C-975F-37EBC63879C5}"/>
          </ac:graphicFrameMkLst>
        </pc:graphicFrameChg>
      </pc:sldChg>
      <pc:sldChg chg="addSp delSp modSp del mod">
        <pc:chgData name="Zhou, Wenjun" userId="ea29e788-ef6a-47bf-80ec-b3132423f2b9" providerId="ADAL" clId="{AFE91339-ABAB-4456-AB68-2D945EFABDF8}" dt="2022-03-24T14:27:44.033" v="188" actId="47"/>
        <pc:sldMkLst>
          <pc:docMk/>
          <pc:sldMk cId="3188753838" sldId="265"/>
        </pc:sldMkLst>
        <pc:spChg chg="mod">
          <ac:chgData name="Zhou, Wenjun" userId="ea29e788-ef6a-47bf-80ec-b3132423f2b9" providerId="ADAL" clId="{AFE91339-ABAB-4456-AB68-2D945EFABDF8}" dt="2022-03-24T14:21:55.566" v="121" actId="14100"/>
          <ac:spMkLst>
            <pc:docMk/>
            <pc:sldMk cId="3188753838" sldId="265"/>
            <ac:spMk id="3" creationId="{7E672D4D-84ED-4AA7-A8DF-63CFB848E4FE}"/>
          </ac:spMkLst>
        </pc:spChg>
        <pc:graphicFrameChg chg="add del mod modGraphic">
          <ac:chgData name="Zhou, Wenjun" userId="ea29e788-ef6a-47bf-80ec-b3132423f2b9" providerId="ADAL" clId="{AFE91339-ABAB-4456-AB68-2D945EFABDF8}" dt="2022-03-24T14:25:02.852" v="142" actId="21"/>
          <ac:graphicFrameMkLst>
            <pc:docMk/>
            <pc:sldMk cId="3188753838" sldId="265"/>
            <ac:graphicFrameMk id="5" creationId="{EA15B587-92DF-43FF-A19B-B795B2801FEC}"/>
          </ac:graphicFrameMkLst>
        </pc:graphicFrameChg>
      </pc:sldChg>
      <pc:sldChg chg="modSp mod">
        <pc:chgData name="Zhou, Wenjun" userId="ea29e788-ef6a-47bf-80ec-b3132423f2b9" providerId="ADAL" clId="{AFE91339-ABAB-4456-AB68-2D945EFABDF8}" dt="2022-03-24T15:25:00.458" v="580" actId="12"/>
        <pc:sldMkLst>
          <pc:docMk/>
          <pc:sldMk cId="3749265346" sldId="266"/>
        </pc:sldMkLst>
        <pc:spChg chg="mod">
          <ac:chgData name="Zhou, Wenjun" userId="ea29e788-ef6a-47bf-80ec-b3132423f2b9" providerId="ADAL" clId="{AFE91339-ABAB-4456-AB68-2D945EFABDF8}" dt="2022-03-24T15:25:00.458" v="580" actId="12"/>
          <ac:spMkLst>
            <pc:docMk/>
            <pc:sldMk cId="3749265346" sldId="266"/>
            <ac:spMk id="3" creationId="{8B4BEC07-B7BE-459E-BF74-20982EBDA411}"/>
          </ac:spMkLst>
        </pc:spChg>
      </pc:sldChg>
      <pc:sldChg chg="modSp mod">
        <pc:chgData name="Zhou, Wenjun" userId="ea29e788-ef6a-47bf-80ec-b3132423f2b9" providerId="ADAL" clId="{AFE91339-ABAB-4456-AB68-2D945EFABDF8}" dt="2022-03-24T15:24:02.752" v="573" actId="6549"/>
        <pc:sldMkLst>
          <pc:docMk/>
          <pc:sldMk cId="2971732710" sldId="267"/>
        </pc:sldMkLst>
        <pc:spChg chg="mod">
          <ac:chgData name="Zhou, Wenjun" userId="ea29e788-ef6a-47bf-80ec-b3132423f2b9" providerId="ADAL" clId="{AFE91339-ABAB-4456-AB68-2D945EFABDF8}" dt="2022-03-24T15:24:02.752" v="573" actId="6549"/>
          <ac:spMkLst>
            <pc:docMk/>
            <pc:sldMk cId="2971732710" sldId="267"/>
            <ac:spMk id="2" creationId="{110D3880-E724-4398-854F-F5B0101A2212}"/>
          </ac:spMkLst>
        </pc:spChg>
      </pc:sldChg>
      <pc:sldChg chg="addSp delSp modSp mod modClrScheme chgLayout">
        <pc:chgData name="Zhou, Wenjun" userId="ea29e788-ef6a-47bf-80ec-b3132423f2b9" providerId="ADAL" clId="{AFE91339-ABAB-4456-AB68-2D945EFABDF8}" dt="2022-03-24T14:59:30.062" v="368" actId="1076"/>
        <pc:sldMkLst>
          <pc:docMk/>
          <pc:sldMk cId="2366304213" sldId="268"/>
        </pc:sldMkLst>
        <pc:spChg chg="add del mod">
          <ac:chgData name="Zhou, Wenjun" userId="ea29e788-ef6a-47bf-80ec-b3132423f2b9" providerId="ADAL" clId="{AFE91339-ABAB-4456-AB68-2D945EFABDF8}" dt="2022-03-24T14:59:25.462" v="367"/>
          <ac:spMkLst>
            <pc:docMk/>
            <pc:sldMk cId="2366304213" sldId="268"/>
            <ac:spMk id="2" creationId="{25A46D9C-DF0E-4F03-AE8F-D239733A7B62}"/>
          </ac:spMkLst>
        </pc:spChg>
        <pc:spChg chg="add del mod">
          <ac:chgData name="Zhou, Wenjun" userId="ea29e788-ef6a-47bf-80ec-b3132423f2b9" providerId="ADAL" clId="{AFE91339-ABAB-4456-AB68-2D945EFABDF8}" dt="2022-03-24T14:41:31.509" v="296"/>
          <ac:spMkLst>
            <pc:docMk/>
            <pc:sldMk cId="2366304213" sldId="268"/>
            <ac:spMk id="2" creationId="{6C6B9EDE-DE20-4DC6-92ED-84FA57253624}"/>
          </ac:spMkLst>
        </pc:spChg>
        <pc:spChg chg="mod ord">
          <ac:chgData name="Zhou, Wenjun" userId="ea29e788-ef6a-47bf-80ec-b3132423f2b9" providerId="ADAL" clId="{AFE91339-ABAB-4456-AB68-2D945EFABDF8}" dt="2022-03-24T14:59:30.062" v="368" actId="1076"/>
          <ac:spMkLst>
            <pc:docMk/>
            <pc:sldMk cId="2366304213" sldId="268"/>
            <ac:spMk id="3" creationId="{FA2D3123-44DB-4415-B2CA-7CA3A897716D}"/>
          </ac:spMkLst>
        </pc:spChg>
        <pc:spChg chg="mod ord">
          <ac:chgData name="Zhou, Wenjun" userId="ea29e788-ef6a-47bf-80ec-b3132423f2b9" providerId="ADAL" clId="{AFE91339-ABAB-4456-AB68-2D945EFABDF8}" dt="2022-03-24T14:59:25.462" v="367"/>
          <ac:spMkLst>
            <pc:docMk/>
            <pc:sldMk cId="2366304213" sldId="268"/>
            <ac:spMk id="4" creationId="{A22068B0-239A-455A-8529-303BD46F5A88}"/>
          </ac:spMkLst>
        </pc:spChg>
        <pc:spChg chg="add del mod">
          <ac:chgData name="Zhou, Wenjun" userId="ea29e788-ef6a-47bf-80ec-b3132423f2b9" providerId="ADAL" clId="{AFE91339-ABAB-4456-AB68-2D945EFABDF8}" dt="2022-03-24T14:41:31.509" v="296"/>
          <ac:spMkLst>
            <pc:docMk/>
            <pc:sldMk cId="2366304213" sldId="268"/>
            <ac:spMk id="6" creationId="{267584BF-E0A0-49DC-A5FE-77884043290C}"/>
          </ac:spMkLst>
        </pc:spChg>
        <pc:spChg chg="add del mod">
          <ac:chgData name="Zhou, Wenjun" userId="ea29e788-ef6a-47bf-80ec-b3132423f2b9" providerId="ADAL" clId="{AFE91339-ABAB-4456-AB68-2D945EFABDF8}" dt="2022-03-24T14:41:31.509" v="296"/>
          <ac:spMkLst>
            <pc:docMk/>
            <pc:sldMk cId="2366304213" sldId="268"/>
            <ac:spMk id="7" creationId="{F30BE432-C393-4486-89B4-DFCC2B1C1494}"/>
          </ac:spMkLst>
        </pc:spChg>
        <pc:spChg chg="del mod ord">
          <ac:chgData name="Zhou, Wenjun" userId="ea29e788-ef6a-47bf-80ec-b3132423f2b9" providerId="ADAL" clId="{AFE91339-ABAB-4456-AB68-2D945EFABDF8}" dt="2022-03-24T14:41:44.203" v="300" actId="478"/>
          <ac:spMkLst>
            <pc:docMk/>
            <pc:sldMk cId="2366304213" sldId="268"/>
            <ac:spMk id="8" creationId="{E2658CD4-35DB-48A8-A38A-134A4B716E87}"/>
          </ac:spMkLst>
        </pc:spChg>
        <pc:graphicFrameChg chg="mod modGraphic">
          <ac:chgData name="Zhou, Wenjun" userId="ea29e788-ef6a-47bf-80ec-b3132423f2b9" providerId="ADAL" clId="{AFE91339-ABAB-4456-AB68-2D945EFABDF8}" dt="2022-03-24T14:58:53.203" v="327" actId="1076"/>
          <ac:graphicFrameMkLst>
            <pc:docMk/>
            <pc:sldMk cId="2366304213" sldId="268"/>
            <ac:graphicFrameMk id="5" creationId="{FC8E5B22-071D-4953-BBB4-4413D752097E}"/>
          </ac:graphicFrameMkLst>
        </pc:graphicFrameChg>
      </pc:sldChg>
      <pc:sldChg chg="del ord">
        <pc:chgData name="Zhou, Wenjun" userId="ea29e788-ef6a-47bf-80ec-b3132423f2b9" providerId="ADAL" clId="{AFE91339-ABAB-4456-AB68-2D945EFABDF8}" dt="2022-03-24T15:23:23.300" v="572" actId="47"/>
        <pc:sldMkLst>
          <pc:docMk/>
          <pc:sldMk cId="1108189980" sldId="269"/>
        </pc:sldMkLst>
      </pc:sldChg>
      <pc:sldChg chg="del modNotesTx">
        <pc:chgData name="Zhou, Wenjun" userId="ea29e788-ef6a-47bf-80ec-b3132423f2b9" providerId="ADAL" clId="{AFE91339-ABAB-4456-AB68-2D945EFABDF8}" dt="2022-03-24T15:23:23.300" v="572" actId="47"/>
        <pc:sldMkLst>
          <pc:docMk/>
          <pc:sldMk cId="281889430" sldId="270"/>
        </pc:sldMkLst>
      </pc:sldChg>
      <pc:sldChg chg="modSp del mod">
        <pc:chgData name="Zhou, Wenjun" userId="ea29e788-ef6a-47bf-80ec-b3132423f2b9" providerId="ADAL" clId="{AFE91339-ABAB-4456-AB68-2D945EFABDF8}" dt="2022-03-24T14:44:03.027" v="307" actId="47"/>
        <pc:sldMkLst>
          <pc:docMk/>
          <pc:sldMk cId="1924227414" sldId="271"/>
        </pc:sldMkLst>
        <pc:spChg chg="mod">
          <ac:chgData name="Zhou, Wenjun" userId="ea29e788-ef6a-47bf-80ec-b3132423f2b9" providerId="ADAL" clId="{AFE91339-ABAB-4456-AB68-2D945EFABDF8}" dt="2022-03-24T14:43:54.932" v="305" actId="21"/>
          <ac:spMkLst>
            <pc:docMk/>
            <pc:sldMk cId="1924227414" sldId="271"/>
            <ac:spMk id="6" creationId="{B5831E7D-60D2-4EC6-987B-267723C6A906}"/>
          </ac:spMkLst>
        </pc:spChg>
      </pc:sldChg>
      <pc:sldChg chg="modSp del mod">
        <pc:chgData name="Zhou, Wenjun" userId="ea29e788-ef6a-47bf-80ec-b3132423f2b9" providerId="ADAL" clId="{AFE91339-ABAB-4456-AB68-2D945EFABDF8}" dt="2022-03-24T15:24:52.237" v="578" actId="47"/>
        <pc:sldMkLst>
          <pc:docMk/>
          <pc:sldMk cId="2211161007" sldId="272"/>
        </pc:sldMkLst>
        <pc:spChg chg="mod">
          <ac:chgData name="Zhou, Wenjun" userId="ea29e788-ef6a-47bf-80ec-b3132423f2b9" providerId="ADAL" clId="{AFE91339-ABAB-4456-AB68-2D945EFABDF8}" dt="2022-03-24T15:24:09.056" v="574" actId="6549"/>
          <ac:spMkLst>
            <pc:docMk/>
            <pc:sldMk cId="2211161007" sldId="272"/>
            <ac:spMk id="2" creationId="{7B40E1CF-7C0A-4F40-A76C-99570FE95AE7}"/>
          </ac:spMkLst>
        </pc:spChg>
        <pc:spChg chg="mod">
          <ac:chgData name="Zhou, Wenjun" userId="ea29e788-ef6a-47bf-80ec-b3132423f2b9" providerId="ADAL" clId="{AFE91339-ABAB-4456-AB68-2D945EFABDF8}" dt="2022-03-24T14:44:18.119" v="310" actId="14100"/>
          <ac:spMkLst>
            <pc:docMk/>
            <pc:sldMk cId="2211161007" sldId="272"/>
            <ac:spMk id="3" creationId="{2B35737C-D518-4679-B983-7F7B7B7F5693}"/>
          </ac:spMkLst>
        </pc:spChg>
      </pc:sldChg>
      <pc:sldChg chg="modSp mod">
        <pc:chgData name="Zhou, Wenjun" userId="ea29e788-ef6a-47bf-80ec-b3132423f2b9" providerId="ADAL" clId="{AFE91339-ABAB-4456-AB68-2D945EFABDF8}" dt="2022-03-24T15:25:12.419" v="581" actId="6549"/>
        <pc:sldMkLst>
          <pc:docMk/>
          <pc:sldMk cId="3595155747" sldId="274"/>
        </pc:sldMkLst>
        <pc:spChg chg="mod">
          <ac:chgData name="Zhou, Wenjun" userId="ea29e788-ef6a-47bf-80ec-b3132423f2b9" providerId="ADAL" clId="{AFE91339-ABAB-4456-AB68-2D945EFABDF8}" dt="2022-03-24T15:25:12.419" v="581" actId="6549"/>
          <ac:spMkLst>
            <pc:docMk/>
            <pc:sldMk cId="3595155747" sldId="274"/>
            <ac:spMk id="2" creationId="{7FEB3DAC-94AC-4346-849D-7177CFDF2D42}"/>
          </ac:spMkLst>
        </pc:spChg>
      </pc:sldChg>
      <pc:sldChg chg="del">
        <pc:chgData name="Zhou, Wenjun" userId="ea29e788-ef6a-47bf-80ec-b3132423f2b9" providerId="ADAL" clId="{AFE91339-ABAB-4456-AB68-2D945EFABDF8}" dt="2022-03-24T15:24:19.611" v="577" actId="47"/>
        <pc:sldMkLst>
          <pc:docMk/>
          <pc:sldMk cId="4160078514" sldId="275"/>
        </pc:sldMkLst>
      </pc:sldChg>
      <pc:sldChg chg="del">
        <pc:chgData name="Zhou, Wenjun" userId="ea29e788-ef6a-47bf-80ec-b3132423f2b9" providerId="ADAL" clId="{AFE91339-ABAB-4456-AB68-2D945EFABDF8}" dt="2022-03-24T15:23:23.300" v="572" actId="47"/>
        <pc:sldMkLst>
          <pc:docMk/>
          <pc:sldMk cId="1114805398" sldId="276"/>
        </pc:sldMkLst>
      </pc:sldChg>
      <pc:sldChg chg="modSp mod">
        <pc:chgData name="Zhou, Wenjun" userId="ea29e788-ef6a-47bf-80ec-b3132423f2b9" providerId="ADAL" clId="{AFE91339-ABAB-4456-AB68-2D945EFABDF8}" dt="2022-03-24T14:40:48.070" v="295" actId="20577"/>
        <pc:sldMkLst>
          <pc:docMk/>
          <pc:sldMk cId="1019595853" sldId="277"/>
        </pc:sldMkLst>
        <pc:spChg chg="mod">
          <ac:chgData name="Zhou, Wenjun" userId="ea29e788-ef6a-47bf-80ec-b3132423f2b9" providerId="ADAL" clId="{AFE91339-ABAB-4456-AB68-2D945EFABDF8}" dt="2022-03-24T14:40:48.070" v="295" actId="20577"/>
          <ac:spMkLst>
            <pc:docMk/>
            <pc:sldMk cId="1019595853" sldId="277"/>
            <ac:spMk id="5" creationId="{920EC6C2-D184-428C-AAAE-46256E2DB317}"/>
          </ac:spMkLst>
        </pc:spChg>
      </pc:sldChg>
      <pc:sldChg chg="delSp modSp del mod modClrScheme chgLayout">
        <pc:chgData name="Zhou, Wenjun" userId="ea29e788-ef6a-47bf-80ec-b3132423f2b9" providerId="ADAL" clId="{AFE91339-ABAB-4456-AB68-2D945EFABDF8}" dt="2022-03-24T15:24:53.882" v="579" actId="47"/>
        <pc:sldMkLst>
          <pc:docMk/>
          <pc:sldMk cId="3906871956" sldId="279"/>
        </pc:sldMkLst>
        <pc:spChg chg="del">
          <ac:chgData name="Zhou, Wenjun" userId="ea29e788-ef6a-47bf-80ec-b3132423f2b9" providerId="ADAL" clId="{AFE91339-ABAB-4456-AB68-2D945EFABDF8}" dt="2022-03-24T14:44:25.245" v="311" actId="700"/>
          <ac:spMkLst>
            <pc:docMk/>
            <pc:sldMk cId="3906871956" sldId="279"/>
            <ac:spMk id="2" creationId="{A4A643C7-78FF-49A5-87F6-EED1AC274897}"/>
          </ac:spMkLst>
        </pc:spChg>
        <pc:spChg chg="del">
          <ac:chgData name="Zhou, Wenjun" userId="ea29e788-ef6a-47bf-80ec-b3132423f2b9" providerId="ADAL" clId="{AFE91339-ABAB-4456-AB68-2D945EFABDF8}" dt="2022-03-24T14:44:25.245" v="311" actId="700"/>
          <ac:spMkLst>
            <pc:docMk/>
            <pc:sldMk cId="3906871956" sldId="279"/>
            <ac:spMk id="3" creationId="{51E2ECC3-57D7-443B-88D4-7F8CFA71C109}"/>
          </ac:spMkLst>
        </pc:spChg>
        <pc:spChg chg="mod ord">
          <ac:chgData name="Zhou, Wenjun" userId="ea29e788-ef6a-47bf-80ec-b3132423f2b9" providerId="ADAL" clId="{AFE91339-ABAB-4456-AB68-2D945EFABDF8}" dt="2022-03-24T14:44:25.245" v="311" actId="700"/>
          <ac:spMkLst>
            <pc:docMk/>
            <pc:sldMk cId="3906871956" sldId="279"/>
            <ac:spMk id="4" creationId="{80F15422-AE0D-466E-8BEC-9AF773E121EB}"/>
          </ac:spMkLst>
        </pc:spChg>
        <pc:graphicFrameChg chg="mod">
          <ac:chgData name="Zhou, Wenjun" userId="ea29e788-ef6a-47bf-80ec-b3132423f2b9" providerId="ADAL" clId="{AFE91339-ABAB-4456-AB68-2D945EFABDF8}" dt="2022-03-24T14:44:28.253" v="312" actId="1076"/>
          <ac:graphicFrameMkLst>
            <pc:docMk/>
            <pc:sldMk cId="3906871956" sldId="279"/>
            <ac:graphicFrameMk id="6" creationId="{AE79FA10-F21F-4359-92D6-6E2D30ABF8C5}"/>
          </ac:graphicFrameMkLst>
        </pc:graphicFrameChg>
      </pc:sldChg>
      <pc:sldChg chg="modSp del mod">
        <pc:chgData name="Zhou, Wenjun" userId="ea29e788-ef6a-47bf-80ec-b3132423f2b9" providerId="ADAL" clId="{AFE91339-ABAB-4456-AB68-2D945EFABDF8}" dt="2022-03-24T14:44:43.196" v="314" actId="47"/>
        <pc:sldMkLst>
          <pc:docMk/>
          <pc:sldMk cId="1236376719" sldId="280"/>
        </pc:sldMkLst>
        <pc:graphicFrameChg chg="mod">
          <ac:chgData name="Zhou, Wenjun" userId="ea29e788-ef6a-47bf-80ec-b3132423f2b9" providerId="ADAL" clId="{AFE91339-ABAB-4456-AB68-2D945EFABDF8}" dt="2022-03-24T14:44:40.978" v="313" actId="1076"/>
          <ac:graphicFrameMkLst>
            <pc:docMk/>
            <pc:sldMk cId="1236376719" sldId="280"/>
            <ac:graphicFrameMk id="6" creationId="{DEA132B5-E37A-4C98-A97B-E3AF55391FE0}"/>
          </ac:graphicFrameMkLst>
        </pc:graphicFrameChg>
      </pc:sldChg>
      <pc:sldChg chg="addSp delSp modSp new mod chgLayout">
        <pc:chgData name="Zhou, Wenjun" userId="ea29e788-ef6a-47bf-80ec-b3132423f2b9" providerId="ADAL" clId="{AFE91339-ABAB-4456-AB68-2D945EFABDF8}" dt="2022-03-24T14:27:30.318" v="187" actId="20577"/>
        <pc:sldMkLst>
          <pc:docMk/>
          <pc:sldMk cId="382279240" sldId="281"/>
        </pc:sldMkLst>
        <pc:spChg chg="del mod ord">
          <ac:chgData name="Zhou, Wenjun" userId="ea29e788-ef6a-47bf-80ec-b3132423f2b9" providerId="ADAL" clId="{AFE91339-ABAB-4456-AB68-2D945EFABDF8}" dt="2022-03-24T14:24:25.997" v="124" actId="700"/>
          <ac:spMkLst>
            <pc:docMk/>
            <pc:sldMk cId="382279240" sldId="281"/>
            <ac:spMk id="2" creationId="{F6BB8A83-0803-4347-A808-4E507CA86475}"/>
          </ac:spMkLst>
        </pc:spChg>
        <pc:spChg chg="del mod ord">
          <ac:chgData name="Zhou, Wenjun" userId="ea29e788-ef6a-47bf-80ec-b3132423f2b9" providerId="ADAL" clId="{AFE91339-ABAB-4456-AB68-2D945EFABDF8}" dt="2022-03-24T14:24:25.997" v="124" actId="700"/>
          <ac:spMkLst>
            <pc:docMk/>
            <pc:sldMk cId="382279240" sldId="281"/>
            <ac:spMk id="3" creationId="{0A12D032-CEE5-43F3-BEE6-369576FDBA53}"/>
          </ac:spMkLst>
        </pc:spChg>
        <pc:spChg chg="mod ord">
          <ac:chgData name="Zhou, Wenjun" userId="ea29e788-ef6a-47bf-80ec-b3132423f2b9" providerId="ADAL" clId="{AFE91339-ABAB-4456-AB68-2D945EFABDF8}" dt="2022-03-24T14:24:25.997" v="124" actId="700"/>
          <ac:spMkLst>
            <pc:docMk/>
            <pc:sldMk cId="382279240" sldId="281"/>
            <ac:spMk id="4" creationId="{B4210DD9-4AED-4C3C-9CA0-26CD520CAA4D}"/>
          </ac:spMkLst>
        </pc:spChg>
        <pc:spChg chg="add mod ord">
          <ac:chgData name="Zhou, Wenjun" userId="ea29e788-ef6a-47bf-80ec-b3132423f2b9" providerId="ADAL" clId="{AFE91339-ABAB-4456-AB68-2D945EFABDF8}" dt="2022-03-24T14:24:35.728" v="141" actId="20577"/>
          <ac:spMkLst>
            <pc:docMk/>
            <pc:sldMk cId="382279240" sldId="281"/>
            <ac:spMk id="5" creationId="{7B480E7F-B2C6-4940-A5DA-32C4DB204708}"/>
          </ac:spMkLst>
        </pc:spChg>
        <pc:spChg chg="add mod ord">
          <ac:chgData name="Zhou, Wenjun" userId="ea29e788-ef6a-47bf-80ec-b3132423f2b9" providerId="ADAL" clId="{AFE91339-ABAB-4456-AB68-2D945EFABDF8}" dt="2022-03-24T14:27:30.318" v="187" actId="20577"/>
          <ac:spMkLst>
            <pc:docMk/>
            <pc:sldMk cId="382279240" sldId="281"/>
            <ac:spMk id="6" creationId="{63C8CBEC-BAF9-4B90-A584-1A977E06D97F}"/>
          </ac:spMkLst>
        </pc:spChg>
      </pc:sldChg>
      <pc:sldChg chg="addSp modSp new mod">
        <pc:chgData name="Zhou, Wenjun" userId="ea29e788-ef6a-47bf-80ec-b3132423f2b9" providerId="ADAL" clId="{AFE91339-ABAB-4456-AB68-2D945EFABDF8}" dt="2022-03-24T14:56:29.414" v="317" actId="1076"/>
        <pc:sldMkLst>
          <pc:docMk/>
          <pc:sldMk cId="1961587240" sldId="282"/>
        </pc:sldMkLst>
        <pc:graphicFrameChg chg="add mod modGraphic">
          <ac:chgData name="Zhou, Wenjun" userId="ea29e788-ef6a-47bf-80ec-b3132423f2b9" providerId="ADAL" clId="{AFE91339-ABAB-4456-AB68-2D945EFABDF8}" dt="2022-03-24T14:56:19.936" v="316" actId="1076"/>
          <ac:graphicFrameMkLst>
            <pc:docMk/>
            <pc:sldMk cId="1961587240" sldId="282"/>
            <ac:graphicFrameMk id="3" creationId="{2D5F9CB7-F77A-4973-A787-6C3E3E1F4703}"/>
          </ac:graphicFrameMkLst>
        </pc:graphicFrameChg>
        <pc:graphicFrameChg chg="add mod modGraphic">
          <ac:chgData name="Zhou, Wenjun" userId="ea29e788-ef6a-47bf-80ec-b3132423f2b9" providerId="ADAL" clId="{AFE91339-ABAB-4456-AB68-2D945EFABDF8}" dt="2022-03-24T14:56:29.414" v="317" actId="1076"/>
          <ac:graphicFrameMkLst>
            <pc:docMk/>
            <pc:sldMk cId="1961587240" sldId="282"/>
            <ac:graphicFrameMk id="4" creationId="{5EED3573-8458-423C-878C-30442AA75D69}"/>
          </ac:graphicFrameMkLst>
        </pc:graphicFrameChg>
      </pc:sldChg>
      <pc:sldChg chg="addSp delSp modSp new mod ord modClrScheme chgLayout">
        <pc:chgData name="Zhou, Wenjun" userId="ea29e788-ef6a-47bf-80ec-b3132423f2b9" providerId="ADAL" clId="{AFE91339-ABAB-4456-AB68-2D945EFABDF8}" dt="2022-03-24T15:33:24.570" v="608"/>
        <pc:sldMkLst>
          <pc:docMk/>
          <pc:sldMk cId="645838789" sldId="283"/>
        </pc:sldMkLst>
        <pc:spChg chg="del">
          <ac:chgData name="Zhou, Wenjun" userId="ea29e788-ef6a-47bf-80ec-b3132423f2b9" providerId="ADAL" clId="{AFE91339-ABAB-4456-AB68-2D945EFABDF8}" dt="2022-03-24T14:59:56.904" v="370" actId="700"/>
          <ac:spMkLst>
            <pc:docMk/>
            <pc:sldMk cId="645838789" sldId="283"/>
            <ac:spMk id="2" creationId="{F4E1954E-F004-4878-972A-301CDDD5C1C7}"/>
          </ac:spMkLst>
        </pc:spChg>
        <pc:spChg chg="del">
          <ac:chgData name="Zhou, Wenjun" userId="ea29e788-ef6a-47bf-80ec-b3132423f2b9" providerId="ADAL" clId="{AFE91339-ABAB-4456-AB68-2D945EFABDF8}" dt="2022-03-24T14:59:56.904" v="370" actId="700"/>
          <ac:spMkLst>
            <pc:docMk/>
            <pc:sldMk cId="645838789" sldId="283"/>
            <ac:spMk id="3" creationId="{906DBB76-2BE5-47B8-B6B6-EB1A3C70A2B7}"/>
          </ac:spMkLst>
        </pc:spChg>
        <pc:spChg chg="mod ord">
          <ac:chgData name="Zhou, Wenjun" userId="ea29e788-ef6a-47bf-80ec-b3132423f2b9" providerId="ADAL" clId="{AFE91339-ABAB-4456-AB68-2D945EFABDF8}" dt="2022-03-24T14:59:56.904" v="370" actId="700"/>
          <ac:spMkLst>
            <pc:docMk/>
            <pc:sldMk cId="645838789" sldId="283"/>
            <ac:spMk id="4" creationId="{B7D70029-D637-467E-ADBC-81D5E4C3636C}"/>
          </ac:spMkLst>
        </pc:spChg>
        <pc:graphicFrameChg chg="add mod modGraphic">
          <ac:chgData name="Zhou, Wenjun" userId="ea29e788-ef6a-47bf-80ec-b3132423f2b9" providerId="ADAL" clId="{AFE91339-ABAB-4456-AB68-2D945EFABDF8}" dt="2022-03-24T15:22:05.619" v="565" actId="1076"/>
          <ac:graphicFrameMkLst>
            <pc:docMk/>
            <pc:sldMk cId="645838789" sldId="283"/>
            <ac:graphicFrameMk id="5" creationId="{18239A31-2FB9-4E16-867A-E110FE8C7085}"/>
          </ac:graphicFrameMkLst>
        </pc:graphicFrameChg>
        <pc:picChg chg="add mod">
          <ac:chgData name="Zhou, Wenjun" userId="ea29e788-ef6a-47bf-80ec-b3132423f2b9" providerId="ADAL" clId="{AFE91339-ABAB-4456-AB68-2D945EFABDF8}" dt="2022-03-24T15:22:18.639" v="569" actId="1076"/>
          <ac:picMkLst>
            <pc:docMk/>
            <pc:sldMk cId="645838789" sldId="283"/>
            <ac:picMk id="7" creationId="{68473DDD-0CA9-4C79-B839-7938E782AFE1}"/>
          </ac:picMkLst>
        </pc:picChg>
      </pc:sldChg>
      <pc:sldChg chg="addSp delSp modSp new mod ord modClrScheme chgLayout">
        <pc:chgData name="Zhou, Wenjun" userId="ea29e788-ef6a-47bf-80ec-b3132423f2b9" providerId="ADAL" clId="{AFE91339-ABAB-4456-AB68-2D945EFABDF8}" dt="2022-03-24T15:33:24.570" v="608"/>
        <pc:sldMkLst>
          <pc:docMk/>
          <pc:sldMk cId="2920027319" sldId="284"/>
        </pc:sldMkLst>
        <pc:spChg chg="del">
          <ac:chgData name="Zhou, Wenjun" userId="ea29e788-ef6a-47bf-80ec-b3132423f2b9" providerId="ADAL" clId="{AFE91339-ABAB-4456-AB68-2D945EFABDF8}" dt="2022-03-24T15:01:13.563" v="419" actId="700"/>
          <ac:spMkLst>
            <pc:docMk/>
            <pc:sldMk cId="2920027319" sldId="284"/>
            <ac:spMk id="2" creationId="{B78A6E49-579F-45E4-8426-6FDC1D99978F}"/>
          </ac:spMkLst>
        </pc:spChg>
        <pc:spChg chg="del">
          <ac:chgData name="Zhou, Wenjun" userId="ea29e788-ef6a-47bf-80ec-b3132423f2b9" providerId="ADAL" clId="{AFE91339-ABAB-4456-AB68-2D945EFABDF8}" dt="2022-03-24T15:01:13.563" v="419" actId="700"/>
          <ac:spMkLst>
            <pc:docMk/>
            <pc:sldMk cId="2920027319" sldId="284"/>
            <ac:spMk id="3" creationId="{E8C68E2C-3844-4D0E-9CE0-B527456C4950}"/>
          </ac:spMkLst>
        </pc:spChg>
        <pc:spChg chg="mod ord">
          <ac:chgData name="Zhou, Wenjun" userId="ea29e788-ef6a-47bf-80ec-b3132423f2b9" providerId="ADAL" clId="{AFE91339-ABAB-4456-AB68-2D945EFABDF8}" dt="2022-03-24T15:01:13.563" v="419" actId="700"/>
          <ac:spMkLst>
            <pc:docMk/>
            <pc:sldMk cId="2920027319" sldId="284"/>
            <ac:spMk id="4" creationId="{A2825214-AB3D-421D-AA7D-8784B130D63A}"/>
          </ac:spMkLst>
        </pc:spChg>
        <pc:graphicFrameChg chg="add mod modGraphic">
          <ac:chgData name="Zhou, Wenjun" userId="ea29e788-ef6a-47bf-80ec-b3132423f2b9" providerId="ADAL" clId="{AFE91339-ABAB-4456-AB68-2D945EFABDF8}" dt="2022-03-24T15:03:37.397" v="492" actId="2711"/>
          <ac:graphicFrameMkLst>
            <pc:docMk/>
            <pc:sldMk cId="2920027319" sldId="284"/>
            <ac:graphicFrameMk id="5" creationId="{C6D6448A-63DD-4A64-A856-61779A6C322F}"/>
          </ac:graphicFrameMkLst>
        </pc:graphicFrameChg>
      </pc:sldChg>
      <pc:sldChg chg="new del">
        <pc:chgData name="Zhou, Wenjun" userId="ea29e788-ef6a-47bf-80ec-b3132423f2b9" providerId="ADAL" clId="{AFE91339-ABAB-4456-AB68-2D945EFABDF8}" dt="2022-03-24T15:27:00.172" v="590" actId="47"/>
        <pc:sldMkLst>
          <pc:docMk/>
          <pc:sldMk cId="738886775" sldId="285"/>
        </pc:sldMkLst>
      </pc:sldChg>
      <pc:sldChg chg="modSp add mod">
        <pc:chgData name="Zhou, Wenjun" userId="ea29e788-ef6a-47bf-80ec-b3132423f2b9" providerId="ADAL" clId="{AFE91339-ABAB-4456-AB68-2D945EFABDF8}" dt="2022-03-24T15:36:20.486" v="660" actId="20577"/>
        <pc:sldMkLst>
          <pc:docMk/>
          <pc:sldMk cId="1931916512" sldId="286"/>
        </pc:sldMkLst>
        <pc:spChg chg="mod">
          <ac:chgData name="Zhou, Wenjun" userId="ea29e788-ef6a-47bf-80ec-b3132423f2b9" providerId="ADAL" clId="{AFE91339-ABAB-4456-AB68-2D945EFABDF8}" dt="2022-03-24T15:36:20.486" v="660" actId="20577"/>
          <ac:spMkLst>
            <pc:docMk/>
            <pc:sldMk cId="1931916512" sldId="286"/>
            <ac:spMk id="3" creationId="{FA2D3123-44DB-4415-B2CA-7CA3A897716D}"/>
          </ac:spMkLst>
        </pc:spChg>
        <pc:graphicFrameChg chg="mod modGraphic">
          <ac:chgData name="Zhou, Wenjun" userId="ea29e788-ef6a-47bf-80ec-b3132423f2b9" providerId="ADAL" clId="{AFE91339-ABAB-4456-AB68-2D945EFABDF8}" dt="2022-03-24T15:34:49.082" v="610" actId="2165"/>
          <ac:graphicFrameMkLst>
            <pc:docMk/>
            <pc:sldMk cId="1931916512" sldId="286"/>
            <ac:graphicFrameMk id="5" creationId="{FC8E5B22-071D-4953-BBB4-4413D752097E}"/>
          </ac:graphicFrameMkLst>
        </pc:graphicFrameChg>
      </pc:sldChg>
    </pc:docChg>
  </pc:docChgLst>
  <pc:docChgLst>
    <pc:chgData name="Zhou, Wenjun" userId="ea29e788-ef6a-47bf-80ec-b3132423f2b9" providerId="ADAL" clId="{E87A4137-91CB-48C7-86CF-970FCBCEAD05}"/>
    <pc:docChg chg="custSel modSld">
      <pc:chgData name="Zhou, Wenjun" userId="ea29e788-ef6a-47bf-80ec-b3132423f2b9" providerId="ADAL" clId="{E87A4137-91CB-48C7-86CF-970FCBCEAD05}" dt="2022-03-24T03:45:49.467" v="1" actId="27636"/>
      <pc:docMkLst>
        <pc:docMk/>
      </pc:docMkLst>
      <pc:sldChg chg="modSp">
        <pc:chgData name="Zhou, Wenjun" userId="ea29e788-ef6a-47bf-80ec-b3132423f2b9" providerId="ADAL" clId="{E87A4137-91CB-48C7-86CF-970FCBCEAD05}" dt="2022-03-24T03:45:49.131" v="0"/>
        <pc:sldMkLst>
          <pc:docMk/>
          <pc:sldMk cId="2073627370" sldId="256"/>
        </pc:sldMkLst>
        <pc:spChg chg="mod">
          <ac:chgData name="Zhou, Wenjun" userId="ea29e788-ef6a-47bf-80ec-b3132423f2b9" providerId="ADAL" clId="{E87A4137-91CB-48C7-86CF-970FCBCEAD05}" dt="2022-03-24T03:45:49.131" v="0"/>
          <ac:spMkLst>
            <pc:docMk/>
            <pc:sldMk cId="2073627370" sldId="256"/>
            <ac:spMk id="2" creationId="{9C438FF8-D6A5-4128-AE4C-8367A4F5C6E4}"/>
          </ac:spMkLst>
        </pc:spChg>
      </pc:sldChg>
      <pc:sldChg chg="modSp">
        <pc:chgData name="Zhou, Wenjun" userId="ea29e788-ef6a-47bf-80ec-b3132423f2b9" providerId="ADAL" clId="{E87A4137-91CB-48C7-86CF-970FCBCEAD05}" dt="2022-03-24T03:45:49.131" v="0"/>
        <pc:sldMkLst>
          <pc:docMk/>
          <pc:sldMk cId="1889356639" sldId="257"/>
        </pc:sldMkLst>
        <pc:spChg chg="mod">
          <ac:chgData name="Zhou, Wenjun" userId="ea29e788-ef6a-47bf-80ec-b3132423f2b9" providerId="ADAL" clId="{E87A4137-91CB-48C7-86CF-970FCBCEAD05}" dt="2022-03-24T03:45:49.131" v="0"/>
          <ac:spMkLst>
            <pc:docMk/>
            <pc:sldMk cId="1889356639" sldId="257"/>
            <ac:spMk id="2" creationId="{21653558-CBEC-4FCF-A5CA-EBBFACB3B6EE}"/>
          </ac:spMkLst>
        </pc:spChg>
        <pc:spChg chg="mod">
          <ac:chgData name="Zhou, Wenjun" userId="ea29e788-ef6a-47bf-80ec-b3132423f2b9" providerId="ADAL" clId="{E87A4137-91CB-48C7-86CF-970FCBCEAD05}" dt="2022-03-24T03:45:49.131" v="0"/>
          <ac:spMkLst>
            <pc:docMk/>
            <pc:sldMk cId="1889356639" sldId="257"/>
            <ac:spMk id="3" creationId="{041B09E2-3D20-4081-A195-6D3E52825677}"/>
          </ac:spMkLst>
        </pc:spChg>
        <pc:spChg chg="mod">
          <ac:chgData name="Zhou, Wenjun" userId="ea29e788-ef6a-47bf-80ec-b3132423f2b9" providerId="ADAL" clId="{E87A4137-91CB-48C7-86CF-970FCBCEAD05}" dt="2022-03-24T03:45:49.131" v="0"/>
          <ac:spMkLst>
            <pc:docMk/>
            <pc:sldMk cId="1889356639" sldId="257"/>
            <ac:spMk id="4" creationId="{B38AF238-AAEE-48C3-B051-C6BC29181002}"/>
          </ac:spMkLst>
        </pc:spChg>
      </pc:sldChg>
      <pc:sldChg chg="modSp">
        <pc:chgData name="Zhou, Wenjun" userId="ea29e788-ef6a-47bf-80ec-b3132423f2b9" providerId="ADAL" clId="{E87A4137-91CB-48C7-86CF-970FCBCEAD05}" dt="2022-03-24T03:45:49.131" v="0"/>
        <pc:sldMkLst>
          <pc:docMk/>
          <pc:sldMk cId="1141845797" sldId="262"/>
        </pc:sldMkLst>
        <pc:spChg chg="mod">
          <ac:chgData name="Zhou, Wenjun" userId="ea29e788-ef6a-47bf-80ec-b3132423f2b9" providerId="ADAL" clId="{E87A4137-91CB-48C7-86CF-970FCBCEAD05}" dt="2022-03-24T03:45:49.131" v="0"/>
          <ac:spMkLst>
            <pc:docMk/>
            <pc:sldMk cId="1141845797" sldId="262"/>
            <ac:spMk id="2" creationId="{E1492A94-8AE0-4345-A842-474C70FB6EF5}"/>
          </ac:spMkLst>
        </pc:spChg>
        <pc:spChg chg="mod">
          <ac:chgData name="Zhou, Wenjun" userId="ea29e788-ef6a-47bf-80ec-b3132423f2b9" providerId="ADAL" clId="{E87A4137-91CB-48C7-86CF-970FCBCEAD05}" dt="2022-03-24T03:45:49.131" v="0"/>
          <ac:spMkLst>
            <pc:docMk/>
            <pc:sldMk cId="1141845797" sldId="262"/>
            <ac:spMk id="3" creationId="{8531B732-B2AA-4ED4-9213-89F24E48F2A3}"/>
          </ac:spMkLst>
        </pc:spChg>
        <pc:spChg chg="mod">
          <ac:chgData name="Zhou, Wenjun" userId="ea29e788-ef6a-47bf-80ec-b3132423f2b9" providerId="ADAL" clId="{E87A4137-91CB-48C7-86CF-970FCBCEAD05}" dt="2022-03-24T03:45:49.131" v="0"/>
          <ac:spMkLst>
            <pc:docMk/>
            <pc:sldMk cId="1141845797" sldId="262"/>
            <ac:spMk id="4" creationId="{FB80E32F-4D1C-4DCB-8A73-3FED2E7C3A36}"/>
          </ac:spMkLst>
        </pc:spChg>
      </pc:sldChg>
      <pc:sldChg chg="modSp">
        <pc:chgData name="Zhou, Wenjun" userId="ea29e788-ef6a-47bf-80ec-b3132423f2b9" providerId="ADAL" clId="{E87A4137-91CB-48C7-86CF-970FCBCEAD05}" dt="2022-03-24T03:45:49.131" v="0"/>
        <pc:sldMkLst>
          <pc:docMk/>
          <pc:sldMk cId="1025792499" sldId="263"/>
        </pc:sldMkLst>
        <pc:spChg chg="mod">
          <ac:chgData name="Zhou, Wenjun" userId="ea29e788-ef6a-47bf-80ec-b3132423f2b9" providerId="ADAL" clId="{E87A4137-91CB-48C7-86CF-970FCBCEAD05}" dt="2022-03-24T03:45:49.131" v="0"/>
          <ac:spMkLst>
            <pc:docMk/>
            <pc:sldMk cId="1025792499" sldId="263"/>
            <ac:spMk id="2" creationId="{28B41538-0E32-476E-87F8-7BEC75443259}"/>
          </ac:spMkLst>
        </pc:spChg>
        <pc:spChg chg="mod">
          <ac:chgData name="Zhou, Wenjun" userId="ea29e788-ef6a-47bf-80ec-b3132423f2b9" providerId="ADAL" clId="{E87A4137-91CB-48C7-86CF-970FCBCEAD05}" dt="2022-03-24T03:45:49.131" v="0"/>
          <ac:spMkLst>
            <pc:docMk/>
            <pc:sldMk cId="1025792499" sldId="263"/>
            <ac:spMk id="3" creationId="{C091A686-5C63-475B-8CE8-CD7F298CE5D7}"/>
          </ac:spMkLst>
        </pc:spChg>
        <pc:spChg chg="mod">
          <ac:chgData name="Zhou, Wenjun" userId="ea29e788-ef6a-47bf-80ec-b3132423f2b9" providerId="ADAL" clId="{E87A4137-91CB-48C7-86CF-970FCBCEAD05}" dt="2022-03-24T03:45:49.131" v="0"/>
          <ac:spMkLst>
            <pc:docMk/>
            <pc:sldMk cId="1025792499" sldId="263"/>
            <ac:spMk id="4" creationId="{25503852-27E0-44EA-8143-41AB94DEC7B2}"/>
          </ac:spMkLst>
        </pc:spChg>
      </pc:sldChg>
      <pc:sldChg chg="modSp">
        <pc:chgData name="Zhou, Wenjun" userId="ea29e788-ef6a-47bf-80ec-b3132423f2b9" providerId="ADAL" clId="{E87A4137-91CB-48C7-86CF-970FCBCEAD05}" dt="2022-03-24T03:45:49.131" v="0"/>
        <pc:sldMkLst>
          <pc:docMk/>
          <pc:sldMk cId="1301517566" sldId="264"/>
        </pc:sldMkLst>
        <pc:spChg chg="mod">
          <ac:chgData name="Zhou, Wenjun" userId="ea29e788-ef6a-47bf-80ec-b3132423f2b9" providerId="ADAL" clId="{E87A4137-91CB-48C7-86CF-970FCBCEAD05}" dt="2022-03-24T03:45:49.131" v="0"/>
          <ac:spMkLst>
            <pc:docMk/>
            <pc:sldMk cId="1301517566" sldId="264"/>
            <ac:spMk id="2" creationId="{96551668-E590-447D-9427-1DC552B9F8EC}"/>
          </ac:spMkLst>
        </pc:spChg>
        <pc:spChg chg="mod">
          <ac:chgData name="Zhou, Wenjun" userId="ea29e788-ef6a-47bf-80ec-b3132423f2b9" providerId="ADAL" clId="{E87A4137-91CB-48C7-86CF-970FCBCEAD05}" dt="2022-03-24T03:45:49.131" v="0"/>
          <ac:spMkLst>
            <pc:docMk/>
            <pc:sldMk cId="1301517566" sldId="264"/>
            <ac:spMk id="3" creationId="{AD162E10-29A1-46AD-BFA5-803DCED4EF7F}"/>
          </ac:spMkLst>
        </pc:spChg>
        <pc:spChg chg="mod">
          <ac:chgData name="Zhou, Wenjun" userId="ea29e788-ef6a-47bf-80ec-b3132423f2b9" providerId="ADAL" clId="{E87A4137-91CB-48C7-86CF-970FCBCEAD05}" dt="2022-03-24T03:45:49.131" v="0"/>
          <ac:spMkLst>
            <pc:docMk/>
            <pc:sldMk cId="1301517566" sldId="264"/>
            <ac:spMk id="4" creationId="{0FA3940D-A34C-42E7-B485-4C17EAF3801F}"/>
          </ac:spMkLst>
        </pc:spChg>
      </pc:sldChg>
      <pc:sldChg chg="modSp">
        <pc:chgData name="Zhou, Wenjun" userId="ea29e788-ef6a-47bf-80ec-b3132423f2b9" providerId="ADAL" clId="{E87A4137-91CB-48C7-86CF-970FCBCEAD05}" dt="2022-03-24T03:45:49.131" v="0"/>
        <pc:sldMkLst>
          <pc:docMk/>
          <pc:sldMk cId="3188753838" sldId="265"/>
        </pc:sldMkLst>
        <pc:spChg chg="mod">
          <ac:chgData name="Zhou, Wenjun" userId="ea29e788-ef6a-47bf-80ec-b3132423f2b9" providerId="ADAL" clId="{E87A4137-91CB-48C7-86CF-970FCBCEAD05}" dt="2022-03-24T03:45:49.131" v="0"/>
          <ac:spMkLst>
            <pc:docMk/>
            <pc:sldMk cId="3188753838" sldId="265"/>
            <ac:spMk id="2" creationId="{A27FA2D1-E4C0-4CA5-AC97-55C89EF97BBC}"/>
          </ac:spMkLst>
        </pc:spChg>
        <pc:spChg chg="mod">
          <ac:chgData name="Zhou, Wenjun" userId="ea29e788-ef6a-47bf-80ec-b3132423f2b9" providerId="ADAL" clId="{E87A4137-91CB-48C7-86CF-970FCBCEAD05}" dt="2022-03-24T03:45:49.131" v="0"/>
          <ac:spMkLst>
            <pc:docMk/>
            <pc:sldMk cId="3188753838" sldId="265"/>
            <ac:spMk id="3" creationId="{7E672D4D-84ED-4AA7-A8DF-63CFB848E4FE}"/>
          </ac:spMkLst>
        </pc:spChg>
        <pc:spChg chg="mod">
          <ac:chgData name="Zhou, Wenjun" userId="ea29e788-ef6a-47bf-80ec-b3132423f2b9" providerId="ADAL" clId="{E87A4137-91CB-48C7-86CF-970FCBCEAD05}" dt="2022-03-24T03:45:49.131" v="0"/>
          <ac:spMkLst>
            <pc:docMk/>
            <pc:sldMk cId="3188753838" sldId="265"/>
            <ac:spMk id="4" creationId="{BAF49FEA-3390-4EC0-87FB-9E3656E2E090}"/>
          </ac:spMkLst>
        </pc:spChg>
      </pc:sldChg>
      <pc:sldChg chg="modSp">
        <pc:chgData name="Zhou, Wenjun" userId="ea29e788-ef6a-47bf-80ec-b3132423f2b9" providerId="ADAL" clId="{E87A4137-91CB-48C7-86CF-970FCBCEAD05}" dt="2022-03-24T03:45:49.131" v="0"/>
        <pc:sldMkLst>
          <pc:docMk/>
          <pc:sldMk cId="3749265346" sldId="266"/>
        </pc:sldMkLst>
        <pc:spChg chg="mod">
          <ac:chgData name="Zhou, Wenjun" userId="ea29e788-ef6a-47bf-80ec-b3132423f2b9" providerId="ADAL" clId="{E87A4137-91CB-48C7-86CF-970FCBCEAD05}" dt="2022-03-24T03:45:49.131" v="0"/>
          <ac:spMkLst>
            <pc:docMk/>
            <pc:sldMk cId="3749265346" sldId="266"/>
            <ac:spMk id="2" creationId="{94EA2884-535F-4DFB-B5B8-AD08AF5DF846}"/>
          </ac:spMkLst>
        </pc:spChg>
        <pc:spChg chg="mod">
          <ac:chgData name="Zhou, Wenjun" userId="ea29e788-ef6a-47bf-80ec-b3132423f2b9" providerId="ADAL" clId="{E87A4137-91CB-48C7-86CF-970FCBCEAD05}" dt="2022-03-24T03:45:49.131" v="0"/>
          <ac:spMkLst>
            <pc:docMk/>
            <pc:sldMk cId="3749265346" sldId="266"/>
            <ac:spMk id="3" creationId="{8B4BEC07-B7BE-459E-BF74-20982EBDA411}"/>
          </ac:spMkLst>
        </pc:spChg>
        <pc:spChg chg="mod">
          <ac:chgData name="Zhou, Wenjun" userId="ea29e788-ef6a-47bf-80ec-b3132423f2b9" providerId="ADAL" clId="{E87A4137-91CB-48C7-86CF-970FCBCEAD05}" dt="2022-03-24T03:45:49.131" v="0"/>
          <ac:spMkLst>
            <pc:docMk/>
            <pc:sldMk cId="3749265346" sldId="266"/>
            <ac:spMk id="4" creationId="{AE78523A-6A99-4BF7-AC55-CF6BA20FAE86}"/>
          </ac:spMkLst>
        </pc:spChg>
      </pc:sldChg>
      <pc:sldChg chg="modSp">
        <pc:chgData name="Zhou, Wenjun" userId="ea29e788-ef6a-47bf-80ec-b3132423f2b9" providerId="ADAL" clId="{E87A4137-91CB-48C7-86CF-970FCBCEAD05}" dt="2022-03-24T03:45:49.131" v="0"/>
        <pc:sldMkLst>
          <pc:docMk/>
          <pc:sldMk cId="2971732710" sldId="267"/>
        </pc:sldMkLst>
        <pc:spChg chg="mod">
          <ac:chgData name="Zhou, Wenjun" userId="ea29e788-ef6a-47bf-80ec-b3132423f2b9" providerId="ADAL" clId="{E87A4137-91CB-48C7-86CF-970FCBCEAD05}" dt="2022-03-24T03:45:49.131" v="0"/>
          <ac:spMkLst>
            <pc:docMk/>
            <pc:sldMk cId="2971732710" sldId="267"/>
            <ac:spMk id="2" creationId="{110D3880-E724-4398-854F-F5B0101A2212}"/>
          </ac:spMkLst>
        </pc:spChg>
        <pc:spChg chg="mod">
          <ac:chgData name="Zhou, Wenjun" userId="ea29e788-ef6a-47bf-80ec-b3132423f2b9" providerId="ADAL" clId="{E87A4137-91CB-48C7-86CF-970FCBCEAD05}" dt="2022-03-24T03:45:49.131" v="0"/>
          <ac:spMkLst>
            <pc:docMk/>
            <pc:sldMk cId="2971732710" sldId="267"/>
            <ac:spMk id="6" creationId="{BC54DC84-CE9D-4C7E-9333-4CB1111EBE87}"/>
          </ac:spMkLst>
        </pc:spChg>
      </pc:sldChg>
      <pc:sldChg chg="modSp">
        <pc:chgData name="Zhou, Wenjun" userId="ea29e788-ef6a-47bf-80ec-b3132423f2b9" providerId="ADAL" clId="{E87A4137-91CB-48C7-86CF-970FCBCEAD05}" dt="2022-03-24T03:45:49.131" v="0"/>
        <pc:sldMkLst>
          <pc:docMk/>
          <pc:sldMk cId="2366304213" sldId="268"/>
        </pc:sldMkLst>
        <pc:spChg chg="mod">
          <ac:chgData name="Zhou, Wenjun" userId="ea29e788-ef6a-47bf-80ec-b3132423f2b9" providerId="ADAL" clId="{E87A4137-91CB-48C7-86CF-970FCBCEAD05}" dt="2022-03-24T03:45:49.131" v="0"/>
          <ac:spMkLst>
            <pc:docMk/>
            <pc:sldMk cId="2366304213" sldId="268"/>
            <ac:spMk id="3" creationId="{FA2D3123-44DB-4415-B2CA-7CA3A897716D}"/>
          </ac:spMkLst>
        </pc:spChg>
        <pc:spChg chg="mod">
          <ac:chgData name="Zhou, Wenjun" userId="ea29e788-ef6a-47bf-80ec-b3132423f2b9" providerId="ADAL" clId="{E87A4137-91CB-48C7-86CF-970FCBCEAD05}" dt="2022-03-24T03:45:49.131" v="0"/>
          <ac:spMkLst>
            <pc:docMk/>
            <pc:sldMk cId="2366304213" sldId="268"/>
            <ac:spMk id="4" creationId="{A22068B0-239A-455A-8529-303BD46F5A88}"/>
          </ac:spMkLst>
        </pc:spChg>
        <pc:spChg chg="mod">
          <ac:chgData name="Zhou, Wenjun" userId="ea29e788-ef6a-47bf-80ec-b3132423f2b9" providerId="ADAL" clId="{E87A4137-91CB-48C7-86CF-970FCBCEAD05}" dt="2022-03-24T03:45:49.131" v="0"/>
          <ac:spMkLst>
            <pc:docMk/>
            <pc:sldMk cId="2366304213" sldId="268"/>
            <ac:spMk id="8" creationId="{E2658CD4-35DB-48A8-A38A-134A4B716E87}"/>
          </ac:spMkLst>
        </pc:spChg>
      </pc:sldChg>
      <pc:sldChg chg="modSp mod">
        <pc:chgData name="Zhou, Wenjun" userId="ea29e788-ef6a-47bf-80ec-b3132423f2b9" providerId="ADAL" clId="{E87A4137-91CB-48C7-86CF-970FCBCEAD05}" dt="2022-03-24T03:45:49.467" v="1" actId="27636"/>
        <pc:sldMkLst>
          <pc:docMk/>
          <pc:sldMk cId="1108189980" sldId="269"/>
        </pc:sldMkLst>
        <pc:spChg chg="mod">
          <ac:chgData name="Zhou, Wenjun" userId="ea29e788-ef6a-47bf-80ec-b3132423f2b9" providerId="ADAL" clId="{E87A4137-91CB-48C7-86CF-970FCBCEAD05}" dt="2022-03-24T03:45:49.131" v="0"/>
          <ac:spMkLst>
            <pc:docMk/>
            <pc:sldMk cId="1108189980" sldId="269"/>
            <ac:spMk id="2" creationId="{0BCFB56A-5991-4091-850F-AF6CE981B403}"/>
          </ac:spMkLst>
        </pc:spChg>
        <pc:spChg chg="mod">
          <ac:chgData name="Zhou, Wenjun" userId="ea29e788-ef6a-47bf-80ec-b3132423f2b9" providerId="ADAL" clId="{E87A4137-91CB-48C7-86CF-970FCBCEAD05}" dt="2022-03-24T03:45:49.467" v="1" actId="27636"/>
          <ac:spMkLst>
            <pc:docMk/>
            <pc:sldMk cId="1108189980" sldId="269"/>
            <ac:spMk id="3" creationId="{F26DC066-3B98-4283-9836-845BDCAC6B3E}"/>
          </ac:spMkLst>
        </pc:spChg>
        <pc:spChg chg="mod">
          <ac:chgData name="Zhou, Wenjun" userId="ea29e788-ef6a-47bf-80ec-b3132423f2b9" providerId="ADAL" clId="{E87A4137-91CB-48C7-86CF-970FCBCEAD05}" dt="2022-03-24T03:45:49.131" v="0"/>
          <ac:spMkLst>
            <pc:docMk/>
            <pc:sldMk cId="1108189980" sldId="269"/>
            <ac:spMk id="4" creationId="{8E7B3290-9FFB-4935-89BF-1543BCC0642A}"/>
          </ac:spMkLst>
        </pc:spChg>
      </pc:sldChg>
      <pc:sldChg chg="modSp">
        <pc:chgData name="Zhou, Wenjun" userId="ea29e788-ef6a-47bf-80ec-b3132423f2b9" providerId="ADAL" clId="{E87A4137-91CB-48C7-86CF-970FCBCEAD05}" dt="2022-03-24T03:45:49.131" v="0"/>
        <pc:sldMkLst>
          <pc:docMk/>
          <pc:sldMk cId="281889430" sldId="270"/>
        </pc:sldMkLst>
        <pc:spChg chg="mod">
          <ac:chgData name="Zhou, Wenjun" userId="ea29e788-ef6a-47bf-80ec-b3132423f2b9" providerId="ADAL" clId="{E87A4137-91CB-48C7-86CF-970FCBCEAD05}" dt="2022-03-24T03:45:49.131" v="0"/>
          <ac:spMkLst>
            <pc:docMk/>
            <pc:sldMk cId="281889430" sldId="270"/>
            <ac:spMk id="2" creationId="{7F14A8D0-B921-4AEB-8148-06A6A499FF21}"/>
          </ac:spMkLst>
        </pc:spChg>
        <pc:spChg chg="mod">
          <ac:chgData name="Zhou, Wenjun" userId="ea29e788-ef6a-47bf-80ec-b3132423f2b9" providerId="ADAL" clId="{E87A4137-91CB-48C7-86CF-970FCBCEAD05}" dt="2022-03-24T03:45:49.131" v="0"/>
          <ac:spMkLst>
            <pc:docMk/>
            <pc:sldMk cId="281889430" sldId="270"/>
            <ac:spMk id="3" creationId="{5FC254E1-0FA7-4EC3-9CCC-D26E1FF1127A}"/>
          </ac:spMkLst>
        </pc:spChg>
        <pc:spChg chg="mod">
          <ac:chgData name="Zhou, Wenjun" userId="ea29e788-ef6a-47bf-80ec-b3132423f2b9" providerId="ADAL" clId="{E87A4137-91CB-48C7-86CF-970FCBCEAD05}" dt="2022-03-24T03:45:49.131" v="0"/>
          <ac:spMkLst>
            <pc:docMk/>
            <pc:sldMk cId="281889430" sldId="270"/>
            <ac:spMk id="5" creationId="{4C820D52-B7A0-4CD8-901C-830C163590B3}"/>
          </ac:spMkLst>
        </pc:spChg>
      </pc:sldChg>
      <pc:sldChg chg="modSp">
        <pc:chgData name="Zhou, Wenjun" userId="ea29e788-ef6a-47bf-80ec-b3132423f2b9" providerId="ADAL" clId="{E87A4137-91CB-48C7-86CF-970FCBCEAD05}" dt="2022-03-24T03:45:49.131" v="0"/>
        <pc:sldMkLst>
          <pc:docMk/>
          <pc:sldMk cId="1924227414" sldId="271"/>
        </pc:sldMkLst>
        <pc:spChg chg="mod">
          <ac:chgData name="Zhou, Wenjun" userId="ea29e788-ef6a-47bf-80ec-b3132423f2b9" providerId="ADAL" clId="{E87A4137-91CB-48C7-86CF-970FCBCEAD05}" dt="2022-03-24T03:45:49.131" v="0"/>
          <ac:spMkLst>
            <pc:docMk/>
            <pc:sldMk cId="1924227414" sldId="271"/>
            <ac:spMk id="2" creationId="{11A96EB5-86B2-4470-9DB0-480A34941F7C}"/>
          </ac:spMkLst>
        </pc:spChg>
        <pc:spChg chg="mod">
          <ac:chgData name="Zhou, Wenjun" userId="ea29e788-ef6a-47bf-80ec-b3132423f2b9" providerId="ADAL" clId="{E87A4137-91CB-48C7-86CF-970FCBCEAD05}" dt="2022-03-24T03:45:49.131" v="0"/>
          <ac:spMkLst>
            <pc:docMk/>
            <pc:sldMk cId="1924227414" sldId="271"/>
            <ac:spMk id="4" creationId="{A4EF3FB1-C2E8-4C69-BB33-496384713600}"/>
          </ac:spMkLst>
        </pc:spChg>
        <pc:spChg chg="mod">
          <ac:chgData name="Zhou, Wenjun" userId="ea29e788-ef6a-47bf-80ec-b3132423f2b9" providerId="ADAL" clId="{E87A4137-91CB-48C7-86CF-970FCBCEAD05}" dt="2022-03-24T03:45:49.131" v="0"/>
          <ac:spMkLst>
            <pc:docMk/>
            <pc:sldMk cId="1924227414" sldId="271"/>
            <ac:spMk id="6" creationId="{B5831E7D-60D2-4EC6-987B-267723C6A906}"/>
          </ac:spMkLst>
        </pc:spChg>
      </pc:sldChg>
      <pc:sldChg chg="modSp">
        <pc:chgData name="Zhou, Wenjun" userId="ea29e788-ef6a-47bf-80ec-b3132423f2b9" providerId="ADAL" clId="{E87A4137-91CB-48C7-86CF-970FCBCEAD05}" dt="2022-03-24T03:45:49.131" v="0"/>
        <pc:sldMkLst>
          <pc:docMk/>
          <pc:sldMk cId="2211161007" sldId="272"/>
        </pc:sldMkLst>
        <pc:spChg chg="mod">
          <ac:chgData name="Zhou, Wenjun" userId="ea29e788-ef6a-47bf-80ec-b3132423f2b9" providerId="ADAL" clId="{E87A4137-91CB-48C7-86CF-970FCBCEAD05}" dt="2022-03-24T03:45:49.131" v="0"/>
          <ac:spMkLst>
            <pc:docMk/>
            <pc:sldMk cId="2211161007" sldId="272"/>
            <ac:spMk id="2" creationId="{7B40E1CF-7C0A-4F40-A76C-99570FE95AE7}"/>
          </ac:spMkLst>
        </pc:spChg>
        <pc:spChg chg="mod">
          <ac:chgData name="Zhou, Wenjun" userId="ea29e788-ef6a-47bf-80ec-b3132423f2b9" providerId="ADAL" clId="{E87A4137-91CB-48C7-86CF-970FCBCEAD05}" dt="2022-03-24T03:45:49.131" v="0"/>
          <ac:spMkLst>
            <pc:docMk/>
            <pc:sldMk cId="2211161007" sldId="272"/>
            <ac:spMk id="4" creationId="{6D0A6F2B-03B6-4E0D-9B8B-2CB173E2D243}"/>
          </ac:spMkLst>
        </pc:spChg>
      </pc:sldChg>
      <pc:sldChg chg="modSp">
        <pc:chgData name="Zhou, Wenjun" userId="ea29e788-ef6a-47bf-80ec-b3132423f2b9" providerId="ADAL" clId="{E87A4137-91CB-48C7-86CF-970FCBCEAD05}" dt="2022-03-24T03:45:49.131" v="0"/>
        <pc:sldMkLst>
          <pc:docMk/>
          <pc:sldMk cId="3595155747" sldId="274"/>
        </pc:sldMkLst>
        <pc:spChg chg="mod">
          <ac:chgData name="Zhou, Wenjun" userId="ea29e788-ef6a-47bf-80ec-b3132423f2b9" providerId="ADAL" clId="{E87A4137-91CB-48C7-86CF-970FCBCEAD05}" dt="2022-03-24T03:45:49.131" v="0"/>
          <ac:spMkLst>
            <pc:docMk/>
            <pc:sldMk cId="3595155747" sldId="274"/>
            <ac:spMk id="2" creationId="{7FEB3DAC-94AC-4346-849D-7177CFDF2D42}"/>
          </ac:spMkLst>
        </pc:spChg>
        <pc:spChg chg="mod">
          <ac:chgData name="Zhou, Wenjun" userId="ea29e788-ef6a-47bf-80ec-b3132423f2b9" providerId="ADAL" clId="{E87A4137-91CB-48C7-86CF-970FCBCEAD05}" dt="2022-03-24T03:45:49.131" v="0"/>
          <ac:spMkLst>
            <pc:docMk/>
            <pc:sldMk cId="3595155747" sldId="274"/>
            <ac:spMk id="3" creationId="{50092D54-1905-427F-908C-0831ECFCCE9D}"/>
          </ac:spMkLst>
        </pc:spChg>
        <pc:spChg chg="mod">
          <ac:chgData name="Zhou, Wenjun" userId="ea29e788-ef6a-47bf-80ec-b3132423f2b9" providerId="ADAL" clId="{E87A4137-91CB-48C7-86CF-970FCBCEAD05}" dt="2022-03-24T03:45:49.131" v="0"/>
          <ac:spMkLst>
            <pc:docMk/>
            <pc:sldMk cId="3595155747" sldId="274"/>
            <ac:spMk id="4" creationId="{27903E02-4600-4088-876E-7F75F627BE04}"/>
          </ac:spMkLst>
        </pc:spChg>
      </pc:sldChg>
      <pc:sldChg chg="modSp">
        <pc:chgData name="Zhou, Wenjun" userId="ea29e788-ef6a-47bf-80ec-b3132423f2b9" providerId="ADAL" clId="{E87A4137-91CB-48C7-86CF-970FCBCEAD05}" dt="2022-03-24T03:45:49.131" v="0"/>
        <pc:sldMkLst>
          <pc:docMk/>
          <pc:sldMk cId="4160078514" sldId="275"/>
        </pc:sldMkLst>
        <pc:spChg chg="mod">
          <ac:chgData name="Zhou, Wenjun" userId="ea29e788-ef6a-47bf-80ec-b3132423f2b9" providerId="ADAL" clId="{E87A4137-91CB-48C7-86CF-970FCBCEAD05}" dt="2022-03-24T03:45:49.131" v="0"/>
          <ac:spMkLst>
            <pc:docMk/>
            <pc:sldMk cId="4160078514" sldId="275"/>
            <ac:spMk id="2" creationId="{8FE2DFBF-AC69-44DE-AB71-341E99C7DD40}"/>
          </ac:spMkLst>
        </pc:spChg>
        <pc:spChg chg="mod">
          <ac:chgData name="Zhou, Wenjun" userId="ea29e788-ef6a-47bf-80ec-b3132423f2b9" providerId="ADAL" clId="{E87A4137-91CB-48C7-86CF-970FCBCEAD05}" dt="2022-03-24T03:45:49.131" v="0"/>
          <ac:spMkLst>
            <pc:docMk/>
            <pc:sldMk cId="4160078514" sldId="275"/>
            <ac:spMk id="3" creationId="{906494D5-7771-4462-9D1F-B1791D6C6453}"/>
          </ac:spMkLst>
        </pc:spChg>
        <pc:spChg chg="mod">
          <ac:chgData name="Zhou, Wenjun" userId="ea29e788-ef6a-47bf-80ec-b3132423f2b9" providerId="ADAL" clId="{E87A4137-91CB-48C7-86CF-970FCBCEAD05}" dt="2022-03-24T03:45:49.131" v="0"/>
          <ac:spMkLst>
            <pc:docMk/>
            <pc:sldMk cId="4160078514" sldId="275"/>
            <ac:spMk id="4" creationId="{6A853282-1619-4EFD-A542-195FC4787965}"/>
          </ac:spMkLst>
        </pc:spChg>
      </pc:sldChg>
      <pc:sldChg chg="modSp">
        <pc:chgData name="Zhou, Wenjun" userId="ea29e788-ef6a-47bf-80ec-b3132423f2b9" providerId="ADAL" clId="{E87A4137-91CB-48C7-86CF-970FCBCEAD05}" dt="2022-03-24T03:45:49.131" v="0"/>
        <pc:sldMkLst>
          <pc:docMk/>
          <pc:sldMk cId="1114805398" sldId="276"/>
        </pc:sldMkLst>
        <pc:spChg chg="mod">
          <ac:chgData name="Zhou, Wenjun" userId="ea29e788-ef6a-47bf-80ec-b3132423f2b9" providerId="ADAL" clId="{E87A4137-91CB-48C7-86CF-970FCBCEAD05}" dt="2022-03-24T03:45:49.131" v="0"/>
          <ac:spMkLst>
            <pc:docMk/>
            <pc:sldMk cId="1114805398" sldId="276"/>
            <ac:spMk id="4" creationId="{177C40D7-E25A-49F4-B49A-CE1E93B5B92F}"/>
          </ac:spMkLst>
        </pc:spChg>
      </pc:sldChg>
      <pc:sldChg chg="modSp">
        <pc:chgData name="Zhou, Wenjun" userId="ea29e788-ef6a-47bf-80ec-b3132423f2b9" providerId="ADAL" clId="{E87A4137-91CB-48C7-86CF-970FCBCEAD05}" dt="2022-03-24T03:45:49.131" v="0"/>
        <pc:sldMkLst>
          <pc:docMk/>
          <pc:sldMk cId="1019595853" sldId="277"/>
        </pc:sldMkLst>
        <pc:spChg chg="mod">
          <ac:chgData name="Zhou, Wenjun" userId="ea29e788-ef6a-47bf-80ec-b3132423f2b9" providerId="ADAL" clId="{E87A4137-91CB-48C7-86CF-970FCBCEAD05}" dt="2022-03-24T03:45:49.131" v="0"/>
          <ac:spMkLst>
            <pc:docMk/>
            <pc:sldMk cId="1019595853" sldId="277"/>
            <ac:spMk id="4" creationId="{F09BAF9D-6802-458F-9920-1F150170BC57}"/>
          </ac:spMkLst>
        </pc:spChg>
        <pc:spChg chg="mod">
          <ac:chgData name="Zhou, Wenjun" userId="ea29e788-ef6a-47bf-80ec-b3132423f2b9" providerId="ADAL" clId="{E87A4137-91CB-48C7-86CF-970FCBCEAD05}" dt="2022-03-24T03:45:49.131" v="0"/>
          <ac:spMkLst>
            <pc:docMk/>
            <pc:sldMk cId="1019595853" sldId="277"/>
            <ac:spMk id="5" creationId="{920EC6C2-D184-428C-AAAE-46256E2DB317}"/>
          </ac:spMkLst>
        </pc:spChg>
      </pc:sldChg>
      <pc:sldChg chg="modSp">
        <pc:chgData name="Zhou, Wenjun" userId="ea29e788-ef6a-47bf-80ec-b3132423f2b9" providerId="ADAL" clId="{E87A4137-91CB-48C7-86CF-970FCBCEAD05}" dt="2022-03-24T03:45:49.131" v="0"/>
        <pc:sldMkLst>
          <pc:docMk/>
          <pc:sldMk cId="3906871956" sldId="279"/>
        </pc:sldMkLst>
        <pc:spChg chg="mod">
          <ac:chgData name="Zhou, Wenjun" userId="ea29e788-ef6a-47bf-80ec-b3132423f2b9" providerId="ADAL" clId="{E87A4137-91CB-48C7-86CF-970FCBCEAD05}" dt="2022-03-24T03:45:49.131" v="0"/>
          <ac:spMkLst>
            <pc:docMk/>
            <pc:sldMk cId="3906871956" sldId="279"/>
            <ac:spMk id="2" creationId="{A4A643C7-78FF-49A5-87F6-EED1AC274897}"/>
          </ac:spMkLst>
        </pc:spChg>
        <pc:spChg chg="mod">
          <ac:chgData name="Zhou, Wenjun" userId="ea29e788-ef6a-47bf-80ec-b3132423f2b9" providerId="ADAL" clId="{E87A4137-91CB-48C7-86CF-970FCBCEAD05}" dt="2022-03-24T03:45:49.131" v="0"/>
          <ac:spMkLst>
            <pc:docMk/>
            <pc:sldMk cId="3906871956" sldId="279"/>
            <ac:spMk id="3" creationId="{51E2ECC3-57D7-443B-88D4-7F8CFA71C109}"/>
          </ac:spMkLst>
        </pc:spChg>
        <pc:spChg chg="mod">
          <ac:chgData name="Zhou, Wenjun" userId="ea29e788-ef6a-47bf-80ec-b3132423f2b9" providerId="ADAL" clId="{E87A4137-91CB-48C7-86CF-970FCBCEAD05}" dt="2022-03-24T03:45:49.131" v="0"/>
          <ac:spMkLst>
            <pc:docMk/>
            <pc:sldMk cId="3906871956" sldId="279"/>
            <ac:spMk id="4" creationId="{80F15422-AE0D-466E-8BEC-9AF773E121EB}"/>
          </ac:spMkLst>
        </pc:spChg>
      </pc:sldChg>
      <pc:sldChg chg="modSp">
        <pc:chgData name="Zhou, Wenjun" userId="ea29e788-ef6a-47bf-80ec-b3132423f2b9" providerId="ADAL" clId="{E87A4137-91CB-48C7-86CF-970FCBCEAD05}" dt="2022-03-24T03:45:49.131" v="0"/>
        <pc:sldMkLst>
          <pc:docMk/>
          <pc:sldMk cId="1236376719" sldId="280"/>
        </pc:sldMkLst>
        <pc:spChg chg="mod">
          <ac:chgData name="Zhou, Wenjun" userId="ea29e788-ef6a-47bf-80ec-b3132423f2b9" providerId="ADAL" clId="{E87A4137-91CB-48C7-86CF-970FCBCEAD05}" dt="2022-03-24T03:45:49.131" v="0"/>
          <ac:spMkLst>
            <pc:docMk/>
            <pc:sldMk cId="1236376719" sldId="280"/>
            <ac:spMk id="2" creationId="{3B6F7520-560D-435E-8049-5FCC85C4CAE0}"/>
          </ac:spMkLst>
        </pc:spChg>
        <pc:spChg chg="mod">
          <ac:chgData name="Zhou, Wenjun" userId="ea29e788-ef6a-47bf-80ec-b3132423f2b9" providerId="ADAL" clId="{E87A4137-91CB-48C7-86CF-970FCBCEAD05}" dt="2022-03-24T03:45:49.131" v="0"/>
          <ac:spMkLst>
            <pc:docMk/>
            <pc:sldMk cId="1236376719" sldId="280"/>
            <ac:spMk id="3" creationId="{A6F76EEF-3907-4132-B222-453F53E16E8D}"/>
          </ac:spMkLst>
        </pc:spChg>
        <pc:spChg chg="mod">
          <ac:chgData name="Zhou, Wenjun" userId="ea29e788-ef6a-47bf-80ec-b3132423f2b9" providerId="ADAL" clId="{E87A4137-91CB-48C7-86CF-970FCBCEAD05}" dt="2022-03-24T03:45:49.131" v="0"/>
          <ac:spMkLst>
            <pc:docMk/>
            <pc:sldMk cId="1236376719" sldId="280"/>
            <ac:spMk id="4" creationId="{3B491BF4-C869-4D87-A6F2-C4B90D2AB2F1}"/>
          </ac:spMkLst>
        </pc:spChg>
      </pc:sldChg>
    </pc:docChg>
  </pc:docChgLst>
  <pc:docChgLst>
    <pc:chgData name="Zhou, Wenjun" userId="ea29e788-ef6a-47bf-80ec-b3132423f2b9" providerId="ADAL" clId="{DD8F1BEF-32E3-4758-B3FE-0F9C5E07CCB1}"/>
    <pc:docChg chg="addSld modSld">
      <pc:chgData name="Zhou, Wenjun" userId="ea29e788-ef6a-47bf-80ec-b3132423f2b9" providerId="ADAL" clId="{DD8F1BEF-32E3-4758-B3FE-0F9C5E07CCB1}" dt="2020-10-19T04:56:54.740" v="10" actId="22"/>
      <pc:docMkLst>
        <pc:docMk/>
      </pc:docMkLst>
      <pc:sldChg chg="modSp new mod">
        <pc:chgData name="Zhou, Wenjun" userId="ea29e788-ef6a-47bf-80ec-b3132423f2b9" providerId="ADAL" clId="{DD8F1BEF-32E3-4758-B3FE-0F9C5E07CCB1}" dt="2020-10-19T04:56:19.411" v="3" actId="20577"/>
        <pc:sldMkLst>
          <pc:docMk/>
          <pc:sldMk cId="3121041509" sldId="259"/>
        </pc:sldMkLst>
        <pc:spChg chg="mod">
          <ac:chgData name="Zhou, Wenjun" userId="ea29e788-ef6a-47bf-80ec-b3132423f2b9" providerId="ADAL" clId="{DD8F1BEF-32E3-4758-B3FE-0F9C5E07CCB1}" dt="2020-10-19T04:56:00.402" v="1"/>
          <ac:spMkLst>
            <pc:docMk/>
            <pc:sldMk cId="3121041509" sldId="259"/>
            <ac:spMk id="2" creationId="{FE51B2BC-0709-432C-82E3-A35642D881E2}"/>
          </ac:spMkLst>
        </pc:spChg>
        <pc:spChg chg="mod">
          <ac:chgData name="Zhou, Wenjun" userId="ea29e788-ef6a-47bf-80ec-b3132423f2b9" providerId="ADAL" clId="{DD8F1BEF-32E3-4758-B3FE-0F9C5E07CCB1}" dt="2020-10-19T04:56:19.411" v="3" actId="20577"/>
          <ac:spMkLst>
            <pc:docMk/>
            <pc:sldMk cId="3121041509" sldId="259"/>
            <ac:spMk id="3" creationId="{816BF073-135D-4145-930F-4862C27DDEB4}"/>
          </ac:spMkLst>
        </pc:spChg>
      </pc:sldChg>
      <pc:sldChg chg="addSp modSp new mod">
        <pc:chgData name="Zhou, Wenjun" userId="ea29e788-ef6a-47bf-80ec-b3132423f2b9" providerId="ADAL" clId="{DD8F1BEF-32E3-4758-B3FE-0F9C5E07CCB1}" dt="2020-10-19T04:56:35.114" v="7" actId="1076"/>
        <pc:sldMkLst>
          <pc:docMk/>
          <pc:sldMk cId="3358362226" sldId="260"/>
        </pc:sldMkLst>
        <pc:spChg chg="mod">
          <ac:chgData name="Zhou, Wenjun" userId="ea29e788-ef6a-47bf-80ec-b3132423f2b9" providerId="ADAL" clId="{DD8F1BEF-32E3-4758-B3FE-0F9C5E07CCB1}" dt="2020-10-19T04:56:25.817" v="5"/>
          <ac:spMkLst>
            <pc:docMk/>
            <pc:sldMk cId="3358362226" sldId="260"/>
            <ac:spMk id="3" creationId="{05E28493-BB26-4891-83DE-3E3B785873CC}"/>
          </ac:spMkLst>
        </pc:spChg>
        <pc:picChg chg="add mod">
          <ac:chgData name="Zhou, Wenjun" userId="ea29e788-ef6a-47bf-80ec-b3132423f2b9" providerId="ADAL" clId="{DD8F1BEF-32E3-4758-B3FE-0F9C5E07CCB1}" dt="2020-10-19T04:56:35.114" v="7" actId="1076"/>
          <ac:picMkLst>
            <pc:docMk/>
            <pc:sldMk cId="3358362226" sldId="260"/>
            <ac:picMk id="5" creationId="{98E38898-99D1-4FDF-A9D2-E7371FAE43E1}"/>
          </ac:picMkLst>
        </pc:picChg>
      </pc:sldChg>
      <pc:sldChg chg="addSp modSp new mod">
        <pc:chgData name="Zhou, Wenjun" userId="ea29e788-ef6a-47bf-80ec-b3132423f2b9" providerId="ADAL" clId="{DD8F1BEF-32E3-4758-B3FE-0F9C5E07CCB1}" dt="2020-10-19T04:56:54.740" v="10" actId="22"/>
        <pc:sldMkLst>
          <pc:docMk/>
          <pc:sldMk cId="1203674786" sldId="261"/>
        </pc:sldMkLst>
        <pc:spChg chg="mod">
          <ac:chgData name="Zhou, Wenjun" userId="ea29e788-ef6a-47bf-80ec-b3132423f2b9" providerId="ADAL" clId="{DD8F1BEF-32E3-4758-B3FE-0F9C5E07CCB1}" dt="2020-10-19T04:56:48.693" v="9"/>
          <ac:spMkLst>
            <pc:docMk/>
            <pc:sldMk cId="1203674786" sldId="261"/>
            <ac:spMk id="3" creationId="{295C517B-0218-41E4-A8C8-05816569F67F}"/>
          </ac:spMkLst>
        </pc:spChg>
        <pc:picChg chg="add">
          <ac:chgData name="Zhou, Wenjun" userId="ea29e788-ef6a-47bf-80ec-b3132423f2b9" providerId="ADAL" clId="{DD8F1BEF-32E3-4758-B3FE-0F9C5E07CCB1}" dt="2020-10-19T04:56:54.740" v="10" actId="22"/>
          <ac:picMkLst>
            <pc:docMk/>
            <pc:sldMk cId="1203674786" sldId="261"/>
            <ac:picMk id="5" creationId="{D418C66B-9CF5-4D25-93CB-E5827C4AA0E3}"/>
          </ac:picMkLst>
        </pc:picChg>
      </pc:sldChg>
    </pc:docChg>
  </pc:docChgLst>
  <pc:docChgLst>
    <pc:chgData name="Zhou, Wenjun" userId="ea29e788-ef6a-47bf-80ec-b3132423f2b9" providerId="ADAL" clId="{071759E8-B478-4EF6-A950-2759B4F1070F}"/>
    <pc:docChg chg="addSld modSld">
      <pc:chgData name="Zhou, Wenjun" userId="ea29e788-ef6a-47bf-80ec-b3132423f2b9" providerId="ADAL" clId="{071759E8-B478-4EF6-A950-2759B4F1070F}" dt="2020-10-04T22:41:18.567" v="29" actId="6549"/>
      <pc:docMkLst>
        <pc:docMk/>
      </pc:docMkLst>
      <pc:sldChg chg="modSp new">
        <pc:chgData name="Zhou, Wenjun" userId="ea29e788-ef6a-47bf-80ec-b3132423f2b9" providerId="ADAL" clId="{071759E8-B478-4EF6-A950-2759B4F1070F}" dt="2020-10-04T22:40:57.673" v="10"/>
        <pc:sldMkLst>
          <pc:docMk/>
          <pc:sldMk cId="2073627370" sldId="256"/>
        </pc:sldMkLst>
        <pc:spChg chg="mod">
          <ac:chgData name="Zhou, Wenjun" userId="ea29e788-ef6a-47bf-80ec-b3132423f2b9" providerId="ADAL" clId="{071759E8-B478-4EF6-A950-2759B4F1070F}" dt="2020-10-04T22:40:57.673" v="10"/>
          <ac:spMkLst>
            <pc:docMk/>
            <pc:sldMk cId="2073627370" sldId="256"/>
            <ac:spMk id="2" creationId="{9C438FF8-D6A5-4128-AE4C-8367A4F5C6E4}"/>
          </ac:spMkLst>
        </pc:spChg>
        <pc:spChg chg="mod">
          <ac:chgData name="Zhou, Wenjun" userId="ea29e788-ef6a-47bf-80ec-b3132423f2b9" providerId="ADAL" clId="{071759E8-B478-4EF6-A950-2759B4F1070F}" dt="2020-10-04T22:40:57.673" v="10"/>
          <ac:spMkLst>
            <pc:docMk/>
            <pc:sldMk cId="2073627370" sldId="256"/>
            <ac:spMk id="3" creationId="{44C45A12-CDB2-48C5-91A6-F0052E936B51}"/>
          </ac:spMkLst>
        </pc:spChg>
      </pc:sldChg>
      <pc:sldChg chg="modSp new mod">
        <pc:chgData name="Zhou, Wenjun" userId="ea29e788-ef6a-47bf-80ec-b3132423f2b9" providerId="ADAL" clId="{071759E8-B478-4EF6-A950-2759B4F1070F}" dt="2020-10-04T22:41:18.567" v="29" actId="6549"/>
        <pc:sldMkLst>
          <pc:docMk/>
          <pc:sldMk cId="1889356639" sldId="257"/>
        </pc:sldMkLst>
        <pc:spChg chg="mod">
          <ac:chgData name="Zhou, Wenjun" userId="ea29e788-ef6a-47bf-80ec-b3132423f2b9" providerId="ADAL" clId="{071759E8-B478-4EF6-A950-2759B4F1070F}" dt="2020-10-04T22:41:13.795" v="28" actId="20577"/>
          <ac:spMkLst>
            <pc:docMk/>
            <pc:sldMk cId="1889356639" sldId="257"/>
            <ac:spMk id="2" creationId="{21653558-CBEC-4FCF-A5CA-EBBFACB3B6EE}"/>
          </ac:spMkLst>
        </pc:spChg>
        <pc:spChg chg="mod">
          <ac:chgData name="Zhou, Wenjun" userId="ea29e788-ef6a-47bf-80ec-b3132423f2b9" providerId="ADAL" clId="{071759E8-B478-4EF6-A950-2759B4F1070F}" dt="2020-10-04T22:41:18.567" v="29" actId="6549"/>
          <ac:spMkLst>
            <pc:docMk/>
            <pc:sldMk cId="1889356639" sldId="257"/>
            <ac:spMk id="3" creationId="{041B09E2-3D20-4081-A195-6D3E52825677}"/>
          </ac:spMkLst>
        </pc:spChg>
      </pc:sldChg>
      <pc:sldChg chg="modSp new mod">
        <pc:chgData name="Zhou, Wenjun" userId="ea29e788-ef6a-47bf-80ec-b3132423f2b9" providerId="ADAL" clId="{071759E8-B478-4EF6-A950-2759B4F1070F}" dt="2020-10-04T22:40:57.673" v="10"/>
        <pc:sldMkLst>
          <pc:docMk/>
          <pc:sldMk cId="1385051610" sldId="258"/>
        </pc:sldMkLst>
        <pc:spChg chg="mod">
          <ac:chgData name="Zhou, Wenjun" userId="ea29e788-ef6a-47bf-80ec-b3132423f2b9" providerId="ADAL" clId="{071759E8-B478-4EF6-A950-2759B4F1070F}" dt="2020-10-04T22:40:57.673" v="10"/>
          <ac:spMkLst>
            <pc:docMk/>
            <pc:sldMk cId="1385051610" sldId="258"/>
            <ac:spMk id="2" creationId="{A7049250-92AE-46B8-B3E5-64735EE0A226}"/>
          </ac:spMkLst>
        </pc:spChg>
        <pc:spChg chg="mod">
          <ac:chgData name="Zhou, Wenjun" userId="ea29e788-ef6a-47bf-80ec-b3132423f2b9" providerId="ADAL" clId="{071759E8-B478-4EF6-A950-2759B4F1070F}" dt="2020-10-04T22:40:57.673" v="10"/>
          <ac:spMkLst>
            <pc:docMk/>
            <pc:sldMk cId="1385051610" sldId="258"/>
            <ac:spMk id="3" creationId="{3AC8610D-3592-4252-ABE2-B5C65AAF8F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82DDA-B907-4555-8853-38FB00342CF2}" type="datetimeFigureOut">
              <a:rPr lang="en-US" smtClean="0"/>
              <a:t>3/24/2022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CFD756-185B-4C5F-802C-1BB01EF6BEF0}" type="slidenum">
              <a:rPr lang="en-US" smtClean="0"/>
              <a:t>‹#›</a:t>
            </a:fld>
            <a:endParaRPr lang="en-US"/>
          </a:p>
        </p:txBody>
      </p:sp>
    </p:spTree>
    <p:extLst>
      <p:ext uri="{BB962C8B-B14F-4D97-AF65-F5344CB8AC3E}">
        <p14:creationId xmlns:p14="http://schemas.microsoft.com/office/powerpoint/2010/main" val="3303398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ai.stanford.edu/~amaas/data/sentimen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Obtained from </a:t>
            </a:r>
            <a:r>
              <a:rPr lang="en-US" dirty="0">
                <a:hlinkClick r:id="rId3"/>
              </a:rPr>
              <a:t>http://ai.stanford.edu/~amaas/data/sentiment/</a:t>
            </a:r>
            <a:r>
              <a:rPr lang="en-US" dirty="0"/>
              <a:t>, courtesy of Stanford University and A. L. Maas, R. E. Daly, P. T. Pham, D. Huang, Andrew Ng, and C. Potts, and this dataset was used in their paper, “Learning Word Vectors for Sentiment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IMDb, a positive review is one rated with more than six stars, and a negative review was rated with less than five stars.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of these reviews, even though labeled positive or negative, might have some elements of negative or positive context respectively. Hence, there is a possibility for some overlap in many reviews, which make this task harder.</a:t>
            </a:r>
          </a:p>
          <a:p>
            <a:endParaRPr lang="en-US" dirty="0"/>
          </a:p>
        </p:txBody>
      </p:sp>
      <p:sp>
        <p:nvSpPr>
          <p:cNvPr id="4" name="Slide Number Placeholder 3"/>
          <p:cNvSpPr>
            <a:spLocks noGrp="1"/>
          </p:cNvSpPr>
          <p:nvPr>
            <p:ph type="sldNum" sz="quarter" idx="5"/>
          </p:nvPr>
        </p:nvSpPr>
        <p:spPr/>
        <p:txBody>
          <a:bodyPr/>
          <a:lstStyle/>
          <a:p>
            <a:fld id="{E6CFD756-185B-4C5F-802C-1BB01EF6BEF0}" type="slidenum">
              <a:rPr lang="en-US" smtClean="0"/>
              <a:t>5</a:t>
            </a:fld>
            <a:endParaRPr lang="en-US"/>
          </a:p>
        </p:txBody>
      </p:sp>
    </p:spTree>
    <p:extLst>
      <p:ext uri="{BB962C8B-B14F-4D97-AF65-F5344CB8AC3E}">
        <p14:creationId xmlns:p14="http://schemas.microsoft.com/office/powerpoint/2010/main" val="2193486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09D0BE-2779-4AAB-9CD0-7BEA91B4C451}" type="datetime1">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045CD-C453-4CBD-95A5-1780A8155933}" type="slidenum">
              <a:rPr lang="en-US" smtClean="0"/>
              <a:t>‹#›</a:t>
            </a:fld>
            <a:endParaRPr lang="en-US"/>
          </a:p>
        </p:txBody>
      </p:sp>
    </p:spTree>
    <p:extLst>
      <p:ext uri="{BB962C8B-B14F-4D97-AF65-F5344CB8AC3E}">
        <p14:creationId xmlns:p14="http://schemas.microsoft.com/office/powerpoint/2010/main" val="15350057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0A81C-48E8-4DC7-A99D-5271A7016583}" type="datetime1">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045CD-C453-4CBD-95A5-1780A8155933}" type="slidenum">
              <a:rPr lang="en-US" smtClean="0"/>
              <a:t>‹#›</a:t>
            </a:fld>
            <a:endParaRPr lang="en-US"/>
          </a:p>
        </p:txBody>
      </p:sp>
    </p:spTree>
    <p:extLst>
      <p:ext uri="{BB962C8B-B14F-4D97-AF65-F5344CB8AC3E}">
        <p14:creationId xmlns:p14="http://schemas.microsoft.com/office/powerpoint/2010/main" val="271798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1AF406E-2630-457A-A83B-69F2B09F06BB}" type="datetime1">
              <a:rPr lang="en-US" smtClean="0"/>
              <a:t>3/24/2022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BC8045CD-C453-4CBD-95A5-1780A8155933}" type="slidenum">
              <a:rPr lang="en-US" smtClean="0"/>
              <a:t>‹#›</a:t>
            </a:fld>
            <a:endParaRPr lang="en-US"/>
          </a:p>
        </p:txBody>
      </p:sp>
    </p:spTree>
    <p:extLst>
      <p:ext uri="{BB962C8B-B14F-4D97-AF65-F5344CB8AC3E}">
        <p14:creationId xmlns:p14="http://schemas.microsoft.com/office/powerpoint/2010/main" val="1138699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8E9114-5E44-4974-AF5E-79AF1B17B884}" type="datetime1">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045CD-C453-4CBD-95A5-1780A8155933}" type="slidenum">
              <a:rPr lang="en-US" smtClean="0"/>
              <a:t>‹#›</a:t>
            </a:fld>
            <a:endParaRPr lang="en-US"/>
          </a:p>
        </p:txBody>
      </p:sp>
    </p:spTree>
    <p:extLst>
      <p:ext uri="{BB962C8B-B14F-4D97-AF65-F5344CB8AC3E}">
        <p14:creationId xmlns:p14="http://schemas.microsoft.com/office/powerpoint/2010/main" val="153496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5322D578-937C-4809-B3B1-2746BEBA706F}" type="datetime1">
              <a:rPr lang="en-US" smtClean="0"/>
              <a:t>3/24/2022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C8045CD-C453-4CBD-95A5-1780A8155933}" type="slidenum">
              <a:rPr lang="en-US" smtClean="0"/>
              <a:t>‹#›</a:t>
            </a:fld>
            <a:endParaRPr lang="en-US"/>
          </a:p>
        </p:txBody>
      </p:sp>
    </p:spTree>
    <p:extLst>
      <p:ext uri="{BB962C8B-B14F-4D97-AF65-F5344CB8AC3E}">
        <p14:creationId xmlns:p14="http://schemas.microsoft.com/office/powerpoint/2010/main" val="397894762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72B043-632D-4648-A338-A3842D83BF97}" type="datetime1">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045CD-C453-4CBD-95A5-1780A8155933}" type="slidenum">
              <a:rPr lang="en-US" smtClean="0"/>
              <a:t>‹#›</a:t>
            </a:fld>
            <a:endParaRPr lang="en-US"/>
          </a:p>
        </p:txBody>
      </p:sp>
    </p:spTree>
    <p:extLst>
      <p:ext uri="{BB962C8B-B14F-4D97-AF65-F5344CB8AC3E}">
        <p14:creationId xmlns:p14="http://schemas.microsoft.com/office/powerpoint/2010/main" val="265954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486F8-04CB-4D17-A1A1-7DA6467A3ADD}" type="datetime1">
              <a:rPr lang="en-US" smtClean="0"/>
              <a:t>3/24/2022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8045CD-C453-4CBD-95A5-1780A8155933}" type="slidenum">
              <a:rPr lang="en-US" smtClean="0"/>
              <a:t>‹#›</a:t>
            </a:fld>
            <a:endParaRPr lang="en-US"/>
          </a:p>
        </p:txBody>
      </p:sp>
    </p:spTree>
    <p:extLst>
      <p:ext uri="{BB962C8B-B14F-4D97-AF65-F5344CB8AC3E}">
        <p14:creationId xmlns:p14="http://schemas.microsoft.com/office/powerpoint/2010/main" val="61708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16B5D8-F446-4816-BEBF-4E57FBC0E733}" type="datetime1">
              <a:rPr lang="en-US" smtClean="0"/>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8045CD-C453-4CBD-95A5-1780A8155933}" type="slidenum">
              <a:rPr lang="en-US" smtClean="0"/>
              <a:t>‹#›</a:t>
            </a:fld>
            <a:endParaRPr lang="en-US"/>
          </a:p>
        </p:txBody>
      </p:sp>
    </p:spTree>
    <p:extLst>
      <p:ext uri="{BB962C8B-B14F-4D97-AF65-F5344CB8AC3E}">
        <p14:creationId xmlns:p14="http://schemas.microsoft.com/office/powerpoint/2010/main" val="1940443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027AA-DC7A-4E17-8714-7DC8ECE4FEF2}" type="datetime1">
              <a:rPr lang="en-US" smtClean="0"/>
              <a:t>3/24/2022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8045CD-C453-4CBD-95A5-1780A8155933}" type="slidenum">
              <a:rPr lang="en-US" smtClean="0"/>
              <a:t>‹#›</a:t>
            </a:fld>
            <a:endParaRPr lang="en-US"/>
          </a:p>
        </p:txBody>
      </p:sp>
    </p:spTree>
    <p:extLst>
      <p:ext uri="{BB962C8B-B14F-4D97-AF65-F5344CB8AC3E}">
        <p14:creationId xmlns:p14="http://schemas.microsoft.com/office/powerpoint/2010/main" val="4020312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FE6608-E823-4542-B6D2-48087B8FABD6}" type="datetime1">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045CD-C453-4CBD-95A5-1780A8155933}" type="slidenum">
              <a:rPr lang="en-US" smtClean="0"/>
              <a:t>‹#›</a:t>
            </a:fld>
            <a:endParaRPr lang="en-US"/>
          </a:p>
        </p:txBody>
      </p:sp>
    </p:spTree>
    <p:extLst>
      <p:ext uri="{BB962C8B-B14F-4D97-AF65-F5344CB8AC3E}">
        <p14:creationId xmlns:p14="http://schemas.microsoft.com/office/powerpoint/2010/main" val="209074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6BBA8F-70E1-41A4-B096-A50F933E949D}" type="datetime1">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045CD-C453-4CBD-95A5-1780A8155933}" type="slidenum">
              <a:rPr lang="en-US" smtClean="0"/>
              <a:t>‹#›</a:t>
            </a:fld>
            <a:endParaRPr lang="en-US"/>
          </a:p>
        </p:txBody>
      </p:sp>
    </p:spTree>
    <p:extLst>
      <p:ext uri="{BB962C8B-B14F-4D97-AF65-F5344CB8AC3E}">
        <p14:creationId xmlns:p14="http://schemas.microsoft.com/office/powerpoint/2010/main" val="238677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ED2461C-F194-4315-A3DE-B140655E1F27}" type="datetime1">
              <a:rPr lang="en-US" smtClean="0"/>
              <a:t>3/24/2022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C8045CD-C453-4CBD-95A5-1780A8155933}" type="slidenum">
              <a:rPr lang="en-US" smtClean="0"/>
              <a:t>‹#›</a:t>
            </a:fld>
            <a:endParaRPr lang="en-US"/>
          </a:p>
        </p:txBody>
      </p:sp>
    </p:spTree>
    <p:extLst>
      <p:ext uri="{BB962C8B-B14F-4D97-AF65-F5344CB8AC3E}">
        <p14:creationId xmlns:p14="http://schemas.microsoft.com/office/powerpoint/2010/main" val="311425644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cjhutto/vaderSentim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2.imm.dtu.dk/pubdb/pubs/6010-full.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8FF8-D6A5-4128-AE4C-8367A4F5C6E4}"/>
              </a:ext>
            </a:extLst>
          </p:cNvPr>
          <p:cNvSpPr>
            <a:spLocks noGrp="1"/>
          </p:cNvSpPr>
          <p:nvPr>
            <p:ph type="ctrTitle"/>
          </p:nvPr>
        </p:nvSpPr>
        <p:spPr/>
        <p:txBody>
          <a:bodyPr/>
          <a:lstStyle/>
          <a:p>
            <a:r>
              <a:rPr lang="en-US" dirty="0"/>
              <a:t>Sentiment Analysis</a:t>
            </a:r>
          </a:p>
        </p:txBody>
      </p:sp>
    </p:spTree>
    <p:extLst>
      <p:ext uri="{BB962C8B-B14F-4D97-AF65-F5344CB8AC3E}">
        <p14:creationId xmlns:p14="http://schemas.microsoft.com/office/powerpoint/2010/main" val="2073627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2068B0-239A-455A-8529-303BD46F5A88}"/>
              </a:ext>
            </a:extLst>
          </p:cNvPr>
          <p:cNvSpPr>
            <a:spLocks noGrp="1"/>
          </p:cNvSpPr>
          <p:nvPr>
            <p:ph type="sldNum" sz="quarter" idx="12"/>
          </p:nvPr>
        </p:nvSpPr>
        <p:spPr/>
        <p:txBody>
          <a:bodyPr/>
          <a:lstStyle/>
          <a:p>
            <a:fld id="{BC8045CD-C453-4CBD-95A5-1780A8155933}" type="slidenum">
              <a:rPr lang="en-US" smtClean="0"/>
              <a:pPr/>
              <a:t>10</a:t>
            </a:fld>
            <a:endParaRPr lang="en-US"/>
          </a:p>
        </p:txBody>
      </p:sp>
      <p:sp>
        <p:nvSpPr>
          <p:cNvPr id="3" name="Content Placeholder 2">
            <a:extLst>
              <a:ext uri="{FF2B5EF4-FFF2-40B4-BE49-F238E27FC236}">
                <a16:creationId xmlns:a16="http://schemas.microsoft.com/office/drawing/2014/main" id="{FA2D3123-44DB-4415-B2CA-7CA3A897716D}"/>
              </a:ext>
            </a:extLst>
          </p:cNvPr>
          <p:cNvSpPr>
            <a:spLocks noGrp="1"/>
          </p:cNvSpPr>
          <p:nvPr>
            <p:ph idx="4294967295"/>
          </p:nvPr>
        </p:nvSpPr>
        <p:spPr>
          <a:xfrm>
            <a:off x="675461" y="380330"/>
            <a:ext cx="11088688" cy="5778500"/>
          </a:xfrm>
        </p:spPr>
        <p:txBody>
          <a:bodyPr>
            <a:normAutofit fontScale="92500" lnSpcReduction="10000"/>
          </a:bodyPr>
          <a:lstStyle/>
          <a:p>
            <a:r>
              <a:rPr lang="en-US" sz="2400" dirty="0"/>
              <a:t>Available as a Python module: </a:t>
            </a:r>
            <a:r>
              <a:rPr lang="en-US" sz="2400" dirty="0">
                <a:latin typeface="Consolas" panose="020B0609020204030204" pitchFamily="49" charset="0"/>
              </a:rPr>
              <a:t>pip install </a:t>
            </a:r>
            <a:r>
              <a:rPr lang="en-US" sz="2400" dirty="0" err="1">
                <a:latin typeface="Consolas" panose="020B0609020204030204" pitchFamily="49" charset="0"/>
              </a:rPr>
              <a:t>afinn</a:t>
            </a:r>
            <a:endParaRPr lang="en-US" sz="2400" dirty="0">
              <a:latin typeface="Consolas" panose="020B0609020204030204" pitchFamily="49" charset="0"/>
            </a:endParaRPr>
          </a:p>
          <a:p>
            <a:r>
              <a:rPr lang="en-US" sz="2400" dirty="0"/>
              <a:t>This library support emoticons and smileys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Basic idea: </a:t>
            </a:r>
          </a:p>
          <a:p>
            <a:pPr lvl="1"/>
            <a:r>
              <a:rPr lang="en-US" dirty="0"/>
              <a:t>Load the entire list of polar words and phrases in the lexicon, along with their corresponding scores in memory.</a:t>
            </a:r>
          </a:p>
          <a:p>
            <a:pPr lvl="1"/>
            <a:r>
              <a:rPr lang="en-US" dirty="0"/>
              <a:t>Find the same words/phrases and score them accordingly in a text document. </a:t>
            </a:r>
          </a:p>
          <a:p>
            <a:pPr lvl="1"/>
            <a:r>
              <a:rPr lang="en-US" dirty="0"/>
              <a:t>Aggregate these scores at the document level. (You may choose to deem each sentence a "document.")</a:t>
            </a:r>
          </a:p>
        </p:txBody>
      </p:sp>
      <p:graphicFrame>
        <p:nvGraphicFramePr>
          <p:cNvPr id="5" name="Table 5">
            <a:extLst>
              <a:ext uri="{FF2B5EF4-FFF2-40B4-BE49-F238E27FC236}">
                <a16:creationId xmlns:a16="http://schemas.microsoft.com/office/drawing/2014/main" id="{FC8E5B22-071D-4953-BBB4-4413D752097E}"/>
              </a:ext>
            </a:extLst>
          </p:cNvPr>
          <p:cNvGraphicFramePr>
            <a:graphicFrameLocks noGrp="1"/>
          </p:cNvGraphicFramePr>
          <p:nvPr>
            <p:extLst>
              <p:ext uri="{D42A27DB-BD31-4B8C-83A1-F6EECF244321}">
                <p14:modId xmlns:p14="http://schemas.microsoft.com/office/powerpoint/2010/main" val="645450757"/>
              </p:ext>
            </p:extLst>
          </p:nvPr>
        </p:nvGraphicFramePr>
        <p:xfrm>
          <a:off x="2152704" y="1478830"/>
          <a:ext cx="7455388" cy="2651760"/>
        </p:xfrm>
        <a:graphic>
          <a:graphicData uri="http://schemas.openxmlformats.org/drawingml/2006/table">
            <a:tbl>
              <a:tblPr firstRow="1" bandRow="1">
                <a:tableStyleId>{5C22544A-7EE6-4342-B048-85BDC9FD1C3A}</a:tableStyleId>
              </a:tblPr>
              <a:tblGrid>
                <a:gridCol w="7455388">
                  <a:extLst>
                    <a:ext uri="{9D8B030D-6E8A-4147-A177-3AD203B41FA5}">
                      <a16:colId xmlns:a16="http://schemas.microsoft.com/office/drawing/2014/main" val="1922693545"/>
                    </a:ext>
                  </a:extLst>
                </a:gridCol>
              </a:tblGrid>
              <a:tr h="191579">
                <a:tc>
                  <a:txBody>
                    <a:bodyPr/>
                    <a:lstStyle/>
                    <a:p>
                      <a:r>
                        <a:rPr lang="en-US" sz="1800" dirty="0"/>
                        <a:t>Example: Using the AFINN Lexicon</a:t>
                      </a:r>
                    </a:p>
                  </a:txBody>
                  <a:tcPr/>
                </a:tc>
                <a:extLst>
                  <a:ext uri="{0D108BD9-81ED-4DB2-BD59-A6C34878D82A}">
                    <a16:rowId xmlns:a16="http://schemas.microsoft.com/office/drawing/2014/main" val="2589644155"/>
                  </a:ext>
                </a:extLst>
              </a:tr>
              <a:tr h="459790">
                <a:tc>
                  <a:txBody>
                    <a:bodyPr/>
                    <a:lstStyle/>
                    <a:p>
                      <a:r>
                        <a:rPr lang="en-US" sz="1800" dirty="0">
                          <a:latin typeface="Consolas" panose="020B0609020204030204" pitchFamily="49" charset="0"/>
                        </a:rPr>
                        <a:t>from </a:t>
                      </a:r>
                      <a:r>
                        <a:rPr lang="en-US" sz="1800" dirty="0" err="1">
                          <a:latin typeface="Consolas" panose="020B0609020204030204" pitchFamily="49" charset="0"/>
                        </a:rPr>
                        <a:t>afinn</a:t>
                      </a:r>
                      <a:r>
                        <a:rPr lang="en-US" sz="1800" dirty="0">
                          <a:latin typeface="Consolas" panose="020B0609020204030204" pitchFamily="49" charset="0"/>
                        </a:rPr>
                        <a:t> import </a:t>
                      </a:r>
                      <a:r>
                        <a:rPr lang="en-US" sz="1800" dirty="0" err="1">
                          <a:latin typeface="Consolas" panose="020B0609020204030204" pitchFamily="49" charset="0"/>
                        </a:rPr>
                        <a:t>Afinn</a:t>
                      </a:r>
                      <a:endParaRPr lang="en-US" sz="1800" dirty="0">
                        <a:latin typeface="Consolas" panose="020B0609020204030204" pitchFamily="49" charset="0"/>
                      </a:endParaRPr>
                    </a:p>
                    <a:p>
                      <a:r>
                        <a:rPr lang="en-US" sz="1800" dirty="0" err="1">
                          <a:latin typeface="Consolas" panose="020B0609020204030204" pitchFamily="49" charset="0"/>
                        </a:rPr>
                        <a:t>afn</a:t>
                      </a:r>
                      <a:r>
                        <a:rPr lang="en-US" sz="1800" dirty="0">
                          <a:latin typeface="Consolas" panose="020B0609020204030204" pitchFamily="49" charset="0"/>
                        </a:rPr>
                        <a:t> = </a:t>
                      </a:r>
                      <a:r>
                        <a:rPr lang="en-US" sz="1800" dirty="0" err="1">
                          <a:latin typeface="Consolas" panose="020B0609020204030204" pitchFamily="49" charset="0"/>
                        </a:rPr>
                        <a:t>Afinn</a:t>
                      </a:r>
                      <a:r>
                        <a:rPr lang="en-US" sz="1800" dirty="0">
                          <a:latin typeface="Consolas" panose="020B0609020204030204" pitchFamily="49" charset="0"/>
                        </a:rPr>
                        <a:t>(emoticons=True)</a:t>
                      </a:r>
                    </a:p>
                    <a:p>
                      <a:r>
                        <a:rPr lang="en-US" sz="1800" dirty="0">
                          <a:latin typeface="Consolas" panose="020B0609020204030204" pitchFamily="49" charset="0"/>
                        </a:rPr>
                        <a:t>print(</a:t>
                      </a:r>
                      <a:r>
                        <a:rPr lang="en-US" sz="1800" dirty="0" err="1">
                          <a:latin typeface="Consolas" panose="020B0609020204030204" pitchFamily="49" charset="0"/>
                        </a:rPr>
                        <a:t>afn.score</a:t>
                      </a:r>
                      <a:r>
                        <a:rPr lang="en-US" sz="1800" dirty="0">
                          <a:latin typeface="Consolas" panose="020B0609020204030204" pitchFamily="49" charset="0"/>
                        </a:rPr>
                        <a:t>('I really hated the plot of this movie'))</a:t>
                      </a:r>
                    </a:p>
                  </a:txBody>
                  <a:tcPr/>
                </a:tc>
                <a:extLst>
                  <a:ext uri="{0D108BD9-81ED-4DB2-BD59-A6C34878D82A}">
                    <a16:rowId xmlns:a16="http://schemas.microsoft.com/office/drawing/2014/main" val="3981418280"/>
                  </a:ext>
                </a:extLst>
              </a:tr>
              <a:tr h="191579">
                <a:tc>
                  <a:txBody>
                    <a:bodyPr/>
                    <a:lstStyle/>
                    <a:p>
                      <a:r>
                        <a:rPr lang="en-US" sz="1800" dirty="0">
                          <a:latin typeface="Consolas" panose="020B0609020204030204" pitchFamily="49" charset="0"/>
                        </a:rPr>
                        <a:t>-3.0</a:t>
                      </a:r>
                    </a:p>
                  </a:txBody>
                  <a:tcPr/>
                </a:tc>
                <a:extLst>
                  <a:ext uri="{0D108BD9-81ED-4DB2-BD59-A6C34878D82A}">
                    <a16:rowId xmlns:a16="http://schemas.microsoft.com/office/drawing/2014/main" val="4089175514"/>
                  </a:ext>
                </a:extLst>
              </a:tr>
              <a:tr h="191579">
                <a:tc>
                  <a:txBody>
                    <a:bodyPr/>
                    <a:lstStyle/>
                    <a:p>
                      <a:r>
                        <a:rPr lang="en-US" sz="1800" dirty="0">
                          <a:latin typeface="Consolas" panose="020B0609020204030204" pitchFamily="49" charset="0"/>
                        </a:rPr>
                        <a:t>print(</a:t>
                      </a:r>
                      <a:r>
                        <a:rPr lang="en-US" sz="1800" dirty="0" err="1">
                          <a:latin typeface="Consolas" panose="020B0609020204030204" pitchFamily="49" charset="0"/>
                        </a:rPr>
                        <a:t>afn.score</a:t>
                      </a:r>
                      <a:r>
                        <a:rPr lang="en-US" sz="1800" dirty="0">
                          <a:latin typeface="Consolas" panose="020B0609020204030204" pitchFamily="49" charset="0"/>
                        </a:rPr>
                        <a:t>('I really hated the plot of this movie :('))</a:t>
                      </a:r>
                    </a:p>
                  </a:txBody>
                  <a:tcPr/>
                </a:tc>
                <a:extLst>
                  <a:ext uri="{0D108BD9-81ED-4DB2-BD59-A6C34878D82A}">
                    <a16:rowId xmlns:a16="http://schemas.microsoft.com/office/drawing/2014/main" val="373856865"/>
                  </a:ext>
                </a:extLst>
              </a:tr>
              <a:tr h="191579">
                <a:tc>
                  <a:txBody>
                    <a:bodyPr/>
                    <a:lstStyle/>
                    <a:p>
                      <a:r>
                        <a:rPr lang="en-US" sz="1800" dirty="0">
                          <a:latin typeface="Consolas" panose="020B0609020204030204" pitchFamily="49" charset="0"/>
                        </a:rPr>
                        <a:t>-5.0</a:t>
                      </a:r>
                    </a:p>
                  </a:txBody>
                  <a:tcPr/>
                </a:tc>
                <a:extLst>
                  <a:ext uri="{0D108BD9-81ED-4DB2-BD59-A6C34878D82A}">
                    <a16:rowId xmlns:a16="http://schemas.microsoft.com/office/drawing/2014/main" val="1894723775"/>
                  </a:ext>
                </a:extLst>
              </a:tr>
            </a:tbl>
          </a:graphicData>
        </a:graphic>
      </p:graphicFrame>
    </p:spTree>
    <p:extLst>
      <p:ext uri="{BB962C8B-B14F-4D97-AF65-F5344CB8AC3E}">
        <p14:creationId xmlns:p14="http://schemas.microsoft.com/office/powerpoint/2010/main" val="2366304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825214-AB3D-421D-AA7D-8784B130D63A}"/>
              </a:ext>
            </a:extLst>
          </p:cNvPr>
          <p:cNvSpPr>
            <a:spLocks noGrp="1"/>
          </p:cNvSpPr>
          <p:nvPr>
            <p:ph type="sldNum" sz="quarter" idx="12"/>
          </p:nvPr>
        </p:nvSpPr>
        <p:spPr/>
        <p:txBody>
          <a:bodyPr/>
          <a:lstStyle/>
          <a:p>
            <a:fld id="{BC8045CD-C453-4CBD-95A5-1780A8155933}" type="slidenum">
              <a:rPr lang="en-US" smtClean="0"/>
              <a:t>11</a:t>
            </a:fld>
            <a:endParaRPr lang="en-US"/>
          </a:p>
        </p:txBody>
      </p:sp>
      <p:graphicFrame>
        <p:nvGraphicFramePr>
          <p:cNvPr id="5" name="Table 5">
            <a:extLst>
              <a:ext uri="{FF2B5EF4-FFF2-40B4-BE49-F238E27FC236}">
                <a16:creationId xmlns:a16="http://schemas.microsoft.com/office/drawing/2014/main" id="{C6D6448A-63DD-4A64-A856-61779A6C322F}"/>
              </a:ext>
            </a:extLst>
          </p:cNvPr>
          <p:cNvGraphicFramePr>
            <a:graphicFrameLocks noGrp="1"/>
          </p:cNvGraphicFramePr>
          <p:nvPr>
            <p:extLst>
              <p:ext uri="{D42A27DB-BD31-4B8C-83A1-F6EECF244321}">
                <p14:modId xmlns:p14="http://schemas.microsoft.com/office/powerpoint/2010/main" val="4114843351"/>
              </p:ext>
            </p:extLst>
          </p:nvPr>
        </p:nvGraphicFramePr>
        <p:xfrm>
          <a:off x="414568" y="388828"/>
          <a:ext cx="11224503" cy="5765800"/>
        </p:xfrm>
        <a:graphic>
          <a:graphicData uri="http://schemas.openxmlformats.org/drawingml/2006/table">
            <a:tbl>
              <a:tblPr firstRow="1" bandRow="1">
                <a:tableStyleId>{5C22544A-7EE6-4342-B048-85BDC9FD1C3A}</a:tableStyleId>
              </a:tblPr>
              <a:tblGrid>
                <a:gridCol w="11224503">
                  <a:extLst>
                    <a:ext uri="{9D8B030D-6E8A-4147-A177-3AD203B41FA5}">
                      <a16:colId xmlns:a16="http://schemas.microsoft.com/office/drawing/2014/main" val="1572687816"/>
                    </a:ext>
                  </a:extLst>
                </a:gridCol>
              </a:tblGrid>
              <a:tr h="370840">
                <a:tc>
                  <a:txBody>
                    <a:bodyPr/>
                    <a:lstStyle/>
                    <a:p>
                      <a:r>
                        <a:rPr lang="en-US" dirty="0"/>
                        <a:t>Example: A Paragraph with Sentiment Change Over Time</a:t>
                      </a:r>
                    </a:p>
                  </a:txBody>
                  <a:tcPr/>
                </a:tc>
                <a:extLst>
                  <a:ext uri="{0D108BD9-81ED-4DB2-BD59-A6C34878D82A}">
                    <a16:rowId xmlns:a16="http://schemas.microsoft.com/office/drawing/2014/main" val="3913461434"/>
                  </a:ext>
                </a:extLst>
              </a:tr>
              <a:tr h="370840">
                <a:tc>
                  <a:txBody>
                    <a:bodyPr/>
                    <a:lstStyle/>
                    <a:p>
                      <a:r>
                        <a:rPr lang="en-US" dirty="0">
                          <a:latin typeface="Consolas" panose="020B0609020204030204" pitchFamily="49" charset="0"/>
                        </a:rPr>
                        <a:t>text = '''I begin this story with a neutral statement. Basically this is a very silly test. You are testing the </a:t>
                      </a:r>
                      <a:r>
                        <a:rPr lang="en-US" dirty="0" err="1">
                          <a:latin typeface="Consolas" panose="020B0609020204030204" pitchFamily="49" charset="0"/>
                        </a:rPr>
                        <a:t>Syuzhet</a:t>
                      </a:r>
                      <a:r>
                        <a:rPr lang="en-US" dirty="0">
                          <a:latin typeface="Consolas" panose="020B0609020204030204" pitchFamily="49" charset="0"/>
                        </a:rPr>
                        <a:t> package using short, inane sentences. I am actually very happy today. I have finally finished writing this package. Tomorrow I will be very sad. I won't have anything left to do. I might get angry and decide to do something horrible. I might destroy the entire package and start from scratch. Then again, I might find it satisfying to have completed my first R package. Honestly this use of the Fourier transformation is really quite elegant. You might even say it's beautiful!’‘’</a:t>
                      </a:r>
                    </a:p>
                    <a:p>
                      <a:endParaRPr lang="en-US" dirty="0">
                        <a:latin typeface="Consolas" panose="020B0609020204030204" pitchFamily="49" charset="0"/>
                      </a:endParaRPr>
                    </a:p>
                    <a:p>
                      <a:r>
                        <a:rPr lang="en-US" dirty="0">
                          <a:latin typeface="Consolas" panose="020B0609020204030204" pitchFamily="49" charset="0"/>
                        </a:rPr>
                        <a:t>import </a:t>
                      </a:r>
                      <a:r>
                        <a:rPr lang="en-US" dirty="0" err="1">
                          <a:latin typeface="Consolas" panose="020B0609020204030204" pitchFamily="49" charset="0"/>
                        </a:rPr>
                        <a:t>nltk</a:t>
                      </a:r>
                      <a:endParaRPr lang="en-US" dirty="0">
                        <a:latin typeface="Consolas" panose="020B0609020204030204" pitchFamily="49" charset="0"/>
                      </a:endParaRPr>
                    </a:p>
                    <a:p>
                      <a:r>
                        <a:rPr lang="en-US" dirty="0">
                          <a:latin typeface="Consolas" panose="020B0609020204030204" pitchFamily="49" charset="0"/>
                        </a:rPr>
                        <a:t>sentences = </a:t>
                      </a:r>
                      <a:r>
                        <a:rPr lang="en-US" dirty="0" err="1">
                          <a:latin typeface="Consolas" panose="020B0609020204030204" pitchFamily="49" charset="0"/>
                        </a:rPr>
                        <a:t>nltk.sent_tokenize</a:t>
                      </a:r>
                      <a:r>
                        <a:rPr lang="en-US" dirty="0">
                          <a:latin typeface="Consolas" panose="020B0609020204030204" pitchFamily="49" charset="0"/>
                        </a:rPr>
                        <a:t>(</a:t>
                      </a:r>
                      <a:r>
                        <a:rPr lang="en-US" dirty="0" err="1">
                          <a:latin typeface="Consolas" panose="020B0609020204030204" pitchFamily="49" charset="0"/>
                        </a:rPr>
                        <a:t>text.lower</a:t>
                      </a:r>
                      <a:r>
                        <a:rPr lang="en-US" dirty="0">
                          <a:latin typeface="Consolas" panose="020B0609020204030204" pitchFamily="49" charset="0"/>
                        </a:rPr>
                        <a:t>())</a:t>
                      </a:r>
                    </a:p>
                    <a:p>
                      <a:r>
                        <a:rPr lang="en-US" dirty="0">
                          <a:latin typeface="Consolas" panose="020B0609020204030204" pitchFamily="49" charset="0"/>
                        </a:rPr>
                        <a:t>sentences</a:t>
                      </a:r>
                    </a:p>
                  </a:txBody>
                  <a:tcPr/>
                </a:tc>
                <a:extLst>
                  <a:ext uri="{0D108BD9-81ED-4DB2-BD59-A6C34878D82A}">
                    <a16:rowId xmlns:a16="http://schemas.microsoft.com/office/drawing/2014/main" val="2967357783"/>
                  </a:ext>
                </a:extLst>
              </a:tr>
              <a:tr h="370840">
                <a:tc>
                  <a:txBody>
                    <a:bodyPr/>
                    <a:lstStyle/>
                    <a:p>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begin this story with a neutral statement.', 'basically this is a very silly test.', 'you are testing the </a:t>
                      </a:r>
                      <a:r>
                        <a:rPr lang="en-US" dirty="0" err="1">
                          <a:latin typeface="Consolas" panose="020B0609020204030204" pitchFamily="49" charset="0"/>
                        </a:rPr>
                        <a:t>syuzhet</a:t>
                      </a:r>
                      <a:r>
                        <a:rPr lang="en-US" dirty="0">
                          <a:latin typeface="Consolas" panose="020B0609020204030204" pitchFamily="49" charset="0"/>
                        </a:rPr>
                        <a:t> package using short, inane sentences.', '</a:t>
                      </a:r>
                      <a:r>
                        <a:rPr lang="en-US" dirty="0" err="1">
                          <a:latin typeface="Consolas" panose="020B0609020204030204" pitchFamily="49" charset="0"/>
                        </a:rPr>
                        <a:t>i</a:t>
                      </a:r>
                      <a:r>
                        <a:rPr lang="en-US" dirty="0">
                          <a:latin typeface="Consolas" panose="020B0609020204030204" pitchFamily="49" charset="0"/>
                        </a:rPr>
                        <a:t> am actually very happy today.', '</a:t>
                      </a:r>
                      <a:r>
                        <a:rPr lang="en-US" dirty="0" err="1">
                          <a:latin typeface="Consolas" panose="020B0609020204030204" pitchFamily="49" charset="0"/>
                        </a:rPr>
                        <a:t>i</a:t>
                      </a:r>
                      <a:r>
                        <a:rPr lang="en-US" dirty="0">
                          <a:latin typeface="Consolas" panose="020B0609020204030204" pitchFamily="49" charset="0"/>
                        </a:rPr>
                        <a:t> have finally finished writing this package.', 'tomorrow </a:t>
                      </a:r>
                      <a:r>
                        <a:rPr lang="en-US" dirty="0" err="1">
                          <a:latin typeface="Consolas" panose="020B0609020204030204" pitchFamily="49" charset="0"/>
                        </a:rPr>
                        <a:t>i</a:t>
                      </a:r>
                      <a:r>
                        <a:rPr lang="en-US" dirty="0">
                          <a:latin typeface="Consolas" panose="020B0609020204030204" pitchFamily="49" charset="0"/>
                        </a:rPr>
                        <a:t> will be very sad.', "</a:t>
                      </a:r>
                      <a:r>
                        <a:rPr lang="en-US" dirty="0" err="1">
                          <a:latin typeface="Consolas" panose="020B0609020204030204" pitchFamily="49" charset="0"/>
                        </a:rPr>
                        <a:t>i</a:t>
                      </a:r>
                      <a:r>
                        <a:rPr lang="en-US" dirty="0">
                          <a:latin typeface="Consolas" panose="020B0609020204030204" pitchFamily="49" charset="0"/>
                        </a:rPr>
                        <a:t> won't have anything left to do.", '</a:t>
                      </a:r>
                      <a:r>
                        <a:rPr lang="en-US" dirty="0" err="1">
                          <a:latin typeface="Consolas" panose="020B0609020204030204" pitchFamily="49" charset="0"/>
                        </a:rPr>
                        <a:t>i</a:t>
                      </a:r>
                      <a:r>
                        <a:rPr lang="en-US" dirty="0">
                          <a:latin typeface="Consolas" panose="020B0609020204030204" pitchFamily="49" charset="0"/>
                        </a:rPr>
                        <a:t> might get angry and decide to do something horrible.', '</a:t>
                      </a:r>
                      <a:r>
                        <a:rPr lang="en-US" dirty="0" err="1">
                          <a:latin typeface="Consolas" panose="020B0609020204030204" pitchFamily="49" charset="0"/>
                        </a:rPr>
                        <a:t>i</a:t>
                      </a:r>
                      <a:r>
                        <a:rPr lang="en-US" dirty="0">
                          <a:latin typeface="Consolas" panose="020B0609020204030204" pitchFamily="49" charset="0"/>
                        </a:rPr>
                        <a:t> might destroy the entire package and start from scratch.', 'then again, </a:t>
                      </a:r>
                      <a:r>
                        <a:rPr lang="en-US" dirty="0" err="1">
                          <a:latin typeface="Consolas" panose="020B0609020204030204" pitchFamily="49" charset="0"/>
                        </a:rPr>
                        <a:t>i</a:t>
                      </a:r>
                      <a:r>
                        <a:rPr lang="en-US" dirty="0">
                          <a:latin typeface="Consolas" panose="020B0609020204030204" pitchFamily="49" charset="0"/>
                        </a:rPr>
                        <a:t> might find it satisfying to have completed my first r package.', 'honestly this use of the </a:t>
                      </a:r>
                      <a:r>
                        <a:rPr lang="en-US" dirty="0" err="1">
                          <a:latin typeface="Consolas" panose="020B0609020204030204" pitchFamily="49" charset="0"/>
                        </a:rPr>
                        <a:t>fourier</a:t>
                      </a:r>
                      <a:r>
                        <a:rPr lang="en-US" dirty="0">
                          <a:latin typeface="Consolas" panose="020B0609020204030204" pitchFamily="49" charset="0"/>
                        </a:rPr>
                        <a:t> transformation is really quite elegant.', "you might even say it's beautiful!"]</a:t>
                      </a:r>
                    </a:p>
                  </a:txBody>
                  <a:tcPr/>
                </a:tc>
                <a:extLst>
                  <a:ext uri="{0D108BD9-81ED-4DB2-BD59-A6C34878D82A}">
                    <a16:rowId xmlns:a16="http://schemas.microsoft.com/office/drawing/2014/main" val="3287949264"/>
                  </a:ext>
                </a:extLst>
              </a:tr>
            </a:tbl>
          </a:graphicData>
        </a:graphic>
      </p:graphicFrame>
    </p:spTree>
    <p:extLst>
      <p:ext uri="{BB962C8B-B14F-4D97-AF65-F5344CB8AC3E}">
        <p14:creationId xmlns:p14="http://schemas.microsoft.com/office/powerpoint/2010/main" val="2920027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D70029-D637-467E-ADBC-81D5E4C3636C}"/>
              </a:ext>
            </a:extLst>
          </p:cNvPr>
          <p:cNvSpPr>
            <a:spLocks noGrp="1"/>
          </p:cNvSpPr>
          <p:nvPr>
            <p:ph type="sldNum" sz="quarter" idx="12"/>
          </p:nvPr>
        </p:nvSpPr>
        <p:spPr/>
        <p:txBody>
          <a:bodyPr/>
          <a:lstStyle/>
          <a:p>
            <a:fld id="{BC8045CD-C453-4CBD-95A5-1780A8155933}" type="slidenum">
              <a:rPr lang="en-US" smtClean="0"/>
              <a:t>12</a:t>
            </a:fld>
            <a:endParaRPr lang="en-US"/>
          </a:p>
        </p:txBody>
      </p:sp>
      <p:graphicFrame>
        <p:nvGraphicFramePr>
          <p:cNvPr id="5" name="Table 5">
            <a:extLst>
              <a:ext uri="{FF2B5EF4-FFF2-40B4-BE49-F238E27FC236}">
                <a16:creationId xmlns:a16="http://schemas.microsoft.com/office/drawing/2014/main" id="{18239A31-2FB9-4E16-867A-E110FE8C7085}"/>
              </a:ext>
            </a:extLst>
          </p:cNvPr>
          <p:cNvGraphicFramePr>
            <a:graphicFrameLocks noGrp="1"/>
          </p:cNvGraphicFramePr>
          <p:nvPr>
            <p:extLst>
              <p:ext uri="{D42A27DB-BD31-4B8C-83A1-F6EECF244321}">
                <p14:modId xmlns:p14="http://schemas.microsoft.com/office/powerpoint/2010/main" val="268554459"/>
              </p:ext>
            </p:extLst>
          </p:nvPr>
        </p:nvGraphicFramePr>
        <p:xfrm>
          <a:off x="276719" y="273954"/>
          <a:ext cx="9097029" cy="4140200"/>
        </p:xfrm>
        <a:graphic>
          <a:graphicData uri="http://schemas.openxmlformats.org/drawingml/2006/table">
            <a:tbl>
              <a:tblPr firstRow="1" bandRow="1">
                <a:tableStyleId>{5C22544A-7EE6-4342-B048-85BDC9FD1C3A}</a:tableStyleId>
              </a:tblPr>
              <a:tblGrid>
                <a:gridCol w="9097029">
                  <a:extLst>
                    <a:ext uri="{9D8B030D-6E8A-4147-A177-3AD203B41FA5}">
                      <a16:colId xmlns:a16="http://schemas.microsoft.com/office/drawing/2014/main" val="1572687816"/>
                    </a:ext>
                  </a:extLst>
                </a:gridCol>
              </a:tblGrid>
              <a:tr h="370840">
                <a:tc>
                  <a:txBody>
                    <a:bodyPr/>
                    <a:lstStyle/>
                    <a:p>
                      <a:r>
                        <a:rPr lang="en-US" dirty="0"/>
                        <a:t>Example: Paragraph vs. Sentence Level Sentiment Score</a:t>
                      </a:r>
                    </a:p>
                  </a:txBody>
                  <a:tcPr/>
                </a:tc>
                <a:extLst>
                  <a:ext uri="{0D108BD9-81ED-4DB2-BD59-A6C34878D82A}">
                    <a16:rowId xmlns:a16="http://schemas.microsoft.com/office/drawing/2014/main" val="3913461434"/>
                  </a:ext>
                </a:extLst>
              </a:tr>
              <a:tr h="370840">
                <a:tc>
                  <a:txBody>
                    <a:bodyPr/>
                    <a:lstStyle/>
                    <a:p>
                      <a:r>
                        <a:rPr lang="en-US" dirty="0" err="1">
                          <a:latin typeface="Consolas" panose="020B0609020204030204" pitchFamily="49" charset="0"/>
                        </a:rPr>
                        <a:t>afn.score</a:t>
                      </a:r>
                      <a:r>
                        <a:rPr lang="en-US" dirty="0">
                          <a:latin typeface="Consolas" panose="020B0609020204030204" pitchFamily="49" charset="0"/>
                        </a:rPr>
                        <a:t>(text)</a:t>
                      </a:r>
                    </a:p>
                  </a:txBody>
                  <a:tcPr/>
                </a:tc>
                <a:extLst>
                  <a:ext uri="{0D108BD9-81ED-4DB2-BD59-A6C34878D82A}">
                    <a16:rowId xmlns:a16="http://schemas.microsoft.com/office/drawing/2014/main" val="2967357783"/>
                  </a:ext>
                </a:extLst>
              </a:tr>
              <a:tr h="370840">
                <a:tc>
                  <a:txBody>
                    <a:bodyPr/>
                    <a:lstStyle/>
                    <a:p>
                      <a:r>
                        <a:rPr lang="en-US" dirty="0">
                          <a:latin typeface="Consolas" panose="020B0609020204030204" pitchFamily="49" charset="0"/>
                        </a:rPr>
                        <a:t>-3.0</a:t>
                      </a:r>
                    </a:p>
                  </a:txBody>
                  <a:tcPr/>
                </a:tc>
                <a:extLst>
                  <a:ext uri="{0D108BD9-81ED-4DB2-BD59-A6C34878D82A}">
                    <a16:rowId xmlns:a16="http://schemas.microsoft.com/office/drawing/2014/main" val="3287949264"/>
                  </a:ext>
                </a:extLst>
              </a:tr>
              <a:tr h="370840">
                <a:tc>
                  <a:txBody>
                    <a:bodyPr/>
                    <a:lstStyle/>
                    <a:p>
                      <a:r>
                        <a:rPr lang="en-US" dirty="0">
                          <a:latin typeface="Consolas" panose="020B0609020204030204" pitchFamily="49" charset="0"/>
                        </a:rPr>
                        <a:t>[</a:t>
                      </a:r>
                      <a:r>
                        <a:rPr lang="en-US" dirty="0" err="1">
                          <a:latin typeface="Consolas" panose="020B0609020204030204" pitchFamily="49" charset="0"/>
                        </a:rPr>
                        <a:t>afn.score</a:t>
                      </a:r>
                      <a:r>
                        <a:rPr lang="en-US" dirty="0">
                          <a:latin typeface="Consolas" panose="020B0609020204030204" pitchFamily="49" charset="0"/>
                        </a:rPr>
                        <a:t>(sentence) for sentence in sentences]</a:t>
                      </a:r>
                    </a:p>
                  </a:txBody>
                  <a:tcPr/>
                </a:tc>
                <a:extLst>
                  <a:ext uri="{0D108BD9-81ED-4DB2-BD59-A6C34878D82A}">
                    <a16:rowId xmlns:a16="http://schemas.microsoft.com/office/drawing/2014/main" val="1489449606"/>
                  </a:ext>
                </a:extLst>
              </a:tr>
              <a:tr h="370840">
                <a:tc>
                  <a:txBody>
                    <a:bodyPr/>
                    <a:lstStyle/>
                    <a:p>
                      <a:r>
                        <a:rPr lang="en-US" dirty="0">
                          <a:latin typeface="Consolas" panose="020B0609020204030204" pitchFamily="49" charset="0"/>
                        </a:rPr>
                        <a:t>[0.0, -1.0, -2.0, 3.0, 0.0, -2.0, 3.0, -6.0, -3.0, 0.0, 2.0, 3.0]</a:t>
                      </a:r>
                    </a:p>
                  </a:txBody>
                  <a:tcPr/>
                </a:tc>
                <a:extLst>
                  <a:ext uri="{0D108BD9-81ED-4DB2-BD59-A6C34878D82A}">
                    <a16:rowId xmlns:a16="http://schemas.microsoft.com/office/drawing/2014/main" val="3673497873"/>
                  </a:ext>
                </a:extLst>
              </a:tr>
              <a:tr h="370840">
                <a:tc>
                  <a:txBody>
                    <a:bodyPr/>
                    <a:lstStyle/>
                    <a:p>
                      <a:r>
                        <a:rPr lang="en-US" dirty="0">
                          <a:latin typeface="Consolas" panose="020B0609020204030204" pitchFamily="49" charset="0"/>
                        </a:rPr>
                        <a:t>import </a:t>
                      </a:r>
                      <a:r>
                        <a:rPr lang="en-US" dirty="0" err="1">
                          <a:latin typeface="Consolas" panose="020B0609020204030204" pitchFamily="49" charset="0"/>
                        </a:rPr>
                        <a:t>numpy</a:t>
                      </a:r>
                      <a:r>
                        <a:rPr lang="en-US" dirty="0">
                          <a:latin typeface="Consolas" panose="020B0609020204030204" pitchFamily="49" charset="0"/>
                        </a:rPr>
                        <a:t> as np</a:t>
                      </a:r>
                    </a:p>
                    <a:p>
                      <a:r>
                        <a:rPr lang="en-US" dirty="0">
                          <a:latin typeface="Consolas" panose="020B0609020204030204" pitchFamily="49" charset="0"/>
                        </a:rPr>
                        <a:t>x = </a:t>
                      </a:r>
                      <a:r>
                        <a:rPr lang="en-US" dirty="0" err="1">
                          <a:latin typeface="Consolas" panose="020B0609020204030204" pitchFamily="49" charset="0"/>
                        </a:rPr>
                        <a:t>np.arange</a:t>
                      </a:r>
                      <a:r>
                        <a:rPr lang="en-US" dirty="0">
                          <a:latin typeface="Consolas" panose="020B0609020204030204" pitchFamily="49" charset="0"/>
                        </a:rPr>
                        <a:t>(0, </a:t>
                      </a:r>
                      <a:r>
                        <a:rPr lang="en-US" dirty="0" err="1">
                          <a:latin typeface="Consolas" panose="020B0609020204030204" pitchFamily="49" charset="0"/>
                        </a:rPr>
                        <a:t>len</a:t>
                      </a:r>
                      <a:r>
                        <a:rPr lang="en-US" dirty="0">
                          <a:latin typeface="Consolas" panose="020B0609020204030204" pitchFamily="49" charset="0"/>
                        </a:rPr>
                        <a:t>(sentences))</a:t>
                      </a:r>
                    </a:p>
                    <a:p>
                      <a:r>
                        <a:rPr lang="en-US" dirty="0">
                          <a:latin typeface="Consolas" panose="020B0609020204030204" pitchFamily="49" charset="0"/>
                        </a:rPr>
                        <a:t>y = [</a:t>
                      </a:r>
                      <a:r>
                        <a:rPr lang="en-US" dirty="0" err="1">
                          <a:latin typeface="Consolas" panose="020B0609020204030204" pitchFamily="49" charset="0"/>
                        </a:rPr>
                        <a:t>afn.score</a:t>
                      </a:r>
                      <a:r>
                        <a:rPr lang="en-US" dirty="0">
                          <a:latin typeface="Consolas" panose="020B0609020204030204" pitchFamily="49" charset="0"/>
                        </a:rPr>
                        <a:t>(sentence) for sentence in sentences]</a:t>
                      </a:r>
                    </a:p>
                    <a:p>
                      <a:endParaRPr lang="en-US" dirty="0">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import </a:t>
                      </a:r>
                      <a:r>
                        <a:rPr lang="en-US" dirty="0" err="1">
                          <a:latin typeface="Consolas" panose="020B0609020204030204" pitchFamily="49" charset="0"/>
                        </a:rPr>
                        <a:t>matplotlib.pyplot</a:t>
                      </a:r>
                      <a:r>
                        <a:rPr lang="en-US" dirty="0">
                          <a:latin typeface="Consolas" panose="020B0609020204030204" pitchFamily="49" charset="0"/>
                        </a:rPr>
                        <a:t> as </a:t>
                      </a:r>
                      <a:r>
                        <a:rPr lang="en-US" dirty="0" err="1">
                          <a:latin typeface="Consolas" panose="020B0609020204030204" pitchFamily="49" charset="0"/>
                        </a:rPr>
                        <a:t>plt</a:t>
                      </a:r>
                      <a:endParaRPr lang="en-US" dirty="0">
                        <a:latin typeface="Consolas" panose="020B0609020204030204" pitchFamily="49" charset="0"/>
                      </a:endParaRPr>
                    </a:p>
                    <a:p>
                      <a:r>
                        <a:rPr lang="en-US" dirty="0" err="1">
                          <a:latin typeface="Consolas" panose="020B0609020204030204" pitchFamily="49" charset="0"/>
                        </a:rPr>
                        <a:t>plt.plot</a:t>
                      </a:r>
                      <a:r>
                        <a:rPr lang="en-US" dirty="0">
                          <a:latin typeface="Consolas" panose="020B0609020204030204" pitchFamily="49" charset="0"/>
                        </a:rPr>
                        <a:t>(x, y)</a:t>
                      </a:r>
                    </a:p>
                    <a:p>
                      <a:r>
                        <a:rPr lang="en-US" dirty="0" err="1">
                          <a:latin typeface="Consolas" panose="020B0609020204030204" pitchFamily="49" charset="0"/>
                        </a:rPr>
                        <a:t>plt.xlabel</a:t>
                      </a:r>
                      <a:r>
                        <a:rPr lang="en-US" dirty="0">
                          <a:latin typeface="Consolas" panose="020B0609020204030204" pitchFamily="49" charset="0"/>
                        </a:rPr>
                        <a:t>("Sentence ID")</a:t>
                      </a:r>
                    </a:p>
                    <a:p>
                      <a:r>
                        <a:rPr lang="en-US" dirty="0" err="1">
                          <a:latin typeface="Consolas" panose="020B0609020204030204" pitchFamily="49" charset="0"/>
                        </a:rPr>
                        <a:t>plt.ylabel</a:t>
                      </a:r>
                      <a:r>
                        <a:rPr lang="en-US" dirty="0">
                          <a:latin typeface="Consolas" panose="020B0609020204030204" pitchFamily="49" charset="0"/>
                        </a:rPr>
                        <a:t>("Sentiment Score")</a:t>
                      </a:r>
                    </a:p>
                  </a:txBody>
                  <a:tcPr/>
                </a:tc>
                <a:extLst>
                  <a:ext uri="{0D108BD9-81ED-4DB2-BD59-A6C34878D82A}">
                    <a16:rowId xmlns:a16="http://schemas.microsoft.com/office/drawing/2014/main" val="1754277718"/>
                  </a:ext>
                </a:extLst>
              </a:tr>
            </a:tbl>
          </a:graphicData>
        </a:graphic>
      </p:graphicFrame>
      <p:pic>
        <p:nvPicPr>
          <p:cNvPr id="7" name="Picture 6" descr="Chart, line chart&#10;&#10;Description automatically generated">
            <a:extLst>
              <a:ext uri="{FF2B5EF4-FFF2-40B4-BE49-F238E27FC236}">
                <a16:creationId xmlns:a16="http://schemas.microsoft.com/office/drawing/2014/main" id="{68473DDD-0CA9-4C79-B839-7938E782A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058" y="2445144"/>
            <a:ext cx="4511290" cy="30780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4583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3DAC-94AC-4346-849D-7177CFDF2D42}"/>
              </a:ext>
            </a:extLst>
          </p:cNvPr>
          <p:cNvSpPr>
            <a:spLocks noGrp="1"/>
          </p:cNvSpPr>
          <p:nvPr>
            <p:ph type="title"/>
          </p:nvPr>
        </p:nvSpPr>
        <p:spPr/>
        <p:txBody>
          <a:bodyPr/>
          <a:lstStyle/>
          <a:p>
            <a:r>
              <a:rPr lang="en-US" dirty="0"/>
              <a:t>VADER Lexicon</a:t>
            </a:r>
          </a:p>
        </p:txBody>
      </p:sp>
      <p:sp>
        <p:nvSpPr>
          <p:cNvPr id="3" name="Content Placeholder 2">
            <a:extLst>
              <a:ext uri="{FF2B5EF4-FFF2-40B4-BE49-F238E27FC236}">
                <a16:creationId xmlns:a16="http://schemas.microsoft.com/office/drawing/2014/main" id="{50092D54-1905-427F-908C-0831ECFCCE9D}"/>
              </a:ext>
            </a:extLst>
          </p:cNvPr>
          <p:cNvSpPr>
            <a:spLocks noGrp="1"/>
          </p:cNvSpPr>
          <p:nvPr>
            <p:ph idx="1"/>
          </p:nvPr>
        </p:nvSpPr>
        <p:spPr/>
        <p:txBody>
          <a:bodyPr>
            <a:normAutofit fontScale="77500" lnSpcReduction="20000"/>
          </a:bodyPr>
          <a:lstStyle/>
          <a:p>
            <a:r>
              <a:rPr lang="en-US" dirty="0"/>
              <a:t>Valence Aware Dictionary and </a:t>
            </a:r>
            <a:r>
              <a:rPr lang="en-US" dirty="0" err="1"/>
              <a:t>sEntiment</a:t>
            </a:r>
            <a:r>
              <a:rPr lang="en-US" dirty="0"/>
              <a:t> Reasoner (VADER) is a lexicon with a rule-based sentiment analysis framework that was specially built for analyzing sentiment from social media resources. </a:t>
            </a:r>
          </a:p>
          <a:p>
            <a:r>
              <a:rPr lang="en-US" dirty="0"/>
              <a:t>This lexicon was developed by C. J. Hutto and Eric Gilbert, and you will find further details in the paper, “VADER: A Parsimonious </a:t>
            </a:r>
            <a:r>
              <a:rPr lang="en-US" dirty="0" err="1"/>
              <a:t>Rulebased</a:t>
            </a:r>
            <a:r>
              <a:rPr lang="en-US" dirty="0"/>
              <a:t> Model for Sentiment Analysis of Social Media Text.” </a:t>
            </a:r>
          </a:p>
          <a:p>
            <a:r>
              <a:rPr lang="en-US" dirty="0"/>
              <a:t>You can read more about it and even download the dataset or install the library from </a:t>
            </a:r>
            <a:r>
              <a:rPr lang="en-US" dirty="0">
                <a:hlinkClick r:id="rId2"/>
              </a:rPr>
              <a:t>https://github.com/cjhutto/vaderSentiment</a:t>
            </a:r>
            <a:r>
              <a:rPr lang="en-US" dirty="0"/>
              <a:t>, which contains all the resources pertaining to the VADER lexicon.</a:t>
            </a:r>
          </a:p>
          <a:p>
            <a:r>
              <a:rPr lang="en-US" dirty="0"/>
              <a:t>The file vader_sentiment_lexicon.txt contains all the necessary sentiment scores associated with various terms, including words, emoticons, and even slang language-based tokens (like lol , wtf , nah , and so on). There are over 9000 lexical features from which it was further curated to 7500 lexical features in this lexicon with proper validated valence scores. </a:t>
            </a:r>
          </a:p>
          <a:p>
            <a:r>
              <a:rPr lang="en-US" dirty="0"/>
              <a:t>Each feature was rated on a scale from "[-4] Extremely Negative" to "[4] Extremely Positive" , with allowance for "[0] Neutral (or Neither, N/A)" .</a:t>
            </a:r>
          </a:p>
          <a:p>
            <a:r>
              <a:rPr lang="en-US" dirty="0"/>
              <a:t>This curation was done by keeping all lexical features which had a non-zero mean rating and whose standard deviation was less than 2.5, which was determined by the aggregate of ten independent raters. </a:t>
            </a:r>
          </a:p>
        </p:txBody>
      </p:sp>
      <p:sp>
        <p:nvSpPr>
          <p:cNvPr id="4" name="Slide Number Placeholder 3">
            <a:extLst>
              <a:ext uri="{FF2B5EF4-FFF2-40B4-BE49-F238E27FC236}">
                <a16:creationId xmlns:a16="http://schemas.microsoft.com/office/drawing/2014/main" id="{27903E02-4600-4088-876E-7F75F627BE04}"/>
              </a:ext>
            </a:extLst>
          </p:cNvPr>
          <p:cNvSpPr>
            <a:spLocks noGrp="1"/>
          </p:cNvSpPr>
          <p:nvPr>
            <p:ph type="sldNum" sz="quarter" idx="12"/>
          </p:nvPr>
        </p:nvSpPr>
        <p:spPr/>
        <p:txBody>
          <a:bodyPr/>
          <a:lstStyle/>
          <a:p>
            <a:fld id="{BC8045CD-C453-4CBD-95A5-1780A8155933}" type="slidenum">
              <a:rPr lang="en-US" smtClean="0"/>
              <a:t>13</a:t>
            </a:fld>
            <a:endParaRPr lang="en-US"/>
          </a:p>
        </p:txBody>
      </p:sp>
    </p:spTree>
    <p:extLst>
      <p:ext uri="{BB962C8B-B14F-4D97-AF65-F5344CB8AC3E}">
        <p14:creationId xmlns:p14="http://schemas.microsoft.com/office/powerpoint/2010/main" val="3595155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2068B0-239A-455A-8529-303BD46F5A88}"/>
              </a:ext>
            </a:extLst>
          </p:cNvPr>
          <p:cNvSpPr>
            <a:spLocks noGrp="1"/>
          </p:cNvSpPr>
          <p:nvPr>
            <p:ph type="sldNum" sz="quarter" idx="12"/>
          </p:nvPr>
        </p:nvSpPr>
        <p:spPr/>
        <p:txBody>
          <a:bodyPr/>
          <a:lstStyle/>
          <a:p>
            <a:fld id="{BC8045CD-C453-4CBD-95A5-1780A8155933}" type="slidenum">
              <a:rPr lang="en-US" smtClean="0"/>
              <a:pPr/>
              <a:t>14</a:t>
            </a:fld>
            <a:endParaRPr lang="en-US"/>
          </a:p>
        </p:txBody>
      </p:sp>
      <p:sp>
        <p:nvSpPr>
          <p:cNvPr id="3" name="Content Placeholder 2">
            <a:extLst>
              <a:ext uri="{FF2B5EF4-FFF2-40B4-BE49-F238E27FC236}">
                <a16:creationId xmlns:a16="http://schemas.microsoft.com/office/drawing/2014/main" id="{FA2D3123-44DB-4415-B2CA-7CA3A897716D}"/>
              </a:ext>
            </a:extLst>
          </p:cNvPr>
          <p:cNvSpPr>
            <a:spLocks noGrp="1"/>
          </p:cNvSpPr>
          <p:nvPr>
            <p:ph idx="4294967295"/>
          </p:nvPr>
        </p:nvSpPr>
        <p:spPr>
          <a:xfrm>
            <a:off x="675461" y="380330"/>
            <a:ext cx="11088688" cy="5778500"/>
          </a:xfrm>
        </p:spPr>
        <p:txBody>
          <a:bodyPr>
            <a:normAutofit/>
          </a:bodyPr>
          <a:lstStyle/>
          <a:p>
            <a:r>
              <a:rPr lang="en-US" sz="2400" dirty="0"/>
              <a:t>Available as a Python module: </a:t>
            </a:r>
            <a:r>
              <a:rPr lang="en-US" sz="2400" dirty="0">
                <a:latin typeface="Consolas" panose="020B0609020204030204" pitchFamily="49" charset="0"/>
              </a:rPr>
              <a:t>pip install </a:t>
            </a:r>
            <a:r>
              <a:rPr lang="en-US" sz="2400" dirty="0" err="1">
                <a:latin typeface="Consolas" panose="020B0609020204030204" pitchFamily="49" charset="0"/>
              </a:rPr>
              <a:t>vaderSentiment</a:t>
            </a:r>
            <a:endParaRPr lang="en-US" sz="2400" dirty="0">
              <a:latin typeface="Consolas" panose="020B0609020204030204" pitchFamily="49" charset="0"/>
            </a:endParaRPr>
          </a:p>
          <a:p>
            <a:endParaRPr lang="en-US" sz="2400" dirty="0"/>
          </a:p>
          <a:p>
            <a:endParaRPr lang="en-US" sz="2400" dirty="0"/>
          </a:p>
          <a:p>
            <a:endParaRPr lang="en-US" sz="2400" dirty="0"/>
          </a:p>
          <a:p>
            <a:endParaRPr lang="en-US" sz="2400" dirty="0"/>
          </a:p>
          <a:p>
            <a:endParaRPr lang="en-US" sz="2400" dirty="0"/>
          </a:p>
          <a:p>
            <a:r>
              <a:rPr lang="en-US" sz="2400" dirty="0"/>
              <a:t>It returns 4 scores: positive, negative, neutral, and compound.</a:t>
            </a:r>
          </a:p>
          <a:p>
            <a:r>
              <a:rPr lang="en-US" sz="2400" dirty="0"/>
              <a:t>You may aggregate scores in your own way</a:t>
            </a:r>
          </a:p>
        </p:txBody>
      </p:sp>
      <p:graphicFrame>
        <p:nvGraphicFramePr>
          <p:cNvPr id="5" name="Table 5">
            <a:extLst>
              <a:ext uri="{FF2B5EF4-FFF2-40B4-BE49-F238E27FC236}">
                <a16:creationId xmlns:a16="http://schemas.microsoft.com/office/drawing/2014/main" id="{FC8E5B22-071D-4953-BBB4-4413D752097E}"/>
              </a:ext>
            </a:extLst>
          </p:cNvPr>
          <p:cNvGraphicFramePr>
            <a:graphicFrameLocks noGrp="1"/>
          </p:cNvGraphicFramePr>
          <p:nvPr>
            <p:extLst>
              <p:ext uri="{D42A27DB-BD31-4B8C-83A1-F6EECF244321}">
                <p14:modId xmlns:p14="http://schemas.microsoft.com/office/powerpoint/2010/main" val="3965157009"/>
              </p:ext>
            </p:extLst>
          </p:nvPr>
        </p:nvGraphicFramePr>
        <p:xfrm>
          <a:off x="1426564" y="1166460"/>
          <a:ext cx="8981460" cy="1645920"/>
        </p:xfrm>
        <a:graphic>
          <a:graphicData uri="http://schemas.openxmlformats.org/drawingml/2006/table">
            <a:tbl>
              <a:tblPr firstRow="1" bandRow="1">
                <a:tableStyleId>{5C22544A-7EE6-4342-B048-85BDC9FD1C3A}</a:tableStyleId>
              </a:tblPr>
              <a:tblGrid>
                <a:gridCol w="8981460">
                  <a:extLst>
                    <a:ext uri="{9D8B030D-6E8A-4147-A177-3AD203B41FA5}">
                      <a16:colId xmlns:a16="http://schemas.microsoft.com/office/drawing/2014/main" val="1922693545"/>
                    </a:ext>
                  </a:extLst>
                </a:gridCol>
              </a:tblGrid>
              <a:tr h="191579">
                <a:tc>
                  <a:txBody>
                    <a:bodyPr/>
                    <a:lstStyle/>
                    <a:p>
                      <a:r>
                        <a:rPr lang="en-US" sz="1800" dirty="0"/>
                        <a:t>Example: Using the VADER Lexicon</a:t>
                      </a:r>
                    </a:p>
                  </a:txBody>
                  <a:tcPr/>
                </a:tc>
                <a:extLst>
                  <a:ext uri="{0D108BD9-81ED-4DB2-BD59-A6C34878D82A}">
                    <a16:rowId xmlns:a16="http://schemas.microsoft.com/office/drawing/2014/main" val="2589644155"/>
                  </a:ext>
                </a:extLst>
              </a:tr>
              <a:tr h="459790">
                <a:tc>
                  <a:txBody>
                    <a:bodyPr/>
                    <a:lstStyle/>
                    <a:p>
                      <a:r>
                        <a:rPr lang="en-US" sz="1800" dirty="0">
                          <a:latin typeface="Consolas" panose="020B0609020204030204" pitchFamily="49" charset="0"/>
                        </a:rPr>
                        <a:t>from </a:t>
                      </a:r>
                      <a:r>
                        <a:rPr lang="en-US" sz="1800" dirty="0" err="1">
                          <a:latin typeface="Consolas" panose="020B0609020204030204" pitchFamily="49" charset="0"/>
                        </a:rPr>
                        <a:t>vaderSentiment.vaderSentiment</a:t>
                      </a:r>
                      <a:r>
                        <a:rPr lang="en-US" sz="1800" dirty="0">
                          <a:latin typeface="Consolas" panose="020B0609020204030204" pitchFamily="49" charset="0"/>
                        </a:rPr>
                        <a:t> import </a:t>
                      </a:r>
                      <a:r>
                        <a:rPr lang="en-US" sz="1800" dirty="0" err="1">
                          <a:latin typeface="Consolas" panose="020B0609020204030204" pitchFamily="49" charset="0"/>
                        </a:rPr>
                        <a:t>SentimentIntensityAnalyzer</a:t>
                      </a:r>
                      <a:endParaRPr lang="en-US" sz="1800" dirty="0">
                        <a:latin typeface="Consolas" panose="020B0609020204030204" pitchFamily="49" charset="0"/>
                      </a:endParaRPr>
                    </a:p>
                    <a:p>
                      <a:r>
                        <a:rPr lang="en-US" sz="1800" dirty="0">
                          <a:latin typeface="Consolas" panose="020B0609020204030204" pitchFamily="49" charset="0"/>
                        </a:rPr>
                        <a:t>analyzer = </a:t>
                      </a:r>
                      <a:r>
                        <a:rPr lang="en-US" sz="1800" dirty="0" err="1">
                          <a:latin typeface="Consolas" panose="020B0609020204030204" pitchFamily="49" charset="0"/>
                        </a:rPr>
                        <a:t>SentimentIntensityAnalyzer</a:t>
                      </a:r>
                      <a:r>
                        <a:rPr lang="en-US" sz="1800" dirty="0">
                          <a:latin typeface="Consolas" panose="020B0609020204030204" pitchFamily="49" charset="0"/>
                        </a:rPr>
                        <a:t>()</a:t>
                      </a:r>
                    </a:p>
                    <a:p>
                      <a:r>
                        <a:rPr lang="en-US" sz="1800" dirty="0" err="1">
                          <a:latin typeface="Consolas" panose="020B0609020204030204" pitchFamily="49" charset="0"/>
                        </a:rPr>
                        <a:t>analyzer.polarity_scores</a:t>
                      </a:r>
                      <a:r>
                        <a:rPr lang="en-US" sz="1800" dirty="0">
                          <a:latin typeface="Consolas" panose="020B0609020204030204" pitchFamily="49" charset="0"/>
                        </a:rPr>
                        <a:t>(text)</a:t>
                      </a:r>
                    </a:p>
                  </a:txBody>
                  <a:tcPr/>
                </a:tc>
                <a:extLst>
                  <a:ext uri="{0D108BD9-81ED-4DB2-BD59-A6C34878D82A}">
                    <a16:rowId xmlns:a16="http://schemas.microsoft.com/office/drawing/2014/main" val="3981418280"/>
                  </a:ext>
                </a:extLst>
              </a:tr>
              <a:tr h="191579">
                <a:tc>
                  <a:txBody>
                    <a:bodyPr/>
                    <a:lstStyle/>
                    <a:p>
                      <a:r>
                        <a:rPr lang="en-US" sz="1800" dirty="0">
                          <a:latin typeface="Consolas" panose="020B0609020204030204" pitchFamily="49" charset="0"/>
                        </a:rPr>
                        <a:t>{'neg': 0.109, 'neu': 0.727, 'pos': 0.163, 'compound': 0.6962}</a:t>
                      </a:r>
                    </a:p>
                  </a:txBody>
                  <a:tcPr/>
                </a:tc>
                <a:extLst>
                  <a:ext uri="{0D108BD9-81ED-4DB2-BD59-A6C34878D82A}">
                    <a16:rowId xmlns:a16="http://schemas.microsoft.com/office/drawing/2014/main" val="4089175514"/>
                  </a:ext>
                </a:extLst>
              </a:tr>
            </a:tbl>
          </a:graphicData>
        </a:graphic>
      </p:graphicFrame>
    </p:spTree>
    <p:extLst>
      <p:ext uri="{BB962C8B-B14F-4D97-AF65-F5344CB8AC3E}">
        <p14:creationId xmlns:p14="http://schemas.microsoft.com/office/powerpoint/2010/main" val="1931916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53558-CBEC-4FCF-A5CA-EBBFACB3B6EE}"/>
              </a:ext>
            </a:extLst>
          </p:cNvPr>
          <p:cNvSpPr>
            <a:spLocks noGrp="1"/>
          </p:cNvSpPr>
          <p:nvPr>
            <p:ph type="title"/>
          </p:nvPr>
        </p:nvSpPr>
        <p:spPr/>
        <p:txBody>
          <a:bodyPr/>
          <a:lstStyle/>
          <a:p>
            <a:r>
              <a:rPr lang="en-US" dirty="0"/>
              <a:t>Suggested Readings</a:t>
            </a:r>
          </a:p>
        </p:txBody>
      </p:sp>
      <p:sp>
        <p:nvSpPr>
          <p:cNvPr id="3" name="Content Placeholder 2">
            <a:extLst>
              <a:ext uri="{FF2B5EF4-FFF2-40B4-BE49-F238E27FC236}">
                <a16:creationId xmlns:a16="http://schemas.microsoft.com/office/drawing/2014/main" id="{041B09E2-3D20-4081-A195-6D3E52825677}"/>
              </a:ext>
            </a:extLst>
          </p:cNvPr>
          <p:cNvSpPr>
            <a:spLocks noGrp="1"/>
          </p:cNvSpPr>
          <p:nvPr>
            <p:ph idx="1"/>
          </p:nvPr>
        </p:nvSpPr>
        <p:spPr/>
        <p:txBody>
          <a:bodyPr/>
          <a:lstStyle/>
          <a:p>
            <a:r>
              <a:rPr lang="en-US" dirty="0"/>
              <a:t>TAP Ch7 Semantic and Sentiment Analysis</a:t>
            </a:r>
          </a:p>
          <a:p>
            <a:endParaRPr lang="en-US" dirty="0"/>
          </a:p>
        </p:txBody>
      </p:sp>
      <p:sp>
        <p:nvSpPr>
          <p:cNvPr id="4" name="Slide Number Placeholder 3">
            <a:extLst>
              <a:ext uri="{FF2B5EF4-FFF2-40B4-BE49-F238E27FC236}">
                <a16:creationId xmlns:a16="http://schemas.microsoft.com/office/drawing/2014/main" id="{B38AF238-AAEE-48C3-B051-C6BC29181002}"/>
              </a:ext>
            </a:extLst>
          </p:cNvPr>
          <p:cNvSpPr>
            <a:spLocks noGrp="1"/>
          </p:cNvSpPr>
          <p:nvPr>
            <p:ph type="sldNum" sz="quarter" idx="12"/>
          </p:nvPr>
        </p:nvSpPr>
        <p:spPr/>
        <p:txBody>
          <a:bodyPr/>
          <a:lstStyle/>
          <a:p>
            <a:fld id="{BC8045CD-C453-4CBD-95A5-1780A8155933}" type="slidenum">
              <a:rPr lang="en-US" smtClean="0"/>
              <a:t>15</a:t>
            </a:fld>
            <a:endParaRPr lang="en-US"/>
          </a:p>
        </p:txBody>
      </p:sp>
    </p:spTree>
    <p:extLst>
      <p:ext uri="{BB962C8B-B14F-4D97-AF65-F5344CB8AC3E}">
        <p14:creationId xmlns:p14="http://schemas.microsoft.com/office/powerpoint/2010/main" val="1889356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2A94-8AE0-4345-A842-474C70FB6EF5}"/>
              </a:ext>
            </a:extLst>
          </p:cNvPr>
          <p:cNvSpPr>
            <a:spLocks noGrp="1"/>
          </p:cNvSpPr>
          <p:nvPr>
            <p:ph type="title"/>
          </p:nvPr>
        </p:nvSpPr>
        <p:spPr/>
        <p:txBody>
          <a:bodyPr/>
          <a:lstStyle/>
          <a:p>
            <a:r>
              <a:rPr lang="en-US" dirty="0"/>
              <a:t>What is Sentiment Analysis?</a:t>
            </a:r>
          </a:p>
        </p:txBody>
      </p:sp>
      <p:sp>
        <p:nvSpPr>
          <p:cNvPr id="3" name="Content Placeholder 2">
            <a:extLst>
              <a:ext uri="{FF2B5EF4-FFF2-40B4-BE49-F238E27FC236}">
                <a16:creationId xmlns:a16="http://schemas.microsoft.com/office/drawing/2014/main" id="{8531B732-B2AA-4ED4-9213-89F24E48F2A3}"/>
              </a:ext>
            </a:extLst>
          </p:cNvPr>
          <p:cNvSpPr>
            <a:spLocks noGrp="1"/>
          </p:cNvSpPr>
          <p:nvPr>
            <p:ph idx="1"/>
          </p:nvPr>
        </p:nvSpPr>
        <p:spPr/>
        <p:txBody>
          <a:bodyPr>
            <a:normAutofit/>
          </a:bodyPr>
          <a:lstStyle/>
          <a:p>
            <a:r>
              <a:rPr lang="en-US" dirty="0"/>
              <a:t>Sentiment analysis, also popularly known as opinion mining , is defined as the process of using techniques like NLP, lexical resources, linguistics, and machine learning to extract subjective and opinion related information expressed by a text document. </a:t>
            </a:r>
          </a:p>
          <a:p>
            <a:pPr lvl="1"/>
            <a:r>
              <a:rPr lang="en-US" b="1" u="sng" dirty="0"/>
              <a:t>Polarity</a:t>
            </a:r>
            <a:r>
              <a:rPr lang="en-US" dirty="0"/>
              <a:t>: positive, negative, or a neutral </a:t>
            </a:r>
          </a:p>
          <a:p>
            <a:pPr lvl="1"/>
            <a:r>
              <a:rPr lang="en-US" b="1" u="sng" dirty="0"/>
              <a:t>Emotions</a:t>
            </a:r>
            <a:r>
              <a:rPr lang="en-US" dirty="0"/>
              <a:t>: sadness, happiness, anger, and sarcasm</a:t>
            </a:r>
          </a:p>
          <a:p>
            <a:r>
              <a:rPr lang="en-US" dirty="0"/>
              <a:t>Caveat: Sentiment is not a quantitative number that you can compute and prove mathematically. It expresses complex emotions, feelings, and judgement, and hence you should never focus on trying to get a cent-percent perfect model but a model that generalizes well on data and works decently.</a:t>
            </a:r>
          </a:p>
        </p:txBody>
      </p:sp>
      <p:sp>
        <p:nvSpPr>
          <p:cNvPr id="4" name="Slide Number Placeholder 3">
            <a:extLst>
              <a:ext uri="{FF2B5EF4-FFF2-40B4-BE49-F238E27FC236}">
                <a16:creationId xmlns:a16="http://schemas.microsoft.com/office/drawing/2014/main" id="{FB80E32F-4D1C-4DCB-8A73-3FED2E7C3A36}"/>
              </a:ext>
            </a:extLst>
          </p:cNvPr>
          <p:cNvSpPr>
            <a:spLocks noGrp="1"/>
          </p:cNvSpPr>
          <p:nvPr>
            <p:ph type="sldNum" sz="quarter" idx="12"/>
          </p:nvPr>
        </p:nvSpPr>
        <p:spPr/>
        <p:txBody>
          <a:bodyPr/>
          <a:lstStyle/>
          <a:p>
            <a:fld id="{BC8045CD-C453-4CBD-95A5-1780A8155933}" type="slidenum">
              <a:rPr lang="en-US" smtClean="0"/>
              <a:t>2</a:t>
            </a:fld>
            <a:endParaRPr lang="en-US"/>
          </a:p>
        </p:txBody>
      </p:sp>
    </p:spTree>
    <p:extLst>
      <p:ext uri="{BB962C8B-B14F-4D97-AF65-F5344CB8AC3E}">
        <p14:creationId xmlns:p14="http://schemas.microsoft.com/office/powerpoint/2010/main" val="1141845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1538-0E32-476E-87F8-7BEC75443259}"/>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C091A686-5C63-475B-8CE8-CD7F298CE5D7}"/>
              </a:ext>
            </a:extLst>
          </p:cNvPr>
          <p:cNvSpPr>
            <a:spLocks noGrp="1"/>
          </p:cNvSpPr>
          <p:nvPr>
            <p:ph idx="1"/>
          </p:nvPr>
        </p:nvSpPr>
        <p:spPr/>
        <p:txBody>
          <a:bodyPr/>
          <a:lstStyle/>
          <a:p>
            <a:r>
              <a:rPr lang="en-US" dirty="0"/>
              <a:t>Supervised machine learning</a:t>
            </a:r>
          </a:p>
          <a:p>
            <a:pPr lvl="1"/>
            <a:r>
              <a:rPr lang="en-US" dirty="0"/>
              <a:t>Use ML algorithms to classify documents to their associated sentiment</a:t>
            </a:r>
          </a:p>
          <a:p>
            <a:endParaRPr lang="en-US" dirty="0"/>
          </a:p>
          <a:p>
            <a:r>
              <a:rPr lang="en-US" dirty="0"/>
              <a:t>Unsupervised lexicon-based sentiment scoring</a:t>
            </a:r>
          </a:p>
          <a:p>
            <a:pPr lvl="1"/>
            <a:r>
              <a:rPr lang="en-US" b="1" u="sng" dirty="0"/>
              <a:t>Lexicon</a:t>
            </a:r>
            <a:r>
              <a:rPr lang="en-US" dirty="0"/>
              <a:t>: a dictionary or vocabulary specially constructed to be used for quantifying dimensions of interest from text</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25503852-27E0-44EA-8143-41AB94DEC7B2}"/>
              </a:ext>
            </a:extLst>
          </p:cNvPr>
          <p:cNvSpPr>
            <a:spLocks noGrp="1"/>
          </p:cNvSpPr>
          <p:nvPr>
            <p:ph type="sldNum" sz="quarter" idx="12"/>
          </p:nvPr>
        </p:nvSpPr>
        <p:spPr/>
        <p:txBody>
          <a:bodyPr/>
          <a:lstStyle/>
          <a:p>
            <a:fld id="{BC8045CD-C453-4CBD-95A5-1780A8155933}" type="slidenum">
              <a:rPr lang="en-US" smtClean="0"/>
              <a:t>3</a:t>
            </a:fld>
            <a:endParaRPr lang="en-US"/>
          </a:p>
        </p:txBody>
      </p:sp>
    </p:spTree>
    <p:extLst>
      <p:ext uri="{BB962C8B-B14F-4D97-AF65-F5344CB8AC3E}">
        <p14:creationId xmlns:p14="http://schemas.microsoft.com/office/powerpoint/2010/main" val="102579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480E7F-B2C6-4940-A5DA-32C4DB204708}"/>
              </a:ext>
            </a:extLst>
          </p:cNvPr>
          <p:cNvSpPr>
            <a:spLocks noGrp="1"/>
          </p:cNvSpPr>
          <p:nvPr>
            <p:ph type="title"/>
          </p:nvPr>
        </p:nvSpPr>
        <p:spPr/>
        <p:txBody>
          <a:bodyPr/>
          <a:lstStyle/>
          <a:p>
            <a:r>
              <a:rPr lang="en-US" dirty="0"/>
              <a:t>Supervised ML</a:t>
            </a:r>
          </a:p>
        </p:txBody>
      </p:sp>
      <p:sp>
        <p:nvSpPr>
          <p:cNvPr id="6" name="Text Placeholder 5">
            <a:extLst>
              <a:ext uri="{FF2B5EF4-FFF2-40B4-BE49-F238E27FC236}">
                <a16:creationId xmlns:a16="http://schemas.microsoft.com/office/drawing/2014/main" id="{63C8CBEC-BAF9-4B90-A584-1A977E06D97F}"/>
              </a:ext>
            </a:extLst>
          </p:cNvPr>
          <p:cNvSpPr>
            <a:spLocks noGrp="1"/>
          </p:cNvSpPr>
          <p:nvPr>
            <p:ph type="body" idx="1"/>
          </p:nvPr>
        </p:nvSpPr>
        <p:spPr/>
        <p:txBody>
          <a:bodyPr/>
          <a:lstStyle/>
          <a:p>
            <a:r>
              <a:rPr lang="en-US" dirty="0"/>
              <a:t>The IMDb Example</a:t>
            </a:r>
          </a:p>
        </p:txBody>
      </p:sp>
      <p:sp>
        <p:nvSpPr>
          <p:cNvPr id="4" name="Slide Number Placeholder 3">
            <a:extLst>
              <a:ext uri="{FF2B5EF4-FFF2-40B4-BE49-F238E27FC236}">
                <a16:creationId xmlns:a16="http://schemas.microsoft.com/office/drawing/2014/main" id="{B4210DD9-4AED-4C3C-9CA0-26CD520CAA4D}"/>
              </a:ext>
            </a:extLst>
          </p:cNvPr>
          <p:cNvSpPr>
            <a:spLocks noGrp="1"/>
          </p:cNvSpPr>
          <p:nvPr>
            <p:ph type="sldNum" sz="quarter" idx="12"/>
          </p:nvPr>
        </p:nvSpPr>
        <p:spPr/>
        <p:txBody>
          <a:bodyPr/>
          <a:lstStyle/>
          <a:p>
            <a:fld id="{BC8045CD-C453-4CBD-95A5-1780A8155933}" type="slidenum">
              <a:rPr lang="en-US" smtClean="0"/>
              <a:t>4</a:t>
            </a:fld>
            <a:endParaRPr lang="en-US"/>
          </a:p>
        </p:txBody>
      </p:sp>
    </p:spTree>
    <p:extLst>
      <p:ext uri="{BB962C8B-B14F-4D97-AF65-F5344CB8AC3E}">
        <p14:creationId xmlns:p14="http://schemas.microsoft.com/office/powerpoint/2010/main" val="382279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A3940D-A34C-42E7-B485-4C17EAF3801F}"/>
              </a:ext>
            </a:extLst>
          </p:cNvPr>
          <p:cNvSpPr>
            <a:spLocks noGrp="1"/>
          </p:cNvSpPr>
          <p:nvPr>
            <p:ph type="sldNum" sz="quarter" idx="12"/>
          </p:nvPr>
        </p:nvSpPr>
        <p:spPr/>
        <p:txBody>
          <a:bodyPr/>
          <a:lstStyle/>
          <a:p>
            <a:fld id="{BC8045CD-C453-4CBD-95A5-1780A8155933}" type="slidenum">
              <a:rPr lang="en-US" smtClean="0"/>
              <a:pPr/>
              <a:t>5</a:t>
            </a:fld>
            <a:endParaRPr lang="en-US"/>
          </a:p>
        </p:txBody>
      </p:sp>
      <p:sp>
        <p:nvSpPr>
          <p:cNvPr id="3" name="Content Placeholder 2">
            <a:extLst>
              <a:ext uri="{FF2B5EF4-FFF2-40B4-BE49-F238E27FC236}">
                <a16:creationId xmlns:a16="http://schemas.microsoft.com/office/drawing/2014/main" id="{AD162E10-29A1-46AD-BFA5-803DCED4EF7F}"/>
              </a:ext>
            </a:extLst>
          </p:cNvPr>
          <p:cNvSpPr>
            <a:spLocks noGrp="1"/>
          </p:cNvSpPr>
          <p:nvPr>
            <p:ph idx="4294967295"/>
          </p:nvPr>
        </p:nvSpPr>
        <p:spPr>
          <a:xfrm>
            <a:off x="528810" y="598255"/>
            <a:ext cx="10130117" cy="1162144"/>
          </a:xfrm>
        </p:spPr>
        <p:txBody>
          <a:bodyPr>
            <a:normAutofit lnSpcReduction="10000"/>
          </a:bodyPr>
          <a:lstStyle/>
          <a:p>
            <a:r>
              <a:rPr lang="en-US" dirty="0"/>
              <a:t>Internet Movie Database (IMDb) dataset of 50,000 movie reviews</a:t>
            </a:r>
          </a:p>
          <a:p>
            <a:r>
              <a:rPr lang="en-US" dirty="0"/>
              <a:t>Each review contains the comments and a corresponding sentiment polarity label, which is either positive or negative. </a:t>
            </a:r>
          </a:p>
        </p:txBody>
      </p:sp>
      <p:graphicFrame>
        <p:nvGraphicFramePr>
          <p:cNvPr id="8" name="Table 5">
            <a:extLst>
              <a:ext uri="{FF2B5EF4-FFF2-40B4-BE49-F238E27FC236}">
                <a16:creationId xmlns:a16="http://schemas.microsoft.com/office/drawing/2014/main" id="{14E92940-AD22-437C-975F-37EBC63879C5}"/>
              </a:ext>
            </a:extLst>
          </p:cNvPr>
          <p:cNvGraphicFramePr>
            <a:graphicFrameLocks noGrp="1"/>
          </p:cNvGraphicFramePr>
          <p:nvPr>
            <p:extLst>
              <p:ext uri="{D42A27DB-BD31-4B8C-83A1-F6EECF244321}">
                <p14:modId xmlns:p14="http://schemas.microsoft.com/office/powerpoint/2010/main" val="203792982"/>
              </p:ext>
            </p:extLst>
          </p:nvPr>
        </p:nvGraphicFramePr>
        <p:xfrm>
          <a:off x="2375646" y="1933218"/>
          <a:ext cx="7207623" cy="4572000"/>
        </p:xfrm>
        <a:graphic>
          <a:graphicData uri="http://schemas.openxmlformats.org/drawingml/2006/table">
            <a:tbl>
              <a:tblPr firstRow="1" bandRow="1">
                <a:tableStyleId>{5C22544A-7EE6-4342-B048-85BDC9FD1C3A}</a:tableStyleId>
              </a:tblPr>
              <a:tblGrid>
                <a:gridCol w="7207623">
                  <a:extLst>
                    <a:ext uri="{9D8B030D-6E8A-4147-A177-3AD203B41FA5}">
                      <a16:colId xmlns:a16="http://schemas.microsoft.com/office/drawing/2014/main" val="911427358"/>
                    </a:ext>
                  </a:extLst>
                </a:gridCol>
              </a:tblGrid>
              <a:tr h="0">
                <a:tc>
                  <a:txBody>
                    <a:bodyPr/>
                    <a:lstStyle/>
                    <a:p>
                      <a:r>
                        <a:rPr lang="en-US" dirty="0"/>
                        <a:t>Example: The IMDb Dataset</a:t>
                      </a:r>
                    </a:p>
                  </a:txBody>
                  <a:tcPr/>
                </a:tc>
                <a:extLst>
                  <a:ext uri="{0D108BD9-81ED-4DB2-BD59-A6C34878D82A}">
                    <a16:rowId xmlns:a16="http://schemas.microsoft.com/office/drawing/2014/main" val="3165835791"/>
                  </a:ext>
                </a:extLst>
              </a:tr>
              <a:tr h="0">
                <a:tc>
                  <a:txBody>
                    <a:bodyPr/>
                    <a:lstStyle/>
                    <a:p>
                      <a:r>
                        <a:rPr lang="en-US" sz="1600" dirty="0">
                          <a:latin typeface="Consolas" panose="020B0609020204030204" pitchFamily="49" charset="0"/>
                        </a:rPr>
                        <a:t>import pandas as pd</a:t>
                      </a:r>
                    </a:p>
                    <a:p>
                      <a:r>
                        <a:rPr lang="en-US" sz="1600" dirty="0">
                          <a:latin typeface="Consolas" panose="020B0609020204030204" pitchFamily="49" charset="0"/>
                        </a:rPr>
                        <a:t>dataset = </a:t>
                      </a:r>
                      <a:r>
                        <a:rPr lang="en-US" sz="1600" dirty="0" err="1">
                          <a:latin typeface="Consolas" panose="020B0609020204030204" pitchFamily="49" charset="0"/>
                        </a:rPr>
                        <a:t>pd.read_csv</a:t>
                      </a:r>
                      <a:r>
                        <a:rPr lang="en-US" sz="1600" dirty="0">
                          <a:latin typeface="Consolas" panose="020B0609020204030204" pitchFamily="49" charset="0"/>
                        </a:rPr>
                        <a:t>('movie_reviews.csv')</a:t>
                      </a:r>
                    </a:p>
                    <a:p>
                      <a:r>
                        <a:rPr lang="en-US" sz="1600" dirty="0">
                          <a:latin typeface="Consolas" panose="020B0609020204030204" pitchFamily="49" charset="0"/>
                        </a:rPr>
                        <a:t>print(</a:t>
                      </a:r>
                      <a:r>
                        <a:rPr lang="en-US" sz="1600" dirty="0" err="1">
                          <a:latin typeface="Consolas" panose="020B0609020204030204" pitchFamily="49" charset="0"/>
                        </a:rPr>
                        <a:t>dataset.shape</a:t>
                      </a:r>
                      <a:r>
                        <a:rPr lang="en-US" sz="1600" dirty="0">
                          <a:latin typeface="Consolas" panose="020B0609020204030204" pitchFamily="49" charset="0"/>
                        </a:rPr>
                        <a:t>)</a:t>
                      </a:r>
                    </a:p>
                  </a:txBody>
                  <a:tcPr/>
                </a:tc>
                <a:extLst>
                  <a:ext uri="{0D108BD9-81ED-4DB2-BD59-A6C34878D82A}">
                    <a16:rowId xmlns:a16="http://schemas.microsoft.com/office/drawing/2014/main" val="2662246080"/>
                  </a:ext>
                </a:extLst>
              </a:tr>
              <a:tr h="0">
                <a:tc>
                  <a:txBody>
                    <a:bodyPr/>
                    <a:lstStyle/>
                    <a:p>
                      <a:r>
                        <a:rPr lang="en-US" sz="1600" dirty="0">
                          <a:latin typeface="Consolas" panose="020B0609020204030204" pitchFamily="49" charset="0"/>
                        </a:rPr>
                        <a:t>(50000, 2)</a:t>
                      </a:r>
                    </a:p>
                  </a:txBody>
                  <a:tcPr/>
                </a:tc>
                <a:extLst>
                  <a:ext uri="{0D108BD9-81ED-4DB2-BD59-A6C34878D82A}">
                    <a16:rowId xmlns:a16="http://schemas.microsoft.com/office/drawing/2014/main" val="1395091404"/>
                  </a:ext>
                </a:extLst>
              </a:tr>
              <a:tr h="0">
                <a:tc>
                  <a:txBody>
                    <a:bodyPr/>
                    <a:lstStyle/>
                    <a:p>
                      <a:r>
                        <a:rPr lang="en-US" sz="1600" dirty="0">
                          <a:latin typeface="Consolas" panose="020B0609020204030204" pitchFamily="49" charset="0"/>
                        </a:rPr>
                        <a:t>print(</a:t>
                      </a:r>
                      <a:r>
                        <a:rPr lang="en-US" sz="1600" dirty="0" err="1">
                          <a:latin typeface="Consolas" panose="020B0609020204030204" pitchFamily="49" charset="0"/>
                        </a:rPr>
                        <a:t>dataset.head</a:t>
                      </a:r>
                      <a:r>
                        <a:rPr lang="en-US" sz="1600" dirty="0">
                          <a:latin typeface="Consolas" panose="020B0609020204030204" pitchFamily="49" charset="0"/>
                        </a:rPr>
                        <a:t>())</a:t>
                      </a:r>
                    </a:p>
                  </a:txBody>
                  <a:tcPr/>
                </a:tc>
                <a:extLst>
                  <a:ext uri="{0D108BD9-81ED-4DB2-BD59-A6C34878D82A}">
                    <a16:rowId xmlns:a16="http://schemas.microsoft.com/office/drawing/2014/main" val="4180301797"/>
                  </a:ext>
                </a:extLst>
              </a:tr>
              <a:tr h="0">
                <a:tc>
                  <a:txBody>
                    <a:bodyPr/>
                    <a:lstStyle/>
                    <a:p>
                      <a:r>
                        <a:rPr lang="en-US" sz="1600" dirty="0">
                          <a:latin typeface="Consolas" panose="020B0609020204030204" pitchFamily="49" charset="0"/>
                        </a:rPr>
                        <a:t>                                              review sentiment</a:t>
                      </a:r>
                    </a:p>
                    <a:p>
                      <a:r>
                        <a:rPr lang="en-US" sz="1600" dirty="0">
                          <a:latin typeface="Consolas" panose="020B0609020204030204" pitchFamily="49" charset="0"/>
                        </a:rPr>
                        <a:t>0  There have been some great television movies </a:t>
                      </a:r>
                      <a:r>
                        <a:rPr lang="en-US" sz="1600" dirty="0" err="1">
                          <a:latin typeface="Consolas" panose="020B0609020204030204" pitchFamily="49" charset="0"/>
                        </a:rPr>
                        <a:t>i</a:t>
                      </a:r>
                      <a:r>
                        <a:rPr lang="en-US" sz="1600" dirty="0">
                          <a:latin typeface="Consolas" panose="020B0609020204030204" pitchFamily="49" charset="0"/>
                        </a:rPr>
                        <a:t>...  negative</a:t>
                      </a:r>
                    </a:p>
                    <a:p>
                      <a:r>
                        <a:rPr lang="en-US" sz="1600" dirty="0">
                          <a:latin typeface="Consolas" panose="020B0609020204030204" pitchFamily="49" charset="0"/>
                        </a:rPr>
                        <a:t>1  Lost is an extremely well made TV series about...  positive</a:t>
                      </a:r>
                    </a:p>
                    <a:p>
                      <a:r>
                        <a:rPr lang="en-US" sz="1600" dirty="0">
                          <a:latin typeface="Consolas" panose="020B0609020204030204" pitchFamily="49" charset="0"/>
                        </a:rPr>
                        <a:t>2  Cuba Gooding Jr. is back on top! Jesus, he did...  positive</a:t>
                      </a:r>
                    </a:p>
                    <a:p>
                      <a:r>
                        <a:rPr lang="en-US" sz="1600" dirty="0">
                          <a:latin typeface="Consolas" panose="020B0609020204030204" pitchFamily="49" charset="0"/>
                        </a:rPr>
                        <a:t>3  First I'd like to excuse my bad English.&lt;</a:t>
                      </a:r>
                      <a:r>
                        <a:rPr lang="en-US" sz="1600" dirty="0" err="1">
                          <a:latin typeface="Consolas" panose="020B0609020204030204" pitchFamily="49" charset="0"/>
                        </a:rPr>
                        <a:t>br</a:t>
                      </a:r>
                      <a:r>
                        <a:rPr lang="en-US" sz="1600" dirty="0">
                          <a:latin typeface="Consolas" panose="020B0609020204030204" pitchFamily="49" charset="0"/>
                        </a:rPr>
                        <a:t> /&gt;...  negative</a:t>
                      </a:r>
                    </a:p>
                    <a:p>
                      <a:r>
                        <a:rPr lang="en-US" sz="1600" dirty="0">
                          <a:latin typeface="Consolas" panose="020B0609020204030204" pitchFamily="49" charset="0"/>
                        </a:rPr>
                        <a:t>4  Jim Henson always seemed to put out wonderful ...  positive</a:t>
                      </a:r>
                    </a:p>
                  </a:txBody>
                  <a:tcPr/>
                </a:tc>
                <a:extLst>
                  <a:ext uri="{0D108BD9-81ED-4DB2-BD59-A6C34878D82A}">
                    <a16:rowId xmlns:a16="http://schemas.microsoft.com/office/drawing/2014/main" val="1288036193"/>
                  </a:ext>
                </a:extLst>
              </a:tr>
              <a:tr h="0">
                <a:tc>
                  <a:txBody>
                    <a:bodyPr/>
                    <a:lstStyle/>
                    <a:p>
                      <a:r>
                        <a:rPr lang="en-US" sz="1600" dirty="0">
                          <a:latin typeface="Consolas" panose="020B0609020204030204" pitchFamily="49" charset="0"/>
                        </a:rPr>
                        <a:t>dataset['sentiment'].</a:t>
                      </a:r>
                      <a:r>
                        <a:rPr lang="en-US" sz="1600" dirty="0" err="1">
                          <a:latin typeface="Consolas" panose="020B0609020204030204" pitchFamily="49" charset="0"/>
                        </a:rPr>
                        <a:t>value_counts</a:t>
                      </a:r>
                      <a:r>
                        <a:rPr lang="en-US" sz="1600" dirty="0">
                          <a:latin typeface="Consolas" panose="020B0609020204030204" pitchFamily="49" charset="0"/>
                        </a:rPr>
                        <a:t>()</a:t>
                      </a:r>
                    </a:p>
                  </a:txBody>
                  <a:tcPr/>
                </a:tc>
                <a:extLst>
                  <a:ext uri="{0D108BD9-81ED-4DB2-BD59-A6C34878D82A}">
                    <a16:rowId xmlns:a16="http://schemas.microsoft.com/office/drawing/2014/main" val="870702852"/>
                  </a:ext>
                </a:extLst>
              </a:tr>
              <a:tr h="0">
                <a:tc>
                  <a:txBody>
                    <a:bodyPr/>
                    <a:lstStyle/>
                    <a:p>
                      <a:r>
                        <a:rPr lang="en-US" sz="1600" dirty="0">
                          <a:latin typeface="Consolas" panose="020B0609020204030204" pitchFamily="49" charset="0"/>
                        </a:rPr>
                        <a:t>positive    25000</a:t>
                      </a:r>
                    </a:p>
                    <a:p>
                      <a:r>
                        <a:rPr lang="en-US" sz="1600" dirty="0">
                          <a:latin typeface="Consolas" panose="020B0609020204030204" pitchFamily="49" charset="0"/>
                        </a:rPr>
                        <a:t>negative    25000</a:t>
                      </a:r>
                    </a:p>
                    <a:p>
                      <a:r>
                        <a:rPr lang="en-US" sz="1600" dirty="0">
                          <a:latin typeface="Consolas" panose="020B0609020204030204" pitchFamily="49" charset="0"/>
                        </a:rPr>
                        <a:t>Name: sentiment, </a:t>
                      </a:r>
                      <a:r>
                        <a:rPr lang="en-US" sz="1600" dirty="0" err="1">
                          <a:latin typeface="Consolas" panose="020B0609020204030204" pitchFamily="49" charset="0"/>
                        </a:rPr>
                        <a:t>dtype</a:t>
                      </a:r>
                      <a:r>
                        <a:rPr lang="en-US" sz="1600" dirty="0">
                          <a:latin typeface="Consolas" panose="020B0609020204030204" pitchFamily="49" charset="0"/>
                        </a:rPr>
                        <a:t>: int64</a:t>
                      </a:r>
                    </a:p>
                  </a:txBody>
                  <a:tcPr/>
                </a:tc>
                <a:extLst>
                  <a:ext uri="{0D108BD9-81ED-4DB2-BD59-A6C34878D82A}">
                    <a16:rowId xmlns:a16="http://schemas.microsoft.com/office/drawing/2014/main" val="3343629074"/>
                  </a:ext>
                </a:extLst>
              </a:tr>
            </a:tbl>
          </a:graphicData>
        </a:graphic>
      </p:graphicFrame>
    </p:spTree>
    <p:extLst>
      <p:ext uri="{BB962C8B-B14F-4D97-AF65-F5344CB8AC3E}">
        <p14:creationId xmlns:p14="http://schemas.microsoft.com/office/powerpoint/2010/main" val="1301517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9FB024-8DAC-4E19-BEE0-9C53B0BF9703}"/>
              </a:ext>
            </a:extLst>
          </p:cNvPr>
          <p:cNvSpPr>
            <a:spLocks noGrp="1"/>
          </p:cNvSpPr>
          <p:nvPr>
            <p:ph type="sldNum" sz="quarter" idx="12"/>
          </p:nvPr>
        </p:nvSpPr>
        <p:spPr/>
        <p:txBody>
          <a:bodyPr/>
          <a:lstStyle/>
          <a:p>
            <a:fld id="{BC8045CD-C453-4CBD-95A5-1780A8155933}" type="slidenum">
              <a:rPr lang="en-US" smtClean="0"/>
              <a:t>6</a:t>
            </a:fld>
            <a:endParaRPr lang="en-US"/>
          </a:p>
        </p:txBody>
      </p:sp>
      <p:graphicFrame>
        <p:nvGraphicFramePr>
          <p:cNvPr id="3" name="Table 5">
            <a:extLst>
              <a:ext uri="{FF2B5EF4-FFF2-40B4-BE49-F238E27FC236}">
                <a16:creationId xmlns:a16="http://schemas.microsoft.com/office/drawing/2014/main" id="{2D5F9CB7-F77A-4973-A787-6C3E3E1F4703}"/>
              </a:ext>
            </a:extLst>
          </p:cNvPr>
          <p:cNvGraphicFramePr>
            <a:graphicFrameLocks noGrp="1"/>
          </p:cNvGraphicFramePr>
          <p:nvPr>
            <p:extLst>
              <p:ext uri="{D42A27DB-BD31-4B8C-83A1-F6EECF244321}">
                <p14:modId xmlns:p14="http://schemas.microsoft.com/office/powerpoint/2010/main" val="2084549227"/>
              </p:ext>
            </p:extLst>
          </p:nvPr>
        </p:nvGraphicFramePr>
        <p:xfrm>
          <a:off x="1928716" y="382685"/>
          <a:ext cx="8220637" cy="2834640"/>
        </p:xfrm>
        <a:graphic>
          <a:graphicData uri="http://schemas.openxmlformats.org/drawingml/2006/table">
            <a:tbl>
              <a:tblPr firstRow="1" bandRow="1">
                <a:tableStyleId>{5C22544A-7EE6-4342-B048-85BDC9FD1C3A}</a:tableStyleId>
              </a:tblPr>
              <a:tblGrid>
                <a:gridCol w="8220637">
                  <a:extLst>
                    <a:ext uri="{9D8B030D-6E8A-4147-A177-3AD203B41FA5}">
                      <a16:colId xmlns:a16="http://schemas.microsoft.com/office/drawing/2014/main" val="911427358"/>
                    </a:ext>
                  </a:extLst>
                </a:gridCol>
              </a:tblGrid>
              <a:tr h="0">
                <a:tc>
                  <a:txBody>
                    <a:bodyPr/>
                    <a:lstStyle/>
                    <a:p>
                      <a:r>
                        <a:rPr lang="en-US" dirty="0"/>
                        <a:t>Example: Data Preparation</a:t>
                      </a:r>
                    </a:p>
                  </a:txBody>
                  <a:tcPr/>
                </a:tc>
                <a:extLst>
                  <a:ext uri="{0D108BD9-81ED-4DB2-BD59-A6C34878D82A}">
                    <a16:rowId xmlns:a16="http://schemas.microsoft.com/office/drawing/2014/main" val="3165835791"/>
                  </a:ext>
                </a:extLst>
              </a:tr>
              <a:tr h="0">
                <a:tc>
                  <a:txBody>
                    <a:bodyPr/>
                    <a:lstStyle/>
                    <a:p>
                      <a:r>
                        <a:rPr lang="en-US" sz="1600" dirty="0">
                          <a:latin typeface="Consolas" panose="020B0609020204030204" pitchFamily="49" charset="0"/>
                        </a:rPr>
                        <a:t>from </a:t>
                      </a:r>
                      <a:r>
                        <a:rPr lang="en-US" sz="1600" dirty="0" err="1">
                          <a:latin typeface="Consolas" panose="020B0609020204030204" pitchFamily="49" charset="0"/>
                        </a:rPr>
                        <a:t>sklearn.feature_extraction.text</a:t>
                      </a:r>
                      <a:r>
                        <a:rPr lang="en-US" sz="1600" dirty="0">
                          <a:latin typeface="Consolas" panose="020B0609020204030204" pitchFamily="49" charset="0"/>
                        </a:rPr>
                        <a:t> import </a:t>
                      </a:r>
                      <a:r>
                        <a:rPr lang="en-US" sz="1600" dirty="0" err="1">
                          <a:latin typeface="Consolas" panose="020B0609020204030204" pitchFamily="49" charset="0"/>
                        </a:rPr>
                        <a:t>TfidfVectorizer</a:t>
                      </a:r>
                      <a:endParaRPr lang="en-US" sz="1600" dirty="0">
                        <a:latin typeface="Consolas" panose="020B0609020204030204" pitchFamily="49" charset="0"/>
                      </a:endParaRPr>
                    </a:p>
                    <a:p>
                      <a:r>
                        <a:rPr lang="en-US" sz="1600" dirty="0">
                          <a:latin typeface="Consolas" panose="020B0609020204030204" pitchFamily="49" charset="0"/>
                        </a:rPr>
                        <a:t>vectorizer = </a:t>
                      </a:r>
                      <a:r>
                        <a:rPr lang="en-US" sz="1600" dirty="0" err="1">
                          <a:latin typeface="Consolas" panose="020B0609020204030204" pitchFamily="49" charset="0"/>
                        </a:rPr>
                        <a:t>TfidfVectorizer</a:t>
                      </a:r>
                      <a:r>
                        <a:rPr lang="en-US" sz="1600" dirty="0">
                          <a:latin typeface="Consolas" panose="020B0609020204030204" pitchFamily="49" charset="0"/>
                        </a:rPr>
                        <a:t>()</a:t>
                      </a:r>
                    </a:p>
                    <a:p>
                      <a:r>
                        <a:rPr lang="en-US" sz="1600" dirty="0" err="1">
                          <a:latin typeface="Consolas" panose="020B0609020204030204" pitchFamily="49" charset="0"/>
                        </a:rPr>
                        <a:t>feature_matrix</a:t>
                      </a:r>
                      <a:r>
                        <a:rPr lang="en-US" sz="1600" dirty="0">
                          <a:latin typeface="Consolas" panose="020B0609020204030204" pitchFamily="49" charset="0"/>
                        </a:rPr>
                        <a:t> = </a:t>
                      </a:r>
                      <a:r>
                        <a:rPr lang="en-US" sz="1600" dirty="0" err="1">
                          <a:latin typeface="Consolas" panose="020B0609020204030204" pitchFamily="49" charset="0"/>
                        </a:rPr>
                        <a:t>vectorizer.fit_transform</a:t>
                      </a:r>
                      <a:r>
                        <a:rPr lang="en-US" sz="1600" dirty="0">
                          <a:latin typeface="Consolas" panose="020B0609020204030204" pitchFamily="49" charset="0"/>
                        </a:rPr>
                        <a:t>(dataset['review'])</a:t>
                      </a:r>
                    </a:p>
                    <a:p>
                      <a:r>
                        <a:rPr lang="en-US" sz="1600" dirty="0" err="1">
                          <a:latin typeface="Consolas" panose="020B0609020204030204" pitchFamily="49" charset="0"/>
                        </a:rPr>
                        <a:t>feature_matrix</a:t>
                      </a:r>
                      <a:endParaRPr lang="en-US" sz="1600" dirty="0">
                        <a:latin typeface="Consolas" panose="020B0609020204030204" pitchFamily="49" charset="0"/>
                      </a:endParaRPr>
                    </a:p>
                  </a:txBody>
                  <a:tcPr/>
                </a:tc>
                <a:extLst>
                  <a:ext uri="{0D108BD9-81ED-4DB2-BD59-A6C34878D82A}">
                    <a16:rowId xmlns:a16="http://schemas.microsoft.com/office/drawing/2014/main" val="2662246080"/>
                  </a:ext>
                </a:extLst>
              </a:tr>
              <a:tr h="0">
                <a:tc>
                  <a:txBody>
                    <a:bodyPr/>
                    <a:lstStyle/>
                    <a:p>
                      <a:r>
                        <a:rPr lang="en-US" sz="1600" dirty="0">
                          <a:latin typeface="Consolas" panose="020B0609020204030204" pitchFamily="49" charset="0"/>
                        </a:rPr>
                        <a:t>&lt;50000x101895 sparse matrix of type '&lt;class 'numpy.float64'&gt;'</a:t>
                      </a:r>
                    </a:p>
                    <a:p>
                      <a:r>
                        <a:rPr lang="en-US" sz="1600" dirty="0">
                          <a:latin typeface="Consolas" panose="020B0609020204030204" pitchFamily="49" charset="0"/>
                        </a:rPr>
                        <a:t>        with 6826529 stored elements in Compressed Sparse Row format&gt;</a:t>
                      </a:r>
                    </a:p>
                  </a:txBody>
                  <a:tcPr/>
                </a:tc>
                <a:extLst>
                  <a:ext uri="{0D108BD9-81ED-4DB2-BD59-A6C34878D82A}">
                    <a16:rowId xmlns:a16="http://schemas.microsoft.com/office/drawing/2014/main" val="1395091404"/>
                  </a:ext>
                </a:extLst>
              </a:tr>
              <a:tr h="0">
                <a:tc>
                  <a:txBody>
                    <a:bodyPr/>
                    <a:lstStyle/>
                    <a:p>
                      <a:r>
                        <a:rPr lang="en-US" sz="1600" dirty="0">
                          <a:latin typeface="Consolas" panose="020B0609020204030204" pitchFamily="49" charset="0"/>
                        </a:rPr>
                        <a:t>from </a:t>
                      </a:r>
                      <a:r>
                        <a:rPr lang="en-US" sz="1600" dirty="0" err="1">
                          <a:latin typeface="Consolas" panose="020B0609020204030204" pitchFamily="49" charset="0"/>
                        </a:rPr>
                        <a:t>sklearn.model_selection</a:t>
                      </a:r>
                      <a:r>
                        <a:rPr lang="en-US" sz="1600" dirty="0">
                          <a:latin typeface="Consolas" panose="020B0609020204030204" pitchFamily="49" charset="0"/>
                        </a:rPr>
                        <a:t> import </a:t>
                      </a:r>
                      <a:r>
                        <a:rPr lang="en-US" sz="1600" dirty="0" err="1">
                          <a:latin typeface="Consolas" panose="020B0609020204030204" pitchFamily="49" charset="0"/>
                        </a:rPr>
                        <a:t>train_test_split</a:t>
                      </a:r>
                      <a:endParaRPr lang="en-US" sz="1600" dirty="0">
                        <a:latin typeface="Consolas" panose="020B0609020204030204" pitchFamily="49" charset="0"/>
                      </a:endParaRPr>
                    </a:p>
                    <a:p>
                      <a:r>
                        <a:rPr lang="en-US" sz="1600" dirty="0" err="1">
                          <a:latin typeface="Consolas" panose="020B0609020204030204" pitchFamily="49" charset="0"/>
                        </a:rPr>
                        <a:t>train_features</a:t>
                      </a:r>
                      <a:r>
                        <a:rPr lang="en-US" sz="1600" dirty="0">
                          <a:latin typeface="Consolas" panose="020B0609020204030204" pitchFamily="49" charset="0"/>
                        </a:rPr>
                        <a:t>, </a:t>
                      </a:r>
                      <a:r>
                        <a:rPr lang="en-US" sz="1600" dirty="0" err="1">
                          <a:latin typeface="Consolas" panose="020B0609020204030204" pitchFamily="49" charset="0"/>
                        </a:rPr>
                        <a:t>test_features</a:t>
                      </a:r>
                      <a:r>
                        <a:rPr lang="en-US" sz="1600" dirty="0">
                          <a:latin typeface="Consolas" panose="020B0609020204030204" pitchFamily="49" charset="0"/>
                        </a:rPr>
                        <a:t>, </a:t>
                      </a:r>
                      <a:r>
                        <a:rPr lang="en-US" sz="1600" dirty="0" err="1">
                          <a:latin typeface="Consolas" panose="020B0609020204030204" pitchFamily="49" charset="0"/>
                        </a:rPr>
                        <a:t>train_sentiments</a:t>
                      </a:r>
                      <a:r>
                        <a:rPr lang="en-US" sz="1600" dirty="0">
                          <a:latin typeface="Consolas" panose="020B0609020204030204" pitchFamily="49" charset="0"/>
                        </a:rPr>
                        <a:t>, </a:t>
                      </a:r>
                      <a:r>
                        <a:rPr lang="en-US" sz="1600" dirty="0" err="1">
                          <a:latin typeface="Consolas" panose="020B0609020204030204" pitchFamily="49" charset="0"/>
                        </a:rPr>
                        <a:t>test_sentiments</a:t>
                      </a:r>
                      <a:r>
                        <a:rPr lang="en-US" sz="1600" dirty="0">
                          <a:latin typeface="Consolas" panose="020B0609020204030204" pitchFamily="49" charset="0"/>
                        </a:rPr>
                        <a:t> = </a:t>
                      </a:r>
                      <a:r>
                        <a:rPr lang="en-US" sz="1600" dirty="0" err="1">
                          <a:latin typeface="Consolas" panose="020B0609020204030204" pitchFamily="49" charset="0"/>
                        </a:rPr>
                        <a:t>train_test_split</a:t>
                      </a:r>
                      <a:r>
                        <a:rPr lang="en-US" sz="1600" dirty="0">
                          <a:latin typeface="Consolas" panose="020B0609020204030204" pitchFamily="49" charset="0"/>
                        </a:rPr>
                        <a:t>(</a:t>
                      </a:r>
                      <a:r>
                        <a:rPr lang="en-US" sz="1600" dirty="0" err="1">
                          <a:latin typeface="Consolas" panose="020B0609020204030204" pitchFamily="49" charset="0"/>
                        </a:rPr>
                        <a:t>feature_matrix</a:t>
                      </a:r>
                      <a:r>
                        <a:rPr lang="en-US" sz="1600" dirty="0">
                          <a:latin typeface="Consolas" panose="020B0609020204030204" pitchFamily="49" charset="0"/>
                        </a:rPr>
                        <a:t>, dataset['sentiment'], </a:t>
                      </a:r>
                      <a:r>
                        <a:rPr lang="en-US" sz="1600" dirty="0" err="1">
                          <a:latin typeface="Consolas" panose="020B0609020204030204" pitchFamily="49" charset="0"/>
                        </a:rPr>
                        <a:t>random_state</a:t>
                      </a:r>
                      <a:r>
                        <a:rPr lang="en-US" sz="1600" dirty="0">
                          <a:latin typeface="Consolas" panose="020B0609020204030204" pitchFamily="49" charset="0"/>
                        </a:rPr>
                        <a:t>=1)</a:t>
                      </a:r>
                    </a:p>
                  </a:txBody>
                  <a:tcPr/>
                </a:tc>
                <a:extLst>
                  <a:ext uri="{0D108BD9-81ED-4DB2-BD59-A6C34878D82A}">
                    <a16:rowId xmlns:a16="http://schemas.microsoft.com/office/drawing/2014/main" val="4180301797"/>
                  </a:ext>
                </a:extLst>
              </a:tr>
            </a:tbl>
          </a:graphicData>
        </a:graphic>
      </p:graphicFrame>
      <p:graphicFrame>
        <p:nvGraphicFramePr>
          <p:cNvPr id="4" name="Table 5">
            <a:extLst>
              <a:ext uri="{FF2B5EF4-FFF2-40B4-BE49-F238E27FC236}">
                <a16:creationId xmlns:a16="http://schemas.microsoft.com/office/drawing/2014/main" id="{5EED3573-8458-423C-878C-30442AA75D69}"/>
              </a:ext>
            </a:extLst>
          </p:cNvPr>
          <p:cNvGraphicFramePr>
            <a:graphicFrameLocks noGrp="1"/>
          </p:cNvGraphicFramePr>
          <p:nvPr>
            <p:extLst>
              <p:ext uri="{D42A27DB-BD31-4B8C-83A1-F6EECF244321}">
                <p14:modId xmlns:p14="http://schemas.microsoft.com/office/powerpoint/2010/main" val="1761679224"/>
              </p:ext>
            </p:extLst>
          </p:nvPr>
        </p:nvGraphicFramePr>
        <p:xfrm>
          <a:off x="1928716" y="3496774"/>
          <a:ext cx="6517343" cy="2926080"/>
        </p:xfrm>
        <a:graphic>
          <a:graphicData uri="http://schemas.openxmlformats.org/drawingml/2006/table">
            <a:tbl>
              <a:tblPr firstRow="1" bandRow="1">
                <a:tableStyleId>{5C22544A-7EE6-4342-B048-85BDC9FD1C3A}</a:tableStyleId>
              </a:tblPr>
              <a:tblGrid>
                <a:gridCol w="6517343">
                  <a:extLst>
                    <a:ext uri="{9D8B030D-6E8A-4147-A177-3AD203B41FA5}">
                      <a16:colId xmlns:a16="http://schemas.microsoft.com/office/drawing/2014/main" val="911427358"/>
                    </a:ext>
                  </a:extLst>
                </a:gridCol>
              </a:tblGrid>
              <a:tr h="0">
                <a:tc>
                  <a:txBody>
                    <a:bodyPr/>
                    <a:lstStyle/>
                    <a:p>
                      <a:r>
                        <a:rPr lang="en-US" dirty="0"/>
                        <a:t>Example: Train and Predict</a:t>
                      </a:r>
                    </a:p>
                  </a:txBody>
                  <a:tcPr/>
                </a:tc>
                <a:extLst>
                  <a:ext uri="{0D108BD9-81ED-4DB2-BD59-A6C34878D82A}">
                    <a16:rowId xmlns:a16="http://schemas.microsoft.com/office/drawing/2014/main" val="3165835791"/>
                  </a:ext>
                </a:extLst>
              </a:tr>
              <a:tr h="0">
                <a:tc>
                  <a:txBody>
                    <a:bodyPr/>
                    <a:lstStyle/>
                    <a:p>
                      <a:r>
                        <a:rPr lang="en-US" sz="1600" dirty="0">
                          <a:latin typeface="Consolas" panose="020B0609020204030204" pitchFamily="49" charset="0"/>
                        </a:rPr>
                        <a:t>from </a:t>
                      </a:r>
                      <a:r>
                        <a:rPr lang="en-US" sz="1600" dirty="0" err="1">
                          <a:latin typeface="Consolas" panose="020B0609020204030204" pitchFamily="49" charset="0"/>
                        </a:rPr>
                        <a:t>sklearn.linear_model</a:t>
                      </a:r>
                      <a:r>
                        <a:rPr lang="en-US" sz="1600" dirty="0">
                          <a:latin typeface="Consolas" panose="020B0609020204030204" pitchFamily="49" charset="0"/>
                        </a:rPr>
                        <a:t> import </a:t>
                      </a:r>
                      <a:r>
                        <a:rPr lang="en-US" sz="1600" dirty="0" err="1">
                          <a:latin typeface="Consolas" panose="020B0609020204030204" pitchFamily="49" charset="0"/>
                        </a:rPr>
                        <a:t>SGDClassifier</a:t>
                      </a:r>
                      <a:endParaRPr lang="en-US" sz="1600" dirty="0">
                        <a:latin typeface="Consolas" panose="020B0609020204030204" pitchFamily="49" charset="0"/>
                      </a:endParaRPr>
                    </a:p>
                    <a:p>
                      <a:r>
                        <a:rPr lang="en-US" sz="1600" dirty="0" err="1">
                          <a:latin typeface="Consolas" panose="020B0609020204030204" pitchFamily="49" charset="0"/>
                        </a:rPr>
                        <a:t>svm</a:t>
                      </a:r>
                      <a:r>
                        <a:rPr lang="en-US" sz="1600" dirty="0">
                          <a:latin typeface="Consolas" panose="020B0609020204030204" pitchFamily="49" charset="0"/>
                        </a:rPr>
                        <a:t> = </a:t>
                      </a:r>
                      <a:r>
                        <a:rPr lang="en-US" sz="1600" dirty="0" err="1">
                          <a:latin typeface="Consolas" panose="020B0609020204030204" pitchFamily="49" charset="0"/>
                        </a:rPr>
                        <a:t>SGDClassifier</a:t>
                      </a:r>
                      <a:r>
                        <a:rPr lang="en-US" sz="1600" dirty="0">
                          <a:latin typeface="Consolas" panose="020B0609020204030204" pitchFamily="49" charset="0"/>
                        </a:rPr>
                        <a:t>(loss='hinge')</a:t>
                      </a:r>
                    </a:p>
                    <a:p>
                      <a:r>
                        <a:rPr lang="en-US" sz="1600" dirty="0" err="1">
                          <a:latin typeface="Consolas" panose="020B0609020204030204" pitchFamily="49" charset="0"/>
                        </a:rPr>
                        <a:t>svm.fit</a:t>
                      </a:r>
                      <a:r>
                        <a:rPr lang="en-US" sz="1600" dirty="0">
                          <a:latin typeface="Consolas" panose="020B0609020204030204" pitchFamily="49" charset="0"/>
                        </a:rPr>
                        <a:t>(</a:t>
                      </a:r>
                      <a:r>
                        <a:rPr lang="en-US" sz="1600" dirty="0" err="1">
                          <a:latin typeface="Consolas" panose="020B0609020204030204" pitchFamily="49" charset="0"/>
                        </a:rPr>
                        <a:t>train_features</a:t>
                      </a:r>
                      <a:r>
                        <a:rPr lang="en-US" sz="1600" dirty="0">
                          <a:latin typeface="Consolas" panose="020B0609020204030204" pitchFamily="49" charset="0"/>
                        </a:rPr>
                        <a:t>, </a:t>
                      </a:r>
                      <a:r>
                        <a:rPr lang="en-US" sz="1600" dirty="0" err="1">
                          <a:latin typeface="Consolas" panose="020B0609020204030204" pitchFamily="49" charset="0"/>
                        </a:rPr>
                        <a:t>train_sentiments</a:t>
                      </a:r>
                      <a:r>
                        <a:rPr lang="en-US" sz="1600" dirty="0">
                          <a:latin typeface="Consolas" panose="020B0609020204030204" pitchFamily="49" charset="0"/>
                        </a:rPr>
                        <a:t>)</a:t>
                      </a:r>
                    </a:p>
                  </a:txBody>
                  <a:tcPr/>
                </a:tc>
                <a:extLst>
                  <a:ext uri="{0D108BD9-81ED-4DB2-BD59-A6C34878D82A}">
                    <a16:rowId xmlns:a16="http://schemas.microsoft.com/office/drawing/2014/main" val="2662246080"/>
                  </a:ext>
                </a:extLst>
              </a:tr>
              <a:tr h="0">
                <a:tc>
                  <a:txBody>
                    <a:bodyPr/>
                    <a:lstStyle/>
                    <a:p>
                      <a:r>
                        <a:rPr lang="en-US" sz="1600" dirty="0" err="1">
                          <a:latin typeface="Consolas" panose="020B0609020204030204" pitchFamily="49" charset="0"/>
                        </a:rPr>
                        <a:t>SGDClassifier</a:t>
                      </a:r>
                      <a:r>
                        <a:rPr lang="en-US" sz="1600" dirty="0">
                          <a:latin typeface="Consolas" panose="020B0609020204030204" pitchFamily="49" charset="0"/>
                        </a:rPr>
                        <a:t>()</a:t>
                      </a:r>
                    </a:p>
                  </a:txBody>
                  <a:tcPr/>
                </a:tc>
                <a:extLst>
                  <a:ext uri="{0D108BD9-81ED-4DB2-BD59-A6C34878D82A}">
                    <a16:rowId xmlns:a16="http://schemas.microsoft.com/office/drawing/2014/main" val="1395091404"/>
                  </a:ext>
                </a:extLst>
              </a:tr>
              <a:tr h="0">
                <a:tc>
                  <a:txBody>
                    <a:bodyPr/>
                    <a:lstStyle/>
                    <a:p>
                      <a:r>
                        <a:rPr lang="en-US" sz="1600" dirty="0" err="1">
                          <a:latin typeface="Consolas" panose="020B0609020204030204" pitchFamily="49" charset="0"/>
                        </a:rPr>
                        <a:t>predicted_sentiments</a:t>
                      </a:r>
                      <a:r>
                        <a:rPr lang="en-US" sz="1600" dirty="0">
                          <a:latin typeface="Consolas" panose="020B0609020204030204" pitchFamily="49" charset="0"/>
                        </a:rPr>
                        <a:t> = </a:t>
                      </a:r>
                      <a:r>
                        <a:rPr lang="en-US" sz="1600" dirty="0" err="1">
                          <a:latin typeface="Consolas" panose="020B0609020204030204" pitchFamily="49" charset="0"/>
                        </a:rPr>
                        <a:t>svm.predict</a:t>
                      </a:r>
                      <a:r>
                        <a:rPr lang="en-US" sz="1600" dirty="0">
                          <a:latin typeface="Consolas" panose="020B0609020204030204" pitchFamily="49" charset="0"/>
                        </a:rPr>
                        <a:t>(</a:t>
                      </a:r>
                      <a:r>
                        <a:rPr lang="en-US" sz="1600" dirty="0" err="1">
                          <a:latin typeface="Consolas" panose="020B0609020204030204" pitchFamily="49" charset="0"/>
                        </a:rPr>
                        <a:t>test_features</a:t>
                      </a:r>
                      <a:r>
                        <a:rPr lang="en-US" sz="1600" dirty="0">
                          <a:latin typeface="Consolas" panose="020B0609020204030204" pitchFamily="49" charset="0"/>
                        </a:rPr>
                        <a:t>) </a:t>
                      </a:r>
                    </a:p>
                    <a:p>
                      <a:r>
                        <a:rPr lang="en-US" sz="1600" dirty="0">
                          <a:latin typeface="Consolas" panose="020B0609020204030204" pitchFamily="49" charset="0"/>
                        </a:rPr>
                        <a:t>from </a:t>
                      </a:r>
                      <a:r>
                        <a:rPr lang="en-US" sz="1600" dirty="0" err="1">
                          <a:latin typeface="Consolas" panose="020B0609020204030204" pitchFamily="49" charset="0"/>
                        </a:rPr>
                        <a:t>sklearn.metrics</a:t>
                      </a:r>
                      <a:r>
                        <a:rPr lang="en-US" sz="1600" dirty="0">
                          <a:latin typeface="Consolas" panose="020B0609020204030204" pitchFamily="49" charset="0"/>
                        </a:rPr>
                        <a:t> import </a:t>
                      </a:r>
                      <a:r>
                        <a:rPr lang="en-US" sz="1600" dirty="0" err="1">
                          <a:latin typeface="Consolas" panose="020B0609020204030204" pitchFamily="49" charset="0"/>
                        </a:rPr>
                        <a:t>confusion_matrix</a:t>
                      </a:r>
                      <a:endParaRPr lang="en-US" sz="1600" dirty="0">
                        <a:latin typeface="Consolas" panose="020B0609020204030204" pitchFamily="49" charset="0"/>
                      </a:endParaRPr>
                    </a:p>
                    <a:p>
                      <a:r>
                        <a:rPr lang="en-US" sz="1600" dirty="0" err="1">
                          <a:latin typeface="Consolas" panose="020B0609020204030204" pitchFamily="49" charset="0"/>
                        </a:rPr>
                        <a:t>confusion_matrix</a:t>
                      </a:r>
                      <a:r>
                        <a:rPr lang="en-US" sz="1600" dirty="0">
                          <a:latin typeface="Consolas" panose="020B0609020204030204" pitchFamily="49" charset="0"/>
                        </a:rPr>
                        <a:t>(</a:t>
                      </a:r>
                      <a:r>
                        <a:rPr lang="en-US" sz="1600" dirty="0" err="1">
                          <a:latin typeface="Consolas" panose="020B0609020204030204" pitchFamily="49" charset="0"/>
                        </a:rPr>
                        <a:t>predicted_sentiments</a:t>
                      </a:r>
                      <a:r>
                        <a:rPr lang="en-US" sz="1600" dirty="0">
                          <a:latin typeface="Consolas" panose="020B0609020204030204" pitchFamily="49" charset="0"/>
                        </a:rPr>
                        <a:t>, </a:t>
                      </a:r>
                      <a:r>
                        <a:rPr lang="en-US" sz="1600" dirty="0" err="1">
                          <a:latin typeface="Consolas" panose="020B0609020204030204" pitchFamily="49" charset="0"/>
                        </a:rPr>
                        <a:t>test_sentiments</a:t>
                      </a:r>
                      <a:r>
                        <a:rPr lang="en-US" sz="1600" dirty="0">
                          <a:latin typeface="Consolas" panose="020B0609020204030204" pitchFamily="49" charset="0"/>
                        </a:rPr>
                        <a:t>)</a:t>
                      </a:r>
                    </a:p>
                  </a:txBody>
                  <a:tcPr/>
                </a:tc>
                <a:extLst>
                  <a:ext uri="{0D108BD9-81ED-4DB2-BD59-A6C34878D82A}">
                    <a16:rowId xmlns:a16="http://schemas.microsoft.com/office/drawing/2014/main" val="4180301797"/>
                  </a:ext>
                </a:extLst>
              </a:tr>
              <a:tr h="0">
                <a:tc>
                  <a:txBody>
                    <a:bodyPr/>
                    <a:lstStyle/>
                    <a:p>
                      <a:r>
                        <a:rPr lang="en-US" sz="1600" dirty="0">
                          <a:latin typeface="Consolas" panose="020B0609020204030204" pitchFamily="49" charset="0"/>
                        </a:rPr>
                        <a:t>array([[5616,  641],</a:t>
                      </a:r>
                    </a:p>
                    <a:p>
                      <a:r>
                        <a:rPr lang="en-US" sz="1600" dirty="0">
                          <a:latin typeface="Consolas" panose="020B0609020204030204" pitchFamily="49" charset="0"/>
                        </a:rPr>
                        <a:t>       [ 637, 5606]], </a:t>
                      </a:r>
                      <a:r>
                        <a:rPr lang="en-US" sz="1600" dirty="0" err="1">
                          <a:latin typeface="Consolas" panose="020B0609020204030204" pitchFamily="49" charset="0"/>
                        </a:rPr>
                        <a:t>dtype</a:t>
                      </a:r>
                      <a:r>
                        <a:rPr lang="en-US" sz="1600" dirty="0">
                          <a:latin typeface="Consolas" panose="020B0609020204030204" pitchFamily="49" charset="0"/>
                        </a:rPr>
                        <a:t>=int64)</a:t>
                      </a:r>
                    </a:p>
                  </a:txBody>
                  <a:tcPr/>
                </a:tc>
                <a:extLst>
                  <a:ext uri="{0D108BD9-81ED-4DB2-BD59-A6C34878D82A}">
                    <a16:rowId xmlns:a16="http://schemas.microsoft.com/office/drawing/2014/main" val="849939283"/>
                  </a:ext>
                </a:extLst>
              </a:tr>
            </a:tbl>
          </a:graphicData>
        </a:graphic>
      </p:graphicFrame>
    </p:spTree>
    <p:extLst>
      <p:ext uri="{BB962C8B-B14F-4D97-AF65-F5344CB8AC3E}">
        <p14:creationId xmlns:p14="http://schemas.microsoft.com/office/powerpoint/2010/main" val="196158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0EC6C2-D184-428C-AAAE-46256E2DB317}"/>
              </a:ext>
            </a:extLst>
          </p:cNvPr>
          <p:cNvSpPr>
            <a:spLocks noGrp="1"/>
          </p:cNvSpPr>
          <p:nvPr>
            <p:ph type="title"/>
          </p:nvPr>
        </p:nvSpPr>
        <p:spPr/>
        <p:txBody>
          <a:bodyPr/>
          <a:lstStyle/>
          <a:p>
            <a:r>
              <a:rPr lang="en-US" dirty="0"/>
              <a:t>Lexicon-based </a:t>
            </a:r>
            <a:br>
              <a:rPr lang="en-US" dirty="0"/>
            </a:br>
            <a:r>
              <a:rPr lang="en-US" dirty="0"/>
              <a:t>Sentiment Scoring</a:t>
            </a:r>
          </a:p>
        </p:txBody>
      </p:sp>
      <p:sp>
        <p:nvSpPr>
          <p:cNvPr id="4" name="Slide Number Placeholder 3">
            <a:extLst>
              <a:ext uri="{FF2B5EF4-FFF2-40B4-BE49-F238E27FC236}">
                <a16:creationId xmlns:a16="http://schemas.microsoft.com/office/drawing/2014/main" id="{F09BAF9D-6802-458F-9920-1F150170BC57}"/>
              </a:ext>
            </a:extLst>
          </p:cNvPr>
          <p:cNvSpPr>
            <a:spLocks noGrp="1"/>
          </p:cNvSpPr>
          <p:nvPr>
            <p:ph type="sldNum" sz="quarter" idx="12"/>
          </p:nvPr>
        </p:nvSpPr>
        <p:spPr/>
        <p:txBody>
          <a:bodyPr/>
          <a:lstStyle/>
          <a:p>
            <a:fld id="{BC8045CD-C453-4CBD-95A5-1780A8155933}" type="slidenum">
              <a:rPr lang="en-US" smtClean="0"/>
              <a:t>7</a:t>
            </a:fld>
            <a:endParaRPr lang="en-US"/>
          </a:p>
        </p:txBody>
      </p:sp>
    </p:spTree>
    <p:extLst>
      <p:ext uri="{BB962C8B-B14F-4D97-AF65-F5344CB8AC3E}">
        <p14:creationId xmlns:p14="http://schemas.microsoft.com/office/powerpoint/2010/main" val="1019595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2884-535F-4DFB-B5B8-AD08AF5DF846}"/>
              </a:ext>
            </a:extLst>
          </p:cNvPr>
          <p:cNvSpPr>
            <a:spLocks noGrp="1"/>
          </p:cNvSpPr>
          <p:nvPr>
            <p:ph type="title"/>
          </p:nvPr>
        </p:nvSpPr>
        <p:spPr/>
        <p:txBody>
          <a:bodyPr/>
          <a:lstStyle/>
          <a:p>
            <a:r>
              <a:rPr lang="en-US" dirty="0"/>
              <a:t>Commonly Used Lexicons</a:t>
            </a:r>
          </a:p>
        </p:txBody>
      </p:sp>
      <p:sp>
        <p:nvSpPr>
          <p:cNvPr id="3" name="Content Placeholder 2">
            <a:extLst>
              <a:ext uri="{FF2B5EF4-FFF2-40B4-BE49-F238E27FC236}">
                <a16:creationId xmlns:a16="http://schemas.microsoft.com/office/drawing/2014/main" id="{8B4BEC07-B7BE-459E-BF74-20982EBDA411}"/>
              </a:ext>
            </a:extLst>
          </p:cNvPr>
          <p:cNvSpPr>
            <a:spLocks noGrp="1"/>
          </p:cNvSpPr>
          <p:nvPr>
            <p:ph idx="1"/>
          </p:nvPr>
        </p:nvSpPr>
        <p:spPr/>
        <p:txBody>
          <a:bodyPr/>
          <a:lstStyle/>
          <a:p>
            <a:r>
              <a:rPr lang="en-US" dirty="0"/>
              <a:t>AFINN lexicon</a:t>
            </a:r>
          </a:p>
          <a:p>
            <a:r>
              <a:rPr lang="en-US" dirty="0"/>
              <a:t>Bing Liu’s lexicon</a:t>
            </a:r>
          </a:p>
          <a:p>
            <a:r>
              <a:rPr lang="en-US" dirty="0"/>
              <a:t>MPQA subjectivity lexicon</a:t>
            </a:r>
          </a:p>
          <a:p>
            <a:r>
              <a:rPr lang="en-US" dirty="0" err="1"/>
              <a:t>SentiWordNet</a:t>
            </a:r>
            <a:endParaRPr lang="en-US" dirty="0"/>
          </a:p>
          <a:p>
            <a:r>
              <a:rPr lang="en-US" dirty="0"/>
              <a:t>VADER lexicon</a:t>
            </a:r>
          </a:p>
          <a:p>
            <a:r>
              <a:rPr lang="en-US" dirty="0"/>
              <a:t>Pattern lexicon</a:t>
            </a:r>
          </a:p>
          <a:p>
            <a:r>
              <a:rPr lang="en-US" dirty="0"/>
              <a:t>…</a:t>
            </a:r>
          </a:p>
        </p:txBody>
      </p:sp>
      <p:sp>
        <p:nvSpPr>
          <p:cNvPr id="4" name="Slide Number Placeholder 3">
            <a:extLst>
              <a:ext uri="{FF2B5EF4-FFF2-40B4-BE49-F238E27FC236}">
                <a16:creationId xmlns:a16="http://schemas.microsoft.com/office/drawing/2014/main" id="{AE78523A-6A99-4BF7-AC55-CF6BA20FAE86}"/>
              </a:ext>
            </a:extLst>
          </p:cNvPr>
          <p:cNvSpPr>
            <a:spLocks noGrp="1"/>
          </p:cNvSpPr>
          <p:nvPr>
            <p:ph type="sldNum" sz="quarter" idx="12"/>
          </p:nvPr>
        </p:nvSpPr>
        <p:spPr/>
        <p:txBody>
          <a:bodyPr/>
          <a:lstStyle/>
          <a:p>
            <a:fld id="{BC8045CD-C453-4CBD-95A5-1780A8155933}" type="slidenum">
              <a:rPr lang="en-US" smtClean="0"/>
              <a:t>8</a:t>
            </a:fld>
            <a:endParaRPr lang="en-US"/>
          </a:p>
        </p:txBody>
      </p:sp>
    </p:spTree>
    <p:extLst>
      <p:ext uri="{BB962C8B-B14F-4D97-AF65-F5344CB8AC3E}">
        <p14:creationId xmlns:p14="http://schemas.microsoft.com/office/powerpoint/2010/main" val="374926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3880-E724-4398-854F-F5B0101A2212}"/>
              </a:ext>
            </a:extLst>
          </p:cNvPr>
          <p:cNvSpPr>
            <a:spLocks noGrp="1"/>
          </p:cNvSpPr>
          <p:nvPr>
            <p:ph type="title"/>
          </p:nvPr>
        </p:nvSpPr>
        <p:spPr/>
        <p:txBody>
          <a:bodyPr/>
          <a:lstStyle/>
          <a:p>
            <a:r>
              <a:rPr lang="en-US" dirty="0"/>
              <a:t>AFINN Lexicon</a:t>
            </a:r>
          </a:p>
        </p:txBody>
      </p:sp>
      <p:sp>
        <p:nvSpPr>
          <p:cNvPr id="3" name="Content Placeholder 2">
            <a:extLst>
              <a:ext uri="{FF2B5EF4-FFF2-40B4-BE49-F238E27FC236}">
                <a16:creationId xmlns:a16="http://schemas.microsoft.com/office/drawing/2014/main" id="{5F4951D6-62C3-4BA1-9B41-F458D2DE944E}"/>
              </a:ext>
            </a:extLst>
          </p:cNvPr>
          <p:cNvSpPr>
            <a:spLocks noGrp="1"/>
          </p:cNvSpPr>
          <p:nvPr>
            <p:ph idx="1"/>
          </p:nvPr>
        </p:nvSpPr>
        <p:spPr>
          <a:xfrm>
            <a:off x="1202919" y="2011680"/>
            <a:ext cx="6623027" cy="4206240"/>
          </a:xfrm>
        </p:spPr>
        <p:txBody>
          <a:bodyPr>
            <a:normAutofit lnSpcReduction="10000"/>
          </a:bodyPr>
          <a:lstStyle/>
          <a:p>
            <a:r>
              <a:rPr lang="en-US" dirty="0"/>
              <a:t>The AFINN lexicon was curated and created by Finn </a:t>
            </a:r>
            <a:r>
              <a:rPr lang="en-US" dirty="0" err="1"/>
              <a:t>Årup</a:t>
            </a:r>
            <a:r>
              <a:rPr lang="en-US" dirty="0"/>
              <a:t> Nielsen, and more details are mentioned in his paper “A New ANEW: Evaluation of a Word List for Sentiment Analysis in Microblogs.” </a:t>
            </a:r>
          </a:p>
          <a:p>
            <a:r>
              <a:rPr lang="en-US" dirty="0"/>
              <a:t>The latest version, known as AFINN-111, consists of a total of 2477 words and phrases with their own scores based on sentiment polarity. </a:t>
            </a:r>
          </a:p>
          <a:p>
            <a:r>
              <a:rPr lang="en-US" dirty="0"/>
              <a:t>The polarity basically indicates how positive, negative, or neutral the term might be with some numerical score. </a:t>
            </a:r>
          </a:p>
          <a:p>
            <a:r>
              <a:rPr lang="en-US" dirty="0"/>
              <a:t>You can download it and read more details at </a:t>
            </a:r>
            <a:r>
              <a:rPr lang="en-US" dirty="0">
                <a:hlinkClick r:id="rId2"/>
              </a:rPr>
              <a:t>http://www2.imm.dtu.dk/pubdb/pubs/6010-full.html</a:t>
            </a:r>
            <a:r>
              <a:rPr lang="en-US" dirty="0"/>
              <a:t> </a:t>
            </a:r>
          </a:p>
        </p:txBody>
      </p:sp>
      <p:sp>
        <p:nvSpPr>
          <p:cNvPr id="6" name="Slide Number Placeholder 5">
            <a:extLst>
              <a:ext uri="{FF2B5EF4-FFF2-40B4-BE49-F238E27FC236}">
                <a16:creationId xmlns:a16="http://schemas.microsoft.com/office/drawing/2014/main" id="{BC54DC84-CE9D-4C7E-9333-4CB1111EBE87}"/>
              </a:ext>
            </a:extLst>
          </p:cNvPr>
          <p:cNvSpPr>
            <a:spLocks noGrp="1"/>
          </p:cNvSpPr>
          <p:nvPr>
            <p:ph type="sldNum" sz="quarter" idx="12"/>
          </p:nvPr>
        </p:nvSpPr>
        <p:spPr/>
        <p:txBody>
          <a:bodyPr/>
          <a:lstStyle/>
          <a:p>
            <a:fld id="{BC8045CD-C453-4CBD-95A5-1780A8155933}" type="slidenum">
              <a:rPr lang="en-US" smtClean="0"/>
              <a:t>9</a:t>
            </a:fld>
            <a:endParaRPr lang="en-US"/>
          </a:p>
        </p:txBody>
      </p:sp>
      <p:graphicFrame>
        <p:nvGraphicFramePr>
          <p:cNvPr id="4" name="Table 4">
            <a:extLst>
              <a:ext uri="{FF2B5EF4-FFF2-40B4-BE49-F238E27FC236}">
                <a16:creationId xmlns:a16="http://schemas.microsoft.com/office/drawing/2014/main" id="{B0BB26A0-A0B1-495D-B97B-133D800143C0}"/>
              </a:ext>
            </a:extLst>
          </p:cNvPr>
          <p:cNvGraphicFramePr>
            <a:graphicFrameLocks noGrp="1"/>
          </p:cNvGraphicFramePr>
          <p:nvPr>
            <p:extLst>
              <p:ext uri="{D42A27DB-BD31-4B8C-83A1-F6EECF244321}">
                <p14:modId xmlns:p14="http://schemas.microsoft.com/office/powerpoint/2010/main" val="784441779"/>
              </p:ext>
            </p:extLst>
          </p:nvPr>
        </p:nvGraphicFramePr>
        <p:xfrm>
          <a:off x="8055022" y="1996852"/>
          <a:ext cx="2603905" cy="4297680"/>
        </p:xfrm>
        <a:graphic>
          <a:graphicData uri="http://schemas.openxmlformats.org/drawingml/2006/table">
            <a:tbl>
              <a:tblPr firstRow="1" bandRow="1">
                <a:tableStyleId>{5C22544A-7EE6-4342-B048-85BDC9FD1C3A}</a:tableStyleId>
              </a:tblPr>
              <a:tblGrid>
                <a:gridCol w="2603905">
                  <a:extLst>
                    <a:ext uri="{9D8B030D-6E8A-4147-A177-3AD203B41FA5}">
                      <a16:colId xmlns:a16="http://schemas.microsoft.com/office/drawing/2014/main" val="3510761998"/>
                    </a:ext>
                  </a:extLst>
                </a:gridCol>
              </a:tblGrid>
              <a:tr h="370840">
                <a:tc>
                  <a:txBody>
                    <a:bodyPr/>
                    <a:lstStyle/>
                    <a:p>
                      <a:r>
                        <a:rPr lang="en-US" dirty="0"/>
                        <a:t>Example: Sample of the AFINN-111 Lexicon</a:t>
                      </a:r>
                    </a:p>
                  </a:txBody>
                  <a:tcPr/>
                </a:tc>
                <a:extLst>
                  <a:ext uri="{0D108BD9-81ED-4DB2-BD59-A6C34878D82A}">
                    <a16:rowId xmlns:a16="http://schemas.microsoft.com/office/drawing/2014/main" val="391633121"/>
                  </a:ext>
                </a:extLst>
              </a:tr>
              <a:tr h="370840">
                <a:tc>
                  <a:txBody>
                    <a:bodyPr/>
                    <a:lstStyle/>
                    <a:p>
                      <a:r>
                        <a:rPr lang="en-US" dirty="0">
                          <a:latin typeface="Consolas" panose="020B0609020204030204" pitchFamily="49" charset="0"/>
                        </a:rPr>
                        <a:t>abandon -2</a:t>
                      </a:r>
                    </a:p>
                    <a:p>
                      <a:r>
                        <a:rPr lang="en-US" dirty="0">
                          <a:latin typeface="Consolas" panose="020B0609020204030204" pitchFamily="49" charset="0"/>
                        </a:rPr>
                        <a:t>abandoned -2</a:t>
                      </a:r>
                    </a:p>
                    <a:p>
                      <a:r>
                        <a:rPr lang="en-US" dirty="0">
                          <a:latin typeface="Consolas" panose="020B0609020204030204" pitchFamily="49" charset="0"/>
                        </a:rPr>
                        <a:t>abandons -2</a:t>
                      </a:r>
                    </a:p>
                    <a:p>
                      <a:r>
                        <a:rPr lang="en-US" dirty="0">
                          <a:latin typeface="Consolas" panose="020B0609020204030204" pitchFamily="49" charset="0"/>
                        </a:rPr>
                        <a:t>abducted -2</a:t>
                      </a:r>
                    </a:p>
                    <a:p>
                      <a:r>
                        <a:rPr lang="en-US" dirty="0">
                          <a:latin typeface="Consolas" panose="020B0609020204030204" pitchFamily="49" charset="0"/>
                        </a:rPr>
                        <a:t>abduction -2</a:t>
                      </a:r>
                    </a:p>
                    <a:p>
                      <a:r>
                        <a:rPr lang="en-US" dirty="0">
                          <a:latin typeface="Consolas" panose="020B0609020204030204" pitchFamily="49" charset="0"/>
                        </a:rPr>
                        <a:t>...</a:t>
                      </a:r>
                    </a:p>
                    <a:p>
                      <a:r>
                        <a:rPr lang="en-US" dirty="0">
                          <a:latin typeface="Consolas" panose="020B0609020204030204" pitchFamily="49" charset="0"/>
                        </a:rPr>
                        <a:t>...</a:t>
                      </a:r>
                    </a:p>
                    <a:p>
                      <a:r>
                        <a:rPr lang="en-US" dirty="0">
                          <a:latin typeface="Consolas" panose="020B0609020204030204" pitchFamily="49" charset="0"/>
                        </a:rPr>
                        <a:t>youthful 2</a:t>
                      </a:r>
                    </a:p>
                    <a:p>
                      <a:r>
                        <a:rPr lang="en-US" dirty="0">
                          <a:latin typeface="Consolas" panose="020B0609020204030204" pitchFamily="49" charset="0"/>
                        </a:rPr>
                        <a:t>yucky -2</a:t>
                      </a:r>
                    </a:p>
                    <a:p>
                      <a:r>
                        <a:rPr lang="en-US" dirty="0">
                          <a:latin typeface="Consolas" panose="020B0609020204030204" pitchFamily="49" charset="0"/>
                        </a:rPr>
                        <a:t>yummy 3</a:t>
                      </a:r>
                    </a:p>
                    <a:p>
                      <a:r>
                        <a:rPr lang="en-US" dirty="0">
                          <a:latin typeface="Consolas" panose="020B0609020204030204" pitchFamily="49" charset="0"/>
                        </a:rPr>
                        <a:t>zealot -2</a:t>
                      </a:r>
                    </a:p>
                    <a:p>
                      <a:r>
                        <a:rPr lang="en-US" dirty="0">
                          <a:latin typeface="Consolas" panose="020B0609020204030204" pitchFamily="49" charset="0"/>
                        </a:rPr>
                        <a:t>zealots -2</a:t>
                      </a:r>
                    </a:p>
                    <a:p>
                      <a:r>
                        <a:rPr lang="en-US" dirty="0">
                          <a:latin typeface="Consolas" panose="020B0609020204030204" pitchFamily="49" charset="0"/>
                        </a:rPr>
                        <a:t>zealous 2</a:t>
                      </a:r>
                    </a:p>
                  </a:txBody>
                  <a:tcPr/>
                </a:tc>
                <a:extLst>
                  <a:ext uri="{0D108BD9-81ED-4DB2-BD59-A6C34878D82A}">
                    <a16:rowId xmlns:a16="http://schemas.microsoft.com/office/drawing/2014/main" val="1565696373"/>
                  </a:ext>
                </a:extLst>
              </a:tr>
            </a:tbl>
          </a:graphicData>
        </a:graphic>
      </p:graphicFrame>
      <p:sp>
        <p:nvSpPr>
          <p:cNvPr id="5" name="TextBox 4">
            <a:extLst>
              <a:ext uri="{FF2B5EF4-FFF2-40B4-BE49-F238E27FC236}">
                <a16:creationId xmlns:a16="http://schemas.microsoft.com/office/drawing/2014/main" id="{950BB295-2D13-4EF9-8846-9F648919F344}"/>
              </a:ext>
            </a:extLst>
          </p:cNvPr>
          <p:cNvSpPr txBox="1"/>
          <p:nvPr/>
        </p:nvSpPr>
        <p:spPr>
          <a:xfrm>
            <a:off x="2410691" y="123767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971732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TM.pptx" id="{E09EA021-8960-4B46-B3CA-4718293F0CCE}" vid="{32DEB18B-20B9-4173-A6C1-8FA01B8110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TM_template</Template>
  <TotalTime>200</TotalTime>
  <Words>1660</Words>
  <Application>Microsoft Office PowerPoint</Application>
  <PresentationFormat>Widescreen</PresentationFormat>
  <Paragraphs>162</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Consolas</vt:lpstr>
      <vt:lpstr>Wingdings</vt:lpstr>
      <vt:lpstr>Banded</vt:lpstr>
      <vt:lpstr>Sentiment Analysis</vt:lpstr>
      <vt:lpstr>What is Sentiment Analysis?</vt:lpstr>
      <vt:lpstr>Methods</vt:lpstr>
      <vt:lpstr>Supervised ML</vt:lpstr>
      <vt:lpstr>PowerPoint Presentation</vt:lpstr>
      <vt:lpstr>PowerPoint Presentation</vt:lpstr>
      <vt:lpstr>Lexicon-based  Sentiment Scoring</vt:lpstr>
      <vt:lpstr>Commonly Used Lexicons</vt:lpstr>
      <vt:lpstr>AFINN Lexicon</vt:lpstr>
      <vt:lpstr>PowerPoint Presentation</vt:lpstr>
      <vt:lpstr>PowerPoint Presentation</vt:lpstr>
      <vt:lpstr>PowerPoint Presentation</vt:lpstr>
      <vt:lpstr>VADER Lexicon</vt:lpstr>
      <vt:lpstr>PowerPoint Presentation</vt:lpstr>
      <vt:lpstr>Suggested 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Zhou, Wenjun</dc:creator>
  <cp:lastModifiedBy>Zhou, Wenjun</cp:lastModifiedBy>
  <cp:revision>1</cp:revision>
  <dcterms:created xsi:type="dcterms:W3CDTF">2020-10-03T20:17:03Z</dcterms:created>
  <dcterms:modified xsi:type="dcterms:W3CDTF">2022-03-24T15:36:24Z</dcterms:modified>
</cp:coreProperties>
</file>