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58" r:id="rId5"/>
    <p:sldId id="257"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5CEA-A785-509A-5E2F-E2D016AC7A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363DF7-75DA-7D44-AD63-0FD54D410A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F49B62-F666-97DE-1A37-BFC50E6914B7}"/>
              </a:ext>
            </a:extLst>
          </p:cNvPr>
          <p:cNvSpPr>
            <a:spLocks noGrp="1"/>
          </p:cNvSpPr>
          <p:nvPr>
            <p:ph type="dt" sz="half" idx="10"/>
          </p:nvPr>
        </p:nvSpPr>
        <p:spPr/>
        <p:txBody>
          <a:bodyPr/>
          <a:lstStyle/>
          <a:p>
            <a:fld id="{F0B2FAB7-CE84-4B5E-B464-2CDF246FA0A5}" type="datetimeFigureOut">
              <a:rPr lang="en-US" smtClean="0"/>
              <a:t>2/18/2024</a:t>
            </a:fld>
            <a:endParaRPr lang="en-US"/>
          </a:p>
        </p:txBody>
      </p:sp>
      <p:sp>
        <p:nvSpPr>
          <p:cNvPr id="5" name="Footer Placeholder 4">
            <a:extLst>
              <a:ext uri="{FF2B5EF4-FFF2-40B4-BE49-F238E27FC236}">
                <a16:creationId xmlns:a16="http://schemas.microsoft.com/office/drawing/2014/main" id="{B865758E-D0F8-3DBE-5969-9925BA3CC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2FF9D-6949-AE4C-D5E4-6E8DF9F66AAB}"/>
              </a:ext>
            </a:extLst>
          </p:cNvPr>
          <p:cNvSpPr>
            <a:spLocks noGrp="1"/>
          </p:cNvSpPr>
          <p:nvPr>
            <p:ph type="sldNum" sz="quarter" idx="12"/>
          </p:nvPr>
        </p:nvSpPr>
        <p:spPr/>
        <p:txBody>
          <a:bodyPr/>
          <a:lstStyle/>
          <a:p>
            <a:fld id="{1BDFA3C1-DCD5-48D5-9BC9-8EEA238FFB59}" type="slidenum">
              <a:rPr lang="en-US" smtClean="0"/>
              <a:t>‹#›</a:t>
            </a:fld>
            <a:endParaRPr lang="en-US"/>
          </a:p>
        </p:txBody>
      </p:sp>
    </p:spTree>
    <p:extLst>
      <p:ext uri="{BB962C8B-B14F-4D97-AF65-F5344CB8AC3E}">
        <p14:creationId xmlns:p14="http://schemas.microsoft.com/office/powerpoint/2010/main" val="183399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89CF-63A4-6E7E-D291-0039F73890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1B30A-D49C-094F-DE18-7D3E1B991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10367-4191-7654-9DF9-1F75F85798F0}"/>
              </a:ext>
            </a:extLst>
          </p:cNvPr>
          <p:cNvSpPr>
            <a:spLocks noGrp="1"/>
          </p:cNvSpPr>
          <p:nvPr>
            <p:ph type="dt" sz="half" idx="10"/>
          </p:nvPr>
        </p:nvSpPr>
        <p:spPr/>
        <p:txBody>
          <a:bodyPr/>
          <a:lstStyle/>
          <a:p>
            <a:fld id="{F0B2FAB7-CE84-4B5E-B464-2CDF246FA0A5}" type="datetimeFigureOut">
              <a:rPr lang="en-US" smtClean="0"/>
              <a:t>2/18/2024</a:t>
            </a:fld>
            <a:endParaRPr lang="en-US"/>
          </a:p>
        </p:txBody>
      </p:sp>
      <p:sp>
        <p:nvSpPr>
          <p:cNvPr id="5" name="Footer Placeholder 4">
            <a:extLst>
              <a:ext uri="{FF2B5EF4-FFF2-40B4-BE49-F238E27FC236}">
                <a16:creationId xmlns:a16="http://schemas.microsoft.com/office/drawing/2014/main" id="{B0E8B8C3-545B-63A9-782B-96AE7F110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38EE3-DF62-FB44-C5BB-8EF7FDAE4A22}"/>
              </a:ext>
            </a:extLst>
          </p:cNvPr>
          <p:cNvSpPr>
            <a:spLocks noGrp="1"/>
          </p:cNvSpPr>
          <p:nvPr>
            <p:ph type="sldNum" sz="quarter" idx="12"/>
          </p:nvPr>
        </p:nvSpPr>
        <p:spPr/>
        <p:txBody>
          <a:bodyPr/>
          <a:lstStyle/>
          <a:p>
            <a:fld id="{1BDFA3C1-DCD5-48D5-9BC9-8EEA238FFB59}" type="slidenum">
              <a:rPr lang="en-US" smtClean="0"/>
              <a:t>‹#›</a:t>
            </a:fld>
            <a:endParaRPr lang="en-US"/>
          </a:p>
        </p:txBody>
      </p:sp>
    </p:spTree>
    <p:extLst>
      <p:ext uri="{BB962C8B-B14F-4D97-AF65-F5344CB8AC3E}">
        <p14:creationId xmlns:p14="http://schemas.microsoft.com/office/powerpoint/2010/main" val="412475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5D82DE-768F-C305-C680-1D6CC0F1AC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84707B-1358-D12F-A538-496C3A57A7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7673A-1EBA-95F8-8AA0-D3FE7A95CE77}"/>
              </a:ext>
            </a:extLst>
          </p:cNvPr>
          <p:cNvSpPr>
            <a:spLocks noGrp="1"/>
          </p:cNvSpPr>
          <p:nvPr>
            <p:ph type="dt" sz="half" idx="10"/>
          </p:nvPr>
        </p:nvSpPr>
        <p:spPr/>
        <p:txBody>
          <a:bodyPr/>
          <a:lstStyle/>
          <a:p>
            <a:fld id="{F0B2FAB7-CE84-4B5E-B464-2CDF246FA0A5}" type="datetimeFigureOut">
              <a:rPr lang="en-US" smtClean="0"/>
              <a:t>2/18/2024</a:t>
            </a:fld>
            <a:endParaRPr lang="en-US"/>
          </a:p>
        </p:txBody>
      </p:sp>
      <p:sp>
        <p:nvSpPr>
          <p:cNvPr id="5" name="Footer Placeholder 4">
            <a:extLst>
              <a:ext uri="{FF2B5EF4-FFF2-40B4-BE49-F238E27FC236}">
                <a16:creationId xmlns:a16="http://schemas.microsoft.com/office/drawing/2014/main" id="{D94F41E6-4E69-5F32-897C-AD5A7D5CE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28C2B-F8F6-9A6F-C399-98D7823853C3}"/>
              </a:ext>
            </a:extLst>
          </p:cNvPr>
          <p:cNvSpPr>
            <a:spLocks noGrp="1"/>
          </p:cNvSpPr>
          <p:nvPr>
            <p:ph type="sldNum" sz="quarter" idx="12"/>
          </p:nvPr>
        </p:nvSpPr>
        <p:spPr/>
        <p:txBody>
          <a:bodyPr/>
          <a:lstStyle/>
          <a:p>
            <a:fld id="{1BDFA3C1-DCD5-48D5-9BC9-8EEA238FFB59}" type="slidenum">
              <a:rPr lang="en-US" smtClean="0"/>
              <a:t>‹#›</a:t>
            </a:fld>
            <a:endParaRPr lang="en-US"/>
          </a:p>
        </p:txBody>
      </p:sp>
    </p:spTree>
    <p:extLst>
      <p:ext uri="{BB962C8B-B14F-4D97-AF65-F5344CB8AC3E}">
        <p14:creationId xmlns:p14="http://schemas.microsoft.com/office/powerpoint/2010/main" val="3975447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7978-A2D2-43A6-F8E5-E74C3EC851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8A2872-3FCF-CC0D-9A88-D68045AF8F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E23CB-C0FE-D5A8-47DB-4A9E962F6146}"/>
              </a:ext>
            </a:extLst>
          </p:cNvPr>
          <p:cNvSpPr>
            <a:spLocks noGrp="1"/>
          </p:cNvSpPr>
          <p:nvPr>
            <p:ph type="dt" sz="half" idx="10"/>
          </p:nvPr>
        </p:nvSpPr>
        <p:spPr/>
        <p:txBody>
          <a:bodyPr/>
          <a:lstStyle/>
          <a:p>
            <a:fld id="{F0B2FAB7-CE84-4B5E-B464-2CDF246FA0A5}" type="datetimeFigureOut">
              <a:rPr lang="en-US" smtClean="0"/>
              <a:t>2/18/2024</a:t>
            </a:fld>
            <a:endParaRPr lang="en-US"/>
          </a:p>
        </p:txBody>
      </p:sp>
      <p:sp>
        <p:nvSpPr>
          <p:cNvPr id="5" name="Footer Placeholder 4">
            <a:extLst>
              <a:ext uri="{FF2B5EF4-FFF2-40B4-BE49-F238E27FC236}">
                <a16:creationId xmlns:a16="http://schemas.microsoft.com/office/drawing/2014/main" id="{99702713-1841-5168-1B51-5CDE68B58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4E8F44-328A-F045-0F51-E063FB8C3DDE}"/>
              </a:ext>
            </a:extLst>
          </p:cNvPr>
          <p:cNvSpPr>
            <a:spLocks noGrp="1"/>
          </p:cNvSpPr>
          <p:nvPr>
            <p:ph type="sldNum" sz="quarter" idx="12"/>
          </p:nvPr>
        </p:nvSpPr>
        <p:spPr/>
        <p:txBody>
          <a:bodyPr/>
          <a:lstStyle/>
          <a:p>
            <a:fld id="{1BDFA3C1-DCD5-48D5-9BC9-8EEA238FFB59}" type="slidenum">
              <a:rPr lang="en-US" smtClean="0"/>
              <a:t>‹#›</a:t>
            </a:fld>
            <a:endParaRPr lang="en-US"/>
          </a:p>
        </p:txBody>
      </p:sp>
    </p:spTree>
    <p:extLst>
      <p:ext uri="{BB962C8B-B14F-4D97-AF65-F5344CB8AC3E}">
        <p14:creationId xmlns:p14="http://schemas.microsoft.com/office/powerpoint/2010/main" val="150944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776F-9B25-202D-BC21-150CA30BA3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20B054-27A1-CF93-E130-F5500A20B6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F621D-7FD7-F81D-AC6F-F03369DDF17B}"/>
              </a:ext>
            </a:extLst>
          </p:cNvPr>
          <p:cNvSpPr>
            <a:spLocks noGrp="1"/>
          </p:cNvSpPr>
          <p:nvPr>
            <p:ph type="dt" sz="half" idx="10"/>
          </p:nvPr>
        </p:nvSpPr>
        <p:spPr/>
        <p:txBody>
          <a:bodyPr/>
          <a:lstStyle/>
          <a:p>
            <a:fld id="{F0B2FAB7-CE84-4B5E-B464-2CDF246FA0A5}" type="datetimeFigureOut">
              <a:rPr lang="en-US" smtClean="0"/>
              <a:t>2/18/2024</a:t>
            </a:fld>
            <a:endParaRPr lang="en-US"/>
          </a:p>
        </p:txBody>
      </p:sp>
      <p:sp>
        <p:nvSpPr>
          <p:cNvPr id="5" name="Footer Placeholder 4">
            <a:extLst>
              <a:ext uri="{FF2B5EF4-FFF2-40B4-BE49-F238E27FC236}">
                <a16:creationId xmlns:a16="http://schemas.microsoft.com/office/drawing/2014/main" id="{B708E190-5864-5C70-8123-00505DA9E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542E8-9FB5-AD99-5C2B-EF80BC76E0EC}"/>
              </a:ext>
            </a:extLst>
          </p:cNvPr>
          <p:cNvSpPr>
            <a:spLocks noGrp="1"/>
          </p:cNvSpPr>
          <p:nvPr>
            <p:ph type="sldNum" sz="quarter" idx="12"/>
          </p:nvPr>
        </p:nvSpPr>
        <p:spPr/>
        <p:txBody>
          <a:bodyPr/>
          <a:lstStyle/>
          <a:p>
            <a:fld id="{1BDFA3C1-DCD5-48D5-9BC9-8EEA238FFB59}" type="slidenum">
              <a:rPr lang="en-US" smtClean="0"/>
              <a:t>‹#›</a:t>
            </a:fld>
            <a:endParaRPr lang="en-US"/>
          </a:p>
        </p:txBody>
      </p:sp>
    </p:spTree>
    <p:extLst>
      <p:ext uri="{BB962C8B-B14F-4D97-AF65-F5344CB8AC3E}">
        <p14:creationId xmlns:p14="http://schemas.microsoft.com/office/powerpoint/2010/main" val="739214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5615-C7BC-F142-E14D-3FEA8B5F9B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6D30E-07D6-29AB-6BCA-7EC443C376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652F85-7E52-7761-C5EF-3A859AB78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90515C-FC87-66EA-95CE-B836F1C7B5A2}"/>
              </a:ext>
            </a:extLst>
          </p:cNvPr>
          <p:cNvSpPr>
            <a:spLocks noGrp="1"/>
          </p:cNvSpPr>
          <p:nvPr>
            <p:ph type="dt" sz="half" idx="10"/>
          </p:nvPr>
        </p:nvSpPr>
        <p:spPr/>
        <p:txBody>
          <a:bodyPr/>
          <a:lstStyle/>
          <a:p>
            <a:fld id="{F0B2FAB7-CE84-4B5E-B464-2CDF246FA0A5}" type="datetimeFigureOut">
              <a:rPr lang="en-US" smtClean="0"/>
              <a:t>2/18/2024</a:t>
            </a:fld>
            <a:endParaRPr lang="en-US"/>
          </a:p>
        </p:txBody>
      </p:sp>
      <p:sp>
        <p:nvSpPr>
          <p:cNvPr id="6" name="Footer Placeholder 5">
            <a:extLst>
              <a:ext uri="{FF2B5EF4-FFF2-40B4-BE49-F238E27FC236}">
                <a16:creationId xmlns:a16="http://schemas.microsoft.com/office/drawing/2014/main" id="{B0F5ADBF-6590-0C4E-D790-3792F832F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77260-2A8C-5C7D-1A83-52DFE568CC59}"/>
              </a:ext>
            </a:extLst>
          </p:cNvPr>
          <p:cNvSpPr>
            <a:spLocks noGrp="1"/>
          </p:cNvSpPr>
          <p:nvPr>
            <p:ph type="sldNum" sz="quarter" idx="12"/>
          </p:nvPr>
        </p:nvSpPr>
        <p:spPr/>
        <p:txBody>
          <a:bodyPr/>
          <a:lstStyle/>
          <a:p>
            <a:fld id="{1BDFA3C1-DCD5-48D5-9BC9-8EEA238FFB59}" type="slidenum">
              <a:rPr lang="en-US" smtClean="0"/>
              <a:t>‹#›</a:t>
            </a:fld>
            <a:endParaRPr lang="en-US"/>
          </a:p>
        </p:txBody>
      </p:sp>
    </p:spTree>
    <p:extLst>
      <p:ext uri="{BB962C8B-B14F-4D97-AF65-F5344CB8AC3E}">
        <p14:creationId xmlns:p14="http://schemas.microsoft.com/office/powerpoint/2010/main" val="3738357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8F6E-F88D-8F96-B17D-6D06237F7C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BA938A-98A7-0DF2-7FAA-6C1B0855B9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330BA-B151-2E49-8668-5770604AB7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DE0348-795B-48F1-08FA-1AECFA9208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961277-C385-09AD-7944-9958DF3F00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1B5CF5-648E-9EFF-89D1-6A34A9EF8518}"/>
              </a:ext>
            </a:extLst>
          </p:cNvPr>
          <p:cNvSpPr>
            <a:spLocks noGrp="1"/>
          </p:cNvSpPr>
          <p:nvPr>
            <p:ph type="dt" sz="half" idx="10"/>
          </p:nvPr>
        </p:nvSpPr>
        <p:spPr/>
        <p:txBody>
          <a:bodyPr/>
          <a:lstStyle/>
          <a:p>
            <a:fld id="{F0B2FAB7-CE84-4B5E-B464-2CDF246FA0A5}" type="datetimeFigureOut">
              <a:rPr lang="en-US" smtClean="0"/>
              <a:t>2/18/2024</a:t>
            </a:fld>
            <a:endParaRPr lang="en-US"/>
          </a:p>
        </p:txBody>
      </p:sp>
      <p:sp>
        <p:nvSpPr>
          <p:cNvPr id="8" name="Footer Placeholder 7">
            <a:extLst>
              <a:ext uri="{FF2B5EF4-FFF2-40B4-BE49-F238E27FC236}">
                <a16:creationId xmlns:a16="http://schemas.microsoft.com/office/drawing/2014/main" id="{97754C39-2833-F4C6-6457-3CF1FF4F61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682D03-BC17-20D8-0C43-650D7B8E46FA}"/>
              </a:ext>
            </a:extLst>
          </p:cNvPr>
          <p:cNvSpPr>
            <a:spLocks noGrp="1"/>
          </p:cNvSpPr>
          <p:nvPr>
            <p:ph type="sldNum" sz="quarter" idx="12"/>
          </p:nvPr>
        </p:nvSpPr>
        <p:spPr/>
        <p:txBody>
          <a:bodyPr/>
          <a:lstStyle/>
          <a:p>
            <a:fld id="{1BDFA3C1-DCD5-48D5-9BC9-8EEA238FFB59}" type="slidenum">
              <a:rPr lang="en-US" smtClean="0"/>
              <a:t>‹#›</a:t>
            </a:fld>
            <a:endParaRPr lang="en-US"/>
          </a:p>
        </p:txBody>
      </p:sp>
    </p:spTree>
    <p:extLst>
      <p:ext uri="{BB962C8B-B14F-4D97-AF65-F5344CB8AC3E}">
        <p14:creationId xmlns:p14="http://schemas.microsoft.com/office/powerpoint/2010/main" val="160612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9D8E-1AAA-E1C7-79F1-6914B40F8E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6C3C3D-864D-7BEC-1748-A564E07C80FC}"/>
              </a:ext>
            </a:extLst>
          </p:cNvPr>
          <p:cNvSpPr>
            <a:spLocks noGrp="1"/>
          </p:cNvSpPr>
          <p:nvPr>
            <p:ph type="dt" sz="half" idx="10"/>
          </p:nvPr>
        </p:nvSpPr>
        <p:spPr/>
        <p:txBody>
          <a:bodyPr/>
          <a:lstStyle/>
          <a:p>
            <a:fld id="{F0B2FAB7-CE84-4B5E-B464-2CDF246FA0A5}" type="datetimeFigureOut">
              <a:rPr lang="en-US" smtClean="0"/>
              <a:t>2/18/2024</a:t>
            </a:fld>
            <a:endParaRPr lang="en-US"/>
          </a:p>
        </p:txBody>
      </p:sp>
      <p:sp>
        <p:nvSpPr>
          <p:cNvPr id="4" name="Footer Placeholder 3">
            <a:extLst>
              <a:ext uri="{FF2B5EF4-FFF2-40B4-BE49-F238E27FC236}">
                <a16:creationId xmlns:a16="http://schemas.microsoft.com/office/drawing/2014/main" id="{4ED963E0-8E16-3D55-87D3-505F335911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15C11B-EA5B-C474-492B-C0A16188FD62}"/>
              </a:ext>
            </a:extLst>
          </p:cNvPr>
          <p:cNvSpPr>
            <a:spLocks noGrp="1"/>
          </p:cNvSpPr>
          <p:nvPr>
            <p:ph type="sldNum" sz="quarter" idx="12"/>
          </p:nvPr>
        </p:nvSpPr>
        <p:spPr/>
        <p:txBody>
          <a:bodyPr/>
          <a:lstStyle/>
          <a:p>
            <a:fld id="{1BDFA3C1-DCD5-48D5-9BC9-8EEA238FFB59}" type="slidenum">
              <a:rPr lang="en-US" smtClean="0"/>
              <a:t>‹#›</a:t>
            </a:fld>
            <a:endParaRPr lang="en-US"/>
          </a:p>
        </p:txBody>
      </p:sp>
    </p:spTree>
    <p:extLst>
      <p:ext uri="{BB962C8B-B14F-4D97-AF65-F5344CB8AC3E}">
        <p14:creationId xmlns:p14="http://schemas.microsoft.com/office/powerpoint/2010/main" val="207403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BBF446-7907-CB06-AA5F-EC518C4F736B}"/>
              </a:ext>
            </a:extLst>
          </p:cNvPr>
          <p:cNvSpPr>
            <a:spLocks noGrp="1"/>
          </p:cNvSpPr>
          <p:nvPr>
            <p:ph type="dt" sz="half" idx="10"/>
          </p:nvPr>
        </p:nvSpPr>
        <p:spPr/>
        <p:txBody>
          <a:bodyPr/>
          <a:lstStyle/>
          <a:p>
            <a:fld id="{F0B2FAB7-CE84-4B5E-B464-2CDF246FA0A5}" type="datetimeFigureOut">
              <a:rPr lang="en-US" smtClean="0"/>
              <a:t>2/18/2024</a:t>
            </a:fld>
            <a:endParaRPr lang="en-US"/>
          </a:p>
        </p:txBody>
      </p:sp>
      <p:sp>
        <p:nvSpPr>
          <p:cNvPr id="3" name="Footer Placeholder 2">
            <a:extLst>
              <a:ext uri="{FF2B5EF4-FFF2-40B4-BE49-F238E27FC236}">
                <a16:creationId xmlns:a16="http://schemas.microsoft.com/office/drawing/2014/main" id="{0C4B3868-7B3D-4742-044B-10ED0157AE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70B40D-890E-2D77-9405-2F37DB25A720}"/>
              </a:ext>
            </a:extLst>
          </p:cNvPr>
          <p:cNvSpPr>
            <a:spLocks noGrp="1"/>
          </p:cNvSpPr>
          <p:nvPr>
            <p:ph type="sldNum" sz="quarter" idx="12"/>
          </p:nvPr>
        </p:nvSpPr>
        <p:spPr/>
        <p:txBody>
          <a:bodyPr/>
          <a:lstStyle/>
          <a:p>
            <a:fld id="{1BDFA3C1-DCD5-48D5-9BC9-8EEA238FFB59}" type="slidenum">
              <a:rPr lang="en-US" smtClean="0"/>
              <a:t>‹#›</a:t>
            </a:fld>
            <a:endParaRPr lang="en-US"/>
          </a:p>
        </p:txBody>
      </p:sp>
    </p:spTree>
    <p:extLst>
      <p:ext uri="{BB962C8B-B14F-4D97-AF65-F5344CB8AC3E}">
        <p14:creationId xmlns:p14="http://schemas.microsoft.com/office/powerpoint/2010/main" val="841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F45C-AD1D-B162-9E70-EC67120CCF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2E77EB-896B-93CB-8480-4A68A9ACD6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E28689-070A-A0E8-68B7-AD3910DBD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53D3D-8761-DCF4-3ABC-C272C32B1398}"/>
              </a:ext>
            </a:extLst>
          </p:cNvPr>
          <p:cNvSpPr>
            <a:spLocks noGrp="1"/>
          </p:cNvSpPr>
          <p:nvPr>
            <p:ph type="dt" sz="half" idx="10"/>
          </p:nvPr>
        </p:nvSpPr>
        <p:spPr/>
        <p:txBody>
          <a:bodyPr/>
          <a:lstStyle/>
          <a:p>
            <a:fld id="{F0B2FAB7-CE84-4B5E-B464-2CDF246FA0A5}" type="datetimeFigureOut">
              <a:rPr lang="en-US" smtClean="0"/>
              <a:t>2/18/2024</a:t>
            </a:fld>
            <a:endParaRPr lang="en-US"/>
          </a:p>
        </p:txBody>
      </p:sp>
      <p:sp>
        <p:nvSpPr>
          <p:cNvPr id="6" name="Footer Placeholder 5">
            <a:extLst>
              <a:ext uri="{FF2B5EF4-FFF2-40B4-BE49-F238E27FC236}">
                <a16:creationId xmlns:a16="http://schemas.microsoft.com/office/drawing/2014/main" id="{1B39D1F7-D0BA-19B8-46D2-4B99E79CEF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F6E539-CB29-402A-0396-20613719B164}"/>
              </a:ext>
            </a:extLst>
          </p:cNvPr>
          <p:cNvSpPr>
            <a:spLocks noGrp="1"/>
          </p:cNvSpPr>
          <p:nvPr>
            <p:ph type="sldNum" sz="quarter" idx="12"/>
          </p:nvPr>
        </p:nvSpPr>
        <p:spPr/>
        <p:txBody>
          <a:bodyPr/>
          <a:lstStyle/>
          <a:p>
            <a:fld id="{1BDFA3C1-DCD5-48D5-9BC9-8EEA238FFB59}" type="slidenum">
              <a:rPr lang="en-US" smtClean="0"/>
              <a:t>‹#›</a:t>
            </a:fld>
            <a:endParaRPr lang="en-US"/>
          </a:p>
        </p:txBody>
      </p:sp>
    </p:spTree>
    <p:extLst>
      <p:ext uri="{BB962C8B-B14F-4D97-AF65-F5344CB8AC3E}">
        <p14:creationId xmlns:p14="http://schemas.microsoft.com/office/powerpoint/2010/main" val="53883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DB4E-F28B-8FE3-4ADC-9DFBE514B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EB889-26F9-5C68-1C2E-9B7F15866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445E1E-0F03-D779-2C84-EC8F91BE9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2C4AC-68ED-450F-D237-2E8A97F114F7}"/>
              </a:ext>
            </a:extLst>
          </p:cNvPr>
          <p:cNvSpPr>
            <a:spLocks noGrp="1"/>
          </p:cNvSpPr>
          <p:nvPr>
            <p:ph type="dt" sz="half" idx="10"/>
          </p:nvPr>
        </p:nvSpPr>
        <p:spPr/>
        <p:txBody>
          <a:bodyPr/>
          <a:lstStyle/>
          <a:p>
            <a:fld id="{F0B2FAB7-CE84-4B5E-B464-2CDF246FA0A5}" type="datetimeFigureOut">
              <a:rPr lang="en-US" smtClean="0"/>
              <a:t>2/18/2024</a:t>
            </a:fld>
            <a:endParaRPr lang="en-US"/>
          </a:p>
        </p:txBody>
      </p:sp>
      <p:sp>
        <p:nvSpPr>
          <p:cNvPr id="6" name="Footer Placeholder 5">
            <a:extLst>
              <a:ext uri="{FF2B5EF4-FFF2-40B4-BE49-F238E27FC236}">
                <a16:creationId xmlns:a16="http://schemas.microsoft.com/office/drawing/2014/main" id="{D768A4CE-365A-5CD5-45C3-3C33C12E2A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F8A479-C6CF-7A9B-1596-DE33BBFB0C64}"/>
              </a:ext>
            </a:extLst>
          </p:cNvPr>
          <p:cNvSpPr>
            <a:spLocks noGrp="1"/>
          </p:cNvSpPr>
          <p:nvPr>
            <p:ph type="sldNum" sz="quarter" idx="12"/>
          </p:nvPr>
        </p:nvSpPr>
        <p:spPr/>
        <p:txBody>
          <a:bodyPr/>
          <a:lstStyle/>
          <a:p>
            <a:fld id="{1BDFA3C1-DCD5-48D5-9BC9-8EEA238FFB59}" type="slidenum">
              <a:rPr lang="en-US" smtClean="0"/>
              <a:t>‹#›</a:t>
            </a:fld>
            <a:endParaRPr lang="en-US"/>
          </a:p>
        </p:txBody>
      </p:sp>
    </p:spTree>
    <p:extLst>
      <p:ext uri="{BB962C8B-B14F-4D97-AF65-F5344CB8AC3E}">
        <p14:creationId xmlns:p14="http://schemas.microsoft.com/office/powerpoint/2010/main" val="3339147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498F5F-E49B-C5E1-2C99-E6882011B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8F68CF-83DE-FB50-5530-84591C19F7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46A3D-061A-881B-1A96-205B8D9896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2FAB7-CE84-4B5E-B464-2CDF246FA0A5}" type="datetimeFigureOut">
              <a:rPr lang="en-US" smtClean="0"/>
              <a:t>2/18/2024</a:t>
            </a:fld>
            <a:endParaRPr lang="en-US"/>
          </a:p>
        </p:txBody>
      </p:sp>
      <p:sp>
        <p:nvSpPr>
          <p:cNvPr id="5" name="Footer Placeholder 4">
            <a:extLst>
              <a:ext uri="{FF2B5EF4-FFF2-40B4-BE49-F238E27FC236}">
                <a16:creationId xmlns:a16="http://schemas.microsoft.com/office/drawing/2014/main" id="{B5910C17-BEC4-2F87-8CD0-D7D0D5970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3F016F-0851-B181-E0CF-35DF447C4C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FA3C1-DCD5-48D5-9BC9-8EEA238FFB59}" type="slidenum">
              <a:rPr lang="en-US" smtClean="0"/>
              <a:t>‹#›</a:t>
            </a:fld>
            <a:endParaRPr lang="en-US"/>
          </a:p>
        </p:txBody>
      </p:sp>
    </p:spTree>
    <p:extLst>
      <p:ext uri="{BB962C8B-B14F-4D97-AF65-F5344CB8AC3E}">
        <p14:creationId xmlns:p14="http://schemas.microsoft.com/office/powerpoint/2010/main" val="217414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20396-5801-B1CB-65D4-A16E7CF07EB9}"/>
              </a:ext>
            </a:extLst>
          </p:cNvPr>
          <p:cNvSpPr>
            <a:spLocks noGrp="1"/>
          </p:cNvSpPr>
          <p:nvPr>
            <p:ph type="title"/>
          </p:nvPr>
        </p:nvSpPr>
        <p:spPr/>
        <p:txBody>
          <a:bodyPr/>
          <a:lstStyle/>
          <a:p>
            <a:r>
              <a:rPr lang="en-US" dirty="0"/>
              <a:t>Summary of MEMEX paper</a:t>
            </a:r>
          </a:p>
        </p:txBody>
      </p:sp>
      <p:sp>
        <p:nvSpPr>
          <p:cNvPr id="3" name="Content Placeholder 2">
            <a:extLst>
              <a:ext uri="{FF2B5EF4-FFF2-40B4-BE49-F238E27FC236}">
                <a16:creationId xmlns:a16="http://schemas.microsoft.com/office/drawing/2014/main" id="{5A2F282D-A8C4-D94C-2E63-4FC72F2511C4}"/>
              </a:ext>
            </a:extLst>
          </p:cNvPr>
          <p:cNvSpPr>
            <a:spLocks noGrp="1"/>
          </p:cNvSpPr>
          <p:nvPr>
            <p:ph idx="1"/>
          </p:nvPr>
        </p:nvSpPr>
        <p:spPr>
          <a:xfrm>
            <a:off x="838200" y="1497152"/>
            <a:ext cx="10515600" cy="4351338"/>
          </a:xfrm>
        </p:spPr>
        <p:txBody>
          <a:bodyPr>
            <a:normAutofit fontScale="92500" lnSpcReduction="10000"/>
          </a:bodyPr>
          <a:lstStyle/>
          <a:p>
            <a:r>
              <a:rPr lang="en-US" sz="2400" dirty="0"/>
              <a:t>MEMEX is the problem that the researchers are trying to combat. Meme-evidence Detection is the problem where the model is given a meme image and a document that contains the context of the meme. The model should correctly highlight the paragraph/lines which match with the context of the meme. </a:t>
            </a:r>
          </a:p>
          <a:p>
            <a:r>
              <a:rPr lang="en-US" sz="2400" dirty="0"/>
              <a:t>MCC (</a:t>
            </a:r>
            <a:r>
              <a:rPr lang="en-US" sz="2400" i="1" dirty="0"/>
              <a:t>Meme Context Corpus</a:t>
            </a:r>
            <a:r>
              <a:rPr lang="en-US" sz="2400" dirty="0"/>
              <a:t>) is the dataset that the researchers have come up with. It contains 3403 memes and the train,validation,test split is 80:10:10. It includes History (38.59%), Entertainment(15.44%), Joe Biden (12.17%), Barack Obama (9.29%), Coronavirus (7.80%), Donald Trump (6.61%), Hillary Clinton (6.33%), US Elections (1.78%), Elon Musk (1.05%) and Brexit (0.95%). Most of the memes were sourced from subreddits like ‘r/CoronavirusMemes’, ‘r/PoliticalHumor’, ‘r/PresidentialRace’ subreddits.</a:t>
            </a:r>
          </a:p>
          <a:p>
            <a:r>
              <a:rPr lang="en-US" sz="2400" dirty="0"/>
              <a:t>To combat the problem, the researchers have proposed MIME (</a:t>
            </a:r>
            <a:r>
              <a:rPr lang="en-US" sz="2400" dirty="0" err="1"/>
              <a:t>MultImodal</a:t>
            </a:r>
            <a:r>
              <a:rPr lang="en-US" sz="2400" dirty="0"/>
              <a:t> Meme Explainer) , a multimodal neural framework that uses common sense enriched meme representation and a layered approach to capture the cross-modal semantic dependencies between the meme and the context</a:t>
            </a:r>
          </a:p>
        </p:txBody>
      </p:sp>
    </p:spTree>
    <p:extLst>
      <p:ext uri="{BB962C8B-B14F-4D97-AF65-F5344CB8AC3E}">
        <p14:creationId xmlns:p14="http://schemas.microsoft.com/office/powerpoint/2010/main" val="210626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C046-EEAF-D925-4584-F36580FB514F}"/>
              </a:ext>
            </a:extLst>
          </p:cNvPr>
          <p:cNvSpPr>
            <a:spLocks noGrp="1"/>
          </p:cNvSpPr>
          <p:nvPr>
            <p:ph type="title"/>
          </p:nvPr>
        </p:nvSpPr>
        <p:spPr/>
        <p:txBody>
          <a:bodyPr/>
          <a:lstStyle/>
          <a:p>
            <a:r>
              <a:rPr lang="en-US" dirty="0"/>
              <a:t>MIME</a:t>
            </a:r>
          </a:p>
        </p:txBody>
      </p:sp>
      <p:sp>
        <p:nvSpPr>
          <p:cNvPr id="3" name="Content Placeholder 2">
            <a:extLst>
              <a:ext uri="{FF2B5EF4-FFF2-40B4-BE49-F238E27FC236}">
                <a16:creationId xmlns:a16="http://schemas.microsoft.com/office/drawing/2014/main" id="{6CE30D96-5A1D-984F-F6A9-8A1569A9FB07}"/>
              </a:ext>
            </a:extLst>
          </p:cNvPr>
          <p:cNvSpPr>
            <a:spLocks noGrp="1"/>
          </p:cNvSpPr>
          <p:nvPr>
            <p:ph idx="1"/>
          </p:nvPr>
        </p:nvSpPr>
        <p:spPr/>
        <p:txBody>
          <a:bodyPr>
            <a:normAutofit/>
          </a:bodyPr>
          <a:lstStyle/>
          <a:p>
            <a:r>
              <a:rPr lang="en-US" sz="2400" dirty="0"/>
              <a:t>MIME takes 2 inputs. A document and an image. The document is directly processed through BERT, a deep learning model, which helps to understand the context of each line in the document.</a:t>
            </a:r>
          </a:p>
          <a:p>
            <a:r>
              <a:rPr lang="en-US" sz="2400" dirty="0"/>
              <a:t>The image is processed through a multimodal bitransformer model (MMBT) which uses BERT and Resnet (An image processing model that outputs the objects in the image) and then sent to the Knowledge enriched meme encoder (KME). KME takes the text and the caption of the meme from the MMBT and using ConceptNet (A source of external commonsense knowledge) outputs the knowledge enriched multimodal meme representation.</a:t>
            </a:r>
          </a:p>
          <a:p>
            <a:r>
              <a:rPr lang="en-US" sz="2400" dirty="0"/>
              <a:t>The data from KME and BERT is then inputted into Meme aware transformer whose outputs are then inputted into a Meme aware LSTM which also inputs from KME to generate the desired output.</a:t>
            </a:r>
          </a:p>
        </p:txBody>
      </p:sp>
    </p:spTree>
    <p:extLst>
      <p:ext uri="{BB962C8B-B14F-4D97-AF65-F5344CB8AC3E}">
        <p14:creationId xmlns:p14="http://schemas.microsoft.com/office/powerpoint/2010/main" val="146909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4841-6BB8-CD1C-6651-75C52984ABDD}"/>
              </a:ext>
            </a:extLst>
          </p:cNvPr>
          <p:cNvSpPr>
            <a:spLocks noGrp="1"/>
          </p:cNvSpPr>
          <p:nvPr>
            <p:ph type="title"/>
          </p:nvPr>
        </p:nvSpPr>
        <p:spPr>
          <a:xfrm>
            <a:off x="838200" y="365125"/>
            <a:ext cx="4435136" cy="1325563"/>
          </a:xfrm>
        </p:spPr>
        <p:txBody>
          <a:bodyPr/>
          <a:lstStyle/>
          <a:p>
            <a:r>
              <a:rPr lang="en-US" dirty="0"/>
              <a:t>Results</a:t>
            </a:r>
          </a:p>
        </p:txBody>
      </p:sp>
      <p:sp>
        <p:nvSpPr>
          <p:cNvPr id="3" name="Content Placeholder 2">
            <a:extLst>
              <a:ext uri="{FF2B5EF4-FFF2-40B4-BE49-F238E27FC236}">
                <a16:creationId xmlns:a16="http://schemas.microsoft.com/office/drawing/2014/main" id="{27CD730A-D9CC-D2DE-7CCC-0F23BC0217F7}"/>
              </a:ext>
            </a:extLst>
          </p:cNvPr>
          <p:cNvSpPr>
            <a:spLocks noGrp="1"/>
          </p:cNvSpPr>
          <p:nvPr>
            <p:ph idx="1"/>
          </p:nvPr>
        </p:nvSpPr>
        <p:spPr>
          <a:xfrm>
            <a:off x="838200" y="1690689"/>
            <a:ext cx="6121893" cy="4486274"/>
          </a:xfrm>
        </p:spPr>
        <p:txBody>
          <a:bodyPr/>
          <a:lstStyle/>
          <a:p>
            <a:r>
              <a:rPr lang="en-US" dirty="0"/>
              <a:t>MIME performed the best out of all the models for MEMEX.</a:t>
            </a:r>
          </a:p>
          <a:p>
            <a:r>
              <a:rPr lang="en-US" dirty="0"/>
              <a:t>Out of all multimodal models other than MIME, MMBT fares the most optimally.</a:t>
            </a:r>
          </a:p>
          <a:p>
            <a:r>
              <a:rPr lang="en-US" dirty="0"/>
              <a:t>KME and MAT together are the most important components of the MIME while MA-L increases the accuracy of MIME marginally.</a:t>
            </a:r>
          </a:p>
          <a:p>
            <a:endParaRPr lang="en-US" dirty="0"/>
          </a:p>
          <a:p>
            <a:endParaRPr lang="en-US" dirty="0"/>
          </a:p>
        </p:txBody>
      </p:sp>
      <p:pic>
        <p:nvPicPr>
          <p:cNvPr id="5" name="Picture 4">
            <a:extLst>
              <a:ext uri="{FF2B5EF4-FFF2-40B4-BE49-F238E27FC236}">
                <a16:creationId xmlns:a16="http://schemas.microsoft.com/office/drawing/2014/main" id="{3D0D153F-BFEF-2A47-F5C4-6C7CD6A35F64}"/>
              </a:ext>
            </a:extLst>
          </p:cNvPr>
          <p:cNvPicPr>
            <a:picLocks noChangeAspect="1"/>
          </p:cNvPicPr>
          <p:nvPr/>
        </p:nvPicPr>
        <p:blipFill>
          <a:blip r:embed="rId2"/>
          <a:stretch>
            <a:fillRect/>
          </a:stretch>
        </p:blipFill>
        <p:spPr>
          <a:xfrm>
            <a:off x="7066624" y="254194"/>
            <a:ext cx="4697025" cy="2267322"/>
          </a:xfrm>
          <a:prstGeom prst="rect">
            <a:avLst/>
          </a:prstGeom>
        </p:spPr>
      </p:pic>
      <p:pic>
        <p:nvPicPr>
          <p:cNvPr id="7" name="Picture 6">
            <a:extLst>
              <a:ext uri="{FF2B5EF4-FFF2-40B4-BE49-F238E27FC236}">
                <a16:creationId xmlns:a16="http://schemas.microsoft.com/office/drawing/2014/main" id="{6644CB51-C48A-818F-3DC7-A66C05C69125}"/>
              </a:ext>
            </a:extLst>
          </p:cNvPr>
          <p:cNvPicPr>
            <a:picLocks noChangeAspect="1"/>
          </p:cNvPicPr>
          <p:nvPr/>
        </p:nvPicPr>
        <p:blipFill>
          <a:blip r:embed="rId3"/>
          <a:stretch>
            <a:fillRect/>
          </a:stretch>
        </p:blipFill>
        <p:spPr>
          <a:xfrm>
            <a:off x="7066624" y="2955458"/>
            <a:ext cx="4697025" cy="2385267"/>
          </a:xfrm>
          <a:prstGeom prst="rect">
            <a:avLst/>
          </a:prstGeom>
        </p:spPr>
      </p:pic>
    </p:spTree>
    <p:extLst>
      <p:ext uri="{BB962C8B-B14F-4D97-AF65-F5344CB8AC3E}">
        <p14:creationId xmlns:p14="http://schemas.microsoft.com/office/powerpoint/2010/main" val="2336955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D064-BF08-045C-877C-5F3DAA20DF87}"/>
              </a:ext>
            </a:extLst>
          </p:cNvPr>
          <p:cNvSpPr>
            <a:spLocks noGrp="1"/>
          </p:cNvSpPr>
          <p:nvPr>
            <p:ph type="title"/>
          </p:nvPr>
        </p:nvSpPr>
        <p:spPr/>
        <p:txBody>
          <a:bodyPr/>
          <a:lstStyle/>
          <a:p>
            <a:r>
              <a:rPr lang="en-US" dirty="0"/>
              <a:t>Strengths of the paper</a:t>
            </a:r>
          </a:p>
        </p:txBody>
      </p:sp>
      <p:sp>
        <p:nvSpPr>
          <p:cNvPr id="3" name="Content Placeholder 2">
            <a:extLst>
              <a:ext uri="{FF2B5EF4-FFF2-40B4-BE49-F238E27FC236}">
                <a16:creationId xmlns:a16="http://schemas.microsoft.com/office/drawing/2014/main" id="{B24D8245-2801-8A5F-B434-09F41E344DFB}"/>
              </a:ext>
            </a:extLst>
          </p:cNvPr>
          <p:cNvSpPr>
            <a:spLocks noGrp="1"/>
          </p:cNvSpPr>
          <p:nvPr>
            <p:ph idx="1"/>
          </p:nvPr>
        </p:nvSpPr>
        <p:spPr/>
        <p:txBody>
          <a:bodyPr/>
          <a:lstStyle/>
          <a:p>
            <a:r>
              <a:rPr lang="en-US" dirty="0"/>
              <a:t>The paper is one of the first papers to combat meme contextualization in such detail.</a:t>
            </a:r>
          </a:p>
          <a:p>
            <a:r>
              <a:rPr lang="en-US" dirty="0"/>
              <a:t>They provided an open source dataset that other researchers could use. This increases their credibility. </a:t>
            </a:r>
          </a:p>
          <a:p>
            <a:r>
              <a:rPr lang="en-US" dirty="0"/>
              <a:t>They included empirical evidence to show the superiority of their model over other models. It was really cool how they showed the accuracy of MIME without some features of it and the accuracy of MMBT with just some features of MIME.</a:t>
            </a:r>
          </a:p>
        </p:txBody>
      </p:sp>
    </p:spTree>
    <p:extLst>
      <p:ext uri="{BB962C8B-B14F-4D97-AF65-F5344CB8AC3E}">
        <p14:creationId xmlns:p14="http://schemas.microsoft.com/office/powerpoint/2010/main" val="92595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4366-196B-1ED5-04EF-30CB3C4FC47A}"/>
              </a:ext>
            </a:extLst>
          </p:cNvPr>
          <p:cNvSpPr>
            <a:spLocks noGrp="1"/>
          </p:cNvSpPr>
          <p:nvPr>
            <p:ph type="title"/>
          </p:nvPr>
        </p:nvSpPr>
        <p:spPr/>
        <p:txBody>
          <a:bodyPr/>
          <a:lstStyle/>
          <a:p>
            <a:r>
              <a:rPr lang="en-US" dirty="0"/>
              <a:t>Weaknesses of the paper</a:t>
            </a:r>
          </a:p>
        </p:txBody>
      </p:sp>
      <p:sp>
        <p:nvSpPr>
          <p:cNvPr id="3" name="Content Placeholder 2">
            <a:extLst>
              <a:ext uri="{FF2B5EF4-FFF2-40B4-BE49-F238E27FC236}">
                <a16:creationId xmlns:a16="http://schemas.microsoft.com/office/drawing/2014/main" id="{F5B91F36-5188-0D25-07DF-2C48A3833A1F}"/>
              </a:ext>
            </a:extLst>
          </p:cNvPr>
          <p:cNvSpPr>
            <a:spLocks noGrp="1"/>
          </p:cNvSpPr>
          <p:nvPr>
            <p:ph idx="1"/>
          </p:nvPr>
        </p:nvSpPr>
        <p:spPr/>
        <p:txBody>
          <a:bodyPr/>
          <a:lstStyle/>
          <a:p>
            <a:r>
              <a:rPr lang="en-US" dirty="0"/>
              <a:t>MCC mostly includes historical or political memes while most of the memes on the web are related to recent trends or everyday life.</a:t>
            </a:r>
          </a:p>
          <a:p>
            <a:r>
              <a:rPr lang="en-US" dirty="0"/>
              <a:t>The paper doesn’t talk about how well the model scales with respect to the document’s size. The end goal here is to be able to get the context of the meme anywhere from the internet without providing any document.</a:t>
            </a:r>
          </a:p>
          <a:p>
            <a:r>
              <a:rPr lang="en-US" dirty="0"/>
              <a:t>The paper doesn’t talk elaborate about how this model helps in other areas. This makes the paper seem really niche and makes it less relevant.</a:t>
            </a:r>
          </a:p>
        </p:txBody>
      </p:sp>
    </p:spTree>
    <p:extLst>
      <p:ext uri="{BB962C8B-B14F-4D97-AF65-F5344CB8AC3E}">
        <p14:creationId xmlns:p14="http://schemas.microsoft.com/office/powerpoint/2010/main" val="1714868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BF6F-D3D0-ED5C-FE6F-13A198F2159A}"/>
              </a:ext>
            </a:extLst>
          </p:cNvPr>
          <p:cNvSpPr>
            <a:spLocks noGrp="1"/>
          </p:cNvSpPr>
          <p:nvPr>
            <p:ph type="title"/>
          </p:nvPr>
        </p:nvSpPr>
        <p:spPr/>
        <p:txBody>
          <a:bodyPr/>
          <a:lstStyle/>
          <a:p>
            <a:r>
              <a:rPr lang="en-US" dirty="0"/>
              <a:t>Some improvements to the paper</a:t>
            </a:r>
          </a:p>
        </p:txBody>
      </p:sp>
      <p:sp>
        <p:nvSpPr>
          <p:cNvPr id="3" name="Content Placeholder 2">
            <a:extLst>
              <a:ext uri="{FF2B5EF4-FFF2-40B4-BE49-F238E27FC236}">
                <a16:creationId xmlns:a16="http://schemas.microsoft.com/office/drawing/2014/main" id="{592095C9-F9B8-294F-6250-6B1AF1B2A76A}"/>
              </a:ext>
            </a:extLst>
          </p:cNvPr>
          <p:cNvSpPr>
            <a:spLocks noGrp="1"/>
          </p:cNvSpPr>
          <p:nvPr>
            <p:ph idx="1"/>
          </p:nvPr>
        </p:nvSpPr>
        <p:spPr/>
        <p:txBody>
          <a:bodyPr/>
          <a:lstStyle/>
          <a:p>
            <a:r>
              <a:rPr lang="en-US" dirty="0"/>
              <a:t>The scope of MCC should be increased to incorporate memes of other kind like memes related to recent trends.</a:t>
            </a:r>
          </a:p>
          <a:p>
            <a:r>
              <a:rPr lang="en-US" dirty="0"/>
              <a:t>The researchers should elaborate upon the applications of MIME which they mentioned. They should have given some example images in the paper.</a:t>
            </a:r>
          </a:p>
          <a:p>
            <a:r>
              <a:rPr lang="en-US" dirty="0"/>
              <a:t>Performance with bigger documents should have been shown in the research paper.</a:t>
            </a:r>
          </a:p>
          <a:p>
            <a:endParaRPr lang="en-US" dirty="0"/>
          </a:p>
        </p:txBody>
      </p:sp>
    </p:spTree>
    <p:extLst>
      <p:ext uri="{BB962C8B-B14F-4D97-AF65-F5344CB8AC3E}">
        <p14:creationId xmlns:p14="http://schemas.microsoft.com/office/powerpoint/2010/main" val="3397086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641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Summary of MEMEX paper</vt:lpstr>
      <vt:lpstr>MIME</vt:lpstr>
      <vt:lpstr>Results</vt:lpstr>
      <vt:lpstr>Strengths of the paper</vt:lpstr>
      <vt:lpstr>Weaknesses of the paper</vt:lpstr>
      <vt:lpstr>Some improvements to the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Harshvardhan Rana</dc:creator>
  <cp:lastModifiedBy>Harshvardhan Rana</cp:lastModifiedBy>
  <cp:revision>2</cp:revision>
  <dcterms:created xsi:type="dcterms:W3CDTF">2024-02-18T15:38:15Z</dcterms:created>
  <dcterms:modified xsi:type="dcterms:W3CDTF">2024-02-18T18:10:44Z</dcterms:modified>
</cp:coreProperties>
</file>