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slideLayouts/slideLayout13.xml" ContentType="application/vnd.openxmlformats-officedocument.presentationml.slideLayout+xml"/>
  <Override PartName="/ppt/theme/theme14.xml" ContentType="application/vnd.openxmlformats-officedocument.theme+xml"/>
  <Override PartName="/ppt/slideLayouts/slideLayout14.xml" ContentType="application/vnd.openxmlformats-officedocument.presentationml.slideLayout+xml"/>
  <Override PartName="/ppt/theme/theme15.xml" ContentType="application/vnd.openxmlformats-officedocument.theme+xml"/>
  <Override PartName="/ppt/slideLayouts/slideLayout15.xml" ContentType="application/vnd.openxmlformats-officedocument.presentationml.slideLayout+xml"/>
  <Override PartName="/ppt/theme/theme16.xml" ContentType="application/vnd.openxmlformats-officedocument.theme+xml"/>
  <Override PartName="/ppt/slideLayouts/slideLayout16.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 id="2147483666" r:id="rId3"/>
    <p:sldMasterId id="2147483667" r:id="rId4"/>
    <p:sldMasterId id="2147483668" r:id="rId5"/>
    <p:sldMasterId id="2147483669" r:id="rId6"/>
    <p:sldMasterId id="2147483670" r:id="rId7"/>
    <p:sldMasterId id="2147483671" r:id="rId8"/>
    <p:sldMasterId id="2147483672" r:id="rId9"/>
    <p:sldMasterId id="2147483673" r:id="rId10"/>
    <p:sldMasterId id="2147483674" r:id="rId11"/>
    <p:sldMasterId id="2147483675" r:id="rId12"/>
    <p:sldMasterId id="2147483676" r:id="rId13"/>
    <p:sldMasterId id="2147483677" r:id="rId14"/>
    <p:sldMasterId id="2147483678" r:id="rId15"/>
    <p:sldMasterId id="2147483679" r:id="rId16"/>
    <p:sldMasterId id="2147483680" r:id="rId17"/>
  </p:sldMasterIdLst>
  <p:notesMasterIdLst>
    <p:notesMasterId r:id="rId31"/>
  </p:notesMasterIdLst>
  <p:sldIdLst>
    <p:sldId id="256" r:id="rId18"/>
    <p:sldId id="257" r:id="rId19"/>
    <p:sldId id="258" r:id="rId20"/>
    <p:sldId id="259" r:id="rId21"/>
    <p:sldId id="260" r:id="rId22"/>
    <p:sldId id="261" r:id="rId23"/>
    <p:sldId id="262" r:id="rId24"/>
    <p:sldId id="268" r:id="rId25"/>
    <p:sldId id="263" r:id="rId26"/>
    <p:sldId id="264" r:id="rId27"/>
    <p:sldId id="265" r:id="rId28"/>
    <p:sldId id="266" r:id="rId29"/>
    <p:sldId id="267"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Century Gothic" panose="020B0502020202020204" pitchFamily="34" charset="0"/>
      <p:regular r:id="rId36"/>
      <p:bold r:id="rId37"/>
      <p:italic r:id="rId38"/>
      <p:boldItalic r:id="rId39"/>
    </p:embeddedFont>
    <p:embeddedFont>
      <p:font typeface="Cambria" panose="02040503050406030204" pitchFamily="18"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881FAD-07A5-42EF-9D34-E71FABE4D0F1}">
  <a:tblStyle styleId="{2B881FAD-07A5-42EF-9D34-E71FABE4D0F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font" Target="fonts/font8.fntdata"/><Relationship Id="rId21" Type="http://schemas.openxmlformats.org/officeDocument/2006/relationships/slide" Target="slides/slide4.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font" Target="fonts/font5.fntdata"/><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Title of the project</a:t>
            </a:r>
            <a:endParaRPr/>
          </a:p>
        </p:txBody>
      </p:sp>
      <p:sp>
        <p:nvSpPr>
          <p:cNvPr id="684" name="Google Shape;684;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CSE Dept., SET-Jain University</a:t>
            </a:r>
            <a:endParaRPr/>
          </a:p>
        </p:txBody>
      </p:sp>
      <p:sp>
        <p:nvSpPr>
          <p:cNvPr id="685" name="Google Shape;68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686" name="Google Shape;6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
          <p:cNvSpPr txBox="1">
            <a:spLocks noGrp="1"/>
          </p:cNvSpPr>
          <p:nvPr>
            <p:ph type="ctrTitle"/>
          </p:nvPr>
        </p:nvSpPr>
        <p:spPr>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4" name="Google Shape;44;p2"/>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21"/>
          <p:cNvSpPr txBox="1">
            <a:spLocks noGrp="1"/>
          </p:cNvSpPr>
          <p:nvPr>
            <p:ph type="body" idx="1"/>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443" name="Google Shape;443;p21"/>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481"/>
        <p:cNvGrpSpPr/>
        <p:nvPr/>
      </p:nvGrpSpPr>
      <p:grpSpPr>
        <a:xfrm>
          <a:off x="0" y="0"/>
          <a:ext cx="0" cy="0"/>
          <a:chOff x="0" y="0"/>
          <a:chExt cx="0" cy="0"/>
        </a:xfrm>
      </p:grpSpPr>
      <p:sp>
        <p:nvSpPr>
          <p:cNvPr id="482" name="Google Shape;482;p23"/>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3" name="Google Shape;483;p23"/>
          <p:cNvSpPr txBox="1">
            <a:spLocks noGrp="1"/>
          </p:cNvSpPr>
          <p:nvPr>
            <p:ph type="body" idx="1"/>
          </p:nvPr>
        </p:nvSpPr>
        <p:spPr>
          <a:xfrm>
            <a:off x="2415972" y="3505200"/>
            <a:ext cx="5653888"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4" name="Google Shape;484;p23"/>
          <p:cNvSpPr txBox="1">
            <a:spLocks noGrp="1"/>
          </p:cNvSpPr>
          <p:nvPr>
            <p:ph type="body" idx="2"/>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485" name="Google Shape;485;p23"/>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8"/>
        <p:cNvGrpSpPr/>
        <p:nvPr/>
      </p:nvGrpSpPr>
      <p:grpSpPr>
        <a:xfrm>
          <a:off x="0" y="0"/>
          <a:ext cx="0" cy="0"/>
          <a:chOff x="0" y="0"/>
          <a:chExt cx="0" cy="0"/>
        </a:xfrm>
      </p:grpSpPr>
      <p:sp>
        <p:nvSpPr>
          <p:cNvPr id="519" name="Google Shape;519;p25"/>
          <p:cNvSpPr txBox="1">
            <a:spLocks noGrp="1"/>
          </p:cNvSpPr>
          <p:nvPr>
            <p:ph type="title"/>
          </p:nvPr>
        </p:nvSpPr>
        <p:spPr>
          <a:xfrm>
            <a:off x="1942415" y="2438401"/>
            <a:ext cx="6591985"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0" name="Google Shape;520;p25"/>
          <p:cNvSpPr txBox="1">
            <a:spLocks noGrp="1"/>
          </p:cNvSpPr>
          <p:nvPr>
            <p:ph type="body" idx="1"/>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1" name="Google Shape;521;p25"/>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559"/>
        <p:cNvGrpSpPr/>
        <p:nvPr/>
      </p:nvGrpSpPr>
      <p:grpSpPr>
        <a:xfrm>
          <a:off x="0" y="0"/>
          <a:ext cx="0" cy="0"/>
          <a:chOff x="0" y="0"/>
          <a:chExt cx="0" cy="0"/>
        </a:xfrm>
      </p:grpSpPr>
      <p:sp>
        <p:nvSpPr>
          <p:cNvPr id="560" name="Google Shape;560;p27"/>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1" name="Google Shape;561;p27"/>
          <p:cNvSpPr txBox="1">
            <a:spLocks noGrp="1"/>
          </p:cNvSpPr>
          <p:nvPr>
            <p:ph type="body" idx="1"/>
          </p:nvPr>
        </p:nvSpPr>
        <p:spPr>
          <a:xfrm>
            <a:off x="1942415" y="4343400"/>
            <a:ext cx="6688292"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2" name="Google Shape;562;p27"/>
          <p:cNvSpPr txBox="1">
            <a:spLocks noGrp="1"/>
          </p:cNvSpPr>
          <p:nvPr>
            <p:ph type="body" idx="2"/>
          </p:nvPr>
        </p:nvSpPr>
        <p:spPr>
          <a:xfrm>
            <a:off x="1942415" y="5181600"/>
            <a:ext cx="6688292"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3" name="Google Shape;563;p27"/>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599"/>
        <p:cNvGrpSpPr/>
        <p:nvPr/>
      </p:nvGrpSpPr>
      <p:grpSpPr>
        <a:xfrm>
          <a:off x="0" y="0"/>
          <a:ext cx="0" cy="0"/>
          <a:chOff x="0" y="0"/>
          <a:chExt cx="0" cy="0"/>
        </a:xfrm>
      </p:grpSpPr>
      <p:sp>
        <p:nvSpPr>
          <p:cNvPr id="600" name="Google Shape;600;p29"/>
          <p:cNvSpPr txBox="1">
            <a:spLocks noGrp="1"/>
          </p:cNvSpPr>
          <p:nvPr>
            <p:ph type="title"/>
          </p:nvPr>
        </p:nvSpPr>
        <p:spPr>
          <a:xfrm>
            <a:off x="1942416" y="627407"/>
            <a:ext cx="6591984"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1" name="Google Shape;601;p29"/>
          <p:cNvSpPr txBox="1">
            <a:spLocks noGrp="1"/>
          </p:cNvSpPr>
          <p:nvPr>
            <p:ph type="body" idx="1"/>
          </p:nvPr>
        </p:nvSpPr>
        <p:spPr>
          <a:xfrm>
            <a:off x="1942415" y="4343400"/>
            <a:ext cx="6591985"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2" name="Google Shape;602;p29"/>
          <p:cNvSpPr txBox="1">
            <a:spLocks noGrp="1"/>
          </p:cNvSpPr>
          <p:nvPr>
            <p:ph type="body" idx="2"/>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3" name="Google Shape;603;p29"/>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9"/>
        <p:cNvGrpSpPr/>
        <p:nvPr/>
      </p:nvGrpSpPr>
      <p:grpSpPr>
        <a:xfrm>
          <a:off x="0" y="0"/>
          <a:ext cx="0" cy="0"/>
          <a:chOff x="0" y="0"/>
          <a:chExt cx="0" cy="0"/>
        </a:xfrm>
      </p:grpSpPr>
      <p:sp>
        <p:nvSpPr>
          <p:cNvPr id="640" name="Google Shape;640;p3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1" name="Google Shape;641;p31"/>
          <p:cNvSpPr txBox="1">
            <a:spLocks noGrp="1"/>
          </p:cNvSpPr>
          <p:nvPr>
            <p:ph type="body" idx="1"/>
          </p:nvPr>
        </p:nvSpPr>
        <p:spPr>
          <a:xfrm rot="5400000">
            <a:off x="3295650" y="781050"/>
            <a:ext cx="3886200" cy="65913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42" name="Google Shape;642;p31"/>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8"/>
        <p:cNvGrpSpPr/>
        <p:nvPr/>
      </p:nvGrpSpPr>
      <p:grpSpPr>
        <a:xfrm>
          <a:off x="0" y="0"/>
          <a:ext cx="0" cy="0"/>
          <a:chOff x="0" y="0"/>
          <a:chExt cx="0" cy="0"/>
        </a:xfrm>
      </p:grpSpPr>
      <p:sp>
        <p:nvSpPr>
          <p:cNvPr id="679" name="Google Shape;679;p33"/>
          <p:cNvSpPr txBox="1">
            <a:spLocks noGrp="1"/>
          </p:cNvSpPr>
          <p:nvPr>
            <p:ph type="title"/>
          </p:nvPr>
        </p:nvSpPr>
        <p:spPr>
          <a:xfrm rot="5400000">
            <a:off x="5064693" y="2441248"/>
            <a:ext cx="5283817" cy="16561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0" name="Google Shape;680;p33"/>
          <p:cNvSpPr txBox="1">
            <a:spLocks noGrp="1"/>
          </p:cNvSpPr>
          <p:nvPr>
            <p:ph type="body" idx="1"/>
          </p:nvPr>
        </p:nvSpPr>
        <p:spPr>
          <a:xfrm rot="5400000">
            <a:off x="1658681" y="911140"/>
            <a:ext cx="5283817" cy="4716348"/>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1" name="Google Shape;681;p33"/>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2" name="Google Shape;82;p4"/>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1942415" y="2074562"/>
            <a:ext cx="6591985"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7"/>
          <p:cNvSpPr txBox="1">
            <a:spLocks noGrp="1"/>
          </p:cNvSpPr>
          <p:nvPr>
            <p:ph type="body" idx="1"/>
          </p:nvPr>
        </p:nvSpPr>
        <p:spPr>
          <a:xfrm>
            <a:off x="1942415" y="3581400"/>
            <a:ext cx="6591985"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56" name="Google Shape;156;p7"/>
          <p:cNvSpPr txBox="1">
            <a:spLocks noGrp="1"/>
          </p:cNvSpPr>
          <p:nvPr>
            <p:ph type="dt" idx="10"/>
          </p:nvPr>
        </p:nvSpPr>
        <p:spPr>
          <a:xfrm>
            <a:off x="1908175" y="6129337"/>
            <a:ext cx="766762"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
          <p:cNvSpPr txBox="1">
            <a:spLocks noGrp="1"/>
          </p:cNvSpPr>
          <p:nvPr>
            <p:ph type="ftr" idx="11"/>
          </p:nvPr>
        </p:nvSpPr>
        <p:spPr>
          <a:xfrm>
            <a:off x="2674937" y="6129337"/>
            <a:ext cx="51736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7"/>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9"/>
          <p:cNvSpPr txBox="1">
            <a:spLocks noGrp="1"/>
          </p:cNvSpPr>
          <p:nvPr>
            <p:ph type="body" idx="1"/>
          </p:nvPr>
        </p:nvSpPr>
        <p:spPr>
          <a:xfrm>
            <a:off x="1942416" y="2136706"/>
            <a:ext cx="3197531"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7" name="Google Shape;197;p9"/>
          <p:cNvSpPr txBox="1">
            <a:spLocks noGrp="1"/>
          </p:cNvSpPr>
          <p:nvPr>
            <p:ph type="body" idx="2"/>
          </p:nvPr>
        </p:nvSpPr>
        <p:spPr>
          <a:xfrm>
            <a:off x="5337307" y="2136706"/>
            <a:ext cx="3197093"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8" name="Google Shape;198;p9"/>
          <p:cNvSpPr txBox="1">
            <a:spLocks noGrp="1"/>
          </p:cNvSpPr>
          <p:nvPr>
            <p:ph type="dt" idx="10"/>
          </p:nvPr>
        </p:nvSpPr>
        <p:spPr>
          <a:xfrm>
            <a:off x="1828800" y="6111875"/>
            <a:ext cx="766762"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9"/>
          <p:cNvSpPr txBox="1">
            <a:spLocks noGrp="1"/>
          </p:cNvSpPr>
          <p:nvPr>
            <p:ph type="ftr" idx="11"/>
          </p:nvPr>
        </p:nvSpPr>
        <p:spPr>
          <a:xfrm>
            <a:off x="2595562" y="6135687"/>
            <a:ext cx="50641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9"/>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
          <p:cNvSpPr txBox="1">
            <a:spLocks noGrp="1"/>
          </p:cNvSpPr>
          <p:nvPr>
            <p:ph type="body" idx="1"/>
          </p:nvPr>
        </p:nvSpPr>
        <p:spPr>
          <a:xfrm>
            <a:off x="2265352" y="2226626"/>
            <a:ext cx="287459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39" name="Google Shape;239;p11"/>
          <p:cNvSpPr txBox="1">
            <a:spLocks noGrp="1"/>
          </p:cNvSpPr>
          <p:nvPr>
            <p:ph type="body" idx="2"/>
          </p:nvPr>
        </p:nvSpPr>
        <p:spPr>
          <a:xfrm>
            <a:off x="1942415" y="2802888"/>
            <a:ext cx="3197532"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40" name="Google Shape;240;p11"/>
          <p:cNvSpPr txBox="1">
            <a:spLocks noGrp="1"/>
          </p:cNvSpPr>
          <p:nvPr>
            <p:ph type="body" idx="3"/>
          </p:nvPr>
        </p:nvSpPr>
        <p:spPr>
          <a:xfrm>
            <a:off x="5656154" y="2223398"/>
            <a:ext cx="28732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41" name="Google Shape;241;p11"/>
          <p:cNvSpPr txBox="1">
            <a:spLocks noGrp="1"/>
          </p:cNvSpPr>
          <p:nvPr>
            <p:ph type="body" idx="4"/>
          </p:nvPr>
        </p:nvSpPr>
        <p:spPr>
          <a:xfrm>
            <a:off x="5333715" y="2799660"/>
            <a:ext cx="3195680"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42" name="Google Shape;242;p11"/>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43" name="Google Shape;243;p11"/>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11"/>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13"/>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13"/>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13"/>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1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9"/>
        <p:cNvGrpSpPr/>
        <p:nvPr/>
      </p:nvGrpSpPr>
      <p:grpSpPr>
        <a:xfrm>
          <a:off x="0" y="0"/>
          <a:ext cx="0" cy="0"/>
          <a:chOff x="0" y="0"/>
          <a:chExt cx="0" cy="0"/>
        </a:xfrm>
      </p:grpSpPr>
      <p:sp>
        <p:nvSpPr>
          <p:cNvPr id="320" name="Google Shape;320;p15"/>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15"/>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1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1942415" y="446088"/>
            <a:ext cx="2629584"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0" name="Google Shape;360;p17"/>
          <p:cNvSpPr txBox="1">
            <a:spLocks noGrp="1"/>
          </p:cNvSpPr>
          <p:nvPr>
            <p:ph type="body" idx="1"/>
          </p:nvPr>
        </p:nvSpPr>
        <p:spPr>
          <a:xfrm>
            <a:off x="4743494" y="446089"/>
            <a:ext cx="3790906"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361" name="Google Shape;361;p17"/>
          <p:cNvSpPr txBox="1">
            <a:spLocks noGrp="1"/>
          </p:cNvSpPr>
          <p:nvPr>
            <p:ph type="body" idx="2"/>
          </p:nvPr>
        </p:nvSpPr>
        <p:spPr>
          <a:xfrm>
            <a:off x="1942415" y="1598613"/>
            <a:ext cx="2629584"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362" name="Google Shape;362;p17"/>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363" name="Google Shape;363;p17"/>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4" name="Google Shape;364;p17"/>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0"/>
        <p:cNvGrpSpPr/>
        <p:nvPr/>
      </p:nvGrpSpPr>
      <p:grpSpPr>
        <a:xfrm>
          <a:off x="0" y="0"/>
          <a:ext cx="0" cy="0"/>
          <a:chOff x="0" y="0"/>
          <a:chExt cx="0" cy="0"/>
        </a:xfrm>
      </p:grpSpPr>
      <p:sp>
        <p:nvSpPr>
          <p:cNvPr id="401" name="Google Shape;401;p19"/>
          <p:cNvSpPr txBox="1">
            <a:spLocks noGrp="1"/>
          </p:cNvSpPr>
          <p:nvPr>
            <p:ph type="title"/>
          </p:nvPr>
        </p:nvSpPr>
        <p:spPr>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2" name="Google Shape;402;p19"/>
          <p:cNvSpPr>
            <a:spLocks noGrp="1"/>
          </p:cNvSpPr>
          <p:nvPr>
            <p:ph type="pic" idx="2"/>
          </p:nvPr>
        </p:nvSpPr>
        <p:spPr>
          <a:xfrm>
            <a:off x="1942415" y="634965"/>
            <a:ext cx="6591985" cy="3854970"/>
          </a:xfrm>
          <a:prstGeom prst="rect">
            <a:avLst/>
          </a:prstGeom>
          <a:noFill/>
          <a:ln>
            <a:noFill/>
          </a:ln>
        </p:spPr>
      </p:sp>
      <p:sp>
        <p:nvSpPr>
          <p:cNvPr id="403" name="Google Shape;403;p19"/>
          <p:cNvSpPr txBox="1">
            <a:spLocks noGrp="1"/>
          </p:cNvSpPr>
          <p:nvPr>
            <p:ph type="body" idx="1"/>
          </p:nvPr>
        </p:nvSpPr>
        <p:spPr>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404" name="Google Shape;404;p19"/>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4.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5.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228600"/>
            <a:ext cx="1981200" cy="6638925"/>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3" name="Google Shape;23;p1"/>
          <p:cNvGrpSpPr/>
          <p:nvPr/>
        </p:nvGrpSpPr>
        <p:grpSpPr>
          <a:xfrm>
            <a:off x="20637" y="0"/>
            <a:ext cx="1952625" cy="6853237"/>
            <a:chOff x="6627813" y="196102"/>
            <a:chExt cx="1952625" cy="5677649"/>
          </a:xfrm>
        </p:grpSpPr>
        <p:sp>
          <p:nvSpPr>
            <p:cNvPr id="24" name="Google Shape;24;p1"/>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6" name="Google Shape;36;p1"/>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 name="Google Shape;37;p1"/>
          <p:cNvSpPr/>
          <p:nvPr/>
        </p:nvSpPr>
        <p:spPr>
          <a:xfrm>
            <a:off x="-31750" y="4321175"/>
            <a:ext cx="1395412" cy="781050"/>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 name="Google Shape;38;p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 name="Google Shape;39;p1"/>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365"/>
        <p:cNvGrpSpPr/>
        <p:nvPr/>
      </p:nvGrpSpPr>
      <p:grpSpPr>
        <a:xfrm>
          <a:off x="0" y="0"/>
          <a:ext cx="0" cy="0"/>
          <a:chOff x="0" y="0"/>
          <a:chExt cx="0" cy="0"/>
        </a:xfrm>
      </p:grpSpPr>
      <p:grpSp>
        <p:nvGrpSpPr>
          <p:cNvPr id="366" name="Google Shape;366;p18"/>
          <p:cNvGrpSpPr/>
          <p:nvPr/>
        </p:nvGrpSpPr>
        <p:grpSpPr>
          <a:xfrm>
            <a:off x="0" y="228600"/>
            <a:ext cx="1981200" cy="6638925"/>
            <a:chOff x="2487613" y="285750"/>
            <a:chExt cx="2428875" cy="5654676"/>
          </a:xfrm>
        </p:grpSpPr>
        <p:sp>
          <p:nvSpPr>
            <p:cNvPr id="367" name="Google Shape;367;p1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68" name="Google Shape;368;p1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69" name="Google Shape;369;p1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0" name="Google Shape;370;p1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1" name="Google Shape;371;p1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2" name="Google Shape;372;p1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3" name="Google Shape;373;p1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4" name="Google Shape;374;p1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5" name="Google Shape;375;p1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6" name="Google Shape;376;p1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7" name="Google Shape;377;p1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8" name="Google Shape;378;p1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379" name="Google Shape;379;p18"/>
          <p:cNvGrpSpPr/>
          <p:nvPr/>
        </p:nvGrpSpPr>
        <p:grpSpPr>
          <a:xfrm>
            <a:off x="20637" y="0"/>
            <a:ext cx="1952625" cy="6853237"/>
            <a:chOff x="6627813" y="196102"/>
            <a:chExt cx="1952625" cy="5677649"/>
          </a:xfrm>
        </p:grpSpPr>
        <p:sp>
          <p:nvSpPr>
            <p:cNvPr id="380" name="Google Shape;380;p18"/>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1" name="Google Shape;381;p1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2" name="Google Shape;382;p1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3" name="Google Shape;383;p1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4" name="Google Shape;384;p1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5" name="Google Shape;385;p1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6" name="Google Shape;386;p1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7" name="Google Shape;387;p1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8" name="Google Shape;388;p1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9" name="Google Shape;389;p1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0" name="Google Shape;390;p1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1" name="Google Shape;391;p1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92" name="Google Shape;392;p1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3" name="Google Shape;393;p18"/>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4" name="Google Shape;394;p18"/>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395" name="Google Shape;395;p18"/>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96" name="Google Shape;396;p18"/>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397" name="Google Shape;397;p1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8" name="Google Shape;398;p1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9" name="Google Shape;399;p18"/>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05"/>
        <p:cNvGrpSpPr/>
        <p:nvPr/>
      </p:nvGrpSpPr>
      <p:grpSpPr>
        <a:xfrm>
          <a:off x="0" y="0"/>
          <a:ext cx="0" cy="0"/>
          <a:chOff x="0" y="0"/>
          <a:chExt cx="0" cy="0"/>
        </a:xfrm>
      </p:grpSpPr>
      <p:grpSp>
        <p:nvGrpSpPr>
          <p:cNvPr id="406" name="Google Shape;406;p20"/>
          <p:cNvGrpSpPr/>
          <p:nvPr/>
        </p:nvGrpSpPr>
        <p:grpSpPr>
          <a:xfrm>
            <a:off x="0" y="228600"/>
            <a:ext cx="1981200" cy="6638925"/>
            <a:chOff x="2487613" y="285750"/>
            <a:chExt cx="2428875" cy="5654676"/>
          </a:xfrm>
        </p:grpSpPr>
        <p:sp>
          <p:nvSpPr>
            <p:cNvPr id="407" name="Google Shape;407;p20"/>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08" name="Google Shape;408;p20"/>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09" name="Google Shape;409;p20"/>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0" name="Google Shape;410;p20"/>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1" name="Google Shape;411;p20"/>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2" name="Google Shape;412;p20"/>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3" name="Google Shape;413;p20"/>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4" name="Google Shape;414;p20"/>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5" name="Google Shape;415;p20"/>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6" name="Google Shape;416;p20"/>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7" name="Google Shape;417;p20"/>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8" name="Google Shape;418;p20"/>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419" name="Google Shape;419;p20"/>
          <p:cNvGrpSpPr/>
          <p:nvPr/>
        </p:nvGrpSpPr>
        <p:grpSpPr>
          <a:xfrm>
            <a:off x="20637" y="0"/>
            <a:ext cx="1952625" cy="6853237"/>
            <a:chOff x="6627813" y="196102"/>
            <a:chExt cx="1952625" cy="5677649"/>
          </a:xfrm>
        </p:grpSpPr>
        <p:sp>
          <p:nvSpPr>
            <p:cNvPr id="420" name="Google Shape;420;p20"/>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1" name="Google Shape;421;p20"/>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2" name="Google Shape;422;p20"/>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3" name="Google Shape;423;p20"/>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4" name="Google Shape;424;p20"/>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5" name="Google Shape;425;p20"/>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6" name="Google Shape;426;p20"/>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7" name="Google Shape;427;p20"/>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8" name="Google Shape;428;p20"/>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9" name="Google Shape;429;p20"/>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0" name="Google Shape;430;p20"/>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1" name="Google Shape;431;p20"/>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432" name="Google Shape;432;p2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3" name="Google Shape;433;p20"/>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4" name="Google Shape;434;p20"/>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435" name="Google Shape;435;p20"/>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436" name="Google Shape;436;p20"/>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437" name="Google Shape;437;p2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38" name="Google Shape;438;p2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39" name="Google Shape;439;p20"/>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44"/>
        <p:cNvGrpSpPr/>
        <p:nvPr/>
      </p:nvGrpSpPr>
      <p:grpSpPr>
        <a:xfrm>
          <a:off x="0" y="0"/>
          <a:ext cx="0" cy="0"/>
          <a:chOff x="0" y="0"/>
          <a:chExt cx="0" cy="0"/>
        </a:xfrm>
      </p:grpSpPr>
      <p:grpSp>
        <p:nvGrpSpPr>
          <p:cNvPr id="445" name="Google Shape;445;p22"/>
          <p:cNvGrpSpPr/>
          <p:nvPr/>
        </p:nvGrpSpPr>
        <p:grpSpPr>
          <a:xfrm>
            <a:off x="0" y="228600"/>
            <a:ext cx="1981200" cy="6638925"/>
            <a:chOff x="2487613" y="285750"/>
            <a:chExt cx="2428875" cy="5654676"/>
          </a:xfrm>
        </p:grpSpPr>
        <p:sp>
          <p:nvSpPr>
            <p:cNvPr id="446" name="Google Shape;446;p2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7" name="Google Shape;447;p2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8" name="Google Shape;448;p2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9" name="Google Shape;449;p2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0" name="Google Shape;450;p2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1" name="Google Shape;451;p2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2" name="Google Shape;452;p2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3" name="Google Shape;453;p2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4" name="Google Shape;454;p2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5" name="Google Shape;455;p2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6" name="Google Shape;456;p2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7" name="Google Shape;457;p2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458" name="Google Shape;458;p22"/>
          <p:cNvGrpSpPr/>
          <p:nvPr/>
        </p:nvGrpSpPr>
        <p:grpSpPr>
          <a:xfrm>
            <a:off x="20637" y="0"/>
            <a:ext cx="1952625" cy="6853237"/>
            <a:chOff x="6627813" y="196102"/>
            <a:chExt cx="1952625" cy="5677649"/>
          </a:xfrm>
        </p:grpSpPr>
        <p:sp>
          <p:nvSpPr>
            <p:cNvPr id="459" name="Google Shape;459;p22"/>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0" name="Google Shape;460;p2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1" name="Google Shape;461;p2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2" name="Google Shape;462;p2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3" name="Google Shape;463;p2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4" name="Google Shape;464;p2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5" name="Google Shape;465;p2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6" name="Google Shape;466;p2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7" name="Google Shape;467;p2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8" name="Google Shape;468;p2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9" name="Google Shape;469;p2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0" name="Google Shape;470;p2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471" name="Google Shape;471;p2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2" name="Google Shape;472;p22"/>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3" name="Google Shape;473;p22"/>
          <p:cNvSpPr txBox="1"/>
          <p:nvPr/>
        </p:nvSpPr>
        <p:spPr>
          <a:xfrm>
            <a:off x="1808162" y="647700"/>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474" name="Google Shape;474;p22"/>
          <p:cNvSpPr txBox="1"/>
          <p:nvPr/>
        </p:nvSpPr>
        <p:spPr>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475" name="Google Shape;475;p22"/>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476" name="Google Shape;476;p22"/>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477" name="Google Shape;477;p22"/>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478" name="Google Shape;478;p2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79" name="Google Shape;479;p2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0" name="Google Shape;480;p22"/>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86"/>
        <p:cNvGrpSpPr/>
        <p:nvPr/>
      </p:nvGrpSpPr>
      <p:grpSpPr>
        <a:xfrm>
          <a:off x="0" y="0"/>
          <a:ext cx="0" cy="0"/>
          <a:chOff x="0" y="0"/>
          <a:chExt cx="0" cy="0"/>
        </a:xfrm>
      </p:grpSpPr>
      <p:grpSp>
        <p:nvGrpSpPr>
          <p:cNvPr id="487" name="Google Shape;487;p24"/>
          <p:cNvGrpSpPr/>
          <p:nvPr/>
        </p:nvGrpSpPr>
        <p:grpSpPr>
          <a:xfrm>
            <a:off x="0" y="228600"/>
            <a:ext cx="1981200" cy="6638925"/>
            <a:chOff x="2487613" y="285750"/>
            <a:chExt cx="2428875" cy="5654676"/>
          </a:xfrm>
        </p:grpSpPr>
        <p:sp>
          <p:nvSpPr>
            <p:cNvPr id="488" name="Google Shape;488;p2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9" name="Google Shape;489;p2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0" name="Google Shape;490;p2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1" name="Google Shape;491;p2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2" name="Google Shape;492;p2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3" name="Google Shape;493;p2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4" name="Google Shape;494;p2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5" name="Google Shape;495;p2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6" name="Google Shape;496;p2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7" name="Google Shape;497;p2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8" name="Google Shape;498;p2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9" name="Google Shape;499;p2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00" name="Google Shape;500;p24"/>
          <p:cNvGrpSpPr/>
          <p:nvPr/>
        </p:nvGrpSpPr>
        <p:grpSpPr>
          <a:xfrm>
            <a:off x="20637" y="0"/>
            <a:ext cx="1952625" cy="6853237"/>
            <a:chOff x="6627813" y="196102"/>
            <a:chExt cx="1952625" cy="5677649"/>
          </a:xfrm>
        </p:grpSpPr>
        <p:sp>
          <p:nvSpPr>
            <p:cNvPr id="501" name="Google Shape;501;p24"/>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2" name="Google Shape;502;p2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3" name="Google Shape;503;p2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4" name="Google Shape;504;p2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5" name="Google Shape;505;p2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6" name="Google Shape;506;p2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7" name="Google Shape;507;p2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8" name="Google Shape;508;p2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9" name="Google Shape;509;p2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0" name="Google Shape;510;p2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1" name="Google Shape;511;p2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2" name="Google Shape;512;p2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13" name="Google Shape;513;p24"/>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4" name="Google Shape;514;p24"/>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5" name="Google Shape;515;p24"/>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6" name="Google Shape;516;p24"/>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17" name="Google Shape;517;p24"/>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22"/>
        <p:cNvGrpSpPr/>
        <p:nvPr/>
      </p:nvGrpSpPr>
      <p:grpSpPr>
        <a:xfrm>
          <a:off x="0" y="0"/>
          <a:ext cx="0" cy="0"/>
          <a:chOff x="0" y="0"/>
          <a:chExt cx="0" cy="0"/>
        </a:xfrm>
      </p:grpSpPr>
      <p:grpSp>
        <p:nvGrpSpPr>
          <p:cNvPr id="523" name="Google Shape;523;p26"/>
          <p:cNvGrpSpPr/>
          <p:nvPr/>
        </p:nvGrpSpPr>
        <p:grpSpPr>
          <a:xfrm>
            <a:off x="0" y="228600"/>
            <a:ext cx="1981200" cy="6638925"/>
            <a:chOff x="2487613" y="285750"/>
            <a:chExt cx="2428875" cy="5654676"/>
          </a:xfrm>
        </p:grpSpPr>
        <p:sp>
          <p:nvSpPr>
            <p:cNvPr id="524" name="Google Shape;524;p26"/>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5" name="Google Shape;525;p26"/>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6" name="Google Shape;526;p26"/>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7" name="Google Shape;527;p26"/>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8" name="Google Shape;528;p26"/>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9" name="Google Shape;529;p26"/>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0" name="Google Shape;530;p26"/>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1" name="Google Shape;531;p26"/>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2" name="Google Shape;532;p26"/>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3" name="Google Shape;533;p26"/>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4" name="Google Shape;534;p26"/>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5" name="Google Shape;535;p26"/>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36" name="Google Shape;536;p26"/>
          <p:cNvGrpSpPr/>
          <p:nvPr/>
        </p:nvGrpSpPr>
        <p:grpSpPr>
          <a:xfrm>
            <a:off x="20637" y="0"/>
            <a:ext cx="1952625" cy="6853237"/>
            <a:chOff x="6627813" y="196102"/>
            <a:chExt cx="1952625" cy="5677649"/>
          </a:xfrm>
        </p:grpSpPr>
        <p:sp>
          <p:nvSpPr>
            <p:cNvPr id="537" name="Google Shape;537;p26"/>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8" name="Google Shape;538;p26"/>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9" name="Google Shape;539;p26"/>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0" name="Google Shape;540;p26"/>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1" name="Google Shape;541;p26"/>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2" name="Google Shape;542;p26"/>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3" name="Google Shape;543;p26"/>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4" name="Google Shape;544;p26"/>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5" name="Google Shape;545;p26"/>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6" name="Google Shape;546;p26"/>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7" name="Google Shape;547;p26"/>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8" name="Google Shape;548;p26"/>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49" name="Google Shape;549;p2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0" name="Google Shape;550;p26"/>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1" name="Google Shape;551;p26"/>
          <p:cNvSpPr txBox="1"/>
          <p:nvPr/>
        </p:nvSpPr>
        <p:spPr>
          <a:xfrm>
            <a:off x="1808162" y="647700"/>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552" name="Google Shape;552;p26"/>
          <p:cNvSpPr txBox="1"/>
          <p:nvPr/>
        </p:nvSpPr>
        <p:spPr>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553" name="Google Shape;553;p26"/>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554" name="Google Shape;554;p26"/>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55" name="Google Shape;555;p26"/>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556" name="Google Shape;556;p2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57" name="Google Shape;557;p2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58" name="Google Shape;558;p26"/>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64"/>
        <p:cNvGrpSpPr/>
        <p:nvPr/>
      </p:nvGrpSpPr>
      <p:grpSpPr>
        <a:xfrm>
          <a:off x="0" y="0"/>
          <a:ext cx="0" cy="0"/>
          <a:chOff x="0" y="0"/>
          <a:chExt cx="0" cy="0"/>
        </a:xfrm>
      </p:grpSpPr>
      <p:grpSp>
        <p:nvGrpSpPr>
          <p:cNvPr id="565" name="Google Shape;565;p28"/>
          <p:cNvGrpSpPr/>
          <p:nvPr/>
        </p:nvGrpSpPr>
        <p:grpSpPr>
          <a:xfrm>
            <a:off x="0" y="228600"/>
            <a:ext cx="1981200" cy="6638925"/>
            <a:chOff x="2487613" y="285750"/>
            <a:chExt cx="2428875" cy="5654676"/>
          </a:xfrm>
        </p:grpSpPr>
        <p:sp>
          <p:nvSpPr>
            <p:cNvPr id="566" name="Google Shape;566;p2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7" name="Google Shape;567;p2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8" name="Google Shape;568;p2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9" name="Google Shape;569;p2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0" name="Google Shape;570;p2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1" name="Google Shape;571;p2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2" name="Google Shape;572;p2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3" name="Google Shape;573;p2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4" name="Google Shape;574;p2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5" name="Google Shape;575;p2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6" name="Google Shape;576;p2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7" name="Google Shape;577;p2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78" name="Google Shape;578;p28"/>
          <p:cNvGrpSpPr/>
          <p:nvPr/>
        </p:nvGrpSpPr>
        <p:grpSpPr>
          <a:xfrm>
            <a:off x="20637" y="0"/>
            <a:ext cx="1952625" cy="6853237"/>
            <a:chOff x="6627813" y="196102"/>
            <a:chExt cx="1952625" cy="5677649"/>
          </a:xfrm>
        </p:grpSpPr>
        <p:sp>
          <p:nvSpPr>
            <p:cNvPr id="579" name="Google Shape;579;p28"/>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0" name="Google Shape;580;p2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1" name="Google Shape;581;p2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2" name="Google Shape;582;p2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3" name="Google Shape;583;p2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4" name="Google Shape;584;p2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5" name="Google Shape;585;p2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6" name="Google Shape;586;p2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7" name="Google Shape;587;p2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8" name="Google Shape;588;p2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9" name="Google Shape;589;p2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0" name="Google Shape;590;p2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91" name="Google Shape;591;p2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2" name="Google Shape;592;p28"/>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3" name="Google Shape;593;p28"/>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594" name="Google Shape;594;p28"/>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95" name="Google Shape;595;p28"/>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596" name="Google Shape;596;p2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97" name="Google Shape;597;p2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98" name="Google Shape;598;p28"/>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604"/>
        <p:cNvGrpSpPr/>
        <p:nvPr/>
      </p:nvGrpSpPr>
      <p:grpSpPr>
        <a:xfrm>
          <a:off x="0" y="0"/>
          <a:ext cx="0" cy="0"/>
          <a:chOff x="0" y="0"/>
          <a:chExt cx="0" cy="0"/>
        </a:xfrm>
      </p:grpSpPr>
      <p:grpSp>
        <p:nvGrpSpPr>
          <p:cNvPr id="605" name="Google Shape;605;p30"/>
          <p:cNvGrpSpPr/>
          <p:nvPr/>
        </p:nvGrpSpPr>
        <p:grpSpPr>
          <a:xfrm>
            <a:off x="0" y="228600"/>
            <a:ext cx="1981200" cy="6638925"/>
            <a:chOff x="2487613" y="285750"/>
            <a:chExt cx="2428875" cy="5654676"/>
          </a:xfrm>
        </p:grpSpPr>
        <p:sp>
          <p:nvSpPr>
            <p:cNvPr id="606" name="Google Shape;606;p30"/>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7" name="Google Shape;607;p30"/>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8" name="Google Shape;608;p30"/>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9" name="Google Shape;609;p30"/>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0" name="Google Shape;610;p30"/>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1" name="Google Shape;611;p30"/>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2" name="Google Shape;612;p30"/>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3" name="Google Shape;613;p30"/>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4" name="Google Shape;614;p30"/>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5" name="Google Shape;615;p30"/>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6" name="Google Shape;616;p30"/>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7" name="Google Shape;617;p30"/>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618" name="Google Shape;618;p30"/>
          <p:cNvGrpSpPr/>
          <p:nvPr/>
        </p:nvGrpSpPr>
        <p:grpSpPr>
          <a:xfrm>
            <a:off x="20637" y="0"/>
            <a:ext cx="1952625" cy="6853237"/>
            <a:chOff x="6627813" y="196102"/>
            <a:chExt cx="1952625" cy="5677649"/>
          </a:xfrm>
        </p:grpSpPr>
        <p:sp>
          <p:nvSpPr>
            <p:cNvPr id="619" name="Google Shape;619;p30"/>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0" name="Google Shape;620;p30"/>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1" name="Google Shape;621;p30"/>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2" name="Google Shape;622;p30"/>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3" name="Google Shape;623;p30"/>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4" name="Google Shape;624;p30"/>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5" name="Google Shape;625;p30"/>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6" name="Google Shape;626;p30"/>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7" name="Google Shape;627;p30"/>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8" name="Google Shape;628;p30"/>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9" name="Google Shape;629;p30"/>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0" name="Google Shape;630;p30"/>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631" name="Google Shape;631;p3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2" name="Google Shape;632;p30"/>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3" name="Google Shape;633;p30"/>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634" name="Google Shape;634;p30"/>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635" name="Google Shape;635;p30"/>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636" name="Google Shape;636;p3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37" name="Google Shape;637;p3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38" name="Google Shape;638;p30"/>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643"/>
        <p:cNvGrpSpPr/>
        <p:nvPr/>
      </p:nvGrpSpPr>
      <p:grpSpPr>
        <a:xfrm>
          <a:off x="0" y="0"/>
          <a:ext cx="0" cy="0"/>
          <a:chOff x="0" y="0"/>
          <a:chExt cx="0" cy="0"/>
        </a:xfrm>
      </p:grpSpPr>
      <p:grpSp>
        <p:nvGrpSpPr>
          <p:cNvPr id="644" name="Google Shape;644;p32"/>
          <p:cNvGrpSpPr/>
          <p:nvPr/>
        </p:nvGrpSpPr>
        <p:grpSpPr>
          <a:xfrm>
            <a:off x="0" y="228600"/>
            <a:ext cx="1981200" cy="6638925"/>
            <a:chOff x="2487613" y="285750"/>
            <a:chExt cx="2428875" cy="5654676"/>
          </a:xfrm>
        </p:grpSpPr>
        <p:sp>
          <p:nvSpPr>
            <p:cNvPr id="645" name="Google Shape;645;p3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6" name="Google Shape;646;p3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7" name="Google Shape;647;p3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8" name="Google Shape;648;p3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9" name="Google Shape;649;p3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0" name="Google Shape;650;p3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1" name="Google Shape;651;p3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2" name="Google Shape;652;p3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3" name="Google Shape;653;p3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4" name="Google Shape;654;p3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5" name="Google Shape;655;p3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6" name="Google Shape;656;p3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657" name="Google Shape;657;p32"/>
          <p:cNvGrpSpPr/>
          <p:nvPr/>
        </p:nvGrpSpPr>
        <p:grpSpPr>
          <a:xfrm>
            <a:off x="20637" y="0"/>
            <a:ext cx="1952625" cy="6853237"/>
            <a:chOff x="6627813" y="196102"/>
            <a:chExt cx="1952625" cy="5677649"/>
          </a:xfrm>
        </p:grpSpPr>
        <p:sp>
          <p:nvSpPr>
            <p:cNvPr id="658" name="Google Shape;658;p32"/>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9" name="Google Shape;659;p3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0" name="Google Shape;660;p3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1" name="Google Shape;661;p3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2" name="Google Shape;662;p3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3" name="Google Shape;663;p3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4" name="Google Shape;664;p3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5" name="Google Shape;665;p3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6" name="Google Shape;666;p3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7" name="Google Shape;667;p3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8" name="Google Shape;668;p3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9" name="Google Shape;669;p3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670" name="Google Shape;670;p3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1" name="Google Shape;671;p32"/>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2" name="Google Shape;672;p32"/>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673" name="Google Shape;673;p32"/>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674" name="Google Shape;674;p32"/>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675" name="Google Shape;675;p3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76" name="Google Shape;676;p3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7" name="Google Shape;677;p32"/>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5"/>
        <p:cNvGrpSpPr/>
        <p:nvPr/>
      </p:nvGrpSpPr>
      <p:grpSpPr>
        <a:xfrm>
          <a:off x="0" y="0"/>
          <a:ext cx="0" cy="0"/>
          <a:chOff x="0" y="0"/>
          <a:chExt cx="0" cy="0"/>
        </a:xfrm>
      </p:grpSpPr>
      <p:grpSp>
        <p:nvGrpSpPr>
          <p:cNvPr id="46" name="Google Shape;46;p3"/>
          <p:cNvGrpSpPr/>
          <p:nvPr/>
        </p:nvGrpSpPr>
        <p:grpSpPr>
          <a:xfrm>
            <a:off x="0" y="228600"/>
            <a:ext cx="1981200" cy="6638925"/>
            <a:chOff x="2487613" y="285750"/>
            <a:chExt cx="2428875" cy="5654676"/>
          </a:xfrm>
        </p:grpSpPr>
        <p:sp>
          <p:nvSpPr>
            <p:cNvPr id="47" name="Google Shape;47;p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 name="Google Shape;48;p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 name="Google Shape;49;p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 name="Google Shape;50;p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 name="Google Shape;51;p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 name="Google Shape;52;p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 name="Google Shape;53;p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 name="Google Shape;54;p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 name="Google Shape;55;p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 name="Google Shape;56;p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 name="Google Shape;57;p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 name="Google Shape;58;p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9" name="Google Shape;59;p3"/>
          <p:cNvGrpSpPr/>
          <p:nvPr/>
        </p:nvGrpSpPr>
        <p:grpSpPr>
          <a:xfrm>
            <a:off x="20637" y="0"/>
            <a:ext cx="1952625" cy="6853237"/>
            <a:chOff x="6627813" y="196102"/>
            <a:chExt cx="1952625" cy="5677649"/>
          </a:xfrm>
        </p:grpSpPr>
        <p:sp>
          <p:nvSpPr>
            <p:cNvPr id="60" name="Google Shape;60;p3"/>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 name="Google Shape;61;p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 name="Google Shape;62;p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 name="Google Shape;63;p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 name="Google Shape;64;p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 name="Google Shape;65;p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 name="Google Shape;66;p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 name="Google Shape;67;p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8" name="Google Shape;68;p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9" name="Google Shape;69;p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0" name="Google Shape;70;p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1" name="Google Shape;71;p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72" name="Google Shape;72;p3"/>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3" name="Google Shape;73;p3"/>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4" name="Google Shape;74;p3"/>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5" name="Google Shape;75;p3"/>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6" name="Google Shape;76;p3"/>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3"/>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Google Shape;78;p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85"/>
        <p:cNvGrpSpPr/>
        <p:nvPr/>
      </p:nvGrpSpPr>
      <p:grpSpPr>
        <a:xfrm>
          <a:off x="0" y="0"/>
          <a:ext cx="0" cy="0"/>
          <a:chOff x="0" y="0"/>
          <a:chExt cx="0" cy="0"/>
        </a:xfrm>
      </p:grpSpPr>
      <p:grpSp>
        <p:nvGrpSpPr>
          <p:cNvPr id="86" name="Google Shape;86;p5"/>
          <p:cNvGrpSpPr/>
          <p:nvPr/>
        </p:nvGrpSpPr>
        <p:grpSpPr>
          <a:xfrm>
            <a:off x="0" y="228600"/>
            <a:ext cx="1981200" cy="6638925"/>
            <a:chOff x="2487613" y="285750"/>
            <a:chExt cx="2428875" cy="5654676"/>
          </a:xfrm>
        </p:grpSpPr>
        <p:sp>
          <p:nvSpPr>
            <p:cNvPr id="87" name="Google Shape;87;p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8" name="Google Shape;88;p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9" name="Google Shape;89;p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0" name="Google Shape;90;p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1" name="Google Shape;91;p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2" name="Google Shape;92;p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3" name="Google Shape;93;p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4" name="Google Shape;94;p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5" name="Google Shape;95;p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6" name="Google Shape;96;p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7" name="Google Shape;97;p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8" name="Google Shape;98;p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99" name="Google Shape;99;p5"/>
          <p:cNvGrpSpPr/>
          <p:nvPr/>
        </p:nvGrpSpPr>
        <p:grpSpPr>
          <a:xfrm>
            <a:off x="20637" y="0"/>
            <a:ext cx="1952625" cy="6853237"/>
            <a:chOff x="6627813" y="196102"/>
            <a:chExt cx="1952625" cy="5677649"/>
          </a:xfrm>
        </p:grpSpPr>
        <p:sp>
          <p:nvSpPr>
            <p:cNvPr id="100" name="Google Shape;100;p5"/>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1" name="Google Shape;101;p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2" name="Google Shape;102;p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3" name="Google Shape;103;p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4" name="Google Shape;104;p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5" name="Google Shape;105;p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6" name="Google Shape;106;p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7" name="Google Shape;107;p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8" name="Google Shape;108;p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9" name="Google Shape;109;p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0" name="Google Shape;110;p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1" name="Google Shape;111;p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12" name="Google Shape;112;p5"/>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3" name="Google Shape;113;p5"/>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4" name="Google Shape;114;p5"/>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5"/>
          <p:cNvSpPr txBox="1">
            <a:spLocks noGrp="1"/>
          </p:cNvSpPr>
          <p:nvPr>
            <p:ph type="dt" idx="10"/>
          </p:nvPr>
        </p:nvSpPr>
        <p:spPr>
          <a:xfrm>
            <a:off x="7772400" y="613568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5"/>
          <p:cNvSpPr txBox="1">
            <a:spLocks noGrp="1"/>
          </p:cNvSpPr>
          <p:nvPr>
            <p:ph type="ftr" idx="11"/>
          </p:nvPr>
        </p:nvSpPr>
        <p:spPr>
          <a:xfrm>
            <a:off x="1943100" y="6135687"/>
            <a:ext cx="57165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18"/>
        <p:cNvGrpSpPr/>
        <p:nvPr/>
      </p:nvGrpSpPr>
      <p:grpSpPr>
        <a:xfrm>
          <a:off x="0" y="0"/>
          <a:ext cx="0" cy="0"/>
          <a:chOff x="0" y="0"/>
          <a:chExt cx="0" cy="0"/>
        </a:xfrm>
      </p:grpSpPr>
      <p:grpSp>
        <p:nvGrpSpPr>
          <p:cNvPr id="119" name="Google Shape;119;p6"/>
          <p:cNvGrpSpPr/>
          <p:nvPr/>
        </p:nvGrpSpPr>
        <p:grpSpPr>
          <a:xfrm>
            <a:off x="0" y="228600"/>
            <a:ext cx="1981200" cy="6638925"/>
            <a:chOff x="2487613" y="285750"/>
            <a:chExt cx="2428875" cy="5654676"/>
          </a:xfrm>
        </p:grpSpPr>
        <p:sp>
          <p:nvSpPr>
            <p:cNvPr id="120" name="Google Shape;120;p6"/>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1" name="Google Shape;121;p6"/>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2" name="Google Shape;122;p6"/>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3" name="Google Shape;123;p6"/>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4" name="Google Shape;124;p6"/>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5" name="Google Shape;125;p6"/>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6" name="Google Shape;126;p6"/>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7" name="Google Shape;127;p6"/>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8" name="Google Shape;128;p6"/>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9" name="Google Shape;129;p6"/>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0" name="Google Shape;130;p6"/>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1" name="Google Shape;131;p6"/>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132" name="Google Shape;132;p6"/>
          <p:cNvGrpSpPr/>
          <p:nvPr/>
        </p:nvGrpSpPr>
        <p:grpSpPr>
          <a:xfrm>
            <a:off x="20637" y="0"/>
            <a:ext cx="1952625" cy="6853237"/>
            <a:chOff x="6627813" y="196102"/>
            <a:chExt cx="1952625" cy="5677649"/>
          </a:xfrm>
        </p:grpSpPr>
        <p:sp>
          <p:nvSpPr>
            <p:cNvPr id="133" name="Google Shape;133;p6"/>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4" name="Google Shape;134;p6"/>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5" name="Google Shape;135;p6"/>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6" name="Google Shape;136;p6"/>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7" name="Google Shape;137;p6"/>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8" name="Google Shape;138;p6"/>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9" name="Google Shape;139;p6"/>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0" name="Google Shape;140;p6"/>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1" name="Google Shape;141;p6"/>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2" name="Google Shape;142;p6"/>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3" name="Google Shape;143;p6"/>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4" name="Google Shape;144;p6"/>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45" name="Google Shape;145;p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6" name="Google Shape;146;p6"/>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7" name="Google Shape;147;p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148" name="Google Shape;148;p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9" name="Google Shape;149;p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0" name="Google Shape;150;p6"/>
          <p:cNvSpPr txBox="1">
            <a:spLocks noGrp="1"/>
          </p:cNvSpPr>
          <p:nvPr>
            <p:ph type="dt" idx="10"/>
          </p:nvPr>
        </p:nvSpPr>
        <p:spPr>
          <a:xfrm>
            <a:off x="1908175" y="612933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Google Shape;151;p6"/>
          <p:cNvSpPr txBox="1">
            <a:spLocks noGrp="1"/>
          </p:cNvSpPr>
          <p:nvPr>
            <p:ph type="ftr" idx="11"/>
          </p:nvPr>
        </p:nvSpPr>
        <p:spPr>
          <a:xfrm>
            <a:off x="2674937" y="6129337"/>
            <a:ext cx="5173662"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2" name="Google Shape;152;p6"/>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59"/>
        <p:cNvGrpSpPr/>
        <p:nvPr/>
      </p:nvGrpSpPr>
      <p:grpSpPr>
        <a:xfrm>
          <a:off x="0" y="0"/>
          <a:ext cx="0" cy="0"/>
          <a:chOff x="0" y="0"/>
          <a:chExt cx="0" cy="0"/>
        </a:xfrm>
      </p:grpSpPr>
      <p:grpSp>
        <p:nvGrpSpPr>
          <p:cNvPr id="160" name="Google Shape;160;p8"/>
          <p:cNvGrpSpPr/>
          <p:nvPr/>
        </p:nvGrpSpPr>
        <p:grpSpPr>
          <a:xfrm>
            <a:off x="0" y="228600"/>
            <a:ext cx="1981200" cy="6638925"/>
            <a:chOff x="2487613" y="285750"/>
            <a:chExt cx="2428875" cy="5654676"/>
          </a:xfrm>
        </p:grpSpPr>
        <p:sp>
          <p:nvSpPr>
            <p:cNvPr id="161" name="Google Shape;161;p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2" name="Google Shape;162;p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3" name="Google Shape;163;p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4" name="Google Shape;164;p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5" name="Google Shape;165;p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6" name="Google Shape;166;p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7" name="Google Shape;167;p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8" name="Google Shape;168;p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9" name="Google Shape;169;p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0" name="Google Shape;170;p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1" name="Google Shape;171;p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2" name="Google Shape;172;p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173" name="Google Shape;173;p8"/>
          <p:cNvGrpSpPr/>
          <p:nvPr/>
        </p:nvGrpSpPr>
        <p:grpSpPr>
          <a:xfrm>
            <a:off x="20637" y="0"/>
            <a:ext cx="1952625" cy="6853237"/>
            <a:chOff x="6627813" y="196102"/>
            <a:chExt cx="1952625" cy="5677649"/>
          </a:xfrm>
        </p:grpSpPr>
        <p:sp>
          <p:nvSpPr>
            <p:cNvPr id="174" name="Google Shape;174;p8"/>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5" name="Google Shape;175;p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6" name="Google Shape;176;p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7" name="Google Shape;177;p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8" name="Google Shape;178;p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9" name="Google Shape;179;p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0" name="Google Shape;180;p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1" name="Google Shape;181;p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2" name="Google Shape;182;p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3" name="Google Shape;183;p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4" name="Google Shape;184;p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5" name="Google Shape;185;p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86" name="Google Shape;186;p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7" name="Google Shape;187;p8"/>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8" name="Google Shape;188;p8"/>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189" name="Google Shape;189;p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0" name="Google Shape;190;p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91" name="Google Shape;191;p8"/>
          <p:cNvSpPr txBox="1">
            <a:spLocks noGrp="1"/>
          </p:cNvSpPr>
          <p:nvPr>
            <p:ph type="dt" idx="10"/>
          </p:nvPr>
        </p:nvSpPr>
        <p:spPr>
          <a:xfrm>
            <a:off x="1828800" y="6111875"/>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2" name="Google Shape;192;p8"/>
          <p:cNvSpPr txBox="1">
            <a:spLocks noGrp="1"/>
          </p:cNvSpPr>
          <p:nvPr>
            <p:ph type="ftr" idx="11"/>
          </p:nvPr>
        </p:nvSpPr>
        <p:spPr>
          <a:xfrm>
            <a:off x="2595562" y="6135687"/>
            <a:ext cx="50641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3" name="Google Shape;193;p8"/>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01"/>
        <p:cNvGrpSpPr/>
        <p:nvPr/>
      </p:nvGrpSpPr>
      <p:grpSpPr>
        <a:xfrm>
          <a:off x="0" y="0"/>
          <a:ext cx="0" cy="0"/>
          <a:chOff x="0" y="0"/>
          <a:chExt cx="0" cy="0"/>
        </a:xfrm>
      </p:grpSpPr>
      <p:grpSp>
        <p:nvGrpSpPr>
          <p:cNvPr id="202" name="Google Shape;202;p10"/>
          <p:cNvGrpSpPr/>
          <p:nvPr/>
        </p:nvGrpSpPr>
        <p:grpSpPr>
          <a:xfrm>
            <a:off x="0" y="228600"/>
            <a:ext cx="1981200" cy="6638925"/>
            <a:chOff x="2487613" y="285750"/>
            <a:chExt cx="2428875" cy="5654676"/>
          </a:xfrm>
        </p:grpSpPr>
        <p:sp>
          <p:nvSpPr>
            <p:cNvPr id="203" name="Google Shape;203;p10"/>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4" name="Google Shape;204;p10"/>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5" name="Google Shape;205;p10"/>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6" name="Google Shape;206;p10"/>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7" name="Google Shape;207;p10"/>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8" name="Google Shape;208;p10"/>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9" name="Google Shape;209;p10"/>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0" name="Google Shape;210;p10"/>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1" name="Google Shape;211;p10"/>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2" name="Google Shape;212;p10"/>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3" name="Google Shape;213;p10"/>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4" name="Google Shape;214;p10"/>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15" name="Google Shape;215;p10"/>
          <p:cNvGrpSpPr/>
          <p:nvPr/>
        </p:nvGrpSpPr>
        <p:grpSpPr>
          <a:xfrm>
            <a:off x="20637" y="0"/>
            <a:ext cx="1952625" cy="6853237"/>
            <a:chOff x="6627813" y="196102"/>
            <a:chExt cx="1952625" cy="5677649"/>
          </a:xfrm>
        </p:grpSpPr>
        <p:sp>
          <p:nvSpPr>
            <p:cNvPr id="216" name="Google Shape;216;p10"/>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7" name="Google Shape;217;p10"/>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8" name="Google Shape;218;p10"/>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9" name="Google Shape;219;p10"/>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0" name="Google Shape;220;p10"/>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1" name="Google Shape;221;p10"/>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2" name="Google Shape;222;p10"/>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3" name="Google Shape;223;p10"/>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4" name="Google Shape;224;p10"/>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5" name="Google Shape;225;p10"/>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6" name="Google Shape;226;p10"/>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7" name="Google Shape;227;p10"/>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228" name="Google Shape;228;p1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9" name="Google Shape;229;p10"/>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30" name="Google Shape;230;p1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231" name="Google Shape;231;p1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2" name="Google Shape;232;p1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33" name="Google Shape;233;p10"/>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34" name="Google Shape;234;p10"/>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5" name="Google Shape;235;p10"/>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45"/>
        <p:cNvGrpSpPr/>
        <p:nvPr/>
      </p:nvGrpSpPr>
      <p:grpSpPr>
        <a:xfrm>
          <a:off x="0" y="0"/>
          <a:ext cx="0" cy="0"/>
          <a:chOff x="0" y="0"/>
          <a:chExt cx="0" cy="0"/>
        </a:xfrm>
      </p:grpSpPr>
      <p:grpSp>
        <p:nvGrpSpPr>
          <p:cNvPr id="246" name="Google Shape;246;p12"/>
          <p:cNvGrpSpPr/>
          <p:nvPr/>
        </p:nvGrpSpPr>
        <p:grpSpPr>
          <a:xfrm>
            <a:off x="0" y="228600"/>
            <a:ext cx="1981200" cy="6638925"/>
            <a:chOff x="2487613" y="285750"/>
            <a:chExt cx="2428875" cy="5654676"/>
          </a:xfrm>
        </p:grpSpPr>
        <p:sp>
          <p:nvSpPr>
            <p:cNvPr id="247" name="Google Shape;247;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48" name="Google Shape;248;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49" name="Google Shape;249;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0" name="Google Shape;250;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1" name="Google Shape;251;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2" name="Google Shape;252;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3" name="Google Shape;253;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4" name="Google Shape;254;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5" name="Google Shape;255;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6" name="Google Shape;256;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7" name="Google Shape;257;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8" name="Google Shape;258;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59" name="Google Shape;259;p12"/>
          <p:cNvGrpSpPr/>
          <p:nvPr/>
        </p:nvGrpSpPr>
        <p:grpSpPr>
          <a:xfrm>
            <a:off x="20637" y="0"/>
            <a:ext cx="1952625" cy="6853237"/>
            <a:chOff x="6627813" y="196102"/>
            <a:chExt cx="1952625" cy="5677649"/>
          </a:xfrm>
        </p:grpSpPr>
        <p:sp>
          <p:nvSpPr>
            <p:cNvPr id="260" name="Google Shape;260;p12"/>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1" name="Google Shape;261;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2" name="Google Shape;262;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3" name="Google Shape;263;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4" name="Google Shape;264;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5" name="Google Shape;265;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6" name="Google Shape;266;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7" name="Google Shape;267;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8" name="Google Shape;268;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9" name="Google Shape;269;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0" name="Google Shape;270;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1" name="Google Shape;271;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272" name="Google Shape;272;p1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3" name="Google Shape;273;p12"/>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4" name="Google Shape;274;p1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5" name="Google Shape;275;p1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76" name="Google Shape;276;p12"/>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7" name="Google Shape;277;p12"/>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8" name="Google Shape;278;p12"/>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84"/>
        <p:cNvGrpSpPr/>
        <p:nvPr/>
      </p:nvGrpSpPr>
      <p:grpSpPr>
        <a:xfrm>
          <a:off x="0" y="0"/>
          <a:ext cx="0" cy="0"/>
          <a:chOff x="0" y="0"/>
          <a:chExt cx="0" cy="0"/>
        </a:xfrm>
      </p:grpSpPr>
      <p:grpSp>
        <p:nvGrpSpPr>
          <p:cNvPr id="285" name="Google Shape;285;p14"/>
          <p:cNvGrpSpPr/>
          <p:nvPr/>
        </p:nvGrpSpPr>
        <p:grpSpPr>
          <a:xfrm>
            <a:off x="0" y="228600"/>
            <a:ext cx="1981200" cy="6638925"/>
            <a:chOff x="2487613" y="285750"/>
            <a:chExt cx="2428875" cy="5654676"/>
          </a:xfrm>
        </p:grpSpPr>
        <p:sp>
          <p:nvSpPr>
            <p:cNvPr id="286" name="Google Shape;286;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7" name="Google Shape;287;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8" name="Google Shape;288;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9" name="Google Shape;289;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0" name="Google Shape;290;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1" name="Google Shape;291;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2" name="Google Shape;292;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3" name="Google Shape;293;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4" name="Google Shape;294;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5" name="Google Shape;295;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6" name="Google Shape;296;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7" name="Google Shape;297;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98" name="Google Shape;298;p14"/>
          <p:cNvGrpSpPr/>
          <p:nvPr/>
        </p:nvGrpSpPr>
        <p:grpSpPr>
          <a:xfrm>
            <a:off x="20637" y="0"/>
            <a:ext cx="1952625" cy="6853237"/>
            <a:chOff x="6627813" y="196102"/>
            <a:chExt cx="1952625" cy="5677649"/>
          </a:xfrm>
        </p:grpSpPr>
        <p:sp>
          <p:nvSpPr>
            <p:cNvPr id="299" name="Google Shape;299;p14"/>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0" name="Google Shape;300;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1" name="Google Shape;301;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2" name="Google Shape;302;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3" name="Google Shape;303;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4" name="Google Shape;304;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5" name="Google Shape;305;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6" name="Google Shape;306;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7" name="Google Shape;307;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8" name="Google Shape;308;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9" name="Google Shape;309;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0" name="Google Shape;310;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11" name="Google Shape;311;p14"/>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2" name="Google Shape;312;p14"/>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3" name="Google Shape;313;p14"/>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314" name="Google Shape;314;p14"/>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15" name="Google Shape;315;p14"/>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16" name="Google Shape;316;p14"/>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7" name="Google Shape;317;p14"/>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8" name="Google Shape;318;p14"/>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0" y="228600"/>
            <a:ext cx="1981200" cy="6638925"/>
            <a:chOff x="2487613" y="285750"/>
            <a:chExt cx="2428875" cy="5654676"/>
          </a:xfrm>
        </p:grpSpPr>
        <p:sp>
          <p:nvSpPr>
            <p:cNvPr id="325" name="Google Shape;325;p16"/>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6" name="Google Shape;326;p16"/>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7" name="Google Shape;327;p16"/>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8" name="Google Shape;328;p16"/>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9" name="Google Shape;329;p16"/>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0" name="Google Shape;330;p16"/>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1" name="Google Shape;331;p16"/>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2" name="Google Shape;332;p16"/>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3" name="Google Shape;333;p16"/>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4" name="Google Shape;334;p16"/>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5" name="Google Shape;335;p16"/>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6" name="Google Shape;336;p16"/>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337" name="Google Shape;337;p16"/>
          <p:cNvGrpSpPr/>
          <p:nvPr/>
        </p:nvGrpSpPr>
        <p:grpSpPr>
          <a:xfrm>
            <a:off x="20637" y="0"/>
            <a:ext cx="1952625" cy="6853237"/>
            <a:chOff x="6627813" y="196102"/>
            <a:chExt cx="1952625" cy="5677649"/>
          </a:xfrm>
        </p:grpSpPr>
        <p:sp>
          <p:nvSpPr>
            <p:cNvPr id="338" name="Google Shape;338;p16"/>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9" name="Google Shape;339;p16"/>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0" name="Google Shape;340;p16"/>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1" name="Google Shape;341;p16"/>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2" name="Google Shape;342;p16"/>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3" name="Google Shape;343;p16"/>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4" name="Google Shape;344;p16"/>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5" name="Google Shape;345;p16"/>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6" name="Google Shape;346;p16"/>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7" name="Google Shape;347;p16"/>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8" name="Google Shape;348;p16"/>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9" name="Google Shape;349;p16"/>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50" name="Google Shape;350;p1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1" name="Google Shape;351;p16"/>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2" name="Google Shape;352;p1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353" name="Google Shape;353;p1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4" name="Google Shape;354;p1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5" name="Google Shape;355;p16"/>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6" name="Google Shape;356;p16"/>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7" name="Google Shape;357;p16"/>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4"/>
          <p:cNvSpPr txBox="1"/>
          <p:nvPr/>
        </p:nvSpPr>
        <p:spPr>
          <a:xfrm>
            <a:off x="2121738" y="217536"/>
            <a:ext cx="5662523" cy="85883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2400"/>
              <a:buFont typeface="Cambria"/>
              <a:buNone/>
            </a:pPr>
            <a:r>
              <a:rPr lang="en-US" sz="2400" b="1" i="0" u="none" dirty="0">
                <a:solidFill>
                  <a:srgbClr val="0070C0"/>
                </a:solidFill>
                <a:latin typeface="Times New Roman" panose="02020603050405020304" pitchFamily="18" charset="0"/>
                <a:ea typeface="Cambria"/>
                <a:cs typeface="Times New Roman" panose="02020603050405020304" pitchFamily="18" charset="0"/>
                <a:sym typeface="Cambria"/>
              </a:rPr>
              <a:t>DAYANANDA SAGAR UNIVERSITY</a:t>
            </a:r>
            <a:endParaRPr sz="2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400"/>
              </a:spcBef>
              <a:spcAft>
                <a:spcPts val="0"/>
              </a:spcAft>
              <a:buClr>
                <a:srgbClr val="0E5672"/>
              </a:buClr>
              <a:buSzPts val="2000"/>
              <a:buFont typeface="Cambria"/>
              <a:buNone/>
            </a:pPr>
            <a:r>
              <a:rPr lang="en-US" sz="2400" b="1" i="0" u="none" dirty="0">
                <a:solidFill>
                  <a:srgbClr val="0E5672"/>
                </a:solidFill>
                <a:latin typeface="Times New Roman" panose="02020603050405020304" pitchFamily="18" charset="0"/>
                <a:ea typeface="Cambria"/>
                <a:cs typeface="Times New Roman" panose="02020603050405020304" pitchFamily="18" charset="0"/>
                <a:sym typeface="Cambria"/>
              </a:rPr>
              <a:t>SCHOOL OF ENGINEERING</a:t>
            </a:r>
            <a:endParaRPr sz="2400" dirty="0">
              <a:latin typeface="Times New Roman" panose="02020603050405020304" pitchFamily="18" charset="0"/>
              <a:cs typeface="Times New Roman" panose="02020603050405020304" pitchFamily="18" charset="0"/>
            </a:endParaRPr>
          </a:p>
        </p:txBody>
      </p:sp>
      <p:sp>
        <p:nvSpPr>
          <p:cNvPr id="690" name="Google Shape;690;p34"/>
          <p:cNvSpPr txBox="1">
            <a:spLocks noGrp="1"/>
          </p:cNvSpPr>
          <p:nvPr>
            <p:ph type="subTitle" idx="1"/>
          </p:nvPr>
        </p:nvSpPr>
        <p:spPr>
          <a:xfrm>
            <a:off x="1008062" y="2856067"/>
            <a:ext cx="7772400" cy="7318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800"/>
              <a:buNone/>
            </a:pPr>
            <a:r>
              <a:rPr lang="en-US" sz="2800" b="1" dirty="0" smtClean="0">
                <a:latin typeface="Calibri" panose="020F0502020204030204" pitchFamily="34" charset="0"/>
                <a:cs typeface="Calibri" panose="020F0502020204030204" pitchFamily="34" charset="0"/>
              </a:rPr>
              <a:t>BONE-FRACTURE </a:t>
            </a:r>
            <a:r>
              <a:rPr lang="en-US" sz="2800" b="1" dirty="0" smtClean="0">
                <a:latin typeface="Calibri" panose="020F0502020204030204" pitchFamily="34" charset="0"/>
                <a:cs typeface="Calibri" panose="020F0502020204030204" pitchFamily="34" charset="0"/>
              </a:rPr>
              <a:t>DETECTION</a:t>
            </a:r>
            <a:endParaRPr sz="2800" b="1" dirty="0">
              <a:latin typeface="Calibri" panose="020F0502020204030204" pitchFamily="34" charset="0"/>
              <a:cs typeface="Calibri" panose="020F0502020204030204" pitchFamily="34" charset="0"/>
            </a:endParaRPr>
          </a:p>
        </p:txBody>
      </p:sp>
      <p:sp>
        <p:nvSpPr>
          <p:cNvPr id="691" name="Google Shape;691;p34"/>
          <p:cNvSpPr txBox="1"/>
          <p:nvPr/>
        </p:nvSpPr>
        <p:spPr>
          <a:xfrm>
            <a:off x="2204433" y="4894262"/>
            <a:ext cx="5497132"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Times New Roman" panose="02020603050405020304" pitchFamily="18" charset="0"/>
                <a:cs typeface="Times New Roman" panose="02020603050405020304" pitchFamily="18" charset="0"/>
                <a:sym typeface="Arial"/>
              </a:rPr>
              <a:t>Presented By:</a:t>
            </a:r>
            <a:endParaRPr sz="18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b="1" i="0" u="none" dirty="0" smtClean="0">
                <a:solidFill>
                  <a:schemeClr val="dk1"/>
                </a:solidFill>
                <a:latin typeface="Times New Roman" panose="02020603050405020304" pitchFamily="18" charset="0"/>
                <a:cs typeface="Times New Roman" panose="02020603050405020304" pitchFamily="18" charset="0"/>
                <a:sym typeface="Arial"/>
              </a:rPr>
              <a:t>Harshitha R (ENG21CS0152)</a:t>
            </a:r>
            <a:endParaRPr sz="1800" dirty="0">
              <a:latin typeface="Times New Roman" panose="02020603050405020304" pitchFamily="18" charset="0"/>
              <a:cs typeface="Times New Roman" panose="02020603050405020304" pitchFamily="18" charset="0"/>
            </a:endParaRPr>
          </a:p>
          <a:p>
            <a:pPr lvl="0" algn="ctr">
              <a:buClr>
                <a:schemeClr val="dk1"/>
              </a:buClr>
              <a:buSzPts val="1800"/>
            </a:pPr>
            <a:r>
              <a:rPr lang="en-US" sz="1800" b="1" i="0" u="none" dirty="0" smtClean="0">
                <a:solidFill>
                  <a:schemeClr val="dk1"/>
                </a:solidFill>
                <a:latin typeface="Times New Roman" panose="02020603050405020304" pitchFamily="18" charset="0"/>
                <a:cs typeface="Times New Roman" panose="02020603050405020304" pitchFamily="18" charset="0"/>
                <a:sym typeface="Arial"/>
              </a:rPr>
              <a:t>Ishwarya Raman </a:t>
            </a:r>
            <a:r>
              <a:rPr lang="en-US" sz="1800" b="1" dirty="0">
                <a:solidFill>
                  <a:schemeClr val="dk1"/>
                </a:solidFill>
                <a:latin typeface="Times New Roman" panose="02020603050405020304" pitchFamily="18" charset="0"/>
                <a:cs typeface="Times New Roman" panose="02020603050405020304" pitchFamily="18" charset="0"/>
              </a:rPr>
              <a:t>than (</a:t>
            </a:r>
            <a:r>
              <a:rPr lang="en-US" sz="1800" b="1" dirty="0" smtClean="0">
                <a:solidFill>
                  <a:schemeClr val="dk1"/>
                </a:solidFill>
                <a:latin typeface="Times New Roman" panose="02020603050405020304" pitchFamily="18" charset="0"/>
                <a:cs typeface="Times New Roman" panose="02020603050405020304" pitchFamily="18" charset="0"/>
              </a:rPr>
              <a:t>ENG21CS0163)</a:t>
            </a:r>
            <a:endParaRPr sz="1800" dirty="0">
              <a:latin typeface="Times New Roman" panose="02020603050405020304" pitchFamily="18" charset="0"/>
              <a:cs typeface="Times New Roman" panose="02020603050405020304" pitchFamily="18" charset="0"/>
            </a:endParaRPr>
          </a:p>
          <a:p>
            <a:pPr lvl="0" algn="ctr">
              <a:buClr>
                <a:schemeClr val="dk1"/>
              </a:buClr>
              <a:buSzPts val="1800"/>
            </a:pPr>
            <a:r>
              <a:rPr lang="en-US" sz="1800" b="1" i="0" u="none" dirty="0" smtClean="0">
                <a:solidFill>
                  <a:schemeClr val="dk1"/>
                </a:solidFill>
                <a:latin typeface="Times New Roman" panose="02020603050405020304" pitchFamily="18" charset="0"/>
                <a:cs typeface="Times New Roman" panose="02020603050405020304" pitchFamily="18" charset="0"/>
                <a:sym typeface="Arial"/>
              </a:rPr>
              <a:t>Likitha </a:t>
            </a:r>
            <a:r>
              <a:rPr lang="en-US" sz="1800" b="1" dirty="0">
                <a:solidFill>
                  <a:schemeClr val="dk1"/>
                </a:solidFill>
                <a:latin typeface="Times New Roman" panose="02020603050405020304" pitchFamily="18" charset="0"/>
                <a:cs typeface="Times New Roman" panose="02020603050405020304" pitchFamily="18" charset="0"/>
              </a:rPr>
              <a:t>N (</a:t>
            </a:r>
            <a:r>
              <a:rPr lang="en-US" sz="1800" b="1" dirty="0" smtClean="0">
                <a:solidFill>
                  <a:schemeClr val="dk1"/>
                </a:solidFill>
                <a:latin typeface="Times New Roman" panose="02020603050405020304" pitchFamily="18" charset="0"/>
                <a:cs typeface="Times New Roman" panose="02020603050405020304" pitchFamily="18" charset="0"/>
              </a:rPr>
              <a:t>ENG21CS0204)</a:t>
            </a:r>
            <a:endParaRPr sz="1800" dirty="0">
              <a:latin typeface="Times New Roman" panose="02020603050405020304" pitchFamily="18" charset="0"/>
              <a:cs typeface="Times New Roman" panose="02020603050405020304" pitchFamily="18" charset="0"/>
            </a:endParaRPr>
          </a:p>
          <a:p>
            <a:pPr lvl="0" algn="ctr">
              <a:buClr>
                <a:schemeClr val="dk1"/>
              </a:buClr>
              <a:buSzPts val="1800"/>
            </a:pPr>
            <a:r>
              <a:rPr lang="en-US" sz="1800" b="1" i="0" u="none" dirty="0" smtClean="0">
                <a:solidFill>
                  <a:schemeClr val="dk1"/>
                </a:solidFill>
                <a:latin typeface="Times New Roman" panose="02020603050405020304" pitchFamily="18" charset="0"/>
                <a:cs typeface="Times New Roman" panose="02020603050405020304" pitchFamily="18" charset="0"/>
                <a:sym typeface="Arial"/>
              </a:rPr>
              <a:t>Nikitha </a:t>
            </a:r>
            <a:r>
              <a:rPr lang="en-US" sz="1800" b="1" dirty="0">
                <a:solidFill>
                  <a:schemeClr val="dk1"/>
                </a:solidFill>
                <a:latin typeface="Times New Roman" panose="02020603050405020304" pitchFamily="18" charset="0"/>
                <a:cs typeface="Times New Roman" panose="02020603050405020304" pitchFamily="18" charset="0"/>
              </a:rPr>
              <a:t>V (</a:t>
            </a:r>
            <a:r>
              <a:rPr lang="en-US" sz="1800" b="1" dirty="0" smtClean="0">
                <a:solidFill>
                  <a:schemeClr val="dk1"/>
                </a:solidFill>
                <a:latin typeface="Times New Roman" panose="02020603050405020304" pitchFamily="18" charset="0"/>
                <a:cs typeface="Times New Roman" panose="02020603050405020304" pitchFamily="18" charset="0"/>
              </a:rPr>
              <a:t>ENG21CS0270)</a:t>
            </a:r>
            <a:endParaRPr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800" b="1" i="0" u="none" dirty="0">
              <a:solidFill>
                <a:schemeClr val="dk1"/>
              </a:solidFill>
              <a:latin typeface="Arial"/>
              <a:ea typeface="Arial"/>
              <a:cs typeface="Arial"/>
              <a:sym typeface="Arial"/>
            </a:endParaRPr>
          </a:p>
        </p:txBody>
      </p:sp>
      <p:sp>
        <p:nvSpPr>
          <p:cNvPr id="692" name="Google Shape;692;p34"/>
          <p:cNvSpPr txBox="1"/>
          <p:nvPr/>
        </p:nvSpPr>
        <p:spPr>
          <a:xfrm>
            <a:off x="1809750" y="2062162"/>
            <a:ext cx="590550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2400"/>
              <a:buFont typeface="Calibri"/>
              <a:buNone/>
            </a:pPr>
            <a:r>
              <a:rPr lang="en-US" sz="2400" b="1" i="0" u="none" dirty="0">
                <a:solidFill>
                  <a:srgbClr val="0070C0"/>
                </a:solidFill>
                <a:latin typeface="Times New Roman" panose="02020603050405020304" pitchFamily="18" charset="0"/>
                <a:ea typeface="Calibri"/>
                <a:cs typeface="Times New Roman" panose="02020603050405020304" pitchFamily="18" charset="0"/>
                <a:sym typeface="Calibri"/>
              </a:rPr>
              <a:t>Major Project Phase-I</a:t>
            </a:r>
            <a:endParaRPr dirty="0">
              <a:latin typeface="Times New Roman" panose="02020603050405020304" pitchFamily="18" charset="0"/>
              <a:cs typeface="Times New Roman" panose="02020603050405020304" pitchFamily="18" charset="0"/>
            </a:endParaRPr>
          </a:p>
        </p:txBody>
      </p:sp>
      <p:pic>
        <p:nvPicPr>
          <p:cNvPr id="693" name="Google Shape;693;p34"/>
          <p:cNvPicPr preferRelativeResize="0"/>
          <p:nvPr/>
        </p:nvPicPr>
        <p:blipFill rotWithShape="1">
          <a:blip r:embed="rId3">
            <a:alphaModFix/>
          </a:blip>
          <a:srcRect/>
          <a:stretch/>
        </p:blipFill>
        <p:spPr>
          <a:xfrm>
            <a:off x="715962" y="81588"/>
            <a:ext cx="1284287" cy="1112837"/>
          </a:xfrm>
          <a:prstGeom prst="rect">
            <a:avLst/>
          </a:prstGeom>
          <a:noFill/>
          <a:ln>
            <a:noFill/>
          </a:ln>
        </p:spPr>
      </p:pic>
      <p:sp>
        <p:nvSpPr>
          <p:cNvPr id="694" name="Google Shape;694;p34"/>
          <p:cNvSpPr txBox="1"/>
          <p:nvPr/>
        </p:nvSpPr>
        <p:spPr>
          <a:xfrm>
            <a:off x="381000" y="1319212"/>
            <a:ext cx="87630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D0D47"/>
              </a:buClr>
              <a:buSzPts val="2800"/>
              <a:buFont typeface="Calibri"/>
              <a:buNone/>
            </a:pPr>
            <a:r>
              <a:rPr lang="en-US" sz="2400" b="1" i="0" u="none" dirty="0">
                <a:solidFill>
                  <a:srgbClr val="0D0D47"/>
                </a:solidFill>
                <a:latin typeface="Times New Roman" panose="02020603050405020304" pitchFamily="18" charset="0"/>
                <a:ea typeface="Calibri"/>
                <a:cs typeface="Times New Roman" panose="02020603050405020304" pitchFamily="18" charset="0"/>
                <a:sym typeface="Calibri"/>
              </a:rPr>
              <a:t>Department of Computer Science and Technology</a:t>
            </a:r>
            <a:endParaRPr sz="1200" dirty="0">
              <a:latin typeface="Times New Roman" panose="02020603050405020304" pitchFamily="18" charset="0"/>
              <a:cs typeface="Times New Roman" panose="02020603050405020304" pitchFamily="18" charset="0"/>
            </a:endParaRPr>
          </a:p>
        </p:txBody>
      </p:sp>
      <p:sp>
        <p:nvSpPr>
          <p:cNvPr id="695" name="Google Shape;695;p34"/>
          <p:cNvSpPr txBox="1"/>
          <p:nvPr/>
        </p:nvSpPr>
        <p:spPr>
          <a:xfrm>
            <a:off x="1941512" y="3887160"/>
            <a:ext cx="5905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217"/>
              </a:buClr>
              <a:buSzPts val="2000"/>
              <a:buFont typeface="Calibri"/>
              <a:buNone/>
            </a:pPr>
            <a:r>
              <a:rPr lang="en-US" sz="1800" b="1" i="0" u="none" dirty="0">
                <a:solidFill>
                  <a:srgbClr val="003217"/>
                </a:solidFill>
                <a:latin typeface="Times New Roman" panose="02020603050405020304" pitchFamily="18" charset="0"/>
                <a:ea typeface="Calibri"/>
                <a:cs typeface="Times New Roman" panose="02020603050405020304" pitchFamily="18" charset="0"/>
                <a:sym typeface="Calibri"/>
              </a:rPr>
              <a:t>Under the Supervision</a:t>
            </a:r>
            <a:endParaRPr sz="18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3217"/>
              </a:buClr>
              <a:buSzPts val="2000"/>
              <a:buFont typeface="Calibri"/>
              <a:buNone/>
            </a:pPr>
            <a:r>
              <a:rPr lang="en-US" sz="1800" b="1" i="0" u="none" dirty="0">
                <a:solidFill>
                  <a:srgbClr val="003217"/>
                </a:solidFill>
                <a:latin typeface="Times New Roman" panose="02020603050405020304" pitchFamily="18" charset="0"/>
                <a:ea typeface="Calibri"/>
                <a:cs typeface="Times New Roman" panose="02020603050405020304" pitchFamily="18" charset="0"/>
                <a:sym typeface="Calibri"/>
              </a:rPr>
              <a:t> </a:t>
            </a:r>
            <a:r>
              <a:rPr lang="en-US" sz="1800" b="1" i="0" u="none" dirty="0" smtClean="0">
                <a:solidFill>
                  <a:srgbClr val="003217"/>
                </a:solidFill>
                <a:latin typeface="Times New Roman" panose="02020603050405020304" pitchFamily="18" charset="0"/>
                <a:ea typeface="Calibri"/>
                <a:cs typeface="Times New Roman" panose="02020603050405020304" pitchFamily="18" charset="0"/>
                <a:sym typeface="Calibri"/>
              </a:rPr>
              <a:t>Dr. Mouleeswaran S K</a:t>
            </a:r>
            <a:endParaRPr sz="1800" dirty="0">
              <a:latin typeface="Times New Roman" panose="02020603050405020304" pitchFamily="18" charset="0"/>
              <a:cs typeface="Times New Roman" panose="02020603050405020304" pitchFamily="18" charset="0"/>
            </a:endParaRPr>
          </a:p>
        </p:txBody>
      </p:sp>
      <p:sp>
        <p:nvSpPr>
          <p:cNvPr id="696" name="Google Shape;696;p34"/>
          <p:cNvSpPr txBox="1"/>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EFFFF"/>
              </a:buClr>
              <a:buSzPts val="2000"/>
              <a:buFont typeface="Century Gothic"/>
              <a:buNone/>
            </a:pPr>
            <a:fld id="{00000000-1234-1234-1234-123412341234}" type="slidenum">
              <a:rPr lang="en-US" sz="2000" b="0" i="0" u="none">
                <a:solidFill>
                  <a:srgbClr val="FEFFFF"/>
                </a:solidFill>
                <a:latin typeface="Century Gothic"/>
                <a:ea typeface="Century Gothic"/>
                <a:cs typeface="Century Gothic"/>
                <a:sym typeface="Century Gothic"/>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2"/>
          <p:cNvSpPr txBox="1">
            <a:spLocks noGrp="1"/>
          </p:cNvSpPr>
          <p:nvPr>
            <p:ph type="title"/>
          </p:nvPr>
        </p:nvSpPr>
        <p:spPr>
          <a:xfrm>
            <a:off x="1276350" y="76200"/>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Design- few examples</a:t>
            </a:r>
            <a:endParaRPr/>
          </a:p>
        </p:txBody>
      </p:sp>
      <p:pic>
        <p:nvPicPr>
          <p:cNvPr id="766" name="Google Shape;766;p42"/>
          <p:cNvPicPr preferRelativeResize="0"/>
          <p:nvPr/>
        </p:nvPicPr>
        <p:blipFill rotWithShape="1">
          <a:blip r:embed="rId3">
            <a:alphaModFix/>
          </a:blip>
          <a:srcRect/>
          <a:stretch/>
        </p:blipFill>
        <p:spPr>
          <a:xfrm>
            <a:off x="1484312" y="747712"/>
            <a:ext cx="3438525" cy="2416175"/>
          </a:xfrm>
          <a:prstGeom prst="rect">
            <a:avLst/>
          </a:prstGeom>
          <a:noFill/>
          <a:ln>
            <a:noFill/>
          </a:ln>
        </p:spPr>
      </p:pic>
      <p:pic>
        <p:nvPicPr>
          <p:cNvPr id="767" name="Google Shape;767;p42" descr="A high level diagram of the SVO software architecture. | Download  Scientific Diagram"/>
          <p:cNvPicPr preferRelativeResize="0"/>
          <p:nvPr/>
        </p:nvPicPr>
        <p:blipFill rotWithShape="1">
          <a:blip r:embed="rId4">
            <a:alphaModFix/>
          </a:blip>
          <a:srcRect/>
          <a:stretch/>
        </p:blipFill>
        <p:spPr>
          <a:xfrm>
            <a:off x="6032500" y="531812"/>
            <a:ext cx="2736850" cy="2825750"/>
          </a:xfrm>
          <a:prstGeom prst="rect">
            <a:avLst/>
          </a:prstGeom>
          <a:noFill/>
          <a:ln>
            <a:noFill/>
          </a:ln>
        </p:spPr>
      </p:pic>
      <p:pic>
        <p:nvPicPr>
          <p:cNvPr id="768" name="Google Shape;768;p42" descr="Communications Express High-Level Architecture (Sun Java Communications  Suite 5 Deployment Planning Guide)"/>
          <p:cNvPicPr preferRelativeResize="0"/>
          <p:nvPr/>
        </p:nvPicPr>
        <p:blipFill rotWithShape="1">
          <a:blip r:embed="rId5">
            <a:alphaModFix/>
          </a:blip>
          <a:srcRect/>
          <a:stretch/>
        </p:blipFill>
        <p:spPr>
          <a:xfrm>
            <a:off x="4038600" y="3302000"/>
            <a:ext cx="2471737" cy="2665412"/>
          </a:xfrm>
          <a:prstGeom prst="rect">
            <a:avLst/>
          </a:prstGeom>
          <a:noFill/>
          <a:ln>
            <a:noFill/>
          </a:ln>
        </p:spPr>
      </p:pic>
      <p:sp>
        <p:nvSpPr>
          <p:cNvPr id="769" name="Google Shape;769;p42"/>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10</a:t>
            </a:fld>
            <a:r>
              <a:rPr lang="en-US" sz="900" b="0" i="0" u="none">
                <a:solidFill>
                  <a:srgbClr val="898989"/>
                </a:solidFill>
                <a:latin typeface="Century Gothic"/>
                <a:ea typeface="Century Gothic"/>
                <a:cs typeface="Century Gothic"/>
                <a:sym typeface="Century Gothic"/>
              </a:rPr>
              <a:t> of 12</a:t>
            </a:r>
            <a:endParaRPr/>
          </a:p>
        </p:txBody>
      </p:sp>
      <p:sp>
        <p:nvSpPr>
          <p:cNvPr id="770" name="Google Shape;770;p42"/>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1" name="Google Shape;771;p42"/>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Design- Screen design</a:t>
            </a:r>
            <a:endParaRPr/>
          </a:p>
        </p:txBody>
      </p:sp>
      <p:sp>
        <p:nvSpPr>
          <p:cNvPr id="777" name="Google Shape;777;p43"/>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79" name="Google Shape;779;p43"/>
          <p:cNvSpPr txBox="1">
            <a:spLocks noGrp="1"/>
          </p:cNvSpPr>
          <p:nvPr>
            <p:ph type="body" idx="1"/>
          </p:nvPr>
        </p:nvSpPr>
        <p:spPr>
          <a:xfrm>
            <a:off x="1943100" y="2133600"/>
            <a:ext cx="6591300" cy="377825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1800"/>
              <a:buFont typeface="Noto Sans Symbols"/>
              <a:buNone/>
            </a:pPr>
            <a:endParaRPr sz="1800">
              <a:solidFill>
                <a:srgbClr val="404040"/>
              </a:solidFill>
              <a:latin typeface="Century Gothic"/>
              <a:ea typeface="Century Gothic"/>
              <a:cs typeface="Century Gothic"/>
              <a:sym typeface="Century Gothic"/>
            </a:endParaRPr>
          </a:p>
        </p:txBody>
      </p:sp>
      <p:sp>
        <p:nvSpPr>
          <p:cNvPr id="780" name="Google Shape;780;p43"/>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11</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4"/>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Deliverables</a:t>
            </a:r>
            <a:endParaRPr/>
          </a:p>
        </p:txBody>
      </p:sp>
      <p:sp>
        <p:nvSpPr>
          <p:cNvPr id="786" name="Google Shape;786;p44"/>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At the end of project in 8</a:t>
            </a:r>
            <a:r>
              <a:rPr lang="en-US" sz="1800" b="0" i="0" u="none" baseline="30000">
                <a:solidFill>
                  <a:srgbClr val="404040"/>
                </a:solidFill>
                <a:latin typeface="Calibri"/>
                <a:ea typeface="Calibri"/>
                <a:cs typeface="Calibri"/>
                <a:sym typeface="Calibri"/>
              </a:rPr>
              <a:t>th</a:t>
            </a:r>
            <a:r>
              <a:rPr lang="en-US" sz="1800" b="0" i="0" u="none">
                <a:solidFill>
                  <a:srgbClr val="404040"/>
                </a:solidFill>
                <a:latin typeface="Calibri"/>
                <a:ea typeface="Calibri"/>
                <a:cs typeface="Calibri"/>
                <a:sym typeface="Calibri"/>
              </a:rPr>
              <a:t> semester what output is expected</a:t>
            </a:r>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p:txBody>
      </p:sp>
      <p:sp>
        <p:nvSpPr>
          <p:cNvPr id="787" name="Google Shape;787;p44"/>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12</a:t>
            </a:fld>
            <a:r>
              <a:rPr lang="en-US" sz="900" b="0" i="0" u="none">
                <a:solidFill>
                  <a:srgbClr val="898989"/>
                </a:solidFill>
                <a:latin typeface="Century Gothic"/>
                <a:ea typeface="Century Gothic"/>
                <a:cs typeface="Century Gothic"/>
                <a:sym typeface="Century Gothic"/>
              </a:rPr>
              <a:t> of 12</a:t>
            </a:r>
            <a:endParaRPr/>
          </a:p>
        </p:txBody>
      </p:sp>
      <p:sp>
        <p:nvSpPr>
          <p:cNvPr id="788" name="Google Shape;788;p44"/>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89" name="Google Shape;789;p44"/>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References</a:t>
            </a:r>
            <a:endParaRPr/>
          </a:p>
        </p:txBody>
      </p:sp>
      <p:sp>
        <p:nvSpPr>
          <p:cNvPr id="795" name="Google Shape;795;p45"/>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List of all the papers that were referred as mentioned in the  Literature survey section to be given in the IEEE format</a:t>
            </a:r>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p:txBody>
      </p:sp>
      <p:sp>
        <p:nvSpPr>
          <p:cNvPr id="796" name="Google Shape;796;p45"/>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97" name="Google Shape;797;p4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98" name="Google Shape;798;p45"/>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13</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5"/>
          <p:cNvSpPr txBox="1">
            <a:spLocks noGrp="1"/>
          </p:cNvSpPr>
          <p:nvPr>
            <p:ph type="title"/>
          </p:nvPr>
        </p:nvSpPr>
        <p:spPr>
          <a:xfrm>
            <a:off x="1484312" y="701876"/>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Overview</a:t>
            </a:r>
            <a:endParaRPr dirty="0">
              <a:latin typeface="Times New Roman" panose="02020603050405020304" pitchFamily="18" charset="0"/>
              <a:cs typeface="Times New Roman" panose="02020603050405020304" pitchFamily="18" charset="0"/>
            </a:endParaRPr>
          </a:p>
        </p:txBody>
      </p:sp>
      <p:sp>
        <p:nvSpPr>
          <p:cNvPr id="702" name="Google Shape;702;p35"/>
          <p:cNvSpPr txBox="1">
            <a:spLocks noGrp="1"/>
          </p:cNvSpPr>
          <p:nvPr>
            <p:ph type="body" idx="1"/>
          </p:nvPr>
        </p:nvSpPr>
        <p:spPr>
          <a:xfrm>
            <a:off x="1357312" y="1918594"/>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Abstract</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Problem Statement</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Introduction</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Social/Environmental Impact (If applicable)</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State of the Art work</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Design</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Deliverables</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03" name="Google Shape;703;p35"/>
          <p:cNvSpPr txBox="1"/>
          <p:nvPr/>
        </p:nvSpPr>
        <p:spPr>
          <a:xfrm>
            <a:off x="950912" y="6165850"/>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04" name="Google Shape;704;p3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05" name="Google Shape;705;p35"/>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6"/>
          <p:cNvSpPr txBox="1">
            <a:spLocks noGrp="1"/>
          </p:cNvSpPr>
          <p:nvPr>
            <p:ph type="title"/>
          </p:nvPr>
        </p:nvSpPr>
        <p:spPr>
          <a:xfrm>
            <a:off x="1547610" y="623919"/>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Abstract</a:t>
            </a:r>
            <a:endParaRPr dirty="0">
              <a:latin typeface="Times New Roman" panose="02020603050405020304" pitchFamily="18" charset="0"/>
              <a:cs typeface="Times New Roman" panose="02020603050405020304" pitchFamily="18" charset="0"/>
            </a:endParaRPr>
          </a:p>
        </p:txBody>
      </p:sp>
      <p:sp>
        <p:nvSpPr>
          <p:cNvPr id="711" name="Google Shape;711;p36"/>
          <p:cNvSpPr txBox="1">
            <a:spLocks noGrp="1"/>
          </p:cNvSpPr>
          <p:nvPr>
            <p:ph type="body" idx="1"/>
          </p:nvPr>
        </p:nvSpPr>
        <p:spPr>
          <a:xfrm>
            <a:off x="921923" y="1452583"/>
            <a:ext cx="7841087" cy="3778250"/>
          </a:xfrm>
          <a:prstGeom prst="rect">
            <a:avLst/>
          </a:prstGeom>
          <a:noFill/>
          <a:ln>
            <a:noFill/>
          </a:ln>
        </p:spPr>
        <p:txBody>
          <a:bodyPr spcFirstLastPara="1" wrap="square" lIns="91425" tIns="45700" rIns="91425" bIns="45700" anchor="t" anchorCtr="0">
            <a:noAutofit/>
          </a:bodyPr>
          <a:lstStyle/>
          <a:p>
            <a:pPr marL="285750" indent="-285750" algn="just">
              <a:buFont typeface="Arial" panose="020B0604020202020204" pitchFamily="34" charset="0"/>
              <a:buChar char="•"/>
            </a:pPr>
            <a:r>
              <a:rPr lang="en-US" sz="1800" i="0" u="none" dirty="0" smtClean="0">
                <a:solidFill>
                  <a:srgbClr val="404040"/>
                </a:solidFill>
                <a:latin typeface="Times New Roman" panose="02020603050405020304" pitchFamily="18" charset="0"/>
                <a:ea typeface="Calibri"/>
                <a:cs typeface="Times New Roman" panose="02020603050405020304" pitchFamily="18" charset="0"/>
                <a:sym typeface="Calibri"/>
              </a:rPr>
              <a:t>Splitting our data into training, validation, and test sets to ensure the model generalizes well.</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model can be integrated with other health technologies, such as electronic health records (EHRs) and telemedicine platforms, to enhance overall patient care and management</a:t>
            </a:r>
            <a:r>
              <a:rPr lang="en-US" dirty="0" smtClean="0">
                <a:latin typeface="Times New Roman" panose="02020603050405020304" pitchFamily="18" charset="0"/>
                <a:cs typeface="Times New Roman" panose="02020603050405020304" pitchFamily="18" charset="0"/>
              </a:rPr>
              <a:t>.(Why this work)</a:t>
            </a:r>
            <a:endParaRPr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Generate </a:t>
            </a:r>
            <a:r>
              <a:rPr lang="en-US" dirty="0">
                <a:latin typeface="Times New Roman" panose="02020603050405020304" pitchFamily="18" charset="0"/>
                <a:cs typeface="Times New Roman" panose="02020603050405020304" pitchFamily="18" charset="0"/>
              </a:rPr>
              <a:t>a dataset and insights that can be used for further research into fracture types, patterns, and treatment outcomes, contributing to the broader medical knowledge base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libri"/>
                <a:cs typeface="Times New Roman" panose="02020603050405020304" pitchFamily="18" charset="0"/>
                <a:sym typeface="Calibri"/>
              </a:rPr>
              <a:t>What you plan to </a:t>
            </a:r>
            <a:r>
              <a:rPr lang="en-US" dirty="0" smtClean="0">
                <a:latin typeface="Times New Roman" panose="02020603050405020304" pitchFamily="18" charset="0"/>
                <a:ea typeface="Calibri"/>
                <a:cs typeface="Times New Roman" panose="02020603050405020304" pitchFamily="18" charset="0"/>
                <a:sym typeface="Calibri"/>
              </a:rPr>
              <a:t>do)</a:t>
            </a:r>
            <a:endParaRPr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1000"/>
              </a:spcBef>
              <a:spcAft>
                <a:spcPts val="0"/>
              </a:spcAft>
              <a:buClr>
                <a:schemeClr val="accent1"/>
              </a:buClr>
              <a:buSzPts val="1800"/>
              <a:buFont typeface="Arial" panose="020B0604020202020204" pitchFamily="34" charset="0"/>
              <a:buChar char="•"/>
            </a:pPr>
            <a:r>
              <a:rPr lang="en-US" sz="1800" i="0" u="none" dirty="0" smtClean="0">
                <a:solidFill>
                  <a:srgbClr val="404040"/>
                </a:solidFill>
                <a:latin typeface="Times New Roman" panose="02020603050405020304" pitchFamily="18" charset="0"/>
                <a:ea typeface="Calibri"/>
                <a:cs typeface="Times New Roman" panose="02020603050405020304" pitchFamily="18" charset="0"/>
                <a:sym typeface="Calibri"/>
              </a:rPr>
              <a:t>Approaching this data in order </a:t>
            </a:r>
            <a:r>
              <a:rPr lang="en-US" dirty="0">
                <a:latin typeface="Times New Roman" panose="02020603050405020304" pitchFamily="18" charset="0"/>
                <a:ea typeface="Calibri"/>
                <a:cs typeface="Times New Roman" panose="02020603050405020304" pitchFamily="18" charset="0"/>
                <a:sym typeface="Calibri"/>
              </a:rPr>
              <a:t>t</a:t>
            </a:r>
            <a:r>
              <a:rPr lang="en-US" sz="1800" i="0" u="none" dirty="0" smtClean="0">
                <a:solidFill>
                  <a:srgbClr val="404040"/>
                </a:solidFill>
                <a:latin typeface="Times New Roman" panose="02020603050405020304" pitchFamily="18" charset="0"/>
                <a:ea typeface="Calibri"/>
                <a:cs typeface="Times New Roman" panose="02020603050405020304" pitchFamily="18" charset="0"/>
                <a:sym typeface="Calibri"/>
              </a:rPr>
              <a:t>o perform preprocessing tasks such as resizing, normalization, and augmentation to improve model performance and generalization. (How </a:t>
            </a:r>
            <a:r>
              <a:rPr lang="en-US" sz="1800" i="0" u="none" dirty="0">
                <a:solidFill>
                  <a:srgbClr val="404040"/>
                </a:solidFill>
                <a:latin typeface="Times New Roman" panose="02020603050405020304" pitchFamily="18" charset="0"/>
                <a:ea typeface="Calibri"/>
                <a:cs typeface="Times New Roman" panose="02020603050405020304" pitchFamily="18" charset="0"/>
                <a:sym typeface="Calibri"/>
              </a:rPr>
              <a:t>will you </a:t>
            </a:r>
            <a:r>
              <a:rPr lang="en-US" sz="1800" i="0" u="none" dirty="0" smtClean="0">
                <a:solidFill>
                  <a:srgbClr val="404040"/>
                </a:solidFill>
                <a:latin typeface="Times New Roman" panose="02020603050405020304" pitchFamily="18" charset="0"/>
                <a:ea typeface="Calibri"/>
                <a:cs typeface="Times New Roman" panose="02020603050405020304" pitchFamily="18" charset="0"/>
                <a:sym typeface="Calibri"/>
              </a:rPr>
              <a:t>do-Approach)</a:t>
            </a:r>
            <a:endParaRPr dirty="0">
              <a:latin typeface="Times New Roman" panose="02020603050405020304" pitchFamily="18" charset="0"/>
              <a:cs typeface="Times New Roman" panose="02020603050405020304" pitchFamily="18" charset="0"/>
            </a:endParaRPr>
          </a:p>
          <a:p>
            <a:pPr marL="342900" lvl="0" algn="just">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Overall, the project aims to deliver a practical, efficient, and effective deep learning-based solution for bone fracture detection that benefits both patients and healthcare providers</a:t>
            </a:r>
            <a:r>
              <a:rPr lang="en-US" dirty="0" smtClean="0">
                <a:latin typeface="Times New Roman" panose="02020603050405020304" pitchFamily="18" charset="0"/>
                <a:ea typeface="Calibri"/>
                <a:cs typeface="Times New Roman" panose="02020603050405020304" pitchFamily="18" charset="0"/>
                <a:sym typeface="Calibri"/>
              </a:rPr>
              <a:t>. (What </a:t>
            </a:r>
            <a:r>
              <a:rPr lang="en-US" sz="1800" i="0" u="none" dirty="0">
                <a:solidFill>
                  <a:srgbClr val="404040"/>
                </a:solidFill>
                <a:latin typeface="Times New Roman" panose="02020603050405020304" pitchFamily="18" charset="0"/>
                <a:ea typeface="Calibri"/>
                <a:cs typeface="Times New Roman" panose="02020603050405020304" pitchFamily="18" charset="0"/>
                <a:sym typeface="Calibri"/>
              </a:rPr>
              <a:t>we can expect as </a:t>
            </a:r>
            <a:r>
              <a:rPr lang="en-US" sz="1800" i="0" u="none" dirty="0" smtClean="0">
                <a:solidFill>
                  <a:srgbClr val="404040"/>
                </a:solidFill>
                <a:latin typeface="Times New Roman" panose="02020603050405020304" pitchFamily="18" charset="0"/>
                <a:ea typeface="Calibri"/>
                <a:cs typeface="Times New Roman" panose="02020603050405020304" pitchFamily="18" charset="0"/>
                <a:sym typeface="Calibri"/>
              </a:rPr>
              <a:t>result)</a:t>
            </a:r>
            <a:endParaRPr dirty="0">
              <a:latin typeface="Times New Roman" panose="02020603050405020304" pitchFamily="18" charset="0"/>
              <a:cs typeface="Times New Roman" panose="02020603050405020304" pitchFamily="18" charset="0"/>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12" name="Google Shape;712;p3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3</a:t>
            </a:fld>
            <a:r>
              <a:rPr lang="en-US" sz="900" b="0" i="0" u="none">
                <a:solidFill>
                  <a:srgbClr val="898989"/>
                </a:solidFill>
                <a:latin typeface="Century Gothic"/>
                <a:ea typeface="Century Gothic"/>
                <a:cs typeface="Century Gothic"/>
                <a:sym typeface="Century Gothic"/>
              </a:rPr>
              <a:t> of 12</a:t>
            </a:r>
            <a:endParaRPr/>
          </a:p>
        </p:txBody>
      </p:sp>
      <p:sp>
        <p:nvSpPr>
          <p:cNvPr id="713" name="Google Shape;713;p36"/>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14" name="Google Shape;714;p36"/>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7"/>
          <p:cNvSpPr txBox="1">
            <a:spLocks noGrp="1"/>
          </p:cNvSpPr>
          <p:nvPr>
            <p:ph type="title"/>
          </p:nvPr>
        </p:nvSpPr>
        <p:spPr>
          <a:xfrm>
            <a:off x="1484278" y="663239"/>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200"/>
              <a:buFont typeface="Calibri"/>
              <a:buNone/>
            </a:pPr>
            <a:r>
              <a:rPr lang="en-US" sz="3200" b="1" i="0" u="none" dirty="0">
                <a:solidFill>
                  <a:srgbClr val="1581AA"/>
                </a:solidFill>
                <a:latin typeface="Times New Roman" panose="02020603050405020304" pitchFamily="18" charset="0"/>
                <a:ea typeface="Calibri"/>
                <a:cs typeface="Times New Roman" panose="02020603050405020304" pitchFamily="18" charset="0"/>
                <a:sym typeface="Calibri"/>
              </a:rPr>
              <a:t>Problem Statement</a:t>
            </a:r>
            <a:r>
              <a:rPr lang="en-US" sz="3200" b="1" i="0" u="none" dirty="0">
                <a:solidFill>
                  <a:srgbClr val="1581AA"/>
                </a:solidFill>
                <a:latin typeface="Calibri"/>
                <a:ea typeface="Calibri"/>
                <a:cs typeface="Calibri"/>
                <a:sym typeface="Calibri"/>
              </a:rPr>
              <a:t/>
            </a:r>
            <a:br>
              <a:rPr lang="en-US" sz="3200" b="1" i="0" u="none" dirty="0">
                <a:solidFill>
                  <a:srgbClr val="1581AA"/>
                </a:solidFill>
                <a:latin typeface="Calibri"/>
                <a:ea typeface="Calibri"/>
                <a:cs typeface="Calibri"/>
                <a:sym typeface="Calibri"/>
              </a:rPr>
            </a:br>
            <a:endParaRPr sz="3200" dirty="0"/>
          </a:p>
        </p:txBody>
      </p:sp>
      <p:sp>
        <p:nvSpPr>
          <p:cNvPr id="720" name="Google Shape;720;p37"/>
          <p:cNvSpPr txBox="1">
            <a:spLocks noGrp="1"/>
          </p:cNvSpPr>
          <p:nvPr>
            <p:ph type="body" idx="1"/>
          </p:nvPr>
        </p:nvSpPr>
        <p:spPr>
          <a:xfrm>
            <a:off x="607452" y="1559417"/>
            <a:ext cx="8072909" cy="3778250"/>
          </a:xfrm>
          <a:prstGeom prst="rect">
            <a:avLst/>
          </a:prstGeom>
          <a:noFill/>
          <a:ln>
            <a:noFill/>
          </a:ln>
        </p:spPr>
        <p:txBody>
          <a:bodyPr spcFirstLastPara="1" wrap="square" lIns="91425" tIns="45700" rIns="91425" bIns="45700" anchor="t" anchorCtr="0">
            <a:noAutofit/>
          </a:bodyPr>
          <a:lstStyle/>
          <a:p>
            <a:pPr marL="457200" lvl="1" indent="0" algn="just">
              <a:buSzPts val="1600"/>
              <a:buNone/>
            </a:pPr>
            <a:r>
              <a:rPr lang="en-US" sz="1800" b="1" i="0" u="none" strike="noStrike" cap="none" dirty="0" smtClean="0">
                <a:solidFill>
                  <a:srgbClr val="404040"/>
                </a:solidFill>
                <a:latin typeface="Times New Roman" panose="02020603050405020304" pitchFamily="18" charset="0"/>
                <a:ea typeface="Calibri"/>
                <a:cs typeface="Times New Roman" panose="02020603050405020304" pitchFamily="18" charset="0"/>
                <a:sym typeface="Calibri"/>
              </a:rPr>
              <a:t>Problem Statement: </a:t>
            </a:r>
            <a:r>
              <a:rPr lang="en-US" sz="1800" dirty="0" smtClean="0">
                <a:latin typeface="Times New Roman" panose="02020603050405020304" pitchFamily="18" charset="0"/>
                <a:ea typeface="Calibri"/>
                <a:cs typeface="Times New Roman" panose="02020603050405020304" pitchFamily="18" charset="0"/>
                <a:sym typeface="Calibri"/>
              </a:rPr>
              <a:t>Create </a:t>
            </a:r>
            <a:r>
              <a:rPr lang="en-US" sz="1800" dirty="0">
                <a:latin typeface="Times New Roman" panose="02020603050405020304" pitchFamily="18" charset="0"/>
                <a:ea typeface="Calibri"/>
                <a:cs typeface="Times New Roman" panose="02020603050405020304" pitchFamily="18" charset="0"/>
                <a:sym typeface="Calibri"/>
              </a:rPr>
              <a:t>a Python-based toolkit to evaluate the </a:t>
            </a:r>
            <a:r>
              <a:rPr lang="en-US" sz="1800" dirty="0" smtClean="0">
                <a:latin typeface="Times New Roman" panose="02020603050405020304" pitchFamily="18" charset="0"/>
                <a:ea typeface="Calibri"/>
                <a:cs typeface="Times New Roman" panose="02020603050405020304" pitchFamily="18" charset="0"/>
                <a:sym typeface="Calibri"/>
              </a:rPr>
              <a:t>performance of </a:t>
            </a:r>
            <a:r>
              <a:rPr lang="en-US" sz="1800" dirty="0">
                <a:latin typeface="Times New Roman" panose="02020603050405020304" pitchFamily="18" charset="0"/>
                <a:ea typeface="Calibri"/>
                <a:cs typeface="Times New Roman" panose="02020603050405020304" pitchFamily="18" charset="0"/>
                <a:sym typeface="Calibri"/>
              </a:rPr>
              <a:t>bone fracture detection models and facilitate optimization</a:t>
            </a:r>
            <a:r>
              <a:rPr lang="en-US" sz="1800" dirty="0" smtClean="0">
                <a:latin typeface="Times New Roman" panose="02020603050405020304" pitchFamily="18" charset="0"/>
                <a:ea typeface="Calibri"/>
                <a:cs typeface="Times New Roman" panose="02020603050405020304" pitchFamily="18" charset="0"/>
                <a:sym typeface="Calibri"/>
              </a:rPr>
              <a:t>.</a:t>
            </a:r>
            <a:endParaRPr sz="1800" dirty="0">
              <a:latin typeface="Times New Roman" panose="02020603050405020304" pitchFamily="18" charset="0"/>
              <a:cs typeface="Times New Roman" panose="02020603050405020304" pitchFamily="18" charset="0"/>
            </a:endParaRPr>
          </a:p>
          <a:p>
            <a:pPr marL="457200" lvl="1" indent="0" algn="just">
              <a:buSzPts val="1600"/>
              <a:buNone/>
            </a:pPr>
            <a:r>
              <a:rPr lang="en-US" sz="1800" b="1"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Solution</a:t>
            </a:r>
            <a:r>
              <a:rPr lang="en-US" sz="1800" b="1" dirty="0">
                <a:latin typeface="Times New Roman" panose="02020603050405020304" pitchFamily="18" charset="0"/>
                <a:ea typeface="Calibri"/>
                <a:cs typeface="Times New Roman" panose="02020603050405020304" pitchFamily="18" charset="0"/>
                <a:sym typeface="Calibri"/>
              </a:rPr>
              <a:t>: </a:t>
            </a:r>
            <a:r>
              <a:rPr lang="en-US" sz="1800" dirty="0">
                <a:latin typeface="Times New Roman" panose="02020603050405020304" pitchFamily="18" charset="0"/>
                <a:ea typeface="Calibri"/>
                <a:cs typeface="Times New Roman" panose="02020603050405020304" pitchFamily="18" charset="0"/>
                <a:sym typeface="Calibri"/>
              </a:rPr>
              <a:t>Build a Python module that can interface with common DICOM imaging systems using libraries such as </a:t>
            </a:r>
            <a:r>
              <a:rPr lang="en-US" sz="1800" dirty="0" err="1">
                <a:latin typeface="Times New Roman" panose="02020603050405020304" pitchFamily="18" charset="0"/>
                <a:ea typeface="Calibri"/>
                <a:cs typeface="Times New Roman" panose="02020603050405020304" pitchFamily="18" charset="0"/>
                <a:sym typeface="Calibri"/>
              </a:rPr>
              <a:t>pydicom</a:t>
            </a:r>
            <a:r>
              <a:rPr lang="en-US" sz="1800" dirty="0">
                <a:latin typeface="Times New Roman" panose="02020603050405020304" pitchFamily="18" charset="0"/>
                <a:ea typeface="Calibri"/>
                <a:cs typeface="Times New Roman" panose="02020603050405020304" pitchFamily="18" charset="0"/>
                <a:sym typeface="Calibri"/>
              </a:rPr>
              <a:t>. Ensure compatibility with various image formats and provide an API or a user interface for seamless integration into clinical workflows</a:t>
            </a:r>
            <a:r>
              <a:rPr lang="en-US" sz="1800" b="1" dirty="0" smtClean="0">
                <a:latin typeface="Times New Roman" panose="02020603050405020304" pitchFamily="18" charset="0"/>
                <a:ea typeface="Calibri"/>
                <a:cs typeface="Times New Roman" panose="02020603050405020304" pitchFamily="18" charset="0"/>
                <a:sym typeface="Calibri"/>
              </a:rPr>
              <a:t>.</a:t>
            </a:r>
          </a:p>
          <a:p>
            <a:pPr marL="457200" lvl="1" indent="0" algn="just">
              <a:buSzPts val="1600"/>
              <a:buNone/>
            </a:pPr>
            <a:r>
              <a:rPr lang="en-US" sz="1800" b="1" dirty="0" smtClean="0">
                <a:latin typeface="Times New Roman" panose="02020603050405020304" pitchFamily="18" charset="0"/>
                <a:cs typeface="Times New Roman" panose="02020603050405020304" pitchFamily="18" charset="0"/>
                <a:sym typeface="Calibri"/>
              </a:rPr>
              <a:t>(guys make sure to check this solution </a:t>
            </a:r>
            <a:r>
              <a:rPr lang="en-US" sz="1800" b="1" dirty="0" err="1" smtClean="0">
                <a:latin typeface="Times New Roman" panose="02020603050405020304" pitchFamily="18" charset="0"/>
                <a:cs typeface="Times New Roman" panose="02020603050405020304" pitchFamily="18" charset="0"/>
                <a:sym typeface="Calibri"/>
              </a:rPr>
              <a:t>prply</a:t>
            </a:r>
            <a:r>
              <a:rPr lang="en-US" sz="1800" b="1" dirty="0" smtClean="0">
                <a:latin typeface="Times New Roman" panose="02020603050405020304" pitchFamily="18" charset="0"/>
                <a:cs typeface="Times New Roman" panose="02020603050405020304" pitchFamily="18" charset="0"/>
                <a:sym typeface="Calibri"/>
              </a:rPr>
              <a:t> I have added this something like that only related to this)</a:t>
            </a:r>
            <a:endParaRPr sz="1800" dirty="0">
              <a:latin typeface="Times New Roman" panose="02020603050405020304" pitchFamily="18" charset="0"/>
              <a:cs typeface="Times New Roman" panose="02020603050405020304" pitchFamily="18" charset="0"/>
            </a:endParaRPr>
          </a:p>
        </p:txBody>
      </p:sp>
      <p:sp>
        <p:nvSpPr>
          <p:cNvPr id="721" name="Google Shape;721;p37"/>
          <p:cNvSpPr txBox="1"/>
          <p:nvPr/>
        </p:nvSpPr>
        <p:spPr>
          <a:xfrm>
            <a:off x="8243887" y="6156325"/>
            <a:ext cx="5857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4</a:t>
            </a:fld>
            <a:r>
              <a:rPr lang="en-US" sz="900" b="0" i="0" u="none">
                <a:solidFill>
                  <a:srgbClr val="898989"/>
                </a:solidFill>
                <a:latin typeface="Century Gothic"/>
                <a:ea typeface="Century Gothic"/>
                <a:cs typeface="Century Gothic"/>
                <a:sym typeface="Century Gothic"/>
              </a:rPr>
              <a:t> of 12</a:t>
            </a:r>
            <a:endParaRPr/>
          </a:p>
        </p:txBody>
      </p:sp>
      <p:sp>
        <p:nvSpPr>
          <p:cNvPr id="722" name="Google Shape;722;p37"/>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23" name="Google Shape;723;p37"/>
          <p:cNvSpPr txBox="1"/>
          <p:nvPr/>
        </p:nvSpPr>
        <p:spPr>
          <a:xfrm>
            <a:off x="2819400" y="6156325"/>
            <a:ext cx="5257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8"/>
          <p:cNvSpPr txBox="1">
            <a:spLocks noGrp="1"/>
          </p:cNvSpPr>
          <p:nvPr>
            <p:ph type="title"/>
          </p:nvPr>
        </p:nvSpPr>
        <p:spPr>
          <a:xfrm>
            <a:off x="1496096" y="623095"/>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Introduction</a:t>
            </a:r>
            <a:endParaRPr dirty="0">
              <a:latin typeface="Times New Roman" panose="02020603050405020304" pitchFamily="18" charset="0"/>
              <a:cs typeface="Times New Roman" panose="02020603050405020304" pitchFamily="18" charset="0"/>
            </a:endParaRPr>
          </a:p>
        </p:txBody>
      </p:sp>
      <p:sp>
        <p:nvSpPr>
          <p:cNvPr id="729" name="Google Shape;729;p38"/>
          <p:cNvSpPr txBox="1">
            <a:spLocks noGrp="1"/>
          </p:cNvSpPr>
          <p:nvPr>
            <p:ph type="body" idx="1"/>
          </p:nvPr>
        </p:nvSpPr>
        <p:spPr>
          <a:xfrm>
            <a:off x="975860" y="1370807"/>
            <a:ext cx="7630184" cy="5073204"/>
          </a:xfrm>
          <a:prstGeom prst="rect">
            <a:avLst/>
          </a:prstGeom>
          <a:noFill/>
          <a:ln>
            <a:noFill/>
          </a:ln>
        </p:spPr>
        <p:txBody>
          <a:bodyPr spcFirstLastPara="1" wrap="square" lIns="91425" tIns="45700" rIns="91425" bIns="45700" anchor="t" anchorCtr="0">
            <a:noAutofit/>
          </a:bodyPr>
          <a:lstStyle/>
          <a:p>
            <a:pPr marL="57150" indent="-285750" algn="just">
              <a:spcBef>
                <a:spcPts val="0"/>
              </a:spcBef>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Out of numerous health issues, the treatment and detection of bone fractures, that affects a large number of people belonging to every age group, is becoming necessary in the a in fashion society.</a:t>
            </a:r>
          </a:p>
          <a:p>
            <a:pPr marL="0" lvl="0" indent="0" algn="just">
              <a:spcBef>
                <a:spcPts val="0"/>
              </a:spcBef>
              <a:buNone/>
            </a:pPr>
            <a:endParaRPr lang="en-US" dirty="0" smtClean="0">
              <a:latin typeface="Times New Roman" panose="02020603050405020304" pitchFamily="18" charset="0"/>
              <a:ea typeface="Calibri"/>
              <a:cs typeface="Times New Roman" panose="02020603050405020304" pitchFamily="18" charset="0"/>
              <a:sym typeface="Calibri"/>
            </a:endParaRPr>
          </a:p>
          <a:p>
            <a:pPr marL="57150" lvl="0" indent="-285750" algn="just">
              <a:spcBef>
                <a:spcPts val="0"/>
              </a:spcBef>
              <a:buFont typeface="Arial" panose="020B0604020202020204" pitchFamily="34" charset="0"/>
              <a:buChar char="•"/>
            </a:pPr>
            <a:r>
              <a:rPr lang="en-US" dirty="0" smtClean="0">
                <a:latin typeface="Times New Roman" panose="02020603050405020304" pitchFamily="18" charset="0"/>
                <a:ea typeface="Calibri"/>
                <a:cs typeface="Times New Roman" panose="02020603050405020304" pitchFamily="18" charset="0"/>
                <a:sym typeface="Calibri"/>
              </a:rPr>
              <a:t>In </a:t>
            </a:r>
            <a:r>
              <a:rPr lang="en-US" dirty="0">
                <a:latin typeface="Times New Roman" panose="02020603050405020304" pitchFamily="18" charset="0"/>
                <a:ea typeface="Calibri"/>
                <a:cs typeface="Times New Roman" panose="02020603050405020304" pitchFamily="18" charset="0"/>
                <a:sym typeface="Calibri"/>
              </a:rPr>
              <a:t>the scope of our research and project, we have been studying this </a:t>
            </a:r>
            <a:r>
              <a:rPr lang="en-US" dirty="0" smtClean="0">
                <a:latin typeface="Times New Roman" panose="02020603050405020304" pitchFamily="18" charset="0"/>
                <a:ea typeface="Calibri"/>
                <a:cs typeface="Times New Roman" panose="02020603050405020304" pitchFamily="18" charset="0"/>
                <a:sym typeface="Calibri"/>
              </a:rPr>
              <a:t>issue</a:t>
            </a:r>
          </a:p>
          <a:p>
            <a:pPr marL="0" lvl="0" indent="0" algn="just">
              <a:spcBef>
                <a:spcPts val="0"/>
              </a:spcBef>
              <a:buNone/>
            </a:pPr>
            <a:r>
              <a:rPr lang="en-US" dirty="0" smtClean="0">
                <a:latin typeface="Times New Roman" panose="02020603050405020304" pitchFamily="18" charset="0"/>
                <a:ea typeface="Calibri"/>
                <a:cs typeface="Times New Roman" panose="02020603050405020304" pitchFamily="18" charset="0"/>
                <a:sym typeface="Calibri"/>
              </a:rPr>
              <a:t>of </a:t>
            </a:r>
            <a:r>
              <a:rPr lang="en-US" dirty="0">
                <a:latin typeface="Times New Roman" panose="02020603050405020304" pitchFamily="18" charset="0"/>
                <a:ea typeface="Calibri"/>
                <a:cs typeface="Times New Roman" panose="02020603050405020304" pitchFamily="18" charset="0"/>
                <a:sym typeface="Calibri"/>
              </a:rPr>
              <a:t>classification and have been trying, based on previous attempts </a:t>
            </a:r>
            <a:r>
              <a:rPr lang="en-US" dirty="0" smtClean="0">
                <a:latin typeface="Times New Roman" panose="02020603050405020304" pitchFamily="18" charset="0"/>
                <a:ea typeface="Calibri"/>
                <a:cs typeface="Times New Roman" panose="02020603050405020304" pitchFamily="18" charset="0"/>
                <a:sym typeface="Calibri"/>
              </a:rPr>
              <a:t>and</a:t>
            </a:r>
          </a:p>
          <a:p>
            <a:pPr marL="0" lvl="0" indent="0" algn="just">
              <a:spcBef>
                <a:spcPts val="0"/>
              </a:spcBef>
              <a:buNone/>
            </a:pPr>
            <a:r>
              <a:rPr lang="en-US" dirty="0" smtClean="0">
                <a:latin typeface="Times New Roman" panose="02020603050405020304" pitchFamily="18" charset="0"/>
                <a:ea typeface="Calibri"/>
                <a:cs typeface="Times New Roman" panose="02020603050405020304" pitchFamily="18" charset="0"/>
                <a:sym typeface="Calibri"/>
              </a:rPr>
              <a:t>researches</a:t>
            </a:r>
            <a:r>
              <a:rPr lang="en-US" dirty="0">
                <a:latin typeface="Times New Roman" panose="02020603050405020304" pitchFamily="18" charset="0"/>
                <a:ea typeface="Calibri"/>
                <a:cs typeface="Times New Roman" panose="02020603050405020304" pitchFamily="18" charset="0"/>
                <a:sym typeface="Calibri"/>
              </a:rPr>
              <a:t>, to develop and fine tune a feasible solution for the medical </a:t>
            </a:r>
            <a:r>
              <a:rPr lang="en-US" dirty="0" smtClean="0">
                <a:latin typeface="Times New Roman" panose="02020603050405020304" pitchFamily="18" charset="0"/>
                <a:ea typeface="Calibri"/>
                <a:cs typeface="Times New Roman" panose="02020603050405020304" pitchFamily="18" charset="0"/>
                <a:sym typeface="Calibri"/>
              </a:rPr>
              <a:t>field</a:t>
            </a:r>
          </a:p>
          <a:p>
            <a:pPr marL="0" indent="0" algn="just">
              <a:spcBef>
                <a:spcPts val="0"/>
              </a:spcBef>
              <a:buNone/>
            </a:pPr>
            <a:r>
              <a:rPr lang="en-US" dirty="0" smtClean="0">
                <a:latin typeface="Times New Roman" panose="02020603050405020304" pitchFamily="18" charset="0"/>
                <a:ea typeface="Calibri"/>
                <a:cs typeface="Times New Roman" panose="02020603050405020304" pitchFamily="18" charset="0"/>
                <a:sym typeface="Calibri"/>
              </a:rPr>
              <a:t>in </a:t>
            </a:r>
            <a:r>
              <a:rPr lang="en-US" dirty="0">
                <a:latin typeface="Times New Roman" panose="02020603050405020304" pitchFamily="18" charset="0"/>
                <a:ea typeface="Calibri"/>
                <a:cs typeface="Times New Roman" panose="02020603050405020304" pitchFamily="18" charset="0"/>
                <a:sym typeface="Calibri"/>
              </a:rPr>
              <a:t>terms of identification and classification of various bone </a:t>
            </a:r>
            <a:r>
              <a:rPr lang="en-US" dirty="0" smtClean="0">
                <a:latin typeface="Times New Roman" panose="02020603050405020304" pitchFamily="18" charset="0"/>
                <a:ea typeface="Calibri"/>
                <a:cs typeface="Times New Roman" panose="02020603050405020304" pitchFamily="18" charset="0"/>
                <a:sym typeface="Calibri"/>
              </a:rPr>
              <a:t>fractures </a:t>
            </a:r>
            <a:r>
              <a:rPr lang="en-US" dirty="0">
                <a:latin typeface="Times New Roman" panose="02020603050405020304" pitchFamily="18" charset="0"/>
                <a:ea typeface="Calibri"/>
                <a:cs typeface="Times New Roman" panose="02020603050405020304" pitchFamily="18" charset="0"/>
                <a:sym typeface="Calibri"/>
              </a:rPr>
              <a:t>in the scope of modern models</a:t>
            </a:r>
            <a:r>
              <a:rPr lang="en-US" dirty="0" smtClean="0">
                <a:latin typeface="Times New Roman" panose="02020603050405020304" pitchFamily="18" charset="0"/>
                <a:ea typeface="Calibri"/>
                <a:cs typeface="Times New Roman" panose="02020603050405020304" pitchFamily="18" charset="0"/>
                <a:sym typeface="Calibri"/>
              </a:rPr>
              <a:t>., using Python language.</a:t>
            </a:r>
          </a:p>
          <a:p>
            <a:pPr marL="0" indent="0" algn="just">
              <a:spcBef>
                <a:spcPts val="0"/>
              </a:spcBef>
              <a:buNone/>
            </a:pPr>
            <a:endParaRPr lang="en-US" dirty="0" smtClean="0">
              <a:latin typeface="Times New Roman" panose="02020603050405020304" pitchFamily="18" charset="0"/>
              <a:ea typeface="Calibri"/>
              <a:cs typeface="Times New Roman" panose="02020603050405020304" pitchFamily="18" charset="0"/>
              <a:sym typeface="Calibri"/>
            </a:endParaRPr>
          </a:p>
          <a:p>
            <a:pPr marL="57150" indent="-285750" algn="just">
              <a:spcBef>
                <a:spcPts val="0"/>
              </a:spcBef>
              <a:buFont typeface="Arial" panose="020B0604020202020204" pitchFamily="34" charset="0"/>
              <a:buChar char="•"/>
            </a:pPr>
            <a:r>
              <a:rPr lang="en-US" dirty="0" smtClean="0">
                <a:latin typeface="Times New Roman" panose="02020603050405020304" pitchFamily="18" charset="0"/>
                <a:ea typeface="Calibri"/>
                <a:cs typeface="Times New Roman" panose="02020603050405020304" pitchFamily="18" charset="0"/>
                <a:sym typeface="Calibri"/>
              </a:rPr>
              <a:t>It </a:t>
            </a:r>
            <a:r>
              <a:rPr lang="en-US" dirty="0">
                <a:latin typeface="Times New Roman" panose="02020603050405020304" pitchFamily="18" charset="0"/>
                <a:ea typeface="Calibri"/>
                <a:cs typeface="Times New Roman" panose="02020603050405020304" pitchFamily="18" charset="0"/>
                <a:sym typeface="Calibri"/>
              </a:rPr>
              <a:t>is also a typical disadvantage in many countries that are already developed where the fracture varieties are also increasing the cut. Fractures could take place because of an easy miss happening or also because of any </a:t>
            </a:r>
            <a:r>
              <a:rPr lang="en-US" dirty="0" smtClean="0">
                <a:latin typeface="Times New Roman" panose="02020603050405020304" pitchFamily="18" charset="0"/>
                <a:ea typeface="Calibri"/>
                <a:cs typeface="Times New Roman" panose="02020603050405020304" pitchFamily="18" charset="0"/>
                <a:sym typeface="Calibri"/>
              </a:rPr>
              <a:t>disease.</a:t>
            </a:r>
          </a:p>
          <a:p>
            <a:pPr marL="57150" indent="-285750" algn="just">
              <a:spcBef>
                <a:spcPts val="0"/>
              </a:spcBef>
              <a:buFont typeface="Arial" panose="020B0604020202020204" pitchFamily="34" charset="0"/>
              <a:buChar char="•"/>
            </a:pPr>
            <a:endParaRPr lang="en-US" dirty="0">
              <a:latin typeface="Times New Roman" panose="02020603050405020304" pitchFamily="18" charset="0"/>
              <a:ea typeface="Calibri"/>
              <a:cs typeface="Times New Roman" panose="02020603050405020304" pitchFamily="18" charset="0"/>
              <a:sym typeface="Calibri"/>
            </a:endParaRPr>
          </a:p>
          <a:p>
            <a:pPr marL="57150" indent="-285750" algn="just">
              <a:spcBef>
                <a:spcPts val="0"/>
              </a:spcBef>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Out of numerous health issues, the treatment and detection of bone fractures, that affects a large number of people belonging to every age group, is becoming necessary in the a in fashion society.</a:t>
            </a:r>
          </a:p>
          <a:p>
            <a:pPr marL="0" indent="0" algn="just">
              <a:spcBef>
                <a:spcPts val="0"/>
              </a:spcBef>
              <a:buNone/>
            </a:pPr>
            <a:endParaRPr lang="en-US" dirty="0" smtClean="0">
              <a:latin typeface="Times New Roman" panose="02020603050405020304" pitchFamily="18" charset="0"/>
              <a:ea typeface="Calibri"/>
              <a:cs typeface="Times New Roman" panose="02020603050405020304" pitchFamily="18" charset="0"/>
              <a:sym typeface="Calibri"/>
            </a:endParaRPr>
          </a:p>
          <a:p>
            <a:pPr marL="57150" indent="-285750" algn="just">
              <a:spcBef>
                <a:spcPts val="0"/>
              </a:spcBef>
              <a:buFont typeface="Arial" panose="020B0604020202020204" pitchFamily="34" charset="0"/>
              <a:buChar char="•"/>
            </a:pPr>
            <a:endParaRPr lang="en-US" sz="1800" b="0" i="0" u="none" dirty="0">
              <a:solidFill>
                <a:srgbClr val="404040"/>
              </a:solidFill>
              <a:latin typeface="Times New Roman" panose="02020603050405020304" pitchFamily="18" charset="0"/>
              <a:ea typeface="Calibri"/>
              <a:cs typeface="Times New Roman" panose="02020603050405020304" pitchFamily="18" charset="0"/>
              <a:sym typeface="Calibri"/>
            </a:endParaRPr>
          </a:p>
          <a:p>
            <a:pPr marL="57150" indent="-285750" algn="just">
              <a:spcBef>
                <a:spcPts val="0"/>
              </a:spcBef>
              <a:buFont typeface="Arial" panose="020B0604020202020204" pitchFamily="34" charset="0"/>
              <a:buChar char="•"/>
            </a:pPr>
            <a:endParaRPr sz="1800" b="0" i="0" u="none" dirty="0">
              <a:solidFill>
                <a:srgbClr val="404040"/>
              </a:solidFill>
              <a:latin typeface="Calibri"/>
              <a:ea typeface="Calibri"/>
              <a:cs typeface="Calibri"/>
              <a:sym typeface="Calibri"/>
            </a:endParaRPr>
          </a:p>
        </p:txBody>
      </p:sp>
      <p:sp>
        <p:nvSpPr>
          <p:cNvPr id="730" name="Google Shape;730;p38"/>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5</a:t>
            </a:fld>
            <a:r>
              <a:rPr lang="en-US" sz="900" b="0" i="0" u="none">
                <a:solidFill>
                  <a:srgbClr val="898989"/>
                </a:solidFill>
                <a:latin typeface="Century Gothic"/>
                <a:ea typeface="Century Gothic"/>
                <a:cs typeface="Century Gothic"/>
                <a:sym typeface="Century Gothic"/>
              </a:rPr>
              <a:t> of 12</a:t>
            </a:r>
            <a:endParaRPr/>
          </a:p>
        </p:txBody>
      </p:sp>
      <p:sp>
        <p:nvSpPr>
          <p:cNvPr id="731" name="Google Shape;731;p38"/>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32" name="Google Shape;732;p38"/>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9"/>
          <p:cNvSpPr txBox="1">
            <a:spLocks noGrp="1"/>
          </p:cNvSpPr>
          <p:nvPr>
            <p:ph type="title"/>
          </p:nvPr>
        </p:nvSpPr>
        <p:spPr>
          <a:xfrm>
            <a:off x="1508974" y="700088"/>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2800"/>
              <a:buFont typeface="Calibri"/>
              <a:buNone/>
            </a:pPr>
            <a:r>
              <a:rPr lang="en-US" sz="2800" b="1" i="0" u="none" dirty="0">
                <a:solidFill>
                  <a:srgbClr val="1581AA"/>
                </a:solidFill>
                <a:latin typeface="Times New Roman" panose="02020603050405020304" pitchFamily="18" charset="0"/>
                <a:ea typeface="Calibri"/>
                <a:cs typeface="Times New Roman" panose="02020603050405020304" pitchFamily="18" charset="0"/>
                <a:sym typeface="Calibri"/>
              </a:rPr>
              <a:t>Social/Environmental/ Technical Impact</a:t>
            </a:r>
            <a:r>
              <a:rPr lang="en-US" sz="2800" b="1" i="0" u="none" dirty="0">
                <a:solidFill>
                  <a:srgbClr val="1581AA"/>
                </a:solidFill>
                <a:latin typeface="Calibri"/>
                <a:ea typeface="Calibri"/>
                <a:cs typeface="Calibri"/>
                <a:sym typeface="Calibri"/>
              </a:rPr>
              <a:t/>
            </a:r>
            <a:br>
              <a:rPr lang="en-US" sz="2800" b="1" i="0" u="none" dirty="0">
                <a:solidFill>
                  <a:srgbClr val="1581AA"/>
                </a:solidFill>
                <a:latin typeface="Calibri"/>
                <a:ea typeface="Calibri"/>
                <a:cs typeface="Calibri"/>
                <a:sym typeface="Calibri"/>
              </a:rPr>
            </a:br>
            <a:endParaRPr dirty="0"/>
          </a:p>
        </p:txBody>
      </p:sp>
      <p:sp>
        <p:nvSpPr>
          <p:cNvPr id="738" name="Google Shape;738;p39"/>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State in one or two sentences</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Can use pics/images to explain</a:t>
            </a:r>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p:txBody>
      </p:sp>
      <p:sp>
        <p:nvSpPr>
          <p:cNvPr id="739" name="Google Shape;739;p39"/>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6</a:t>
            </a:fld>
            <a:r>
              <a:rPr lang="en-US" sz="900" b="0" i="0" u="none">
                <a:solidFill>
                  <a:srgbClr val="898989"/>
                </a:solidFill>
                <a:latin typeface="Century Gothic"/>
                <a:ea typeface="Century Gothic"/>
                <a:cs typeface="Century Gothic"/>
                <a:sym typeface="Century Gothic"/>
              </a:rPr>
              <a:t> of 12</a:t>
            </a:r>
            <a:endParaRPr/>
          </a:p>
        </p:txBody>
      </p:sp>
      <p:sp>
        <p:nvSpPr>
          <p:cNvPr id="740" name="Google Shape;740;p39"/>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1" name="Google Shape;741;p39"/>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457459" y="629602"/>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State of the Art-work</a:t>
            </a:r>
            <a:r>
              <a:rPr lang="en-US" sz="3600" b="1" i="0" u="none" dirty="0">
                <a:solidFill>
                  <a:srgbClr val="1581AA"/>
                </a:solidFill>
                <a:latin typeface="Calibri"/>
                <a:ea typeface="Calibri"/>
                <a:cs typeface="Calibri"/>
                <a:sym typeface="Calibri"/>
              </a:rPr>
              <a:t/>
            </a:r>
            <a:br>
              <a:rPr lang="en-US" sz="3600" b="1" i="0" u="none" dirty="0">
                <a:solidFill>
                  <a:srgbClr val="1581AA"/>
                </a:solidFill>
                <a:latin typeface="Calibri"/>
                <a:ea typeface="Calibri"/>
                <a:cs typeface="Calibri"/>
                <a:sym typeface="Calibri"/>
              </a:rPr>
            </a:br>
            <a:endParaRPr dirty="0"/>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3522114605"/>
              </p:ext>
            </p:extLst>
          </p:nvPr>
        </p:nvGraphicFramePr>
        <p:xfrm>
          <a:off x="386369" y="1331515"/>
          <a:ext cx="8525812" cy="4846003"/>
        </p:xfrm>
        <a:graphic>
          <a:graphicData uri="http://schemas.openxmlformats.org/drawingml/2006/table">
            <a:tbl>
              <a:tblPr>
                <a:noFill/>
                <a:tableStyleId>{2B881FAD-07A5-42EF-9D34-E71FABE4D0F1}</a:tableStyleId>
              </a:tblPr>
              <a:tblGrid>
                <a:gridCol w="1705838">
                  <a:extLst>
                    <a:ext uri="{9D8B030D-6E8A-4147-A177-3AD203B41FA5}">
                      <a16:colId xmlns:a16="http://schemas.microsoft.com/office/drawing/2014/main" val="20000"/>
                    </a:ext>
                  </a:extLst>
                </a:gridCol>
                <a:gridCol w="1907025">
                  <a:extLst>
                    <a:ext uri="{9D8B030D-6E8A-4147-A177-3AD203B41FA5}">
                      <a16:colId xmlns:a16="http://schemas.microsoft.com/office/drawing/2014/main" val="20001"/>
                    </a:ext>
                  </a:extLst>
                </a:gridCol>
                <a:gridCol w="1847488">
                  <a:extLst>
                    <a:ext uri="{9D8B030D-6E8A-4147-A177-3AD203B41FA5}">
                      <a16:colId xmlns:a16="http://schemas.microsoft.com/office/drawing/2014/main" val="20002"/>
                    </a:ext>
                  </a:extLst>
                </a:gridCol>
                <a:gridCol w="1751692">
                  <a:extLst>
                    <a:ext uri="{9D8B030D-6E8A-4147-A177-3AD203B41FA5}">
                      <a16:colId xmlns:a16="http://schemas.microsoft.com/office/drawing/2014/main" val="20003"/>
                    </a:ext>
                  </a:extLst>
                </a:gridCol>
                <a:gridCol w="1313769">
                  <a:extLst>
                    <a:ext uri="{9D8B030D-6E8A-4147-A177-3AD203B41FA5}">
                      <a16:colId xmlns:a16="http://schemas.microsoft.com/office/drawing/2014/main" val="20004"/>
                    </a:ext>
                  </a:extLst>
                </a:gridCol>
              </a:tblGrid>
              <a:tr h="1483905">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Times New Roman" panose="02020603050405020304" pitchFamily="18" charset="0"/>
                          <a:ea typeface="Century Gothic"/>
                          <a:cs typeface="Times New Roman" panose="02020603050405020304" pitchFamily="18" charset="0"/>
                          <a:sym typeface="Century Gothic"/>
                        </a:rPr>
                        <a:t>Author’s Name/ Paper Title </a:t>
                      </a:r>
                      <a:endParaRPr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Times New Roman" panose="02020603050405020304" pitchFamily="18" charset="0"/>
                          <a:ea typeface="Century Gothic"/>
                          <a:cs typeface="Times New Roman" panose="02020603050405020304" pitchFamily="18" charset="0"/>
                          <a:sym typeface="Century Gothic"/>
                        </a:rPr>
                        <a:t>Conference/Journal Name and year</a:t>
                      </a:r>
                      <a:endParaRPr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Times New Roman" panose="02020603050405020304" pitchFamily="18" charset="0"/>
                          <a:ea typeface="Century Gothic"/>
                          <a:cs typeface="Times New Roman" panose="02020603050405020304" pitchFamily="18" charset="0"/>
                          <a:sym typeface="Century Gothic"/>
                        </a:rPr>
                        <a:t>Technology/ Design</a:t>
                      </a:r>
                      <a:endParaRPr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Times New Roman" panose="02020603050405020304" pitchFamily="18" charset="0"/>
                          <a:ea typeface="Century Gothic"/>
                          <a:cs typeface="Times New Roman" panose="02020603050405020304" pitchFamily="18" charset="0"/>
                          <a:sym typeface="Century Gothic"/>
                        </a:rPr>
                        <a:t>Results shared by author</a:t>
                      </a:r>
                      <a:endParaRPr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Times New Roman" panose="02020603050405020304" pitchFamily="18" charset="0"/>
                          <a:ea typeface="Century Gothic"/>
                          <a:cs typeface="Times New Roman" panose="02020603050405020304" pitchFamily="18" charset="0"/>
                          <a:sym typeface="Century Gothic"/>
                        </a:rPr>
                        <a:t>What you infer</a:t>
                      </a:r>
                      <a:endParaRPr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3362098">
                <a:tc>
                  <a:txBody>
                    <a:bodyPr/>
                    <a:lstStyle/>
                    <a:p>
                      <a:pPr marL="0" marR="0" lvl="0" indent="0" algn="l" rtl="0">
                        <a:spcBef>
                          <a:spcPts val="0"/>
                        </a:spcBef>
                        <a:spcAft>
                          <a:spcPts val="0"/>
                        </a:spcAft>
                        <a:buNone/>
                      </a:pPr>
                      <a:r>
                        <a:rPr lang="en-US" b="1" dirty="0" smtClean="0">
                          <a:latin typeface="Times New Roman" panose="02020603050405020304" pitchFamily="18" charset="0"/>
                          <a:cs typeface="Times New Roman" panose="02020603050405020304" pitchFamily="18" charset="0"/>
                        </a:rPr>
                        <a:t>BONE FRACTURE DETECTION USING PYTHON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latin typeface="Times New Roman" panose="02020603050405020304" pitchFamily="18" charset="0"/>
                          <a:cs typeface="Times New Roman" panose="02020603050405020304" pitchFamily="18" charset="0"/>
                        </a:rPr>
                        <a:t>J.Raja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Santhiya</a:t>
                      </a:r>
                      <a:r>
                        <a:rPr lang="en-US" dirty="0" smtClean="0">
                          <a:latin typeface="Times New Roman" panose="02020603050405020304" pitchFamily="18" charset="0"/>
                          <a:cs typeface="Times New Roman" panose="02020603050405020304" pitchFamily="18" charset="0"/>
                        </a:rPr>
                        <a:t> 1 , </a:t>
                      </a:r>
                      <a:r>
                        <a:rPr lang="en-US" dirty="0" err="1" smtClean="0">
                          <a:latin typeface="Times New Roman" panose="02020603050405020304" pitchFamily="18" charset="0"/>
                          <a:cs typeface="Times New Roman" panose="02020603050405020304" pitchFamily="18" charset="0"/>
                        </a:rPr>
                        <a:t>Mrs.P.Jasmine</a:t>
                      </a:r>
                      <a:r>
                        <a:rPr lang="en-US" dirty="0" smtClean="0">
                          <a:latin typeface="Times New Roman" panose="02020603050405020304" pitchFamily="18" charset="0"/>
                          <a:cs typeface="Times New Roman" panose="02020603050405020304" pitchFamily="18" charset="0"/>
                        </a:rPr>
                        <a:t> Lois Ebenezer 2</a:t>
                      </a:r>
                    </a:p>
                    <a:p>
                      <a:pPr marL="0" marR="0" lvl="0" indent="0" algn="l" rtl="0">
                        <a:spcBef>
                          <a:spcPts val="0"/>
                        </a:spcBef>
                        <a:spcAft>
                          <a:spcPts val="0"/>
                        </a:spcAft>
                        <a:buNone/>
                      </a:pPr>
                      <a:endParaRPr lang="en-US" sz="1400" b="1" dirty="0">
                        <a:solidFill>
                          <a:schemeClr val="dk1"/>
                        </a:solidFill>
                        <a:latin typeface="Times New Roman" panose="02020603050405020304" pitchFamily="18" charset="0"/>
                        <a:ea typeface="Century Gothic"/>
                        <a:cs typeface="Times New Roman" panose="02020603050405020304" pitchFamily="18" charset="0"/>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b="1" dirty="0" smtClean="0">
                          <a:latin typeface="Times New Roman" panose="02020603050405020304" pitchFamily="18" charset="0"/>
                          <a:cs typeface="Times New Roman" panose="02020603050405020304" pitchFamily="18" charset="0"/>
                        </a:rPr>
                        <a:t>International Journal of Creative Research Thoughts (IJCRT) </a:t>
                      </a:r>
                      <a:endParaRPr sz="1600" b="1"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smtClean="0">
                          <a:solidFill>
                            <a:schemeClr val="dk1"/>
                          </a:solidFill>
                          <a:latin typeface="Times New Roman" panose="02020603050405020304" pitchFamily="18" charset="0"/>
                          <a:ea typeface="Century Gothic"/>
                          <a:cs typeface="Times New Roman" panose="02020603050405020304" pitchFamily="18" charset="0"/>
                          <a:sym typeface="Century Gothic"/>
                        </a:rPr>
                        <a:t>Technology:</a:t>
                      </a:r>
                      <a:r>
                        <a:rPr lang="en-US" sz="1600" b="1" baseline="0" dirty="0" smtClean="0">
                          <a:solidFill>
                            <a:schemeClr val="dk1"/>
                          </a:solidFill>
                          <a:latin typeface="Times New Roman" panose="02020603050405020304" pitchFamily="18" charset="0"/>
                          <a:ea typeface="Century Gothic"/>
                          <a:cs typeface="Times New Roman" panose="02020603050405020304" pitchFamily="18" charset="0"/>
                          <a:sym typeface="Century Gothic"/>
                        </a:rPr>
                        <a:t> </a:t>
                      </a:r>
                      <a:r>
                        <a:rPr lang="en-US" sz="1600" dirty="0" smtClean="0">
                          <a:latin typeface="Times New Roman" panose="02020603050405020304" pitchFamily="18" charset="0"/>
                          <a:cs typeface="Times New Roman" panose="02020603050405020304" pitchFamily="18" charset="0"/>
                        </a:rPr>
                        <a:t>Canny Edge Detection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baseline="0" dirty="0" smtClean="0">
                          <a:solidFill>
                            <a:schemeClr val="dk1"/>
                          </a:solidFill>
                          <a:latin typeface="Times New Roman" panose="02020603050405020304" pitchFamily="18" charset="0"/>
                          <a:ea typeface="Century Gothic"/>
                          <a:cs typeface="Times New Roman" panose="02020603050405020304" pitchFamily="18" charset="0"/>
                          <a:sym typeface="Century Gothic"/>
                        </a:rPr>
                        <a:t>Design: </a:t>
                      </a:r>
                      <a:r>
                        <a:rPr lang="en-US" sz="1600" dirty="0" smtClean="0">
                          <a:latin typeface="Times New Roman" panose="02020603050405020304" pitchFamily="18" charset="0"/>
                          <a:cs typeface="Times New Roman" panose="02020603050405020304" pitchFamily="18" charset="0"/>
                        </a:rPr>
                        <a:t>Convolutional Neural Networks (CNNs)</a:t>
                      </a: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smtClean="0">
                          <a:latin typeface="Times New Roman" panose="02020603050405020304" pitchFamily="18" charset="0"/>
                          <a:cs typeface="Times New Roman" panose="02020603050405020304" pitchFamily="18" charset="0"/>
                        </a:rPr>
                        <a:t>Provides 85% accuracy rate, further refinement and expansion are needed to improve its effectiveness, particularly with CT images and in fracture classification.</a:t>
                      </a:r>
                      <a:endParaRPr sz="16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smtClean="0">
                          <a:latin typeface="Times New Roman" panose="02020603050405020304" pitchFamily="18" charset="0"/>
                          <a:cs typeface="Times New Roman" panose="02020603050405020304" pitchFamily="18" charset="0"/>
                        </a:rPr>
                        <a:t>Improve the system's overall effectiveness and applicability in clinical settings.</a:t>
                      </a:r>
                      <a:endParaRPr sz="16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bl>
          </a:graphicData>
        </a:graphic>
      </p:graphicFrame>
      <p:sp>
        <p:nvSpPr>
          <p:cNvPr id="751" name="Google Shape;751;p4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7</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r>
              <a:rPr lang="en-US" smtClean="0"/>
              <a:t>(#)  of 12</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18910456"/>
              </p:ext>
            </p:extLst>
          </p:nvPr>
        </p:nvGraphicFramePr>
        <p:xfrm>
          <a:off x="450758" y="1397000"/>
          <a:ext cx="8274140" cy="4643192"/>
        </p:xfrm>
        <a:graphic>
          <a:graphicData uri="http://schemas.openxmlformats.org/drawingml/2006/table">
            <a:tbl>
              <a:tblPr firstRow="1" bandRow="1">
                <a:tableStyleId>{F5AB1C69-6EDB-4FF4-983F-18BD219EF322}</a:tableStyleId>
              </a:tblPr>
              <a:tblGrid>
                <a:gridCol w="1654828">
                  <a:extLst>
                    <a:ext uri="{9D8B030D-6E8A-4147-A177-3AD203B41FA5}">
                      <a16:colId xmlns:a16="http://schemas.microsoft.com/office/drawing/2014/main" val="2422769176"/>
                    </a:ext>
                  </a:extLst>
                </a:gridCol>
                <a:gridCol w="1654828">
                  <a:extLst>
                    <a:ext uri="{9D8B030D-6E8A-4147-A177-3AD203B41FA5}">
                      <a16:colId xmlns:a16="http://schemas.microsoft.com/office/drawing/2014/main" val="1000742376"/>
                    </a:ext>
                  </a:extLst>
                </a:gridCol>
                <a:gridCol w="1654828">
                  <a:extLst>
                    <a:ext uri="{9D8B030D-6E8A-4147-A177-3AD203B41FA5}">
                      <a16:colId xmlns:a16="http://schemas.microsoft.com/office/drawing/2014/main" val="576911737"/>
                    </a:ext>
                  </a:extLst>
                </a:gridCol>
                <a:gridCol w="1654828">
                  <a:extLst>
                    <a:ext uri="{9D8B030D-6E8A-4147-A177-3AD203B41FA5}">
                      <a16:colId xmlns:a16="http://schemas.microsoft.com/office/drawing/2014/main" val="2478410856"/>
                    </a:ext>
                  </a:extLst>
                </a:gridCol>
                <a:gridCol w="1654828">
                  <a:extLst>
                    <a:ext uri="{9D8B030D-6E8A-4147-A177-3AD203B41FA5}">
                      <a16:colId xmlns:a16="http://schemas.microsoft.com/office/drawing/2014/main" val="2025226703"/>
                    </a:ext>
                  </a:extLst>
                </a:gridCol>
              </a:tblGrid>
              <a:tr h="1140138">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u="none" strike="noStrike" cap="none" dirty="0">
                          <a:latin typeface="Times New Roman" panose="02020603050405020304" pitchFamily="18" charset="0"/>
                          <a:cs typeface="Times New Roman" panose="02020603050405020304" pitchFamily="18" charset="0"/>
                          <a:sym typeface="Century Gothic"/>
                        </a:rPr>
                        <a:t>Author’s Name/ Paper Title </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u="none" strike="noStrike" cap="none" dirty="0">
                          <a:latin typeface="Times New Roman" panose="02020603050405020304" pitchFamily="18" charset="0"/>
                          <a:cs typeface="Times New Roman" panose="02020603050405020304" pitchFamily="18" charset="0"/>
                          <a:sym typeface="Century Gothic"/>
                        </a:rPr>
                        <a:t>Conference/Journal Name and year</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u="none" strike="noStrike" cap="none" dirty="0">
                          <a:latin typeface="Times New Roman" panose="02020603050405020304" pitchFamily="18" charset="0"/>
                          <a:cs typeface="Times New Roman" panose="02020603050405020304" pitchFamily="18" charset="0"/>
                          <a:sym typeface="Century Gothic"/>
                        </a:rPr>
                        <a:t>Technology/ Design</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u="none" strike="noStrike" cap="none" dirty="0">
                          <a:latin typeface="Times New Roman" panose="02020603050405020304" pitchFamily="18" charset="0"/>
                          <a:cs typeface="Times New Roman" panose="02020603050405020304" pitchFamily="18" charset="0"/>
                          <a:sym typeface="Century Gothic"/>
                        </a:rPr>
                        <a:t>Results shared by author</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u="none" strike="noStrike" cap="none" dirty="0">
                          <a:latin typeface="Times New Roman" panose="02020603050405020304" pitchFamily="18" charset="0"/>
                          <a:cs typeface="Times New Roman" panose="02020603050405020304" pitchFamily="18" charset="0"/>
                          <a:sym typeface="Century Gothic"/>
                        </a:rPr>
                        <a:t>What you infer</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2196205788"/>
                  </a:ext>
                </a:extLst>
              </a:tr>
              <a:tr h="3503054">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33230188"/>
                  </a:ext>
                </a:extLst>
              </a:tr>
            </a:tbl>
          </a:graphicData>
        </a:graphic>
      </p:graphicFrame>
    </p:spTree>
    <p:extLst>
      <p:ext uri="{BB962C8B-B14F-4D97-AF65-F5344CB8AC3E}">
        <p14:creationId xmlns:p14="http://schemas.microsoft.com/office/powerpoint/2010/main" val="418837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1"/>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Design</a:t>
            </a:r>
            <a:endParaRPr/>
          </a:p>
        </p:txBody>
      </p:sp>
      <p:sp>
        <p:nvSpPr>
          <p:cNvPr id="757" name="Google Shape;757;p41"/>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228600" algn="l" rtl="0">
              <a:lnSpc>
                <a:spcPct val="100000"/>
              </a:lnSpc>
              <a:spcBef>
                <a:spcPts val="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A high-level design will include data flows, flowcharts, data structures:</a:t>
            </a:r>
            <a:endParaRPr/>
          </a:p>
          <a:p>
            <a:pPr marL="742950" marR="0" lvl="1" indent="-285750" algn="l" rtl="0">
              <a:lnSpc>
                <a:spcPct val="100000"/>
              </a:lnSpc>
              <a:spcBef>
                <a:spcPts val="1000"/>
              </a:spcBef>
              <a:spcAft>
                <a:spcPts val="0"/>
              </a:spcAft>
              <a:buClr>
                <a:schemeClr val="accent1"/>
              </a:buClr>
              <a:buSzPts val="1600"/>
              <a:buFont typeface="Noto Sans Symbols"/>
              <a:buChar char="⮚"/>
            </a:pPr>
            <a:r>
              <a:rPr lang="en-US" sz="1600" b="0" i="0" u="none" strike="noStrike" cap="none">
                <a:solidFill>
                  <a:srgbClr val="404040"/>
                </a:solidFill>
                <a:latin typeface="Calibri"/>
                <a:ea typeface="Calibri"/>
                <a:cs typeface="Calibri"/>
                <a:sym typeface="Calibri"/>
              </a:rPr>
              <a:t>System architecture</a:t>
            </a:r>
            <a:endParaRPr/>
          </a:p>
          <a:p>
            <a:pPr marL="742950" marR="0" lvl="1" indent="-285750" algn="l" rtl="0">
              <a:lnSpc>
                <a:spcPct val="100000"/>
              </a:lnSpc>
              <a:spcBef>
                <a:spcPts val="1000"/>
              </a:spcBef>
              <a:spcAft>
                <a:spcPts val="0"/>
              </a:spcAft>
              <a:buClr>
                <a:schemeClr val="accent1"/>
              </a:buClr>
              <a:buSzPts val="1600"/>
              <a:buFont typeface="Noto Sans Symbols"/>
              <a:buChar char="⮚"/>
            </a:pPr>
            <a:r>
              <a:rPr lang="en-US" sz="1600" b="0" i="0" u="none" strike="noStrike" cap="none">
                <a:solidFill>
                  <a:srgbClr val="404040"/>
                </a:solidFill>
                <a:latin typeface="Calibri"/>
                <a:ea typeface="Calibri"/>
                <a:cs typeface="Calibri"/>
                <a:sym typeface="Calibri"/>
              </a:rPr>
              <a:t>Database design</a:t>
            </a:r>
            <a:endParaRPr/>
          </a:p>
          <a:p>
            <a:pPr marL="742950" marR="0" lvl="1" indent="-285750" algn="l" rtl="0">
              <a:lnSpc>
                <a:spcPct val="100000"/>
              </a:lnSpc>
              <a:spcBef>
                <a:spcPts val="1000"/>
              </a:spcBef>
              <a:spcAft>
                <a:spcPts val="0"/>
              </a:spcAft>
              <a:buClr>
                <a:schemeClr val="accent1"/>
              </a:buClr>
              <a:buSzPts val="1600"/>
              <a:buFont typeface="Noto Sans Symbols"/>
              <a:buChar char="⮚"/>
            </a:pPr>
            <a:r>
              <a:rPr lang="en-US" sz="1600" b="0" i="0" u="none" strike="noStrike" cap="none">
                <a:solidFill>
                  <a:srgbClr val="404040"/>
                </a:solidFill>
                <a:latin typeface="Calibri"/>
                <a:ea typeface="Calibri"/>
                <a:cs typeface="Calibri"/>
                <a:sym typeface="Calibri"/>
              </a:rPr>
              <a:t>Brief mention of all the platforms, systems, services, and processes the product would depend on</a:t>
            </a:r>
            <a:endParaRPr/>
          </a:p>
          <a:p>
            <a:pPr marL="742950" marR="0" lvl="1" indent="-285750" algn="l" rtl="0">
              <a:lnSpc>
                <a:spcPct val="100000"/>
              </a:lnSpc>
              <a:spcBef>
                <a:spcPts val="1000"/>
              </a:spcBef>
              <a:spcAft>
                <a:spcPts val="0"/>
              </a:spcAft>
              <a:buClr>
                <a:schemeClr val="accent1"/>
              </a:buClr>
              <a:buSzPts val="1600"/>
              <a:buFont typeface="Noto Sans Symbols"/>
              <a:buChar char="⮚"/>
            </a:pPr>
            <a:r>
              <a:rPr lang="en-US" sz="1600" b="0" i="0" u="none" strike="noStrike" cap="none">
                <a:solidFill>
                  <a:srgbClr val="404040"/>
                </a:solidFill>
                <a:latin typeface="Calibri"/>
                <a:ea typeface="Calibri"/>
                <a:cs typeface="Calibri"/>
                <a:sym typeface="Calibri"/>
              </a:rPr>
              <a:t>Brief description of relationships between the modules and system features</a:t>
            </a:r>
            <a:endParaRPr/>
          </a:p>
        </p:txBody>
      </p:sp>
      <p:sp>
        <p:nvSpPr>
          <p:cNvPr id="758" name="Google Shape;758;p41"/>
          <p:cNvSpPr txBox="1"/>
          <p:nvPr/>
        </p:nvSpPr>
        <p:spPr>
          <a:xfrm>
            <a:off x="1371600" y="6099175"/>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59" name="Google Shape;759;p41"/>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60" name="Google Shape;760;p41"/>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9</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theme/theme1.xml><?xml version="1.0" encoding="utf-8"?>
<a:theme xmlns:a="http://schemas.openxmlformats.org/drawingml/2006/main" name="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849</Words>
  <Application>Microsoft Office PowerPoint</Application>
  <PresentationFormat>On-screen Show (4:3)</PresentationFormat>
  <Paragraphs>115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17</vt:i4>
      </vt:variant>
      <vt:variant>
        <vt:lpstr>Slide Titles</vt:lpstr>
      </vt:variant>
      <vt:variant>
        <vt:i4>13</vt:i4>
      </vt:variant>
    </vt:vector>
  </HeadingPairs>
  <TitlesOfParts>
    <vt:vector size="36" baseType="lpstr">
      <vt:lpstr>Calibri</vt:lpstr>
      <vt:lpstr>Century Gothic</vt:lpstr>
      <vt:lpstr>Arial</vt:lpstr>
      <vt:lpstr>Times New Roman</vt:lpstr>
      <vt:lpstr>Cambria</vt:lpstr>
      <vt:lpstr>Noto Sans Symbols</vt:lpstr>
      <vt:lpstr>1_Wisp</vt:lpstr>
      <vt:lpstr>2_Wisp</vt:lpstr>
      <vt:lpstr>Wisp</vt:lpstr>
      <vt:lpstr>3_Wisp</vt:lpstr>
      <vt:lpstr>4_Wisp</vt:lpstr>
      <vt:lpstr>5_Wisp</vt:lpstr>
      <vt:lpstr>6_Wisp</vt:lpstr>
      <vt:lpstr>7_Wisp</vt:lpstr>
      <vt:lpstr>8_Wisp</vt:lpstr>
      <vt:lpstr>9_Wisp</vt:lpstr>
      <vt:lpstr>10_Wisp</vt:lpstr>
      <vt:lpstr>11_Wisp</vt:lpstr>
      <vt:lpstr>12_Wisp</vt:lpstr>
      <vt:lpstr>13_Wisp</vt:lpstr>
      <vt:lpstr>14_Wisp</vt:lpstr>
      <vt:lpstr>15_Wisp</vt:lpstr>
      <vt:lpstr>16_Wisp</vt:lpstr>
      <vt:lpstr>PowerPoint Presentation</vt:lpstr>
      <vt:lpstr>Overview</vt:lpstr>
      <vt:lpstr>Abstract</vt:lpstr>
      <vt:lpstr>Problem Statement </vt:lpstr>
      <vt:lpstr>Introduction</vt:lpstr>
      <vt:lpstr>Social/Environmental/ Technical Impact </vt:lpstr>
      <vt:lpstr>State of the Art-work </vt:lpstr>
      <vt:lpstr>PowerPoint Presentation</vt:lpstr>
      <vt:lpstr>Design</vt:lpstr>
      <vt:lpstr>Design- few examples</vt:lpstr>
      <vt:lpstr>Design- Screen design</vt:lpstr>
      <vt:lpstr>Deliverables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modified xsi:type="dcterms:W3CDTF">2024-09-13T07:38:06Z</dcterms:modified>
</cp:coreProperties>
</file>