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130" y="-31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350" b="1" i="0">
                <a:solidFill>
                  <a:srgbClr val="FFAB4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350" b="1" i="0">
                <a:solidFill>
                  <a:srgbClr val="FFAB4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350" b="1" i="0">
                <a:solidFill>
                  <a:srgbClr val="FFAB4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1124" y="2536038"/>
            <a:ext cx="15038451" cy="1151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350" b="1" i="0">
                <a:solidFill>
                  <a:srgbClr val="FFAB4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578" y="3182467"/>
            <a:ext cx="18277542" cy="4945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19561" y="1771574"/>
            <a:ext cx="8477250" cy="56724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065" marR="5080" algn="ctr">
              <a:lnSpc>
                <a:spcPct val="99800"/>
              </a:lnSpc>
              <a:spcBef>
                <a:spcPts val="110"/>
              </a:spcBef>
            </a:pPr>
            <a:r>
              <a:rPr sz="5300" b="1" spc="-135" dirty="0">
                <a:solidFill>
                  <a:srgbClr val="FFFFFF"/>
                </a:solidFill>
                <a:latin typeface="Verdana"/>
                <a:cs typeface="Verdana"/>
              </a:rPr>
              <a:t>Unleashing </a:t>
            </a:r>
            <a:r>
              <a:rPr sz="5300" b="1" spc="-7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5300" b="1" spc="-170" dirty="0">
                <a:solidFill>
                  <a:srgbClr val="FFFFFF"/>
                </a:solidFill>
                <a:latin typeface="Verdana"/>
                <a:cs typeface="Verdana"/>
              </a:rPr>
              <a:t>Power </a:t>
            </a:r>
            <a:r>
              <a:rPr sz="5300" b="1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300" b="1" spc="-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5300" b="1" spc="-9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5300" b="1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300" b="1" spc="-229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5300" b="1" spc="-1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5300" b="1" spc="-254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5300" b="1" spc="-3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5300" b="1" spc="-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5300" b="1" spc="-9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5300" b="1" spc="-254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5300" b="1" spc="-16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5300" b="1" spc="-24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5300" b="1" spc="-1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5300" b="1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300" b="1" spc="-3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5300" b="1" spc="-1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5300" b="1" spc="-254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5300" b="1" spc="-16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5300" b="1" spc="2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5300" b="1" spc="-9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5300" b="1" spc="-58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5300" b="1" spc="30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5300" b="1" spc="-160" dirty="0">
                <a:solidFill>
                  <a:srgbClr val="FFFFFF"/>
                </a:solidFill>
                <a:latin typeface="Verdana"/>
                <a:cs typeface="Verdana"/>
              </a:rPr>
              <a:t>Bootstrap-Powered </a:t>
            </a:r>
            <a:r>
              <a:rPr sz="5300" b="1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300" b="1" spc="-70" dirty="0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r>
              <a:rPr sz="5300" b="1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300" b="1" spc="-130" dirty="0">
                <a:solidFill>
                  <a:srgbClr val="FFFFFF"/>
                </a:solidFill>
                <a:latin typeface="Verdana"/>
                <a:cs typeface="Verdana"/>
              </a:rPr>
              <a:t>Editor</a:t>
            </a:r>
            <a:r>
              <a:rPr sz="5300" b="1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300" b="1" spc="-17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endParaRPr sz="5300">
              <a:latin typeface="Verdana"/>
              <a:cs typeface="Verdana"/>
            </a:endParaRPr>
          </a:p>
          <a:p>
            <a:pPr marL="3227070" marR="3218815" algn="ctr">
              <a:lnSpc>
                <a:spcPct val="99600"/>
              </a:lnSpc>
              <a:spcBef>
                <a:spcPts val="45"/>
              </a:spcBef>
            </a:pPr>
            <a:r>
              <a:rPr sz="5300" b="1" spc="-17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5300" b="1" spc="-254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5300" b="1" spc="2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5300" b="1" spc="-100" dirty="0">
                <a:solidFill>
                  <a:srgbClr val="FFFFFF"/>
                </a:solidFill>
                <a:latin typeface="Verdana"/>
                <a:cs typeface="Verdana"/>
              </a:rPr>
              <a:t>L  </a:t>
            </a:r>
            <a:r>
              <a:rPr sz="5300" b="1" spc="-215" dirty="0">
                <a:solidFill>
                  <a:srgbClr val="FFFFFF"/>
                </a:solidFill>
                <a:latin typeface="Verdana"/>
                <a:cs typeface="Verdana"/>
              </a:rPr>
              <a:t>CSS </a:t>
            </a:r>
            <a:r>
              <a:rPr sz="5300" b="1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300" b="1" spc="-170" dirty="0">
                <a:solidFill>
                  <a:srgbClr val="FFFFFF"/>
                </a:solidFill>
                <a:latin typeface="Verdana"/>
                <a:cs typeface="Verdana"/>
              </a:rPr>
              <a:t>JS</a:t>
            </a:r>
            <a:endParaRPr sz="5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1124" y="2536038"/>
            <a:ext cx="3938270" cy="1151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325" dirty="0"/>
              <a:t>Than</a:t>
            </a:r>
            <a:r>
              <a:rPr spc="490" dirty="0"/>
              <a:t>k</a:t>
            </a:r>
            <a:r>
              <a:rPr spc="-20" dirty="0"/>
              <a:t>s!</a:t>
            </a:r>
          </a:p>
        </p:txBody>
      </p:sp>
      <p:sp>
        <p:nvSpPr>
          <p:cNvPr id="3" name="object 3"/>
          <p:cNvSpPr/>
          <p:nvPr/>
        </p:nvSpPr>
        <p:spPr>
          <a:xfrm>
            <a:off x="1954326" y="711326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5216207" y="0"/>
                </a:moveTo>
                <a:lnTo>
                  <a:pt x="0" y="0"/>
                </a:lnTo>
                <a:lnTo>
                  <a:pt x="0" y="28575"/>
                </a:lnTo>
                <a:lnTo>
                  <a:pt x="5216207" y="28575"/>
                </a:lnTo>
                <a:lnTo>
                  <a:pt x="5216207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2205" y="1103884"/>
            <a:ext cx="5016500" cy="9188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850" spc="-190" dirty="0">
                <a:latin typeface="Verdana"/>
                <a:cs typeface="Verdana"/>
              </a:rPr>
              <a:t>Introduction</a:t>
            </a:r>
            <a:endParaRPr sz="58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554" y="2814866"/>
            <a:ext cx="7708900" cy="5747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105"/>
              </a:spcBef>
            </a:pPr>
            <a:r>
              <a:rPr sz="3400" spc="24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340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2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400" spc="114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400" spc="7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400" spc="31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40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spc="7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spc="15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4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400" spc="-10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19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400" spc="-1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40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11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40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1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40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400" spc="7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400" spc="1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7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400" spc="110" dirty="0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sz="3400" spc="19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3400" spc="13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400" spc="-20" dirty="0">
                <a:solidFill>
                  <a:srgbClr val="FFFFFF"/>
                </a:solidFill>
                <a:latin typeface="Verdana"/>
                <a:cs typeface="Verdana"/>
              </a:rPr>
              <a:t>il</a:t>
            </a:r>
            <a:r>
              <a:rPr sz="3400" spc="19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4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400" spc="1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400" spc="22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3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16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340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19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3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114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400" spc="7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400" spc="19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40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19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4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400" spc="-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spc="7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400" spc="-1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400" spc="-51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3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24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340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21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3400" spc="-20" dirty="0">
                <a:solidFill>
                  <a:srgbClr val="FFFFFF"/>
                </a:solidFill>
                <a:latin typeface="Verdana"/>
                <a:cs typeface="Verdana"/>
              </a:rPr>
              <a:t>ill  e</a:t>
            </a:r>
            <a:r>
              <a:rPr sz="3400" spc="-195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3400" spc="19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400" spc="-2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400" spc="7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400" spc="-1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40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15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4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400" spc="22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3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21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400" spc="-1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spc="39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400" spc="22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400" spc="-51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3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7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400" spc="-229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400" spc="-1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400" spc="-51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3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160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3400" spc="-6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spc="-22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34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spc="-229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400" spc="14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400" spc="-11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4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400" spc="19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400" spc="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spc="-505" dirty="0">
                <a:solidFill>
                  <a:srgbClr val="FFFFFF"/>
                </a:solidFill>
                <a:latin typeface="Verdana"/>
                <a:cs typeface="Verdana"/>
              </a:rPr>
              <a:t>,  </a:t>
            </a:r>
            <a:r>
              <a:rPr sz="3400" spc="24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3400" spc="70" dirty="0">
                <a:solidFill>
                  <a:srgbClr val="FFFFFF"/>
                </a:solidFill>
                <a:latin typeface="Verdana"/>
                <a:cs typeface="Verdana"/>
              </a:rPr>
              <a:t>oo</a:t>
            </a:r>
            <a:r>
              <a:rPr sz="340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spc="-11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40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spc="-2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4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spc="14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400" spc="-51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3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spc="1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400" spc="19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1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40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11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400" spc="19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400" spc="7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400" spc="1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400" spc="-11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4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400" spc="-22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340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19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40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11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4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400" spc="21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3400" spc="110" dirty="0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sz="3400" spc="114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400" spc="7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400" spc="31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40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spc="7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400" spc="21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340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spc="15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40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spc="7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14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400" spc="-1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400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spc="-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19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4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400" spc="16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340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400" spc="-4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3400" spc="13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400" spc="-20" dirty="0">
                <a:solidFill>
                  <a:srgbClr val="FFFFFF"/>
                </a:solidFill>
                <a:latin typeface="Verdana"/>
                <a:cs typeface="Verdana"/>
              </a:rPr>
              <a:t>l  </a:t>
            </a:r>
            <a:r>
              <a:rPr sz="3400" spc="-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spc="70" dirty="0">
                <a:solidFill>
                  <a:srgbClr val="FFFFFF"/>
                </a:solidFill>
                <a:latin typeface="Verdana"/>
                <a:cs typeface="Verdana"/>
              </a:rPr>
              <a:t>oo</a:t>
            </a:r>
            <a:r>
              <a:rPr sz="3400" spc="-1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spc="15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4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spc="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150" dirty="0">
                <a:solidFill>
                  <a:srgbClr val="FFFFFF"/>
                </a:solidFill>
                <a:latin typeface="Verdana"/>
                <a:cs typeface="Verdana"/>
              </a:rPr>
              <a:t>nh</a:t>
            </a:r>
            <a:r>
              <a:rPr sz="34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spc="1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400" spc="114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40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10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16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3400" spc="7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400" spc="-11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400" spc="3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3400" spc="-55" dirty="0">
                <a:solidFill>
                  <a:srgbClr val="FFFFFF"/>
                </a:solidFill>
                <a:latin typeface="Verdana"/>
                <a:cs typeface="Verdana"/>
              </a:rPr>
              <a:t>ﬂ</a:t>
            </a:r>
            <a:r>
              <a:rPr sz="34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400" spc="10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3400" spc="-505" dirty="0">
                <a:solidFill>
                  <a:srgbClr val="FFFFFF"/>
                </a:solidFill>
                <a:latin typeface="Verdana"/>
                <a:cs typeface="Verdana"/>
              </a:rPr>
              <a:t>,  </a:t>
            </a:r>
            <a:r>
              <a:rPr sz="34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400" spc="31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400" spc="19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400" spc="-1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4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400" spc="-22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340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10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114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400" spc="7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400" spc="19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40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12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400" spc="-2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4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spc="-11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4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400" spc="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spc="-28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400" spc="-51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3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spc="1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400" spc="140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3400" spc="-11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400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spc="31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400" spc="-2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40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110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3400" spc="-2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400" spc="-16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3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400" spc="1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400" spc="-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21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3400" spc="-2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4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spc="-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10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24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3400" spc="70" dirty="0">
                <a:solidFill>
                  <a:srgbClr val="FFFFFF"/>
                </a:solidFill>
                <a:latin typeface="Verdana"/>
                <a:cs typeface="Verdana"/>
              </a:rPr>
              <a:t>oo</a:t>
            </a:r>
            <a:r>
              <a:rPr sz="340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spc="-11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40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spc="-2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4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spc="14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400" spc="-51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3400">
              <a:latin typeface="Verdana"/>
              <a:cs typeface="Verdana"/>
            </a:endParaRPr>
          </a:p>
          <a:p>
            <a:pPr marL="12700" marR="352425">
              <a:lnSpc>
                <a:spcPct val="100200"/>
              </a:lnSpc>
              <a:spcBef>
                <a:spcPts val="35"/>
              </a:spcBef>
            </a:pPr>
            <a:r>
              <a:rPr sz="3400" spc="14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3400" spc="13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40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spc="13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400" spc="-1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40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19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4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22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340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2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400" spc="7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400" spc="19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400" spc="31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40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1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40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spc="-10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400" spc="1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400" spc="12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400" spc="-2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400" spc="13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400" spc="19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400" spc="2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34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400" spc="1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400" spc="-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21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3400" spc="-2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4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4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400" spc="1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400" spc="22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3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31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4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spc="12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400" spc="15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4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400" spc="1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40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20" dirty="0">
                <a:solidFill>
                  <a:srgbClr val="FFFFFF"/>
                </a:solidFill>
                <a:latin typeface="Verdana"/>
                <a:cs typeface="Verdana"/>
              </a:rPr>
              <a:t>le</a:t>
            </a:r>
            <a:r>
              <a:rPr sz="34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spc="-11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400" spc="1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4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400" spc="1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400" spc="22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3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spc="1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400" spc="140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34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spc="19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400" spc="-22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34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spc="1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400" spc="114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40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19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400" spc="-11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400" spc="-1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400" spc="7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40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4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15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4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400" spc="1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400" spc="19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400" spc="-20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3400" spc="1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400" spc="21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3400" spc="-51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3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54326" y="711326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5216207" y="0"/>
                </a:moveTo>
                <a:lnTo>
                  <a:pt x="0" y="0"/>
                </a:lnTo>
                <a:lnTo>
                  <a:pt x="0" y="28575"/>
                </a:lnTo>
                <a:lnTo>
                  <a:pt x="5216207" y="28575"/>
                </a:lnTo>
                <a:lnTo>
                  <a:pt x="5216207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76077" y="1156703"/>
            <a:ext cx="5886449" cy="77503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12938" y="2736806"/>
            <a:ext cx="6604000" cy="536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500" spc="8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21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500" spc="13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il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-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9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13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1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3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5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15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500" spc="-1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2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10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5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25" dirty="0">
                <a:solidFill>
                  <a:srgbClr val="FFFFFF"/>
                </a:solidFill>
                <a:latin typeface="Verdana"/>
                <a:cs typeface="Verdana"/>
              </a:rPr>
              <a:t>t  t</a:t>
            </a:r>
            <a:r>
              <a:rPr sz="2500" spc="-1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10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-9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5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9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9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5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13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4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50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10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10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0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15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500" spc="10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500" spc="-155" dirty="0">
                <a:solidFill>
                  <a:srgbClr val="FFFFFF"/>
                </a:solidFill>
                <a:latin typeface="Verdana"/>
                <a:cs typeface="Verdana"/>
              </a:rPr>
              <a:t>-  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16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1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3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5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15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500" spc="-1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215" dirty="0">
                <a:solidFill>
                  <a:srgbClr val="FFFFFF"/>
                </a:solidFill>
                <a:latin typeface="Verdana"/>
                <a:cs typeface="Verdana"/>
              </a:rPr>
              <a:t>mm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10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15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5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10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15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500" spc="9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5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15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10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35" dirty="0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sz="2500" spc="21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5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00" spc="10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10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13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38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9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500" spc="-9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13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38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10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10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r  </a:t>
            </a:r>
            <a:r>
              <a:rPr sz="2500" spc="13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5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15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500" spc="-1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215" dirty="0">
                <a:solidFill>
                  <a:srgbClr val="FFFFFF"/>
                </a:solidFill>
                <a:latin typeface="Verdana"/>
                <a:cs typeface="Verdana"/>
              </a:rPr>
              <a:t>mm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10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15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5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10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15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500" spc="9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5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15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38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10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-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3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5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9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5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sz="2500" spc="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13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500" spc="-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10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13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3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195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10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00" spc="9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1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9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500" spc="-12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25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21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500" spc="13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500" spc="9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-175" dirty="0">
                <a:solidFill>
                  <a:srgbClr val="FFFFFF"/>
                </a:solidFill>
                <a:latin typeface="Verdana"/>
                <a:cs typeface="Verdana"/>
              </a:rPr>
              <a:t>'</a:t>
            </a:r>
            <a:r>
              <a:rPr sz="2500" spc="-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3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5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90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-9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-38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21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500" spc="13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il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-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3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125" dirty="0">
                <a:solidFill>
                  <a:srgbClr val="FFFFFF"/>
                </a:solidFill>
                <a:latin typeface="Verdana"/>
                <a:cs typeface="Verdana"/>
              </a:rPr>
              <a:t>m  </a:t>
            </a:r>
            <a:r>
              <a:rPr sz="2500" spc="-70" dirty="0">
                <a:solidFill>
                  <a:srgbClr val="FFFFFF"/>
                </a:solidFill>
                <a:latin typeface="Verdana"/>
                <a:cs typeface="Verdana"/>
              </a:rPr>
              <a:t>several </a:t>
            </a:r>
            <a:r>
              <a:rPr sz="2500" spc="-55" dirty="0">
                <a:solidFill>
                  <a:srgbClr val="FFFFFF"/>
                </a:solidFill>
                <a:latin typeface="Verdana"/>
                <a:cs typeface="Verdana"/>
              </a:rPr>
              <a:t>key </a:t>
            </a:r>
            <a:r>
              <a:rPr sz="2500" spc="-5" dirty="0">
                <a:solidFill>
                  <a:srgbClr val="FFFFFF"/>
                </a:solidFill>
                <a:latin typeface="Verdana"/>
                <a:cs typeface="Verdana"/>
              </a:rPr>
              <a:t>functions, </a:t>
            </a:r>
            <a:r>
              <a:rPr sz="2500" spc="65" dirty="0">
                <a:solidFill>
                  <a:srgbClr val="FFFFFF"/>
                </a:solidFill>
                <a:latin typeface="Verdana"/>
                <a:cs typeface="Verdana"/>
              </a:rPr>
              <a:t>including </a:t>
            </a:r>
            <a:r>
              <a:rPr sz="2500" spc="-25" dirty="0">
                <a:solidFill>
                  <a:srgbClr val="FFFFFF"/>
                </a:solidFill>
                <a:latin typeface="Verdana"/>
                <a:cs typeface="Verdana"/>
              </a:rPr>
              <a:t>lexical 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80" dirty="0">
                <a:solidFill>
                  <a:srgbClr val="FFFFFF"/>
                </a:solidFill>
                <a:latin typeface="Verdana"/>
                <a:cs typeface="Verdana"/>
              </a:rPr>
              <a:t>analysis, </a:t>
            </a:r>
            <a:r>
              <a:rPr sz="2500" spc="-50" dirty="0">
                <a:solidFill>
                  <a:srgbClr val="FFFFFF"/>
                </a:solidFill>
                <a:latin typeface="Verdana"/>
                <a:cs typeface="Verdana"/>
              </a:rPr>
              <a:t>syntax </a:t>
            </a:r>
            <a:r>
              <a:rPr sz="2500" spc="-80" dirty="0">
                <a:solidFill>
                  <a:srgbClr val="FFFFFF"/>
                </a:solidFill>
                <a:latin typeface="Verdana"/>
                <a:cs typeface="Verdana"/>
              </a:rPr>
              <a:t>analysis, </a:t>
            </a:r>
            <a:r>
              <a:rPr sz="2500" spc="40" dirty="0">
                <a:solidFill>
                  <a:srgbClr val="FFFFFF"/>
                </a:solidFill>
                <a:latin typeface="Verdana"/>
                <a:cs typeface="Verdana"/>
              </a:rPr>
              <a:t>semantic 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10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500" spc="-14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500" spc="-9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-9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-38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13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50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21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-40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25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10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-38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10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1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13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2500" spc="15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10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1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10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-38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1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10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12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10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-9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9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5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10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5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3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10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9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9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5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25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13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13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00" spc="10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10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5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10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15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500" spc="9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5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15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500" spc="-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175" dirty="0">
                <a:solidFill>
                  <a:srgbClr val="FFFFFF"/>
                </a:solidFill>
                <a:latin typeface="Verdana"/>
                <a:cs typeface="Verdana"/>
              </a:rPr>
              <a:t>'</a:t>
            </a:r>
            <a:r>
              <a:rPr sz="2500" spc="-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5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500" spc="-1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215" dirty="0">
                <a:solidFill>
                  <a:srgbClr val="FFFFFF"/>
                </a:solidFill>
                <a:latin typeface="Verdana"/>
                <a:cs typeface="Verdana"/>
              </a:rPr>
              <a:t>mm</a:t>
            </a:r>
            <a:r>
              <a:rPr sz="25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r  </a:t>
            </a:r>
            <a:r>
              <a:rPr sz="2500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9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9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500" spc="-38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13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50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21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3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3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3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-6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21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5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10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375" dirty="0">
                <a:solidFill>
                  <a:srgbClr val="FFFFFF"/>
                </a:solidFill>
                <a:latin typeface="Verdana"/>
                <a:cs typeface="Verdana"/>
              </a:rPr>
              <a:t>,  </a:t>
            </a:r>
            <a:r>
              <a:rPr sz="25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10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1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3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5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13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500" spc="9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5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10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195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25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10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00" spc="9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500" spc="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5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13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500" spc="-2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5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5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13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5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4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15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500" spc="-1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500" spc="21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500" spc="-38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14043" y="1361478"/>
            <a:ext cx="310197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5" dirty="0">
                <a:latin typeface="Verdana"/>
                <a:cs typeface="Verdana"/>
              </a:rPr>
              <a:t>C</a:t>
            </a:r>
            <a:r>
              <a:rPr sz="5000" spc="-105" dirty="0">
                <a:latin typeface="Verdana"/>
                <a:cs typeface="Verdana"/>
              </a:rPr>
              <a:t>o</a:t>
            </a:r>
            <a:r>
              <a:rPr sz="5000" spc="-65" dirty="0">
                <a:latin typeface="Verdana"/>
                <a:cs typeface="Verdana"/>
              </a:rPr>
              <a:t>m</a:t>
            </a:r>
            <a:r>
              <a:rPr sz="5000" spc="-25" dirty="0">
                <a:latin typeface="Verdana"/>
                <a:cs typeface="Verdana"/>
              </a:rPr>
              <a:t>p</a:t>
            </a:r>
            <a:r>
              <a:rPr sz="5000" spc="-150" dirty="0">
                <a:latin typeface="Verdana"/>
                <a:cs typeface="Verdana"/>
              </a:rPr>
              <a:t>il</a:t>
            </a:r>
            <a:r>
              <a:rPr sz="5000" spc="-114" dirty="0">
                <a:latin typeface="Verdana"/>
                <a:cs typeface="Verdana"/>
              </a:rPr>
              <a:t>e</a:t>
            </a:r>
            <a:r>
              <a:rPr sz="5000" spc="-270" dirty="0">
                <a:latin typeface="Verdana"/>
                <a:cs typeface="Verdana"/>
              </a:rPr>
              <a:t>r</a:t>
            </a:r>
            <a:endParaRPr sz="5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54326" y="711326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5216207" y="0"/>
                </a:moveTo>
                <a:lnTo>
                  <a:pt x="0" y="0"/>
                </a:lnTo>
                <a:lnTo>
                  <a:pt x="0" y="28575"/>
                </a:lnTo>
                <a:lnTo>
                  <a:pt x="5216207" y="28575"/>
                </a:lnTo>
                <a:lnTo>
                  <a:pt x="5216207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63190" y="1394384"/>
            <a:ext cx="8943974" cy="67055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38287" y="2960472"/>
            <a:ext cx="7055484" cy="5657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spc="-280" dirty="0">
                <a:solidFill>
                  <a:srgbClr val="FFFFFF"/>
                </a:solidFill>
                <a:latin typeface="Verdana"/>
                <a:cs typeface="Verdana"/>
              </a:rPr>
              <a:t>!</a:t>
            </a:r>
            <a:r>
              <a:rPr sz="2650" b="1" spc="-470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r>
              <a:rPr sz="2650" b="1" spc="-9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650" b="1" spc="-1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50" b="1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650" b="1" spc="-7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650" b="1" spc="-24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650" b="1" spc="-12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650" b="1" spc="-8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50" b="1" spc="-12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650" b="1" spc="-7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50" b="1" spc="-1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50" b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50" b="1" spc="-1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50" b="1" spc="-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50" b="1" spc="-1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650" b="1" spc="-6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650" b="1" spc="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650" b="1" spc="-6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650" b="1" spc="-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50" b="1" spc="-1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650" b="1" spc="-7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50" b="1" spc="-470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2650" b="1" spc="-2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650" b="1" spc="-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650" b="1" spc="-1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650" b="1" spc="-9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650" b="1" spc="-465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endParaRPr sz="2650">
              <a:latin typeface="Verdana"/>
              <a:cs typeface="Verdana"/>
            </a:endParaRPr>
          </a:p>
          <a:p>
            <a:pPr marL="12700" marR="1234440">
              <a:lnSpc>
                <a:spcPct val="198100"/>
              </a:lnSpc>
              <a:spcBef>
                <a:spcPts val="75"/>
              </a:spcBef>
            </a:pPr>
            <a:r>
              <a:rPr sz="2650" b="1" spc="-165" dirty="0">
                <a:solidFill>
                  <a:srgbClr val="FFFFFF"/>
                </a:solidFill>
                <a:latin typeface="Verdana"/>
                <a:cs typeface="Verdana"/>
              </a:rPr>
              <a:t>2)CSS-Style(Make-up) </a:t>
            </a:r>
            <a:r>
              <a:rPr sz="2650" b="1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50" b="1" spc="-30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2650" b="1" spc="-470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r>
              <a:rPr sz="2650" b="1" spc="-5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2650" b="1" spc="-1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50" b="1" spc="-14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650" b="1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50" b="1" spc="-1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50" b="1" spc="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650" b="1" spc="-1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650" b="1" spc="-8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50" b="1" spc="-2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650" b="1" spc="-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50" b="1" spc="-254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650" b="1" spc="-9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650" b="1" spc="-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650" b="1" spc="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650" b="1" spc="-8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50" b="1" spc="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650" b="1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50" b="1" spc="-8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650" b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50" b="1" spc="-5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650" b="1" spc="-6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650" b="1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50" b="1" spc="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650" b="1" spc="-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50" b="1" spc="-8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50" b="1" spc="-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650" b="1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50" b="1" spc="-8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50" b="1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50" b="1" spc="1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endParaRPr sz="2650">
              <a:latin typeface="Verdana"/>
              <a:cs typeface="Verdana"/>
            </a:endParaRPr>
          </a:p>
          <a:p>
            <a:pPr marL="12700" marR="5080">
              <a:lnSpc>
                <a:spcPct val="198100"/>
              </a:lnSpc>
              <a:spcBef>
                <a:spcPts val="75"/>
              </a:spcBef>
            </a:pPr>
            <a:r>
              <a:rPr sz="2650" b="1" spc="-4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2650" b="1" spc="-470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r>
              <a:rPr sz="2650" b="1" spc="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650" b="1" spc="-65" dirty="0">
                <a:solidFill>
                  <a:srgbClr val="FFFFFF"/>
                </a:solidFill>
                <a:latin typeface="Verdana"/>
                <a:cs typeface="Verdana"/>
              </a:rPr>
              <a:t>oo</a:t>
            </a:r>
            <a:r>
              <a:rPr sz="2650" b="1" spc="-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50" b="1" spc="-13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50" b="1" spc="-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50" b="1" spc="-2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650" b="1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50" b="1" spc="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650" b="1" spc="-254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650" b="1" spc="-13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50" b="1" spc="-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50" b="1" spc="-9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650" b="1" spc="-85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2650" b="1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50" b="1" spc="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650" b="1" spc="-900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2650" b="1" spc="-1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650" b="1" spc="-9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650" b="1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50" b="1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50" b="1" spc="-5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650" b="1" spc="-8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50" b="1" spc="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650" b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50" b="1" spc="-1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650" b="1" spc="-7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50" b="1" spc="-13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50" b="1" spc="-8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50" b="1" spc="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650" b="1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50" b="1" spc="-8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50" b="1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50" b="1" spc="5" dirty="0">
                <a:solidFill>
                  <a:srgbClr val="FFFFFF"/>
                </a:solidFill>
                <a:latin typeface="Verdana"/>
                <a:cs typeface="Verdana"/>
              </a:rPr>
              <a:t>g  </a:t>
            </a:r>
            <a:r>
              <a:rPr sz="2650" b="1" spc="-285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r>
              <a:rPr sz="2650" b="1" spc="-470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r>
              <a:rPr sz="2650" b="1" spc="-17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650" b="1" spc="-1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50" b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50" b="1" spc="-2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650" b="1" spc="-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650" b="1" spc="-1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650" b="1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650">
              <a:latin typeface="Verdana"/>
              <a:cs typeface="Verdana"/>
            </a:endParaRPr>
          </a:p>
          <a:p>
            <a:pPr marL="12700" marR="5480685">
              <a:lnSpc>
                <a:spcPct val="198100"/>
              </a:lnSpc>
              <a:spcBef>
                <a:spcPts val="80"/>
              </a:spcBef>
            </a:pPr>
            <a:r>
              <a:rPr sz="2650" b="1" spc="-175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2650" b="1" spc="-470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r>
              <a:rPr sz="2650" b="1" spc="-12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650" b="1" spc="-8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50" b="1" spc="-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50" b="1" spc="-5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650" b="1" spc="-6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650" b="1" spc="-15" dirty="0">
                <a:solidFill>
                  <a:srgbClr val="FFFFFF"/>
                </a:solidFill>
                <a:latin typeface="Verdana"/>
                <a:cs typeface="Verdana"/>
              </a:rPr>
              <a:t>b  </a:t>
            </a:r>
            <a:r>
              <a:rPr sz="2650" b="1" spc="-185" dirty="0">
                <a:solidFill>
                  <a:srgbClr val="FFFFFF"/>
                </a:solidFill>
                <a:latin typeface="Verdana"/>
                <a:cs typeface="Verdana"/>
              </a:rPr>
              <a:t>7)Git</a:t>
            </a:r>
            <a:endParaRPr sz="2650">
              <a:latin typeface="Verdana"/>
              <a:cs typeface="Verdana"/>
            </a:endParaRPr>
          </a:p>
          <a:p>
            <a:pPr marL="12700">
              <a:lnSpc>
                <a:spcPts val="3150"/>
              </a:lnSpc>
            </a:pPr>
            <a:r>
              <a:rPr sz="2650" spc="-409" dirty="0">
                <a:solidFill>
                  <a:srgbClr val="FFFFFF"/>
                </a:solidFill>
                <a:latin typeface="Verdana"/>
                <a:cs typeface="Verdana"/>
              </a:rPr>
              <a:t>..........</a:t>
            </a:r>
            <a:endParaRPr sz="265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39480" y="1450517"/>
            <a:ext cx="4197350" cy="857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50" spc="-555" dirty="0">
                <a:latin typeface="Verdana"/>
                <a:cs typeface="Verdana"/>
              </a:rPr>
              <a:t>T</a:t>
            </a:r>
            <a:r>
              <a:rPr sz="5450" spc="-114" dirty="0">
                <a:latin typeface="Verdana"/>
                <a:cs typeface="Verdana"/>
              </a:rPr>
              <a:t>oo</a:t>
            </a:r>
            <a:r>
              <a:rPr sz="5450" spc="-160" dirty="0">
                <a:latin typeface="Verdana"/>
                <a:cs typeface="Verdana"/>
              </a:rPr>
              <a:t>l</a:t>
            </a:r>
            <a:r>
              <a:rPr sz="5450" spc="-250" dirty="0">
                <a:latin typeface="Verdana"/>
                <a:cs typeface="Verdana"/>
              </a:rPr>
              <a:t>s</a:t>
            </a:r>
            <a:r>
              <a:rPr sz="5450" spc="-280" dirty="0">
                <a:latin typeface="Verdana"/>
                <a:cs typeface="Verdana"/>
              </a:rPr>
              <a:t> </a:t>
            </a:r>
            <a:r>
              <a:rPr sz="5450" spc="-145" dirty="0">
                <a:latin typeface="Verdana"/>
                <a:cs typeface="Verdana"/>
              </a:rPr>
              <a:t>U</a:t>
            </a:r>
            <a:r>
              <a:rPr sz="5450" spc="-254" dirty="0">
                <a:latin typeface="Verdana"/>
                <a:cs typeface="Verdana"/>
              </a:rPr>
              <a:t>s</a:t>
            </a:r>
            <a:r>
              <a:rPr sz="5450" spc="-120" dirty="0">
                <a:latin typeface="Verdana"/>
                <a:cs typeface="Verdana"/>
              </a:rPr>
              <a:t>e</a:t>
            </a:r>
            <a:r>
              <a:rPr sz="5450" spc="-10" dirty="0">
                <a:latin typeface="Verdana"/>
                <a:cs typeface="Verdana"/>
              </a:rPr>
              <a:t>d</a:t>
            </a:r>
            <a:r>
              <a:rPr sz="5450" spc="-650" dirty="0">
                <a:latin typeface="Verdana"/>
                <a:cs typeface="Verdana"/>
              </a:rPr>
              <a:t>:</a:t>
            </a:r>
            <a:endParaRPr sz="54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54326" y="711326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5216207" y="0"/>
                </a:moveTo>
                <a:lnTo>
                  <a:pt x="0" y="0"/>
                </a:lnTo>
                <a:lnTo>
                  <a:pt x="0" y="28575"/>
                </a:lnTo>
                <a:lnTo>
                  <a:pt x="5216207" y="28575"/>
                </a:lnTo>
                <a:lnTo>
                  <a:pt x="5216207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33857" cy="102869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67003" y="1442859"/>
            <a:ext cx="3352165" cy="768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850" spc="-80" dirty="0">
                <a:latin typeface="Verdana"/>
                <a:cs typeface="Verdana"/>
              </a:rPr>
              <a:t>BootSt</a:t>
            </a:r>
            <a:r>
              <a:rPr sz="4850" spc="-430" dirty="0">
                <a:latin typeface="Verdana"/>
                <a:cs typeface="Verdana"/>
              </a:rPr>
              <a:t>r</a:t>
            </a:r>
            <a:r>
              <a:rPr sz="4850" spc="-95" dirty="0">
                <a:latin typeface="Verdana"/>
                <a:cs typeface="Verdana"/>
              </a:rPr>
              <a:t>ap</a:t>
            </a:r>
            <a:endParaRPr sz="48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56508" y="2585885"/>
            <a:ext cx="7715249" cy="61436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03445" y="2547918"/>
            <a:ext cx="6884034" cy="65189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6090" marR="5080" indent="-454025">
              <a:lnSpc>
                <a:spcPct val="99800"/>
              </a:lnSpc>
              <a:spcBef>
                <a:spcPts val="100"/>
              </a:spcBef>
            </a:pPr>
            <a:r>
              <a:rPr sz="3050" spc="425" dirty="0">
                <a:solidFill>
                  <a:srgbClr val="EEEBEB"/>
                </a:solidFill>
                <a:latin typeface="Verdana"/>
                <a:cs typeface="Verdana"/>
              </a:rPr>
              <a:t>L</a:t>
            </a:r>
            <a:r>
              <a:rPr sz="3050" spc="-465" dirty="0">
                <a:solidFill>
                  <a:srgbClr val="EEEBEB"/>
                </a:solidFill>
                <a:latin typeface="Verdana"/>
                <a:cs typeface="Verdana"/>
              </a:rPr>
              <a:t>.</a:t>
            </a:r>
            <a:r>
              <a:rPr sz="3050" spc="-275" dirty="0">
                <a:solidFill>
                  <a:srgbClr val="EEEBEB"/>
                </a:solidFill>
                <a:latin typeface="Verdana"/>
                <a:cs typeface="Verdana"/>
              </a:rPr>
              <a:t> </a:t>
            </a:r>
            <a:r>
              <a:rPr sz="3050" spc="195" dirty="0">
                <a:solidFill>
                  <a:srgbClr val="EEEBEB"/>
                </a:solidFill>
                <a:latin typeface="Verdana"/>
                <a:cs typeface="Verdana"/>
              </a:rPr>
              <a:t>B</a:t>
            </a:r>
            <a:r>
              <a:rPr sz="3050" spc="50" dirty="0">
                <a:solidFill>
                  <a:srgbClr val="EEEBEB"/>
                </a:solidFill>
                <a:latin typeface="Verdana"/>
                <a:cs typeface="Verdana"/>
              </a:rPr>
              <a:t>oo</a:t>
            </a:r>
            <a:r>
              <a:rPr sz="3050" spc="25" dirty="0">
                <a:solidFill>
                  <a:srgbClr val="EEEBEB"/>
                </a:solidFill>
                <a:latin typeface="Verdana"/>
                <a:cs typeface="Verdana"/>
              </a:rPr>
              <a:t>t</a:t>
            </a:r>
            <a:r>
              <a:rPr sz="3050" spc="-110" dirty="0">
                <a:solidFill>
                  <a:srgbClr val="EEEBEB"/>
                </a:solidFill>
                <a:latin typeface="Verdana"/>
                <a:cs typeface="Verdana"/>
              </a:rPr>
              <a:t>s</a:t>
            </a:r>
            <a:r>
              <a:rPr sz="3050" spc="25" dirty="0">
                <a:solidFill>
                  <a:srgbClr val="EEEBEB"/>
                </a:solidFill>
                <a:latin typeface="Verdana"/>
                <a:cs typeface="Verdana"/>
              </a:rPr>
              <a:t>t</a:t>
            </a:r>
            <a:r>
              <a:rPr sz="3050" spc="-229" dirty="0">
                <a:solidFill>
                  <a:srgbClr val="EEEBEB"/>
                </a:solidFill>
                <a:latin typeface="Verdana"/>
                <a:cs typeface="Verdana"/>
              </a:rPr>
              <a:t>r</a:t>
            </a:r>
            <a:r>
              <a:rPr sz="3050" spc="-45" dirty="0">
                <a:solidFill>
                  <a:srgbClr val="EEEBEB"/>
                </a:solidFill>
                <a:latin typeface="Verdana"/>
                <a:cs typeface="Verdana"/>
              </a:rPr>
              <a:t>a</a:t>
            </a:r>
            <a:r>
              <a:rPr sz="3050" spc="160" dirty="0">
                <a:solidFill>
                  <a:srgbClr val="EEEBEB"/>
                </a:solidFill>
                <a:latin typeface="Verdana"/>
                <a:cs typeface="Verdana"/>
              </a:rPr>
              <a:t>p</a:t>
            </a:r>
            <a:r>
              <a:rPr sz="3050" spc="-280" dirty="0">
                <a:solidFill>
                  <a:srgbClr val="EEEBEB"/>
                </a:solidFill>
                <a:latin typeface="Verdana"/>
                <a:cs typeface="Verdana"/>
              </a:rPr>
              <a:t> </a:t>
            </a:r>
            <a:r>
              <a:rPr sz="3050" spc="-25" dirty="0">
                <a:solidFill>
                  <a:srgbClr val="EEEBEB"/>
                </a:solidFill>
                <a:latin typeface="Verdana"/>
                <a:cs typeface="Verdana"/>
              </a:rPr>
              <a:t>i</a:t>
            </a:r>
            <a:r>
              <a:rPr sz="3050" spc="-105" dirty="0">
                <a:solidFill>
                  <a:srgbClr val="EEEBEB"/>
                </a:solidFill>
                <a:latin typeface="Verdana"/>
                <a:cs typeface="Verdana"/>
              </a:rPr>
              <a:t>s</a:t>
            </a:r>
            <a:r>
              <a:rPr sz="3050" spc="-280" dirty="0">
                <a:solidFill>
                  <a:srgbClr val="EEEBEB"/>
                </a:solidFill>
                <a:latin typeface="Verdana"/>
                <a:cs typeface="Verdana"/>
              </a:rPr>
              <a:t> </a:t>
            </a:r>
            <a:r>
              <a:rPr sz="3050" spc="-40" dirty="0">
                <a:solidFill>
                  <a:srgbClr val="EEEBEB"/>
                </a:solidFill>
                <a:latin typeface="Verdana"/>
                <a:cs typeface="Verdana"/>
              </a:rPr>
              <a:t>a</a:t>
            </a:r>
            <a:r>
              <a:rPr sz="3050" spc="-280" dirty="0">
                <a:solidFill>
                  <a:srgbClr val="EEEBEB"/>
                </a:solidFill>
                <a:latin typeface="Verdana"/>
                <a:cs typeface="Verdana"/>
              </a:rPr>
              <a:t> </a:t>
            </a:r>
            <a:r>
              <a:rPr sz="3050" spc="155" dirty="0">
                <a:solidFill>
                  <a:srgbClr val="EEEBEB"/>
                </a:solidFill>
                <a:latin typeface="Verdana"/>
                <a:cs typeface="Verdana"/>
              </a:rPr>
              <a:t>p</a:t>
            </a:r>
            <a:r>
              <a:rPr sz="3050" spc="50" dirty="0">
                <a:solidFill>
                  <a:srgbClr val="EEEBEB"/>
                </a:solidFill>
                <a:latin typeface="Verdana"/>
                <a:cs typeface="Verdana"/>
              </a:rPr>
              <a:t>o</a:t>
            </a:r>
            <a:r>
              <a:rPr sz="3050" spc="155" dirty="0">
                <a:solidFill>
                  <a:srgbClr val="EEEBEB"/>
                </a:solidFill>
                <a:latin typeface="Verdana"/>
                <a:cs typeface="Verdana"/>
              </a:rPr>
              <a:t>p</a:t>
            </a:r>
            <a:r>
              <a:rPr sz="3050" spc="110" dirty="0">
                <a:solidFill>
                  <a:srgbClr val="EEEBEB"/>
                </a:solidFill>
                <a:latin typeface="Verdana"/>
                <a:cs typeface="Verdana"/>
              </a:rPr>
              <a:t>u</a:t>
            </a:r>
            <a:r>
              <a:rPr sz="3050" spc="-25" dirty="0">
                <a:solidFill>
                  <a:srgbClr val="EEEBEB"/>
                </a:solidFill>
                <a:latin typeface="Verdana"/>
                <a:cs typeface="Verdana"/>
              </a:rPr>
              <a:t>l</a:t>
            </a:r>
            <a:r>
              <a:rPr sz="3050" spc="-45" dirty="0">
                <a:solidFill>
                  <a:srgbClr val="EEEBEB"/>
                </a:solidFill>
                <a:latin typeface="Verdana"/>
                <a:cs typeface="Verdana"/>
              </a:rPr>
              <a:t>a</a:t>
            </a:r>
            <a:r>
              <a:rPr sz="3050" spc="-85" dirty="0">
                <a:solidFill>
                  <a:srgbClr val="EEEBEB"/>
                </a:solidFill>
                <a:latin typeface="Verdana"/>
                <a:cs typeface="Verdana"/>
              </a:rPr>
              <a:t>r</a:t>
            </a:r>
            <a:r>
              <a:rPr sz="3050" spc="-280" dirty="0">
                <a:solidFill>
                  <a:srgbClr val="EEEBEB"/>
                </a:solidFill>
                <a:latin typeface="Verdana"/>
                <a:cs typeface="Verdana"/>
              </a:rPr>
              <a:t> </a:t>
            </a:r>
            <a:r>
              <a:rPr sz="3050" spc="50" dirty="0">
                <a:solidFill>
                  <a:srgbClr val="EEEBEB"/>
                </a:solidFill>
                <a:latin typeface="Verdana"/>
                <a:cs typeface="Verdana"/>
              </a:rPr>
              <a:t>o</a:t>
            </a:r>
            <a:r>
              <a:rPr sz="3050" spc="155" dirty="0">
                <a:solidFill>
                  <a:srgbClr val="EEEBEB"/>
                </a:solidFill>
                <a:latin typeface="Verdana"/>
                <a:cs typeface="Verdana"/>
              </a:rPr>
              <a:t>p</a:t>
            </a:r>
            <a:r>
              <a:rPr sz="3050" spc="15" dirty="0">
                <a:solidFill>
                  <a:srgbClr val="EEEBEB"/>
                </a:solidFill>
                <a:latin typeface="Verdana"/>
                <a:cs typeface="Verdana"/>
              </a:rPr>
              <a:t>e</a:t>
            </a:r>
            <a:r>
              <a:rPr sz="3050" spc="120" dirty="0">
                <a:solidFill>
                  <a:srgbClr val="EEEBEB"/>
                </a:solidFill>
                <a:latin typeface="Verdana"/>
                <a:cs typeface="Verdana"/>
              </a:rPr>
              <a:t>n</a:t>
            </a:r>
            <a:r>
              <a:rPr sz="3050" spc="-190" dirty="0">
                <a:solidFill>
                  <a:srgbClr val="EEEBEB"/>
                </a:solidFill>
                <a:latin typeface="Verdana"/>
                <a:cs typeface="Verdana"/>
              </a:rPr>
              <a:t>-  </a:t>
            </a:r>
            <a:r>
              <a:rPr sz="3050" spc="-110" dirty="0">
                <a:solidFill>
                  <a:srgbClr val="EEEBEB"/>
                </a:solidFill>
                <a:latin typeface="Verdana"/>
                <a:cs typeface="Verdana"/>
              </a:rPr>
              <a:t>s</a:t>
            </a:r>
            <a:r>
              <a:rPr sz="3050" spc="50" dirty="0">
                <a:solidFill>
                  <a:srgbClr val="EEEBEB"/>
                </a:solidFill>
                <a:latin typeface="Verdana"/>
                <a:cs typeface="Verdana"/>
              </a:rPr>
              <a:t>o</a:t>
            </a:r>
            <a:r>
              <a:rPr sz="3050" spc="110" dirty="0">
                <a:solidFill>
                  <a:srgbClr val="EEEBEB"/>
                </a:solidFill>
                <a:latin typeface="Verdana"/>
                <a:cs typeface="Verdana"/>
              </a:rPr>
              <a:t>u</a:t>
            </a:r>
            <a:r>
              <a:rPr sz="3050" spc="-125" dirty="0">
                <a:solidFill>
                  <a:srgbClr val="EEEBEB"/>
                </a:solidFill>
                <a:latin typeface="Verdana"/>
                <a:cs typeface="Verdana"/>
              </a:rPr>
              <a:t>r</a:t>
            </a:r>
            <a:r>
              <a:rPr sz="3050" spc="90" dirty="0">
                <a:solidFill>
                  <a:srgbClr val="EEEBEB"/>
                </a:solidFill>
                <a:latin typeface="Verdana"/>
                <a:cs typeface="Verdana"/>
              </a:rPr>
              <a:t>c</a:t>
            </a:r>
            <a:r>
              <a:rPr sz="3050" spc="20" dirty="0">
                <a:solidFill>
                  <a:srgbClr val="EEEBEB"/>
                </a:solidFill>
                <a:latin typeface="Verdana"/>
                <a:cs typeface="Verdana"/>
              </a:rPr>
              <a:t>e</a:t>
            </a:r>
            <a:r>
              <a:rPr sz="3050" spc="-280" dirty="0">
                <a:solidFill>
                  <a:srgbClr val="EEEBEB"/>
                </a:solidFill>
                <a:latin typeface="Verdana"/>
                <a:cs typeface="Verdana"/>
              </a:rPr>
              <a:t> </a:t>
            </a:r>
            <a:r>
              <a:rPr sz="3050" spc="-50" dirty="0">
                <a:solidFill>
                  <a:srgbClr val="EEEBEB"/>
                </a:solidFill>
                <a:latin typeface="Verdana"/>
                <a:cs typeface="Verdana"/>
              </a:rPr>
              <a:t>f</a:t>
            </a:r>
            <a:r>
              <a:rPr sz="3050" spc="-229" dirty="0">
                <a:solidFill>
                  <a:srgbClr val="EEEBEB"/>
                </a:solidFill>
                <a:latin typeface="Verdana"/>
                <a:cs typeface="Verdana"/>
              </a:rPr>
              <a:t>r</a:t>
            </a:r>
            <a:r>
              <a:rPr sz="3050" spc="-45" dirty="0">
                <a:solidFill>
                  <a:srgbClr val="EEEBEB"/>
                </a:solidFill>
                <a:latin typeface="Verdana"/>
                <a:cs typeface="Verdana"/>
              </a:rPr>
              <a:t>a</a:t>
            </a:r>
            <a:r>
              <a:rPr sz="3050" spc="254" dirty="0">
                <a:solidFill>
                  <a:srgbClr val="EEEBEB"/>
                </a:solidFill>
                <a:latin typeface="Verdana"/>
                <a:cs typeface="Verdana"/>
              </a:rPr>
              <a:t>m</a:t>
            </a:r>
            <a:r>
              <a:rPr sz="3050" spc="-15" dirty="0">
                <a:solidFill>
                  <a:srgbClr val="EEEBEB"/>
                </a:solidFill>
                <a:latin typeface="Verdana"/>
                <a:cs typeface="Verdana"/>
              </a:rPr>
              <a:t>e</a:t>
            </a:r>
            <a:r>
              <a:rPr sz="3050" spc="125" dirty="0">
                <a:solidFill>
                  <a:srgbClr val="EEEBEB"/>
                </a:solidFill>
                <a:latin typeface="Verdana"/>
                <a:cs typeface="Verdana"/>
              </a:rPr>
              <a:t>w</a:t>
            </a:r>
            <a:r>
              <a:rPr sz="3050" spc="50" dirty="0">
                <a:solidFill>
                  <a:srgbClr val="EEEBEB"/>
                </a:solidFill>
                <a:latin typeface="Verdana"/>
                <a:cs typeface="Verdana"/>
              </a:rPr>
              <a:t>o</a:t>
            </a:r>
            <a:r>
              <a:rPr sz="3050" spc="-110" dirty="0">
                <a:solidFill>
                  <a:srgbClr val="EEEBEB"/>
                </a:solidFill>
                <a:latin typeface="Verdana"/>
                <a:cs typeface="Verdana"/>
              </a:rPr>
              <a:t>r</a:t>
            </a:r>
            <a:r>
              <a:rPr sz="3050" spc="20" dirty="0">
                <a:solidFill>
                  <a:srgbClr val="EEEBEB"/>
                </a:solidFill>
                <a:latin typeface="Verdana"/>
                <a:cs typeface="Verdana"/>
              </a:rPr>
              <a:t>k</a:t>
            </a:r>
            <a:r>
              <a:rPr sz="3050" spc="-280" dirty="0">
                <a:solidFill>
                  <a:srgbClr val="EEEBEB"/>
                </a:solidFill>
                <a:latin typeface="Verdana"/>
                <a:cs typeface="Verdana"/>
              </a:rPr>
              <a:t> </a:t>
            </a:r>
            <a:r>
              <a:rPr sz="3050" spc="-75" dirty="0">
                <a:solidFill>
                  <a:srgbClr val="EEEBEB"/>
                </a:solidFill>
                <a:latin typeface="Verdana"/>
                <a:cs typeface="Verdana"/>
              </a:rPr>
              <a:t>f</a:t>
            </a:r>
            <a:r>
              <a:rPr sz="3050" spc="50" dirty="0">
                <a:solidFill>
                  <a:srgbClr val="EEEBEB"/>
                </a:solidFill>
                <a:latin typeface="Verdana"/>
                <a:cs typeface="Verdana"/>
              </a:rPr>
              <a:t>o</a:t>
            </a:r>
            <a:r>
              <a:rPr sz="3050" spc="-85" dirty="0">
                <a:solidFill>
                  <a:srgbClr val="EEEBEB"/>
                </a:solidFill>
                <a:latin typeface="Verdana"/>
                <a:cs typeface="Verdana"/>
              </a:rPr>
              <a:t>r</a:t>
            </a:r>
            <a:r>
              <a:rPr sz="3050" spc="-280" dirty="0">
                <a:solidFill>
                  <a:srgbClr val="EEEBEB"/>
                </a:solidFill>
                <a:latin typeface="Verdana"/>
                <a:cs typeface="Verdana"/>
              </a:rPr>
              <a:t> </a:t>
            </a:r>
            <a:r>
              <a:rPr sz="3050" spc="155" dirty="0">
                <a:solidFill>
                  <a:srgbClr val="EEEBEB"/>
                </a:solidFill>
                <a:latin typeface="Verdana"/>
                <a:cs typeface="Verdana"/>
              </a:rPr>
              <a:t>d</a:t>
            </a:r>
            <a:r>
              <a:rPr sz="3050" spc="-15" dirty="0">
                <a:solidFill>
                  <a:srgbClr val="EEEBEB"/>
                </a:solidFill>
                <a:latin typeface="Verdana"/>
                <a:cs typeface="Verdana"/>
              </a:rPr>
              <a:t>e</a:t>
            </a:r>
            <a:r>
              <a:rPr sz="3050" spc="-204" dirty="0">
                <a:solidFill>
                  <a:srgbClr val="EEEBEB"/>
                </a:solidFill>
                <a:latin typeface="Verdana"/>
                <a:cs typeface="Verdana"/>
              </a:rPr>
              <a:t>v</a:t>
            </a:r>
            <a:r>
              <a:rPr sz="3050" spc="15" dirty="0">
                <a:solidFill>
                  <a:srgbClr val="EEEBEB"/>
                </a:solidFill>
                <a:latin typeface="Verdana"/>
                <a:cs typeface="Verdana"/>
              </a:rPr>
              <a:t>e</a:t>
            </a:r>
            <a:r>
              <a:rPr sz="3050" spc="-25" dirty="0">
                <a:solidFill>
                  <a:srgbClr val="EEEBEB"/>
                </a:solidFill>
                <a:latin typeface="Verdana"/>
                <a:cs typeface="Verdana"/>
              </a:rPr>
              <a:t>l</a:t>
            </a:r>
            <a:r>
              <a:rPr sz="3050" spc="50" dirty="0">
                <a:solidFill>
                  <a:srgbClr val="EEEBEB"/>
                </a:solidFill>
                <a:latin typeface="Verdana"/>
                <a:cs typeface="Verdana"/>
              </a:rPr>
              <a:t>o</a:t>
            </a:r>
            <a:r>
              <a:rPr sz="3050" spc="155" dirty="0">
                <a:solidFill>
                  <a:srgbClr val="EEEBEB"/>
                </a:solidFill>
                <a:latin typeface="Verdana"/>
                <a:cs typeface="Verdana"/>
              </a:rPr>
              <a:t>p</a:t>
            </a:r>
            <a:r>
              <a:rPr sz="3050" spc="-25" dirty="0">
                <a:solidFill>
                  <a:srgbClr val="EEEBEB"/>
                </a:solidFill>
                <a:latin typeface="Verdana"/>
                <a:cs typeface="Verdana"/>
              </a:rPr>
              <a:t>i</a:t>
            </a:r>
            <a:r>
              <a:rPr sz="3050" spc="120" dirty="0">
                <a:solidFill>
                  <a:srgbClr val="EEEBEB"/>
                </a:solidFill>
                <a:latin typeface="Verdana"/>
                <a:cs typeface="Verdana"/>
              </a:rPr>
              <a:t>n</a:t>
            </a:r>
            <a:r>
              <a:rPr sz="3050" spc="130" dirty="0">
                <a:solidFill>
                  <a:srgbClr val="EEEBEB"/>
                </a:solidFill>
                <a:latin typeface="Verdana"/>
                <a:cs typeface="Verdana"/>
              </a:rPr>
              <a:t>g  </a:t>
            </a:r>
            <a:r>
              <a:rPr sz="3050" spc="-125" dirty="0">
                <a:solidFill>
                  <a:srgbClr val="EEEBEB"/>
                </a:solidFill>
                <a:latin typeface="Verdana"/>
                <a:cs typeface="Verdana"/>
              </a:rPr>
              <a:t>r</a:t>
            </a:r>
            <a:r>
              <a:rPr sz="3050" spc="15" dirty="0">
                <a:solidFill>
                  <a:srgbClr val="EEEBEB"/>
                </a:solidFill>
                <a:latin typeface="Verdana"/>
                <a:cs typeface="Verdana"/>
              </a:rPr>
              <a:t>e</a:t>
            </a:r>
            <a:r>
              <a:rPr sz="3050" spc="-110" dirty="0">
                <a:solidFill>
                  <a:srgbClr val="EEEBEB"/>
                </a:solidFill>
                <a:latin typeface="Verdana"/>
                <a:cs typeface="Verdana"/>
              </a:rPr>
              <a:t>s</a:t>
            </a:r>
            <a:r>
              <a:rPr sz="3050" spc="155" dirty="0">
                <a:solidFill>
                  <a:srgbClr val="EEEBEB"/>
                </a:solidFill>
                <a:latin typeface="Verdana"/>
                <a:cs typeface="Verdana"/>
              </a:rPr>
              <a:t>p</a:t>
            </a:r>
            <a:r>
              <a:rPr sz="3050" spc="50" dirty="0">
                <a:solidFill>
                  <a:srgbClr val="EEEBEB"/>
                </a:solidFill>
                <a:latin typeface="Verdana"/>
                <a:cs typeface="Verdana"/>
              </a:rPr>
              <a:t>o</a:t>
            </a:r>
            <a:r>
              <a:rPr sz="3050" spc="120" dirty="0">
                <a:solidFill>
                  <a:srgbClr val="EEEBEB"/>
                </a:solidFill>
                <a:latin typeface="Verdana"/>
                <a:cs typeface="Verdana"/>
              </a:rPr>
              <a:t>n</a:t>
            </a:r>
            <a:r>
              <a:rPr sz="3050" spc="-110" dirty="0">
                <a:solidFill>
                  <a:srgbClr val="EEEBEB"/>
                </a:solidFill>
                <a:latin typeface="Verdana"/>
                <a:cs typeface="Verdana"/>
              </a:rPr>
              <a:t>s</a:t>
            </a:r>
            <a:r>
              <a:rPr sz="3050" spc="-25" dirty="0">
                <a:solidFill>
                  <a:srgbClr val="EEEBEB"/>
                </a:solidFill>
                <a:latin typeface="Verdana"/>
                <a:cs typeface="Verdana"/>
              </a:rPr>
              <a:t>i</a:t>
            </a:r>
            <a:r>
              <a:rPr sz="3050" spc="-204" dirty="0">
                <a:solidFill>
                  <a:srgbClr val="EEEBEB"/>
                </a:solidFill>
                <a:latin typeface="Verdana"/>
                <a:cs typeface="Verdana"/>
              </a:rPr>
              <a:t>v</a:t>
            </a:r>
            <a:r>
              <a:rPr sz="3050" spc="20" dirty="0">
                <a:solidFill>
                  <a:srgbClr val="EEEBEB"/>
                </a:solidFill>
                <a:latin typeface="Verdana"/>
                <a:cs typeface="Verdana"/>
              </a:rPr>
              <a:t>e</a:t>
            </a:r>
            <a:r>
              <a:rPr sz="3050" spc="-280" dirty="0">
                <a:solidFill>
                  <a:srgbClr val="EEEBEB"/>
                </a:solidFill>
                <a:latin typeface="Verdana"/>
                <a:cs typeface="Verdana"/>
              </a:rPr>
              <a:t> </a:t>
            </a:r>
            <a:r>
              <a:rPr sz="3050" spc="-45" dirty="0">
                <a:solidFill>
                  <a:srgbClr val="EEEBEB"/>
                </a:solidFill>
                <a:latin typeface="Verdana"/>
                <a:cs typeface="Verdana"/>
              </a:rPr>
              <a:t>a</a:t>
            </a:r>
            <a:r>
              <a:rPr sz="3050" spc="120" dirty="0">
                <a:solidFill>
                  <a:srgbClr val="EEEBEB"/>
                </a:solidFill>
                <a:latin typeface="Verdana"/>
                <a:cs typeface="Verdana"/>
              </a:rPr>
              <a:t>n</a:t>
            </a:r>
            <a:r>
              <a:rPr sz="3050" spc="160" dirty="0">
                <a:solidFill>
                  <a:srgbClr val="EEEBEB"/>
                </a:solidFill>
                <a:latin typeface="Verdana"/>
                <a:cs typeface="Verdana"/>
              </a:rPr>
              <a:t>d</a:t>
            </a:r>
            <a:r>
              <a:rPr sz="3050" spc="-280" dirty="0">
                <a:solidFill>
                  <a:srgbClr val="EEEBEB"/>
                </a:solidFill>
                <a:latin typeface="Verdana"/>
                <a:cs typeface="Verdana"/>
              </a:rPr>
              <a:t> </a:t>
            </a:r>
            <a:r>
              <a:rPr sz="3050" spc="254" dirty="0">
                <a:solidFill>
                  <a:srgbClr val="EEEBEB"/>
                </a:solidFill>
                <a:latin typeface="Verdana"/>
                <a:cs typeface="Verdana"/>
              </a:rPr>
              <a:t>m</a:t>
            </a:r>
            <a:r>
              <a:rPr sz="3050" spc="50" dirty="0">
                <a:solidFill>
                  <a:srgbClr val="EEEBEB"/>
                </a:solidFill>
                <a:latin typeface="Verdana"/>
                <a:cs typeface="Verdana"/>
              </a:rPr>
              <a:t>o</a:t>
            </a:r>
            <a:r>
              <a:rPr sz="3050" spc="155" dirty="0">
                <a:solidFill>
                  <a:srgbClr val="EEEBEB"/>
                </a:solidFill>
                <a:latin typeface="Verdana"/>
                <a:cs typeface="Verdana"/>
              </a:rPr>
              <a:t>b</a:t>
            </a:r>
            <a:r>
              <a:rPr sz="3050" spc="-25" dirty="0">
                <a:solidFill>
                  <a:srgbClr val="EEEBEB"/>
                </a:solidFill>
                <a:latin typeface="Verdana"/>
                <a:cs typeface="Verdana"/>
              </a:rPr>
              <a:t>il</a:t>
            </a:r>
            <a:r>
              <a:rPr sz="3050" spc="45" dirty="0">
                <a:solidFill>
                  <a:srgbClr val="EEEBEB"/>
                </a:solidFill>
                <a:latin typeface="Verdana"/>
                <a:cs typeface="Verdana"/>
              </a:rPr>
              <a:t>e</a:t>
            </a:r>
            <a:r>
              <a:rPr sz="3050" spc="-195" dirty="0">
                <a:solidFill>
                  <a:srgbClr val="EEEBEB"/>
                </a:solidFill>
                <a:latin typeface="Verdana"/>
                <a:cs typeface="Verdana"/>
              </a:rPr>
              <a:t>-</a:t>
            </a:r>
            <a:r>
              <a:rPr sz="3050" spc="-60" dirty="0">
                <a:solidFill>
                  <a:srgbClr val="EEEBEB"/>
                </a:solidFill>
                <a:latin typeface="Verdana"/>
                <a:cs typeface="Verdana"/>
              </a:rPr>
              <a:t>ﬁ</a:t>
            </a:r>
            <a:r>
              <a:rPr sz="3050" spc="-95" dirty="0">
                <a:solidFill>
                  <a:srgbClr val="EEEBEB"/>
                </a:solidFill>
                <a:latin typeface="Verdana"/>
                <a:cs typeface="Verdana"/>
              </a:rPr>
              <a:t>r</a:t>
            </a:r>
            <a:r>
              <a:rPr sz="3050" spc="-110" dirty="0">
                <a:solidFill>
                  <a:srgbClr val="EEEBEB"/>
                </a:solidFill>
                <a:latin typeface="Verdana"/>
                <a:cs typeface="Verdana"/>
              </a:rPr>
              <a:t>s</a:t>
            </a:r>
            <a:r>
              <a:rPr sz="3050" spc="30" dirty="0">
                <a:solidFill>
                  <a:srgbClr val="EEEBEB"/>
                </a:solidFill>
                <a:latin typeface="Verdana"/>
                <a:cs typeface="Verdana"/>
              </a:rPr>
              <a:t>t  </a:t>
            </a:r>
            <a:r>
              <a:rPr sz="3050" spc="-50" dirty="0">
                <a:solidFill>
                  <a:srgbClr val="EEEBEB"/>
                </a:solidFill>
                <a:latin typeface="Verdana"/>
                <a:cs typeface="Verdana"/>
              </a:rPr>
              <a:t>websites. </a:t>
            </a:r>
            <a:r>
              <a:rPr sz="3050" dirty="0">
                <a:solidFill>
                  <a:srgbClr val="EEEBEB"/>
                </a:solidFill>
                <a:latin typeface="Verdana"/>
                <a:cs typeface="Verdana"/>
              </a:rPr>
              <a:t>Created </a:t>
            </a:r>
            <a:r>
              <a:rPr sz="3050" spc="-25" dirty="0">
                <a:solidFill>
                  <a:srgbClr val="EEEBEB"/>
                </a:solidFill>
                <a:latin typeface="Verdana"/>
                <a:cs typeface="Verdana"/>
              </a:rPr>
              <a:t>by </a:t>
            </a:r>
            <a:r>
              <a:rPr sz="3050" spc="-90" dirty="0">
                <a:solidFill>
                  <a:srgbClr val="EEEBEB"/>
                </a:solidFill>
                <a:latin typeface="Verdana"/>
                <a:cs typeface="Verdana"/>
              </a:rPr>
              <a:t>Twitter, </a:t>
            </a:r>
            <a:r>
              <a:rPr sz="3050" spc="5" dirty="0">
                <a:solidFill>
                  <a:srgbClr val="EEEBEB"/>
                </a:solidFill>
                <a:latin typeface="Verdana"/>
                <a:cs typeface="Verdana"/>
              </a:rPr>
              <a:t>it </a:t>
            </a:r>
            <a:r>
              <a:rPr sz="3050" spc="10" dirty="0">
                <a:solidFill>
                  <a:srgbClr val="EEEBEB"/>
                </a:solidFill>
                <a:latin typeface="Verdana"/>
                <a:cs typeface="Verdana"/>
              </a:rPr>
              <a:t> </a:t>
            </a:r>
            <a:r>
              <a:rPr sz="3050" spc="155" dirty="0">
                <a:solidFill>
                  <a:srgbClr val="EEEBEB"/>
                </a:solidFill>
                <a:latin typeface="Verdana"/>
                <a:cs typeface="Verdana"/>
              </a:rPr>
              <a:t>p</a:t>
            </a:r>
            <a:r>
              <a:rPr sz="3050" spc="-125" dirty="0">
                <a:solidFill>
                  <a:srgbClr val="EEEBEB"/>
                </a:solidFill>
                <a:latin typeface="Verdana"/>
                <a:cs typeface="Verdana"/>
              </a:rPr>
              <a:t>r</a:t>
            </a:r>
            <a:r>
              <a:rPr sz="3050" spc="5" dirty="0">
                <a:solidFill>
                  <a:srgbClr val="EEEBEB"/>
                </a:solidFill>
                <a:latin typeface="Verdana"/>
                <a:cs typeface="Verdana"/>
              </a:rPr>
              <a:t>o</a:t>
            </a:r>
            <a:r>
              <a:rPr sz="3050" spc="-160" dirty="0">
                <a:solidFill>
                  <a:srgbClr val="EEEBEB"/>
                </a:solidFill>
                <a:latin typeface="Verdana"/>
                <a:cs typeface="Verdana"/>
              </a:rPr>
              <a:t>v</a:t>
            </a:r>
            <a:r>
              <a:rPr sz="3050" spc="-25" dirty="0">
                <a:solidFill>
                  <a:srgbClr val="EEEBEB"/>
                </a:solidFill>
                <a:latin typeface="Verdana"/>
                <a:cs typeface="Verdana"/>
              </a:rPr>
              <a:t>i</a:t>
            </a:r>
            <a:r>
              <a:rPr sz="3050" spc="155" dirty="0">
                <a:solidFill>
                  <a:srgbClr val="EEEBEB"/>
                </a:solidFill>
                <a:latin typeface="Verdana"/>
                <a:cs typeface="Verdana"/>
              </a:rPr>
              <a:t>d</a:t>
            </a:r>
            <a:r>
              <a:rPr sz="3050" spc="15" dirty="0">
                <a:solidFill>
                  <a:srgbClr val="EEEBEB"/>
                </a:solidFill>
                <a:latin typeface="Verdana"/>
                <a:cs typeface="Verdana"/>
              </a:rPr>
              <a:t>e</a:t>
            </a:r>
            <a:r>
              <a:rPr sz="3050" spc="-105" dirty="0">
                <a:solidFill>
                  <a:srgbClr val="EEEBEB"/>
                </a:solidFill>
                <a:latin typeface="Verdana"/>
                <a:cs typeface="Verdana"/>
              </a:rPr>
              <a:t>s</a:t>
            </a:r>
            <a:r>
              <a:rPr sz="3050" spc="-280" dirty="0">
                <a:solidFill>
                  <a:srgbClr val="EEEBEB"/>
                </a:solidFill>
                <a:latin typeface="Verdana"/>
                <a:cs typeface="Verdana"/>
              </a:rPr>
              <a:t> </a:t>
            </a:r>
            <a:r>
              <a:rPr sz="3050" spc="-40" dirty="0">
                <a:solidFill>
                  <a:srgbClr val="EEEBEB"/>
                </a:solidFill>
                <a:latin typeface="Verdana"/>
                <a:cs typeface="Verdana"/>
              </a:rPr>
              <a:t>a</a:t>
            </a:r>
            <a:r>
              <a:rPr sz="3050" spc="-280" dirty="0">
                <a:solidFill>
                  <a:srgbClr val="EEEBEB"/>
                </a:solidFill>
                <a:latin typeface="Verdana"/>
                <a:cs typeface="Verdana"/>
              </a:rPr>
              <a:t> </a:t>
            </a:r>
            <a:r>
              <a:rPr sz="3050" spc="90" dirty="0">
                <a:solidFill>
                  <a:srgbClr val="EEEBEB"/>
                </a:solidFill>
                <a:latin typeface="Verdana"/>
                <a:cs typeface="Verdana"/>
              </a:rPr>
              <a:t>c</a:t>
            </a:r>
            <a:r>
              <a:rPr sz="3050" spc="50" dirty="0">
                <a:solidFill>
                  <a:srgbClr val="EEEBEB"/>
                </a:solidFill>
                <a:latin typeface="Verdana"/>
                <a:cs typeface="Verdana"/>
              </a:rPr>
              <a:t>o</a:t>
            </a:r>
            <a:r>
              <a:rPr sz="3050" spc="-25" dirty="0">
                <a:solidFill>
                  <a:srgbClr val="EEEBEB"/>
                </a:solidFill>
                <a:latin typeface="Verdana"/>
                <a:cs typeface="Verdana"/>
              </a:rPr>
              <a:t>ll</a:t>
            </a:r>
            <a:r>
              <a:rPr sz="3050" spc="15" dirty="0">
                <a:solidFill>
                  <a:srgbClr val="EEEBEB"/>
                </a:solidFill>
                <a:latin typeface="Verdana"/>
                <a:cs typeface="Verdana"/>
              </a:rPr>
              <a:t>e</a:t>
            </a:r>
            <a:r>
              <a:rPr sz="3050" spc="135" dirty="0">
                <a:solidFill>
                  <a:srgbClr val="EEEBEB"/>
                </a:solidFill>
                <a:latin typeface="Verdana"/>
                <a:cs typeface="Verdana"/>
              </a:rPr>
              <a:t>c</a:t>
            </a:r>
            <a:r>
              <a:rPr sz="3050" spc="25" dirty="0">
                <a:solidFill>
                  <a:srgbClr val="EEEBEB"/>
                </a:solidFill>
                <a:latin typeface="Verdana"/>
                <a:cs typeface="Verdana"/>
              </a:rPr>
              <a:t>t</a:t>
            </a:r>
            <a:r>
              <a:rPr sz="3050" spc="-25" dirty="0">
                <a:solidFill>
                  <a:srgbClr val="EEEBEB"/>
                </a:solidFill>
                <a:latin typeface="Verdana"/>
                <a:cs typeface="Verdana"/>
              </a:rPr>
              <a:t>i</a:t>
            </a:r>
            <a:r>
              <a:rPr sz="3050" spc="50" dirty="0">
                <a:solidFill>
                  <a:srgbClr val="EEEBEB"/>
                </a:solidFill>
                <a:latin typeface="Verdana"/>
                <a:cs typeface="Verdana"/>
              </a:rPr>
              <a:t>o</a:t>
            </a:r>
            <a:r>
              <a:rPr sz="3050" spc="125" dirty="0">
                <a:solidFill>
                  <a:srgbClr val="EEEBEB"/>
                </a:solidFill>
                <a:latin typeface="Verdana"/>
                <a:cs typeface="Verdana"/>
              </a:rPr>
              <a:t>n</a:t>
            </a:r>
            <a:r>
              <a:rPr sz="3050" spc="-280" dirty="0">
                <a:solidFill>
                  <a:srgbClr val="EEEBEB"/>
                </a:solidFill>
                <a:latin typeface="Verdana"/>
                <a:cs typeface="Verdana"/>
              </a:rPr>
              <a:t> </a:t>
            </a:r>
            <a:r>
              <a:rPr sz="3050" spc="50" dirty="0">
                <a:solidFill>
                  <a:srgbClr val="EEEBEB"/>
                </a:solidFill>
                <a:latin typeface="Verdana"/>
                <a:cs typeface="Verdana"/>
              </a:rPr>
              <a:t>o</a:t>
            </a:r>
            <a:r>
              <a:rPr sz="3050" spc="-45" dirty="0">
                <a:solidFill>
                  <a:srgbClr val="EEEBEB"/>
                </a:solidFill>
                <a:latin typeface="Verdana"/>
                <a:cs typeface="Verdana"/>
              </a:rPr>
              <a:t>f</a:t>
            </a:r>
            <a:r>
              <a:rPr sz="3050" spc="-280" dirty="0">
                <a:solidFill>
                  <a:srgbClr val="EEEBEB"/>
                </a:solidFill>
                <a:latin typeface="Verdana"/>
                <a:cs typeface="Verdana"/>
              </a:rPr>
              <a:t> </a:t>
            </a:r>
            <a:r>
              <a:rPr sz="3050" spc="45" dirty="0">
                <a:solidFill>
                  <a:srgbClr val="EEEBEB"/>
                </a:solidFill>
                <a:latin typeface="Verdana"/>
                <a:cs typeface="Verdana"/>
              </a:rPr>
              <a:t>C</a:t>
            </a:r>
            <a:r>
              <a:rPr sz="3050" spc="-220" dirty="0">
                <a:solidFill>
                  <a:srgbClr val="EEEBEB"/>
                </a:solidFill>
                <a:latin typeface="Verdana"/>
                <a:cs typeface="Verdana"/>
              </a:rPr>
              <a:t>S</a:t>
            </a:r>
            <a:r>
              <a:rPr sz="3050" spc="-215" dirty="0">
                <a:solidFill>
                  <a:srgbClr val="EEEBEB"/>
                </a:solidFill>
                <a:latin typeface="Verdana"/>
                <a:cs typeface="Verdana"/>
              </a:rPr>
              <a:t>S</a:t>
            </a:r>
            <a:r>
              <a:rPr sz="3050" spc="-280" dirty="0">
                <a:solidFill>
                  <a:srgbClr val="EEEBEB"/>
                </a:solidFill>
                <a:latin typeface="Verdana"/>
                <a:cs typeface="Verdana"/>
              </a:rPr>
              <a:t> </a:t>
            </a:r>
            <a:r>
              <a:rPr sz="3050" spc="-45" dirty="0">
                <a:solidFill>
                  <a:srgbClr val="EEEBEB"/>
                </a:solidFill>
                <a:latin typeface="Verdana"/>
                <a:cs typeface="Verdana"/>
              </a:rPr>
              <a:t>a</a:t>
            </a:r>
            <a:r>
              <a:rPr sz="3050" spc="120" dirty="0">
                <a:solidFill>
                  <a:srgbClr val="EEEBEB"/>
                </a:solidFill>
                <a:latin typeface="Verdana"/>
                <a:cs typeface="Verdana"/>
              </a:rPr>
              <a:t>n</a:t>
            </a:r>
            <a:r>
              <a:rPr sz="3050" spc="114" dirty="0">
                <a:solidFill>
                  <a:srgbClr val="EEEBEB"/>
                </a:solidFill>
                <a:latin typeface="Verdana"/>
                <a:cs typeface="Verdana"/>
              </a:rPr>
              <a:t>d  </a:t>
            </a:r>
            <a:r>
              <a:rPr sz="3050" spc="130" dirty="0">
                <a:solidFill>
                  <a:srgbClr val="EEEBEB"/>
                </a:solidFill>
                <a:latin typeface="Verdana"/>
                <a:cs typeface="Verdana"/>
              </a:rPr>
              <a:t>J</a:t>
            </a:r>
            <a:r>
              <a:rPr sz="3050" spc="-75" dirty="0">
                <a:solidFill>
                  <a:srgbClr val="EEEBEB"/>
                </a:solidFill>
                <a:latin typeface="Verdana"/>
                <a:cs typeface="Verdana"/>
              </a:rPr>
              <a:t>a</a:t>
            </a:r>
            <a:r>
              <a:rPr sz="3050" spc="-204" dirty="0">
                <a:solidFill>
                  <a:srgbClr val="EEEBEB"/>
                </a:solidFill>
                <a:latin typeface="Verdana"/>
                <a:cs typeface="Verdana"/>
              </a:rPr>
              <a:t>v</a:t>
            </a:r>
            <a:r>
              <a:rPr sz="3050" spc="-45" dirty="0">
                <a:solidFill>
                  <a:srgbClr val="EEEBEB"/>
                </a:solidFill>
                <a:latin typeface="Verdana"/>
                <a:cs typeface="Verdana"/>
              </a:rPr>
              <a:t>a</a:t>
            </a:r>
            <a:r>
              <a:rPr sz="3050" spc="-220" dirty="0">
                <a:solidFill>
                  <a:srgbClr val="EEEBEB"/>
                </a:solidFill>
                <a:latin typeface="Verdana"/>
                <a:cs typeface="Verdana"/>
              </a:rPr>
              <a:t>S</a:t>
            </a:r>
            <a:r>
              <a:rPr sz="3050" spc="114" dirty="0">
                <a:solidFill>
                  <a:srgbClr val="EEEBEB"/>
                </a:solidFill>
                <a:latin typeface="Verdana"/>
                <a:cs typeface="Verdana"/>
              </a:rPr>
              <a:t>c</a:t>
            </a:r>
            <a:r>
              <a:rPr sz="3050" spc="-110" dirty="0">
                <a:solidFill>
                  <a:srgbClr val="EEEBEB"/>
                </a:solidFill>
                <a:latin typeface="Verdana"/>
                <a:cs typeface="Verdana"/>
              </a:rPr>
              <a:t>r</a:t>
            </a:r>
            <a:r>
              <a:rPr sz="3050" spc="-25" dirty="0">
                <a:solidFill>
                  <a:srgbClr val="EEEBEB"/>
                </a:solidFill>
                <a:latin typeface="Verdana"/>
                <a:cs typeface="Verdana"/>
              </a:rPr>
              <a:t>i</a:t>
            </a:r>
            <a:r>
              <a:rPr sz="3050" spc="155" dirty="0">
                <a:solidFill>
                  <a:srgbClr val="EEEBEB"/>
                </a:solidFill>
                <a:latin typeface="Verdana"/>
                <a:cs typeface="Verdana"/>
              </a:rPr>
              <a:t>p</a:t>
            </a:r>
            <a:r>
              <a:rPr sz="3050" spc="30" dirty="0">
                <a:solidFill>
                  <a:srgbClr val="EEEBEB"/>
                </a:solidFill>
                <a:latin typeface="Verdana"/>
                <a:cs typeface="Verdana"/>
              </a:rPr>
              <a:t>t</a:t>
            </a:r>
            <a:r>
              <a:rPr sz="3050" spc="-280" dirty="0">
                <a:solidFill>
                  <a:srgbClr val="EEEBEB"/>
                </a:solidFill>
                <a:latin typeface="Verdana"/>
                <a:cs typeface="Verdana"/>
              </a:rPr>
              <a:t> </a:t>
            </a:r>
            <a:r>
              <a:rPr sz="3050" spc="-30" dirty="0">
                <a:solidFill>
                  <a:srgbClr val="EEEBEB"/>
                </a:solidFill>
                <a:latin typeface="Verdana"/>
                <a:cs typeface="Verdana"/>
              </a:rPr>
              <a:t>t</a:t>
            </a:r>
            <a:r>
              <a:rPr sz="3050" spc="50" dirty="0">
                <a:solidFill>
                  <a:srgbClr val="EEEBEB"/>
                </a:solidFill>
                <a:latin typeface="Verdana"/>
                <a:cs typeface="Verdana"/>
              </a:rPr>
              <a:t>oo</a:t>
            </a:r>
            <a:r>
              <a:rPr sz="3050" spc="-25" dirty="0">
                <a:solidFill>
                  <a:srgbClr val="EEEBEB"/>
                </a:solidFill>
                <a:latin typeface="Verdana"/>
                <a:cs typeface="Verdana"/>
              </a:rPr>
              <a:t>l</a:t>
            </a:r>
            <a:r>
              <a:rPr sz="3050" spc="-105" dirty="0">
                <a:solidFill>
                  <a:srgbClr val="EEEBEB"/>
                </a:solidFill>
                <a:latin typeface="Verdana"/>
                <a:cs typeface="Verdana"/>
              </a:rPr>
              <a:t>s</a:t>
            </a:r>
            <a:r>
              <a:rPr sz="3050" spc="-280" dirty="0">
                <a:solidFill>
                  <a:srgbClr val="EEEBEB"/>
                </a:solidFill>
                <a:latin typeface="Verdana"/>
                <a:cs typeface="Verdana"/>
              </a:rPr>
              <a:t> </a:t>
            </a:r>
            <a:r>
              <a:rPr sz="3050" spc="-75" dirty="0">
                <a:solidFill>
                  <a:srgbClr val="EEEBEB"/>
                </a:solidFill>
                <a:latin typeface="Verdana"/>
                <a:cs typeface="Verdana"/>
              </a:rPr>
              <a:t>f</a:t>
            </a:r>
            <a:r>
              <a:rPr sz="3050" spc="50" dirty="0">
                <a:solidFill>
                  <a:srgbClr val="EEEBEB"/>
                </a:solidFill>
                <a:latin typeface="Verdana"/>
                <a:cs typeface="Verdana"/>
              </a:rPr>
              <a:t>o</a:t>
            </a:r>
            <a:r>
              <a:rPr sz="3050" spc="-85" dirty="0">
                <a:solidFill>
                  <a:srgbClr val="EEEBEB"/>
                </a:solidFill>
                <a:latin typeface="Verdana"/>
                <a:cs typeface="Verdana"/>
              </a:rPr>
              <a:t>r</a:t>
            </a:r>
            <a:r>
              <a:rPr sz="3050" spc="-280" dirty="0">
                <a:solidFill>
                  <a:srgbClr val="EEEBEB"/>
                </a:solidFill>
                <a:latin typeface="Verdana"/>
                <a:cs typeface="Verdana"/>
              </a:rPr>
              <a:t> </a:t>
            </a:r>
            <a:r>
              <a:rPr sz="3050" spc="114" dirty="0">
                <a:solidFill>
                  <a:srgbClr val="EEEBEB"/>
                </a:solidFill>
                <a:latin typeface="Verdana"/>
                <a:cs typeface="Verdana"/>
              </a:rPr>
              <a:t>c</a:t>
            </a:r>
            <a:r>
              <a:rPr sz="3050" spc="-125" dirty="0">
                <a:solidFill>
                  <a:srgbClr val="EEEBEB"/>
                </a:solidFill>
                <a:latin typeface="Verdana"/>
                <a:cs typeface="Verdana"/>
              </a:rPr>
              <a:t>r</a:t>
            </a:r>
            <a:r>
              <a:rPr sz="3050" spc="-30" dirty="0">
                <a:solidFill>
                  <a:srgbClr val="EEEBEB"/>
                </a:solidFill>
                <a:latin typeface="Verdana"/>
                <a:cs typeface="Verdana"/>
              </a:rPr>
              <a:t>e</a:t>
            </a:r>
            <a:r>
              <a:rPr sz="3050" spc="-45" dirty="0">
                <a:solidFill>
                  <a:srgbClr val="EEEBEB"/>
                </a:solidFill>
                <a:latin typeface="Verdana"/>
                <a:cs typeface="Verdana"/>
              </a:rPr>
              <a:t>a</a:t>
            </a:r>
            <a:r>
              <a:rPr sz="3050" spc="25" dirty="0">
                <a:solidFill>
                  <a:srgbClr val="EEEBEB"/>
                </a:solidFill>
                <a:latin typeface="Verdana"/>
                <a:cs typeface="Verdana"/>
              </a:rPr>
              <a:t>t</a:t>
            </a:r>
            <a:r>
              <a:rPr sz="3050" spc="-25" dirty="0">
                <a:solidFill>
                  <a:srgbClr val="EEEBEB"/>
                </a:solidFill>
                <a:latin typeface="Verdana"/>
                <a:cs typeface="Verdana"/>
              </a:rPr>
              <a:t>i</a:t>
            </a:r>
            <a:r>
              <a:rPr sz="3050" spc="120" dirty="0">
                <a:solidFill>
                  <a:srgbClr val="EEEBEB"/>
                </a:solidFill>
                <a:latin typeface="Verdana"/>
                <a:cs typeface="Verdana"/>
              </a:rPr>
              <a:t>n</a:t>
            </a:r>
            <a:r>
              <a:rPr sz="3050" spc="130" dirty="0">
                <a:solidFill>
                  <a:srgbClr val="EEEBEB"/>
                </a:solidFill>
                <a:latin typeface="Verdana"/>
                <a:cs typeface="Verdana"/>
              </a:rPr>
              <a:t>g  </a:t>
            </a:r>
            <a:r>
              <a:rPr sz="3050" spc="90" dirty="0">
                <a:solidFill>
                  <a:srgbClr val="EEEBEB"/>
                </a:solidFill>
                <a:latin typeface="Verdana"/>
                <a:cs typeface="Verdana"/>
              </a:rPr>
              <a:t>c</a:t>
            </a:r>
            <a:r>
              <a:rPr sz="3050" spc="50" dirty="0">
                <a:solidFill>
                  <a:srgbClr val="EEEBEB"/>
                </a:solidFill>
                <a:latin typeface="Verdana"/>
                <a:cs typeface="Verdana"/>
              </a:rPr>
              <a:t>o</a:t>
            </a:r>
            <a:r>
              <a:rPr sz="3050" spc="120" dirty="0">
                <a:solidFill>
                  <a:srgbClr val="EEEBEB"/>
                </a:solidFill>
                <a:latin typeface="Verdana"/>
                <a:cs typeface="Verdana"/>
              </a:rPr>
              <a:t>n</a:t>
            </a:r>
            <a:r>
              <a:rPr sz="3050" spc="-110" dirty="0">
                <a:solidFill>
                  <a:srgbClr val="EEEBEB"/>
                </a:solidFill>
                <a:latin typeface="Verdana"/>
                <a:cs typeface="Verdana"/>
              </a:rPr>
              <a:t>s</a:t>
            </a:r>
            <a:r>
              <a:rPr sz="3050" spc="-25" dirty="0">
                <a:solidFill>
                  <a:srgbClr val="EEEBEB"/>
                </a:solidFill>
                <a:latin typeface="Verdana"/>
                <a:cs typeface="Verdana"/>
              </a:rPr>
              <a:t>i</a:t>
            </a:r>
            <a:r>
              <a:rPr sz="3050" spc="-110" dirty="0">
                <a:solidFill>
                  <a:srgbClr val="EEEBEB"/>
                </a:solidFill>
                <a:latin typeface="Verdana"/>
                <a:cs typeface="Verdana"/>
              </a:rPr>
              <a:t>s</a:t>
            </a:r>
            <a:r>
              <a:rPr sz="3050" spc="-30" dirty="0">
                <a:solidFill>
                  <a:srgbClr val="EEEBEB"/>
                </a:solidFill>
                <a:latin typeface="Verdana"/>
                <a:cs typeface="Verdana"/>
              </a:rPr>
              <a:t>t</a:t>
            </a:r>
            <a:r>
              <a:rPr sz="3050" spc="15" dirty="0">
                <a:solidFill>
                  <a:srgbClr val="EEEBEB"/>
                </a:solidFill>
                <a:latin typeface="Verdana"/>
                <a:cs typeface="Verdana"/>
              </a:rPr>
              <a:t>e</a:t>
            </a:r>
            <a:r>
              <a:rPr sz="3050" spc="120" dirty="0">
                <a:solidFill>
                  <a:srgbClr val="EEEBEB"/>
                </a:solidFill>
                <a:latin typeface="Verdana"/>
                <a:cs typeface="Verdana"/>
              </a:rPr>
              <a:t>n</a:t>
            </a:r>
            <a:r>
              <a:rPr sz="3050" spc="30" dirty="0">
                <a:solidFill>
                  <a:srgbClr val="EEEBEB"/>
                </a:solidFill>
                <a:latin typeface="Verdana"/>
                <a:cs typeface="Verdana"/>
              </a:rPr>
              <a:t>t</a:t>
            </a:r>
            <a:r>
              <a:rPr sz="3050" spc="-280" dirty="0">
                <a:solidFill>
                  <a:srgbClr val="EEEBEB"/>
                </a:solidFill>
                <a:latin typeface="Verdana"/>
                <a:cs typeface="Verdana"/>
              </a:rPr>
              <a:t> </a:t>
            </a:r>
            <a:r>
              <a:rPr sz="3050" spc="-45" dirty="0">
                <a:solidFill>
                  <a:srgbClr val="EEEBEB"/>
                </a:solidFill>
                <a:latin typeface="Verdana"/>
                <a:cs typeface="Verdana"/>
              </a:rPr>
              <a:t>a</a:t>
            </a:r>
            <a:r>
              <a:rPr sz="3050" spc="120" dirty="0">
                <a:solidFill>
                  <a:srgbClr val="EEEBEB"/>
                </a:solidFill>
                <a:latin typeface="Verdana"/>
                <a:cs typeface="Verdana"/>
              </a:rPr>
              <a:t>n</a:t>
            </a:r>
            <a:r>
              <a:rPr sz="3050" spc="160" dirty="0">
                <a:solidFill>
                  <a:srgbClr val="EEEBEB"/>
                </a:solidFill>
                <a:latin typeface="Verdana"/>
                <a:cs typeface="Verdana"/>
              </a:rPr>
              <a:t>d</a:t>
            </a:r>
            <a:r>
              <a:rPr sz="3050" spc="-280" dirty="0">
                <a:solidFill>
                  <a:srgbClr val="EEEBEB"/>
                </a:solidFill>
                <a:latin typeface="Verdana"/>
                <a:cs typeface="Verdana"/>
              </a:rPr>
              <a:t> </a:t>
            </a:r>
            <a:r>
              <a:rPr sz="3050" spc="-160" dirty="0">
                <a:solidFill>
                  <a:srgbClr val="EEEBEB"/>
                </a:solidFill>
                <a:latin typeface="Verdana"/>
                <a:cs typeface="Verdana"/>
              </a:rPr>
              <a:t>v</a:t>
            </a:r>
            <a:r>
              <a:rPr sz="3050" spc="-25" dirty="0">
                <a:solidFill>
                  <a:srgbClr val="EEEBEB"/>
                </a:solidFill>
                <a:latin typeface="Verdana"/>
                <a:cs typeface="Verdana"/>
              </a:rPr>
              <a:t>i</a:t>
            </a:r>
            <a:r>
              <a:rPr sz="3050" spc="-110" dirty="0">
                <a:solidFill>
                  <a:srgbClr val="EEEBEB"/>
                </a:solidFill>
                <a:latin typeface="Verdana"/>
                <a:cs typeface="Verdana"/>
              </a:rPr>
              <a:t>s</a:t>
            </a:r>
            <a:r>
              <a:rPr sz="3050" spc="110" dirty="0">
                <a:solidFill>
                  <a:srgbClr val="EEEBEB"/>
                </a:solidFill>
                <a:latin typeface="Verdana"/>
                <a:cs typeface="Verdana"/>
              </a:rPr>
              <a:t>u</a:t>
            </a:r>
            <a:r>
              <a:rPr sz="3050" spc="-45" dirty="0">
                <a:solidFill>
                  <a:srgbClr val="EEEBEB"/>
                </a:solidFill>
                <a:latin typeface="Verdana"/>
                <a:cs typeface="Verdana"/>
              </a:rPr>
              <a:t>a</a:t>
            </a:r>
            <a:r>
              <a:rPr sz="3050" spc="-25" dirty="0">
                <a:solidFill>
                  <a:srgbClr val="EEEBEB"/>
                </a:solidFill>
                <a:latin typeface="Verdana"/>
                <a:cs typeface="Verdana"/>
              </a:rPr>
              <a:t>ll</a:t>
            </a:r>
            <a:r>
              <a:rPr sz="3050" spc="-155" dirty="0">
                <a:solidFill>
                  <a:srgbClr val="EEEBEB"/>
                </a:solidFill>
                <a:latin typeface="Verdana"/>
                <a:cs typeface="Verdana"/>
              </a:rPr>
              <a:t>y</a:t>
            </a:r>
            <a:r>
              <a:rPr sz="3050" spc="-280" dirty="0">
                <a:solidFill>
                  <a:srgbClr val="EEEBEB"/>
                </a:solidFill>
                <a:latin typeface="Verdana"/>
                <a:cs typeface="Verdana"/>
              </a:rPr>
              <a:t> </a:t>
            </a:r>
            <a:r>
              <a:rPr sz="3050" spc="-45" dirty="0">
                <a:solidFill>
                  <a:srgbClr val="EEEBEB"/>
                </a:solidFill>
                <a:latin typeface="Verdana"/>
                <a:cs typeface="Verdana"/>
              </a:rPr>
              <a:t>a</a:t>
            </a:r>
            <a:r>
              <a:rPr sz="3050" spc="155" dirty="0">
                <a:solidFill>
                  <a:srgbClr val="EEEBEB"/>
                </a:solidFill>
                <a:latin typeface="Verdana"/>
                <a:cs typeface="Verdana"/>
              </a:rPr>
              <a:t>pp</a:t>
            </a:r>
            <a:r>
              <a:rPr sz="3050" spc="-30" dirty="0">
                <a:solidFill>
                  <a:srgbClr val="EEEBEB"/>
                </a:solidFill>
                <a:latin typeface="Verdana"/>
                <a:cs typeface="Verdana"/>
              </a:rPr>
              <a:t>e</a:t>
            </a:r>
            <a:r>
              <a:rPr sz="3050" spc="-45" dirty="0">
                <a:solidFill>
                  <a:srgbClr val="EEEBEB"/>
                </a:solidFill>
                <a:latin typeface="Verdana"/>
                <a:cs typeface="Verdana"/>
              </a:rPr>
              <a:t>a</a:t>
            </a:r>
            <a:r>
              <a:rPr sz="3050" spc="-25" dirty="0">
                <a:solidFill>
                  <a:srgbClr val="EEEBEB"/>
                </a:solidFill>
                <a:latin typeface="Verdana"/>
                <a:cs typeface="Verdana"/>
              </a:rPr>
              <a:t>li</a:t>
            </a:r>
            <a:r>
              <a:rPr sz="3050" spc="120" dirty="0">
                <a:solidFill>
                  <a:srgbClr val="EEEBEB"/>
                </a:solidFill>
                <a:latin typeface="Verdana"/>
                <a:cs typeface="Verdana"/>
              </a:rPr>
              <a:t>n</a:t>
            </a:r>
            <a:r>
              <a:rPr sz="3050" spc="130" dirty="0">
                <a:solidFill>
                  <a:srgbClr val="EEEBEB"/>
                </a:solidFill>
                <a:latin typeface="Verdana"/>
                <a:cs typeface="Verdana"/>
              </a:rPr>
              <a:t>g  </a:t>
            </a:r>
            <a:r>
              <a:rPr sz="3050" spc="125" dirty="0">
                <a:solidFill>
                  <a:srgbClr val="EEEBEB"/>
                </a:solidFill>
                <a:latin typeface="Verdana"/>
                <a:cs typeface="Verdana"/>
              </a:rPr>
              <a:t>w</a:t>
            </a:r>
            <a:r>
              <a:rPr sz="3050" spc="15" dirty="0">
                <a:solidFill>
                  <a:srgbClr val="EEEBEB"/>
                </a:solidFill>
                <a:latin typeface="Verdana"/>
                <a:cs typeface="Verdana"/>
              </a:rPr>
              <a:t>e</a:t>
            </a:r>
            <a:r>
              <a:rPr sz="3050" spc="160" dirty="0">
                <a:solidFill>
                  <a:srgbClr val="EEEBEB"/>
                </a:solidFill>
                <a:latin typeface="Verdana"/>
                <a:cs typeface="Verdana"/>
              </a:rPr>
              <a:t>b</a:t>
            </a:r>
            <a:r>
              <a:rPr sz="3050" spc="-280" dirty="0">
                <a:solidFill>
                  <a:srgbClr val="EEEBEB"/>
                </a:solidFill>
                <a:latin typeface="Verdana"/>
                <a:cs typeface="Verdana"/>
              </a:rPr>
              <a:t> </a:t>
            </a:r>
            <a:r>
              <a:rPr sz="3050" spc="150" dirty="0">
                <a:solidFill>
                  <a:srgbClr val="EEEBEB"/>
                </a:solidFill>
                <a:latin typeface="Verdana"/>
                <a:cs typeface="Verdana"/>
              </a:rPr>
              <a:t>p</a:t>
            </a:r>
            <a:r>
              <a:rPr sz="3050" spc="-45" dirty="0">
                <a:solidFill>
                  <a:srgbClr val="EEEBEB"/>
                </a:solidFill>
                <a:latin typeface="Verdana"/>
                <a:cs typeface="Verdana"/>
              </a:rPr>
              <a:t>a</a:t>
            </a:r>
            <a:r>
              <a:rPr sz="3050" spc="180" dirty="0">
                <a:solidFill>
                  <a:srgbClr val="EEEBEB"/>
                </a:solidFill>
                <a:latin typeface="Verdana"/>
                <a:cs typeface="Verdana"/>
              </a:rPr>
              <a:t>g</a:t>
            </a:r>
            <a:r>
              <a:rPr sz="3050" spc="15" dirty="0">
                <a:solidFill>
                  <a:srgbClr val="EEEBEB"/>
                </a:solidFill>
                <a:latin typeface="Verdana"/>
                <a:cs typeface="Verdana"/>
              </a:rPr>
              <a:t>e</a:t>
            </a:r>
            <a:r>
              <a:rPr sz="3050" spc="-110" dirty="0">
                <a:solidFill>
                  <a:srgbClr val="EEEBEB"/>
                </a:solidFill>
                <a:latin typeface="Verdana"/>
                <a:cs typeface="Verdana"/>
              </a:rPr>
              <a:t>s</a:t>
            </a:r>
            <a:r>
              <a:rPr sz="3050" spc="-465" dirty="0">
                <a:solidFill>
                  <a:srgbClr val="EEEBEB"/>
                </a:solidFill>
                <a:latin typeface="Verdana"/>
                <a:cs typeface="Verdana"/>
              </a:rPr>
              <a:t>.</a:t>
            </a:r>
            <a:r>
              <a:rPr sz="3050" spc="-280" dirty="0">
                <a:solidFill>
                  <a:srgbClr val="EEEBEB"/>
                </a:solidFill>
                <a:latin typeface="Verdana"/>
                <a:cs typeface="Verdana"/>
              </a:rPr>
              <a:t> </a:t>
            </a:r>
            <a:r>
              <a:rPr sz="3050" spc="-25" dirty="0">
                <a:solidFill>
                  <a:srgbClr val="EEEBEB"/>
                </a:solidFill>
                <a:latin typeface="Verdana"/>
                <a:cs typeface="Verdana"/>
              </a:rPr>
              <a:t>K</a:t>
            </a:r>
            <a:r>
              <a:rPr sz="3050" spc="-15" dirty="0">
                <a:solidFill>
                  <a:srgbClr val="EEEBEB"/>
                </a:solidFill>
                <a:latin typeface="Verdana"/>
                <a:cs typeface="Verdana"/>
              </a:rPr>
              <a:t>e</a:t>
            </a:r>
            <a:r>
              <a:rPr sz="3050" spc="-155" dirty="0">
                <a:solidFill>
                  <a:srgbClr val="EEEBEB"/>
                </a:solidFill>
                <a:latin typeface="Verdana"/>
                <a:cs typeface="Verdana"/>
              </a:rPr>
              <a:t>y</a:t>
            </a:r>
            <a:r>
              <a:rPr sz="3050" spc="-280" dirty="0">
                <a:solidFill>
                  <a:srgbClr val="EEEBEB"/>
                </a:solidFill>
                <a:latin typeface="Verdana"/>
                <a:cs typeface="Verdana"/>
              </a:rPr>
              <a:t> </a:t>
            </a:r>
            <a:r>
              <a:rPr sz="3050" spc="-75" dirty="0">
                <a:solidFill>
                  <a:srgbClr val="EEEBEB"/>
                </a:solidFill>
                <a:latin typeface="Verdana"/>
                <a:cs typeface="Verdana"/>
              </a:rPr>
              <a:t>f</a:t>
            </a:r>
            <a:r>
              <a:rPr sz="3050" spc="-30" dirty="0">
                <a:solidFill>
                  <a:srgbClr val="EEEBEB"/>
                </a:solidFill>
                <a:latin typeface="Verdana"/>
                <a:cs typeface="Verdana"/>
              </a:rPr>
              <a:t>e</a:t>
            </a:r>
            <a:r>
              <a:rPr sz="3050" spc="-45" dirty="0">
                <a:solidFill>
                  <a:srgbClr val="EEEBEB"/>
                </a:solidFill>
                <a:latin typeface="Verdana"/>
                <a:cs typeface="Verdana"/>
              </a:rPr>
              <a:t>a</a:t>
            </a:r>
            <a:r>
              <a:rPr sz="3050" spc="25" dirty="0">
                <a:solidFill>
                  <a:srgbClr val="EEEBEB"/>
                </a:solidFill>
                <a:latin typeface="Verdana"/>
                <a:cs typeface="Verdana"/>
              </a:rPr>
              <a:t>t</a:t>
            </a:r>
            <a:r>
              <a:rPr sz="3050" spc="110" dirty="0">
                <a:solidFill>
                  <a:srgbClr val="EEEBEB"/>
                </a:solidFill>
                <a:latin typeface="Verdana"/>
                <a:cs typeface="Verdana"/>
              </a:rPr>
              <a:t>u</a:t>
            </a:r>
            <a:r>
              <a:rPr sz="3050" spc="-125" dirty="0">
                <a:solidFill>
                  <a:srgbClr val="EEEBEB"/>
                </a:solidFill>
                <a:latin typeface="Verdana"/>
                <a:cs typeface="Verdana"/>
              </a:rPr>
              <a:t>r</a:t>
            </a:r>
            <a:r>
              <a:rPr sz="3050" spc="15" dirty="0">
                <a:solidFill>
                  <a:srgbClr val="EEEBEB"/>
                </a:solidFill>
                <a:latin typeface="Verdana"/>
                <a:cs typeface="Verdana"/>
              </a:rPr>
              <a:t>e</a:t>
            </a:r>
            <a:r>
              <a:rPr sz="3050" spc="-105" dirty="0">
                <a:solidFill>
                  <a:srgbClr val="EEEBEB"/>
                </a:solidFill>
                <a:latin typeface="Verdana"/>
                <a:cs typeface="Verdana"/>
              </a:rPr>
              <a:t>s</a:t>
            </a:r>
            <a:r>
              <a:rPr sz="3050" spc="-280" dirty="0">
                <a:solidFill>
                  <a:srgbClr val="EEEBEB"/>
                </a:solidFill>
                <a:latin typeface="Verdana"/>
                <a:cs typeface="Verdana"/>
              </a:rPr>
              <a:t> </a:t>
            </a:r>
            <a:r>
              <a:rPr sz="3050" spc="50" dirty="0">
                <a:solidFill>
                  <a:srgbClr val="EEEBEB"/>
                </a:solidFill>
                <a:latin typeface="Verdana"/>
                <a:cs typeface="Verdana"/>
              </a:rPr>
              <a:t>o</a:t>
            </a:r>
            <a:r>
              <a:rPr sz="3050" spc="-45" dirty="0">
                <a:solidFill>
                  <a:srgbClr val="EEEBEB"/>
                </a:solidFill>
                <a:latin typeface="Verdana"/>
                <a:cs typeface="Verdana"/>
              </a:rPr>
              <a:t>f  </a:t>
            </a:r>
            <a:r>
              <a:rPr sz="3050" spc="195" dirty="0">
                <a:solidFill>
                  <a:srgbClr val="EEEBEB"/>
                </a:solidFill>
                <a:latin typeface="Verdana"/>
                <a:cs typeface="Verdana"/>
              </a:rPr>
              <a:t>B</a:t>
            </a:r>
            <a:r>
              <a:rPr sz="3050" spc="50" dirty="0">
                <a:solidFill>
                  <a:srgbClr val="EEEBEB"/>
                </a:solidFill>
                <a:latin typeface="Verdana"/>
                <a:cs typeface="Verdana"/>
              </a:rPr>
              <a:t>oo</a:t>
            </a:r>
            <a:r>
              <a:rPr sz="3050" spc="25" dirty="0">
                <a:solidFill>
                  <a:srgbClr val="EEEBEB"/>
                </a:solidFill>
                <a:latin typeface="Verdana"/>
                <a:cs typeface="Verdana"/>
              </a:rPr>
              <a:t>t</a:t>
            </a:r>
            <a:r>
              <a:rPr sz="3050" spc="-110" dirty="0">
                <a:solidFill>
                  <a:srgbClr val="EEEBEB"/>
                </a:solidFill>
                <a:latin typeface="Verdana"/>
                <a:cs typeface="Verdana"/>
              </a:rPr>
              <a:t>s</a:t>
            </a:r>
            <a:r>
              <a:rPr sz="3050" spc="25" dirty="0">
                <a:solidFill>
                  <a:srgbClr val="EEEBEB"/>
                </a:solidFill>
                <a:latin typeface="Verdana"/>
                <a:cs typeface="Verdana"/>
              </a:rPr>
              <a:t>t</a:t>
            </a:r>
            <a:r>
              <a:rPr sz="3050" spc="-229" dirty="0">
                <a:solidFill>
                  <a:srgbClr val="EEEBEB"/>
                </a:solidFill>
                <a:latin typeface="Verdana"/>
                <a:cs typeface="Verdana"/>
              </a:rPr>
              <a:t>r</a:t>
            </a:r>
            <a:r>
              <a:rPr sz="3050" spc="-45" dirty="0">
                <a:solidFill>
                  <a:srgbClr val="EEEBEB"/>
                </a:solidFill>
                <a:latin typeface="Verdana"/>
                <a:cs typeface="Verdana"/>
              </a:rPr>
              <a:t>a</a:t>
            </a:r>
            <a:r>
              <a:rPr sz="3050" spc="160" dirty="0">
                <a:solidFill>
                  <a:srgbClr val="EEEBEB"/>
                </a:solidFill>
                <a:latin typeface="Verdana"/>
                <a:cs typeface="Verdana"/>
              </a:rPr>
              <a:t>p</a:t>
            </a:r>
            <a:r>
              <a:rPr sz="3050" spc="-280" dirty="0">
                <a:solidFill>
                  <a:srgbClr val="EEEBEB"/>
                </a:solidFill>
                <a:latin typeface="Verdana"/>
                <a:cs typeface="Verdana"/>
              </a:rPr>
              <a:t> </a:t>
            </a:r>
            <a:r>
              <a:rPr sz="3050" spc="-25" dirty="0">
                <a:solidFill>
                  <a:srgbClr val="EEEBEB"/>
                </a:solidFill>
                <a:latin typeface="Verdana"/>
                <a:cs typeface="Verdana"/>
              </a:rPr>
              <a:t>i</a:t>
            </a:r>
            <a:r>
              <a:rPr sz="3050" spc="120" dirty="0">
                <a:solidFill>
                  <a:srgbClr val="EEEBEB"/>
                </a:solidFill>
                <a:latin typeface="Verdana"/>
                <a:cs typeface="Verdana"/>
              </a:rPr>
              <a:t>n</a:t>
            </a:r>
            <a:r>
              <a:rPr sz="3050" spc="95" dirty="0">
                <a:solidFill>
                  <a:srgbClr val="EEEBEB"/>
                </a:solidFill>
                <a:latin typeface="Verdana"/>
                <a:cs typeface="Verdana"/>
              </a:rPr>
              <a:t>c</a:t>
            </a:r>
            <a:r>
              <a:rPr sz="3050" spc="-25" dirty="0">
                <a:solidFill>
                  <a:srgbClr val="EEEBEB"/>
                </a:solidFill>
                <a:latin typeface="Verdana"/>
                <a:cs typeface="Verdana"/>
              </a:rPr>
              <a:t>l</a:t>
            </a:r>
            <a:r>
              <a:rPr sz="3050" spc="110" dirty="0">
                <a:solidFill>
                  <a:srgbClr val="EEEBEB"/>
                </a:solidFill>
                <a:latin typeface="Verdana"/>
                <a:cs typeface="Verdana"/>
              </a:rPr>
              <a:t>u</a:t>
            </a:r>
            <a:r>
              <a:rPr sz="3050" spc="155" dirty="0">
                <a:solidFill>
                  <a:srgbClr val="EEEBEB"/>
                </a:solidFill>
                <a:latin typeface="Verdana"/>
                <a:cs typeface="Verdana"/>
              </a:rPr>
              <a:t>d</a:t>
            </a:r>
            <a:r>
              <a:rPr sz="3050" spc="15" dirty="0">
                <a:solidFill>
                  <a:srgbClr val="EEEBEB"/>
                </a:solidFill>
                <a:latin typeface="Verdana"/>
                <a:cs typeface="Verdana"/>
              </a:rPr>
              <a:t>e</a:t>
            </a:r>
            <a:r>
              <a:rPr sz="3050" spc="-745" dirty="0">
                <a:solidFill>
                  <a:srgbClr val="EEEBEB"/>
                </a:solidFill>
                <a:latin typeface="Verdana"/>
                <a:cs typeface="Verdana"/>
              </a:rPr>
              <a:t>:</a:t>
            </a:r>
            <a:r>
              <a:rPr sz="3050" spc="75" dirty="0">
                <a:solidFill>
                  <a:srgbClr val="EEEBEB"/>
                </a:solidFill>
                <a:latin typeface="Verdana"/>
                <a:cs typeface="Verdana"/>
              </a:rPr>
              <a:t>R</a:t>
            </a:r>
            <a:r>
              <a:rPr sz="3050" spc="15" dirty="0">
                <a:solidFill>
                  <a:srgbClr val="EEEBEB"/>
                </a:solidFill>
                <a:latin typeface="Verdana"/>
                <a:cs typeface="Verdana"/>
              </a:rPr>
              <a:t>e</a:t>
            </a:r>
            <a:r>
              <a:rPr sz="3050" spc="-110" dirty="0">
                <a:solidFill>
                  <a:srgbClr val="EEEBEB"/>
                </a:solidFill>
                <a:latin typeface="Verdana"/>
                <a:cs typeface="Verdana"/>
              </a:rPr>
              <a:t>s</a:t>
            </a:r>
            <a:r>
              <a:rPr sz="3050" spc="155" dirty="0">
                <a:solidFill>
                  <a:srgbClr val="EEEBEB"/>
                </a:solidFill>
                <a:latin typeface="Verdana"/>
                <a:cs typeface="Verdana"/>
              </a:rPr>
              <a:t>p</a:t>
            </a:r>
            <a:r>
              <a:rPr sz="3050" spc="50" dirty="0">
                <a:solidFill>
                  <a:srgbClr val="EEEBEB"/>
                </a:solidFill>
                <a:latin typeface="Verdana"/>
                <a:cs typeface="Verdana"/>
              </a:rPr>
              <a:t>o</a:t>
            </a:r>
            <a:r>
              <a:rPr sz="3050" spc="120" dirty="0">
                <a:solidFill>
                  <a:srgbClr val="EEEBEB"/>
                </a:solidFill>
                <a:latin typeface="Verdana"/>
                <a:cs typeface="Verdana"/>
              </a:rPr>
              <a:t>n</a:t>
            </a:r>
            <a:r>
              <a:rPr sz="3050" spc="-110" dirty="0">
                <a:solidFill>
                  <a:srgbClr val="EEEBEB"/>
                </a:solidFill>
                <a:latin typeface="Verdana"/>
                <a:cs typeface="Verdana"/>
              </a:rPr>
              <a:t>s</a:t>
            </a:r>
            <a:r>
              <a:rPr sz="3050" spc="-25" dirty="0">
                <a:solidFill>
                  <a:srgbClr val="EEEBEB"/>
                </a:solidFill>
                <a:latin typeface="Verdana"/>
                <a:cs typeface="Verdana"/>
              </a:rPr>
              <a:t>i</a:t>
            </a:r>
            <a:r>
              <a:rPr sz="3050" spc="-204" dirty="0">
                <a:solidFill>
                  <a:srgbClr val="EEEBEB"/>
                </a:solidFill>
                <a:latin typeface="Verdana"/>
                <a:cs typeface="Verdana"/>
              </a:rPr>
              <a:t>v</a:t>
            </a:r>
            <a:r>
              <a:rPr sz="3050" spc="15" dirty="0">
                <a:solidFill>
                  <a:srgbClr val="EEEBEB"/>
                </a:solidFill>
                <a:latin typeface="Verdana"/>
                <a:cs typeface="Verdana"/>
              </a:rPr>
              <a:t>e  </a:t>
            </a:r>
            <a:r>
              <a:rPr sz="3050" spc="155" dirty="0">
                <a:solidFill>
                  <a:srgbClr val="EEEBEB"/>
                </a:solidFill>
                <a:latin typeface="Verdana"/>
                <a:cs typeface="Verdana"/>
              </a:rPr>
              <a:t>D</a:t>
            </a:r>
            <a:r>
              <a:rPr sz="3050" spc="15" dirty="0">
                <a:solidFill>
                  <a:srgbClr val="EEEBEB"/>
                </a:solidFill>
                <a:latin typeface="Verdana"/>
                <a:cs typeface="Verdana"/>
              </a:rPr>
              <a:t>e</a:t>
            </a:r>
            <a:r>
              <a:rPr sz="3050" spc="-110" dirty="0">
                <a:solidFill>
                  <a:srgbClr val="EEEBEB"/>
                </a:solidFill>
                <a:latin typeface="Verdana"/>
                <a:cs typeface="Verdana"/>
              </a:rPr>
              <a:t>s</a:t>
            </a:r>
            <a:r>
              <a:rPr sz="3050" spc="-25" dirty="0">
                <a:solidFill>
                  <a:srgbClr val="EEEBEB"/>
                </a:solidFill>
                <a:latin typeface="Verdana"/>
                <a:cs typeface="Verdana"/>
              </a:rPr>
              <a:t>i</a:t>
            </a:r>
            <a:r>
              <a:rPr sz="3050" spc="180" dirty="0">
                <a:solidFill>
                  <a:srgbClr val="EEEBEB"/>
                </a:solidFill>
                <a:latin typeface="Verdana"/>
                <a:cs typeface="Verdana"/>
              </a:rPr>
              <a:t>g</a:t>
            </a:r>
            <a:r>
              <a:rPr sz="3050" spc="120" dirty="0">
                <a:solidFill>
                  <a:srgbClr val="EEEBEB"/>
                </a:solidFill>
                <a:latin typeface="Verdana"/>
                <a:cs typeface="Verdana"/>
              </a:rPr>
              <a:t>n</a:t>
            </a:r>
            <a:r>
              <a:rPr sz="3050" spc="-740" dirty="0">
                <a:solidFill>
                  <a:srgbClr val="EEEBEB"/>
                </a:solidFill>
                <a:latin typeface="Verdana"/>
                <a:cs typeface="Verdana"/>
              </a:rPr>
              <a:t>:</a:t>
            </a:r>
            <a:r>
              <a:rPr sz="3050" spc="-280" dirty="0">
                <a:solidFill>
                  <a:srgbClr val="EEEBEB"/>
                </a:solidFill>
                <a:latin typeface="Verdana"/>
                <a:cs typeface="Verdana"/>
              </a:rPr>
              <a:t> </a:t>
            </a:r>
            <a:r>
              <a:rPr sz="3050" spc="100" dirty="0">
                <a:solidFill>
                  <a:srgbClr val="EEEBEB"/>
                </a:solidFill>
                <a:latin typeface="Verdana"/>
                <a:cs typeface="Verdana"/>
              </a:rPr>
              <a:t>E</a:t>
            </a:r>
            <a:r>
              <a:rPr sz="3050" spc="120" dirty="0">
                <a:solidFill>
                  <a:srgbClr val="EEEBEB"/>
                </a:solidFill>
                <a:latin typeface="Verdana"/>
                <a:cs typeface="Verdana"/>
              </a:rPr>
              <a:t>n</a:t>
            </a:r>
            <a:r>
              <a:rPr sz="3050" spc="-110" dirty="0">
                <a:solidFill>
                  <a:srgbClr val="EEEBEB"/>
                </a:solidFill>
                <a:latin typeface="Verdana"/>
                <a:cs typeface="Verdana"/>
              </a:rPr>
              <a:t>s</a:t>
            </a:r>
            <a:r>
              <a:rPr sz="3050" spc="110" dirty="0">
                <a:solidFill>
                  <a:srgbClr val="EEEBEB"/>
                </a:solidFill>
                <a:latin typeface="Verdana"/>
                <a:cs typeface="Verdana"/>
              </a:rPr>
              <a:t>u</a:t>
            </a:r>
            <a:r>
              <a:rPr sz="3050" spc="-125" dirty="0">
                <a:solidFill>
                  <a:srgbClr val="EEEBEB"/>
                </a:solidFill>
                <a:latin typeface="Verdana"/>
                <a:cs typeface="Verdana"/>
              </a:rPr>
              <a:t>r</a:t>
            </a:r>
            <a:r>
              <a:rPr sz="3050" spc="15" dirty="0">
                <a:solidFill>
                  <a:srgbClr val="EEEBEB"/>
                </a:solidFill>
                <a:latin typeface="Verdana"/>
                <a:cs typeface="Verdana"/>
              </a:rPr>
              <a:t>e</a:t>
            </a:r>
            <a:r>
              <a:rPr sz="3050" spc="-105" dirty="0">
                <a:solidFill>
                  <a:srgbClr val="EEEBEB"/>
                </a:solidFill>
                <a:latin typeface="Verdana"/>
                <a:cs typeface="Verdana"/>
              </a:rPr>
              <a:t>s</a:t>
            </a:r>
            <a:r>
              <a:rPr sz="3050" spc="-280" dirty="0">
                <a:solidFill>
                  <a:srgbClr val="EEEBEB"/>
                </a:solidFill>
                <a:latin typeface="Verdana"/>
                <a:cs typeface="Verdana"/>
              </a:rPr>
              <a:t> </a:t>
            </a:r>
            <a:r>
              <a:rPr sz="3050" spc="-204" dirty="0">
                <a:solidFill>
                  <a:srgbClr val="EEEBEB"/>
                </a:solidFill>
                <a:latin typeface="Verdana"/>
                <a:cs typeface="Verdana"/>
              </a:rPr>
              <a:t>y</a:t>
            </a:r>
            <a:r>
              <a:rPr sz="3050" spc="50" dirty="0">
                <a:solidFill>
                  <a:srgbClr val="EEEBEB"/>
                </a:solidFill>
                <a:latin typeface="Verdana"/>
                <a:cs typeface="Verdana"/>
              </a:rPr>
              <a:t>o</a:t>
            </a:r>
            <a:r>
              <a:rPr sz="3050" spc="110" dirty="0">
                <a:solidFill>
                  <a:srgbClr val="EEEBEB"/>
                </a:solidFill>
                <a:latin typeface="Verdana"/>
                <a:cs typeface="Verdana"/>
              </a:rPr>
              <a:t>u</a:t>
            </a:r>
            <a:r>
              <a:rPr sz="3050" spc="-85" dirty="0">
                <a:solidFill>
                  <a:srgbClr val="EEEBEB"/>
                </a:solidFill>
                <a:latin typeface="Verdana"/>
                <a:cs typeface="Verdana"/>
              </a:rPr>
              <a:t>r</a:t>
            </a:r>
            <a:r>
              <a:rPr sz="3050" spc="-280" dirty="0">
                <a:solidFill>
                  <a:srgbClr val="EEEBEB"/>
                </a:solidFill>
                <a:latin typeface="Verdana"/>
                <a:cs typeface="Verdana"/>
              </a:rPr>
              <a:t> </a:t>
            </a:r>
            <a:r>
              <a:rPr sz="3050" spc="125" dirty="0">
                <a:solidFill>
                  <a:srgbClr val="EEEBEB"/>
                </a:solidFill>
                <a:latin typeface="Verdana"/>
                <a:cs typeface="Verdana"/>
              </a:rPr>
              <a:t>w</a:t>
            </a:r>
            <a:r>
              <a:rPr sz="3050" spc="15" dirty="0">
                <a:solidFill>
                  <a:srgbClr val="EEEBEB"/>
                </a:solidFill>
                <a:latin typeface="Verdana"/>
                <a:cs typeface="Verdana"/>
              </a:rPr>
              <a:t>e</a:t>
            </a:r>
            <a:r>
              <a:rPr sz="3050" spc="155" dirty="0">
                <a:solidFill>
                  <a:srgbClr val="EEEBEB"/>
                </a:solidFill>
                <a:latin typeface="Verdana"/>
                <a:cs typeface="Verdana"/>
              </a:rPr>
              <a:t>b</a:t>
            </a:r>
            <a:r>
              <a:rPr sz="3050" spc="-110" dirty="0">
                <a:solidFill>
                  <a:srgbClr val="EEEBEB"/>
                </a:solidFill>
                <a:latin typeface="Verdana"/>
                <a:cs typeface="Verdana"/>
              </a:rPr>
              <a:t>s</a:t>
            </a:r>
            <a:r>
              <a:rPr sz="3050" spc="-25" dirty="0">
                <a:solidFill>
                  <a:srgbClr val="EEEBEB"/>
                </a:solidFill>
                <a:latin typeface="Verdana"/>
                <a:cs typeface="Verdana"/>
              </a:rPr>
              <a:t>i</a:t>
            </a:r>
            <a:r>
              <a:rPr sz="3050" spc="-30" dirty="0">
                <a:solidFill>
                  <a:srgbClr val="EEEBEB"/>
                </a:solidFill>
                <a:latin typeface="Verdana"/>
                <a:cs typeface="Verdana"/>
              </a:rPr>
              <a:t>t</a:t>
            </a:r>
            <a:r>
              <a:rPr sz="3050" spc="15" dirty="0">
                <a:solidFill>
                  <a:srgbClr val="EEEBEB"/>
                </a:solidFill>
                <a:latin typeface="Verdana"/>
                <a:cs typeface="Verdana"/>
              </a:rPr>
              <a:t>e  </a:t>
            </a:r>
            <a:r>
              <a:rPr sz="3050" spc="-25" dirty="0">
                <a:solidFill>
                  <a:srgbClr val="EEEBEB"/>
                </a:solidFill>
                <a:latin typeface="Verdana"/>
                <a:cs typeface="Verdana"/>
              </a:rPr>
              <a:t>l</a:t>
            </a:r>
            <a:r>
              <a:rPr sz="3050" spc="50" dirty="0">
                <a:solidFill>
                  <a:srgbClr val="EEEBEB"/>
                </a:solidFill>
                <a:latin typeface="Verdana"/>
                <a:cs typeface="Verdana"/>
              </a:rPr>
              <a:t>oo</a:t>
            </a:r>
            <a:r>
              <a:rPr sz="3050" spc="-30" dirty="0">
                <a:solidFill>
                  <a:srgbClr val="EEEBEB"/>
                </a:solidFill>
                <a:latin typeface="Verdana"/>
                <a:cs typeface="Verdana"/>
              </a:rPr>
              <a:t>k</a:t>
            </a:r>
            <a:r>
              <a:rPr sz="3050" spc="-105" dirty="0">
                <a:solidFill>
                  <a:srgbClr val="EEEBEB"/>
                </a:solidFill>
                <a:latin typeface="Verdana"/>
                <a:cs typeface="Verdana"/>
              </a:rPr>
              <a:t>s</a:t>
            </a:r>
            <a:r>
              <a:rPr sz="3050" spc="-280" dirty="0">
                <a:solidFill>
                  <a:srgbClr val="EEEBEB"/>
                </a:solidFill>
                <a:latin typeface="Verdana"/>
                <a:cs typeface="Verdana"/>
              </a:rPr>
              <a:t> </a:t>
            </a:r>
            <a:r>
              <a:rPr sz="3050" spc="180" dirty="0">
                <a:solidFill>
                  <a:srgbClr val="EEEBEB"/>
                </a:solidFill>
                <a:latin typeface="Verdana"/>
                <a:cs typeface="Verdana"/>
              </a:rPr>
              <a:t>g</a:t>
            </a:r>
            <a:r>
              <a:rPr sz="3050" spc="50" dirty="0">
                <a:solidFill>
                  <a:srgbClr val="EEEBEB"/>
                </a:solidFill>
                <a:latin typeface="Verdana"/>
                <a:cs typeface="Verdana"/>
              </a:rPr>
              <a:t>oo</a:t>
            </a:r>
            <a:r>
              <a:rPr sz="3050" spc="160" dirty="0">
                <a:solidFill>
                  <a:srgbClr val="EEEBEB"/>
                </a:solidFill>
                <a:latin typeface="Verdana"/>
                <a:cs typeface="Verdana"/>
              </a:rPr>
              <a:t>d</a:t>
            </a:r>
            <a:r>
              <a:rPr sz="3050" spc="-280" dirty="0">
                <a:solidFill>
                  <a:srgbClr val="EEEBEB"/>
                </a:solidFill>
                <a:latin typeface="Verdana"/>
                <a:cs typeface="Verdana"/>
              </a:rPr>
              <a:t> </a:t>
            </a:r>
            <a:r>
              <a:rPr sz="3050" spc="50" dirty="0">
                <a:solidFill>
                  <a:srgbClr val="EEEBEB"/>
                </a:solidFill>
                <a:latin typeface="Verdana"/>
                <a:cs typeface="Verdana"/>
              </a:rPr>
              <a:t>o</a:t>
            </a:r>
            <a:r>
              <a:rPr sz="3050" spc="125" dirty="0">
                <a:solidFill>
                  <a:srgbClr val="EEEBEB"/>
                </a:solidFill>
                <a:latin typeface="Verdana"/>
                <a:cs typeface="Verdana"/>
              </a:rPr>
              <a:t>n</a:t>
            </a:r>
            <a:r>
              <a:rPr sz="3050" spc="-280" dirty="0">
                <a:solidFill>
                  <a:srgbClr val="EEEBEB"/>
                </a:solidFill>
                <a:latin typeface="Verdana"/>
                <a:cs typeface="Verdana"/>
              </a:rPr>
              <a:t> </a:t>
            </a:r>
            <a:r>
              <a:rPr sz="3050" spc="-45" dirty="0">
                <a:solidFill>
                  <a:srgbClr val="EEEBEB"/>
                </a:solidFill>
                <a:latin typeface="Verdana"/>
                <a:cs typeface="Verdana"/>
              </a:rPr>
              <a:t>a</a:t>
            </a:r>
            <a:r>
              <a:rPr sz="3050" spc="-25" dirty="0">
                <a:solidFill>
                  <a:srgbClr val="EEEBEB"/>
                </a:solidFill>
                <a:latin typeface="Verdana"/>
                <a:cs typeface="Verdana"/>
              </a:rPr>
              <a:t>l</a:t>
            </a:r>
            <a:r>
              <a:rPr sz="3050" spc="-20" dirty="0">
                <a:solidFill>
                  <a:srgbClr val="EEEBEB"/>
                </a:solidFill>
                <a:latin typeface="Verdana"/>
                <a:cs typeface="Verdana"/>
              </a:rPr>
              <a:t>l</a:t>
            </a:r>
            <a:r>
              <a:rPr sz="3050" spc="-280" dirty="0">
                <a:solidFill>
                  <a:srgbClr val="EEEBEB"/>
                </a:solidFill>
                <a:latin typeface="Verdana"/>
                <a:cs typeface="Verdana"/>
              </a:rPr>
              <a:t> </a:t>
            </a:r>
            <a:r>
              <a:rPr sz="3050" spc="155" dirty="0">
                <a:solidFill>
                  <a:srgbClr val="EEEBEB"/>
                </a:solidFill>
                <a:latin typeface="Verdana"/>
                <a:cs typeface="Verdana"/>
              </a:rPr>
              <a:t>d</a:t>
            </a:r>
            <a:r>
              <a:rPr sz="3050" spc="-15" dirty="0">
                <a:solidFill>
                  <a:srgbClr val="EEEBEB"/>
                </a:solidFill>
                <a:latin typeface="Verdana"/>
                <a:cs typeface="Verdana"/>
              </a:rPr>
              <a:t>e</a:t>
            </a:r>
            <a:r>
              <a:rPr sz="3050" spc="-160" dirty="0">
                <a:solidFill>
                  <a:srgbClr val="EEEBEB"/>
                </a:solidFill>
                <a:latin typeface="Verdana"/>
                <a:cs typeface="Verdana"/>
              </a:rPr>
              <a:t>v</a:t>
            </a:r>
            <a:r>
              <a:rPr sz="3050" spc="-25" dirty="0">
                <a:solidFill>
                  <a:srgbClr val="EEEBEB"/>
                </a:solidFill>
                <a:latin typeface="Verdana"/>
                <a:cs typeface="Verdana"/>
              </a:rPr>
              <a:t>i</a:t>
            </a:r>
            <a:r>
              <a:rPr sz="3050" spc="90" dirty="0">
                <a:solidFill>
                  <a:srgbClr val="EEEBEB"/>
                </a:solidFill>
                <a:latin typeface="Verdana"/>
                <a:cs typeface="Verdana"/>
              </a:rPr>
              <a:t>c</a:t>
            </a:r>
            <a:r>
              <a:rPr sz="3050" spc="15" dirty="0">
                <a:solidFill>
                  <a:srgbClr val="EEEBEB"/>
                </a:solidFill>
                <a:latin typeface="Verdana"/>
                <a:cs typeface="Verdana"/>
              </a:rPr>
              <a:t>e</a:t>
            </a:r>
            <a:r>
              <a:rPr sz="3050" spc="-85" dirty="0">
                <a:solidFill>
                  <a:srgbClr val="EEEBEB"/>
                </a:solidFill>
                <a:latin typeface="Verdana"/>
                <a:cs typeface="Verdana"/>
              </a:rPr>
              <a:t>s  </a:t>
            </a:r>
            <a:r>
              <a:rPr sz="3050" spc="-390" dirty="0">
                <a:solidFill>
                  <a:srgbClr val="EEEBEB"/>
                </a:solidFill>
                <a:latin typeface="Verdana"/>
                <a:cs typeface="Verdana"/>
              </a:rPr>
              <a:t>(</a:t>
            </a:r>
            <a:r>
              <a:rPr sz="3050" spc="155" dirty="0">
                <a:solidFill>
                  <a:srgbClr val="EEEBEB"/>
                </a:solidFill>
                <a:latin typeface="Verdana"/>
                <a:cs typeface="Verdana"/>
              </a:rPr>
              <a:t>d</a:t>
            </a:r>
            <a:r>
              <a:rPr sz="3050" spc="15" dirty="0">
                <a:solidFill>
                  <a:srgbClr val="EEEBEB"/>
                </a:solidFill>
                <a:latin typeface="Verdana"/>
                <a:cs typeface="Verdana"/>
              </a:rPr>
              <a:t>e</a:t>
            </a:r>
            <a:r>
              <a:rPr sz="3050" spc="-110" dirty="0">
                <a:solidFill>
                  <a:srgbClr val="EEEBEB"/>
                </a:solidFill>
                <a:latin typeface="Verdana"/>
                <a:cs typeface="Verdana"/>
              </a:rPr>
              <a:t>s</a:t>
            </a:r>
            <a:r>
              <a:rPr sz="3050" spc="15" dirty="0">
                <a:solidFill>
                  <a:srgbClr val="EEEBEB"/>
                </a:solidFill>
                <a:latin typeface="Verdana"/>
                <a:cs typeface="Verdana"/>
              </a:rPr>
              <a:t>k</a:t>
            </a:r>
            <a:r>
              <a:rPr sz="3050" spc="-30" dirty="0">
                <a:solidFill>
                  <a:srgbClr val="EEEBEB"/>
                </a:solidFill>
                <a:latin typeface="Verdana"/>
                <a:cs typeface="Verdana"/>
              </a:rPr>
              <a:t>t</a:t>
            </a:r>
            <a:r>
              <a:rPr sz="3050" spc="50" dirty="0">
                <a:solidFill>
                  <a:srgbClr val="EEEBEB"/>
                </a:solidFill>
                <a:latin typeface="Verdana"/>
                <a:cs typeface="Verdana"/>
              </a:rPr>
              <a:t>o</a:t>
            </a:r>
            <a:r>
              <a:rPr sz="3050" spc="155" dirty="0">
                <a:solidFill>
                  <a:srgbClr val="EEEBEB"/>
                </a:solidFill>
                <a:latin typeface="Verdana"/>
                <a:cs typeface="Verdana"/>
              </a:rPr>
              <a:t>p</a:t>
            </a:r>
            <a:r>
              <a:rPr sz="3050" spc="-110" dirty="0">
                <a:solidFill>
                  <a:srgbClr val="EEEBEB"/>
                </a:solidFill>
                <a:latin typeface="Verdana"/>
                <a:cs typeface="Verdana"/>
              </a:rPr>
              <a:t>s</a:t>
            </a:r>
            <a:r>
              <a:rPr sz="3050" spc="-465" dirty="0">
                <a:solidFill>
                  <a:srgbClr val="EEEBEB"/>
                </a:solidFill>
                <a:latin typeface="Verdana"/>
                <a:cs typeface="Verdana"/>
              </a:rPr>
              <a:t>,</a:t>
            </a:r>
            <a:r>
              <a:rPr sz="3050" spc="-280" dirty="0">
                <a:solidFill>
                  <a:srgbClr val="EEEBEB"/>
                </a:solidFill>
                <a:latin typeface="Verdana"/>
                <a:cs typeface="Verdana"/>
              </a:rPr>
              <a:t> </a:t>
            </a:r>
            <a:r>
              <a:rPr sz="3050" spc="25" dirty="0">
                <a:solidFill>
                  <a:srgbClr val="EEEBEB"/>
                </a:solidFill>
                <a:latin typeface="Verdana"/>
                <a:cs typeface="Verdana"/>
              </a:rPr>
              <a:t>t</a:t>
            </a:r>
            <a:r>
              <a:rPr sz="3050" spc="-45" dirty="0">
                <a:solidFill>
                  <a:srgbClr val="EEEBEB"/>
                </a:solidFill>
                <a:latin typeface="Verdana"/>
                <a:cs typeface="Verdana"/>
              </a:rPr>
              <a:t>a</a:t>
            </a:r>
            <a:r>
              <a:rPr sz="3050" spc="155" dirty="0">
                <a:solidFill>
                  <a:srgbClr val="EEEBEB"/>
                </a:solidFill>
                <a:latin typeface="Verdana"/>
                <a:cs typeface="Verdana"/>
              </a:rPr>
              <a:t>b</a:t>
            </a:r>
            <a:r>
              <a:rPr sz="3050" spc="-25" dirty="0">
                <a:solidFill>
                  <a:srgbClr val="EEEBEB"/>
                </a:solidFill>
                <a:latin typeface="Verdana"/>
                <a:cs typeface="Verdana"/>
              </a:rPr>
              <a:t>l</a:t>
            </a:r>
            <a:r>
              <a:rPr sz="3050" spc="15" dirty="0">
                <a:solidFill>
                  <a:srgbClr val="EEEBEB"/>
                </a:solidFill>
                <a:latin typeface="Verdana"/>
                <a:cs typeface="Verdana"/>
              </a:rPr>
              <a:t>e</a:t>
            </a:r>
            <a:r>
              <a:rPr sz="3050" spc="25" dirty="0">
                <a:solidFill>
                  <a:srgbClr val="EEEBEB"/>
                </a:solidFill>
                <a:latin typeface="Verdana"/>
                <a:cs typeface="Verdana"/>
              </a:rPr>
              <a:t>t</a:t>
            </a:r>
            <a:r>
              <a:rPr sz="3050" spc="-110" dirty="0">
                <a:solidFill>
                  <a:srgbClr val="EEEBEB"/>
                </a:solidFill>
                <a:latin typeface="Verdana"/>
                <a:cs typeface="Verdana"/>
              </a:rPr>
              <a:t>s</a:t>
            </a:r>
            <a:r>
              <a:rPr sz="3050" spc="-465" dirty="0">
                <a:solidFill>
                  <a:srgbClr val="EEEBEB"/>
                </a:solidFill>
                <a:latin typeface="Verdana"/>
                <a:cs typeface="Verdana"/>
              </a:rPr>
              <a:t>,</a:t>
            </a:r>
            <a:r>
              <a:rPr sz="3050" spc="-280" dirty="0">
                <a:solidFill>
                  <a:srgbClr val="EEEBEB"/>
                </a:solidFill>
                <a:latin typeface="Verdana"/>
                <a:cs typeface="Verdana"/>
              </a:rPr>
              <a:t> </a:t>
            </a:r>
            <a:r>
              <a:rPr sz="3050" spc="-45" dirty="0">
                <a:solidFill>
                  <a:srgbClr val="EEEBEB"/>
                </a:solidFill>
                <a:latin typeface="Verdana"/>
                <a:cs typeface="Verdana"/>
              </a:rPr>
              <a:t>a</a:t>
            </a:r>
            <a:r>
              <a:rPr sz="3050" spc="120" dirty="0">
                <a:solidFill>
                  <a:srgbClr val="EEEBEB"/>
                </a:solidFill>
                <a:latin typeface="Verdana"/>
                <a:cs typeface="Verdana"/>
              </a:rPr>
              <a:t>n</a:t>
            </a:r>
            <a:r>
              <a:rPr sz="3050" spc="160" dirty="0">
                <a:solidFill>
                  <a:srgbClr val="EEEBEB"/>
                </a:solidFill>
                <a:latin typeface="Verdana"/>
                <a:cs typeface="Verdana"/>
              </a:rPr>
              <a:t>d</a:t>
            </a:r>
            <a:r>
              <a:rPr sz="3050" spc="-280" dirty="0">
                <a:solidFill>
                  <a:srgbClr val="EEEBEB"/>
                </a:solidFill>
                <a:latin typeface="Verdana"/>
                <a:cs typeface="Verdana"/>
              </a:rPr>
              <a:t> </a:t>
            </a:r>
            <a:r>
              <a:rPr sz="3050" spc="155" dirty="0">
                <a:solidFill>
                  <a:srgbClr val="EEEBEB"/>
                </a:solidFill>
                <a:latin typeface="Verdana"/>
                <a:cs typeface="Verdana"/>
              </a:rPr>
              <a:t>p</a:t>
            </a:r>
            <a:r>
              <a:rPr sz="3050" spc="120" dirty="0">
                <a:solidFill>
                  <a:srgbClr val="EEEBEB"/>
                </a:solidFill>
                <a:latin typeface="Verdana"/>
                <a:cs typeface="Verdana"/>
              </a:rPr>
              <a:t>h</a:t>
            </a:r>
            <a:r>
              <a:rPr sz="3050" spc="50" dirty="0">
                <a:solidFill>
                  <a:srgbClr val="EEEBEB"/>
                </a:solidFill>
                <a:latin typeface="Verdana"/>
                <a:cs typeface="Verdana"/>
              </a:rPr>
              <a:t>o</a:t>
            </a:r>
            <a:r>
              <a:rPr sz="3050" spc="120" dirty="0">
                <a:solidFill>
                  <a:srgbClr val="EEEBEB"/>
                </a:solidFill>
                <a:latin typeface="Verdana"/>
                <a:cs typeface="Verdana"/>
              </a:rPr>
              <a:t>n</a:t>
            </a:r>
            <a:r>
              <a:rPr sz="3050" spc="15" dirty="0">
                <a:solidFill>
                  <a:srgbClr val="EEEBEB"/>
                </a:solidFill>
                <a:latin typeface="Verdana"/>
                <a:cs typeface="Verdana"/>
              </a:rPr>
              <a:t>e</a:t>
            </a:r>
            <a:r>
              <a:rPr sz="3050" spc="-110" dirty="0">
                <a:solidFill>
                  <a:srgbClr val="EEEBEB"/>
                </a:solidFill>
                <a:latin typeface="Verdana"/>
                <a:cs typeface="Verdana"/>
              </a:rPr>
              <a:t>s</a:t>
            </a:r>
            <a:r>
              <a:rPr sz="3050" spc="-330" dirty="0">
                <a:solidFill>
                  <a:srgbClr val="EEEBEB"/>
                </a:solidFill>
                <a:latin typeface="Verdana"/>
                <a:cs typeface="Verdana"/>
              </a:rPr>
              <a:t>)  </a:t>
            </a:r>
            <a:r>
              <a:rPr sz="3050" spc="155" dirty="0">
                <a:solidFill>
                  <a:srgbClr val="EEEBEB"/>
                </a:solidFill>
                <a:latin typeface="Verdana"/>
                <a:cs typeface="Verdana"/>
              </a:rPr>
              <a:t>b</a:t>
            </a:r>
            <a:r>
              <a:rPr sz="3050" spc="-229" dirty="0">
                <a:solidFill>
                  <a:srgbClr val="EEEBEB"/>
                </a:solidFill>
                <a:latin typeface="Verdana"/>
                <a:cs typeface="Verdana"/>
              </a:rPr>
              <a:t>r</a:t>
            </a:r>
            <a:r>
              <a:rPr sz="3050" spc="-45" dirty="0">
                <a:solidFill>
                  <a:srgbClr val="EEEBEB"/>
                </a:solidFill>
                <a:latin typeface="Verdana"/>
                <a:cs typeface="Verdana"/>
              </a:rPr>
              <a:t>a</a:t>
            </a:r>
            <a:r>
              <a:rPr sz="3050" spc="120" dirty="0">
                <a:solidFill>
                  <a:srgbClr val="EEEBEB"/>
                </a:solidFill>
                <a:latin typeface="Verdana"/>
                <a:cs typeface="Verdana"/>
              </a:rPr>
              <a:t>n</a:t>
            </a:r>
            <a:r>
              <a:rPr sz="3050" spc="155" dirty="0">
                <a:solidFill>
                  <a:srgbClr val="EEEBEB"/>
                </a:solidFill>
                <a:latin typeface="Verdana"/>
                <a:cs typeface="Verdana"/>
              </a:rPr>
              <a:t>d</a:t>
            </a:r>
            <a:r>
              <a:rPr sz="3050" spc="-25" dirty="0">
                <a:solidFill>
                  <a:srgbClr val="EEEBEB"/>
                </a:solidFill>
                <a:latin typeface="Verdana"/>
                <a:cs typeface="Verdana"/>
              </a:rPr>
              <a:t>i</a:t>
            </a:r>
            <a:r>
              <a:rPr sz="3050" spc="120" dirty="0">
                <a:solidFill>
                  <a:srgbClr val="EEEBEB"/>
                </a:solidFill>
                <a:latin typeface="Verdana"/>
                <a:cs typeface="Verdana"/>
              </a:rPr>
              <a:t>n</a:t>
            </a:r>
            <a:r>
              <a:rPr sz="3050" spc="185" dirty="0">
                <a:solidFill>
                  <a:srgbClr val="EEEBEB"/>
                </a:solidFill>
                <a:latin typeface="Verdana"/>
                <a:cs typeface="Verdana"/>
              </a:rPr>
              <a:t>g</a:t>
            </a:r>
            <a:r>
              <a:rPr sz="3050" spc="-280" dirty="0">
                <a:solidFill>
                  <a:srgbClr val="EEEBEB"/>
                </a:solidFill>
                <a:latin typeface="Verdana"/>
                <a:cs typeface="Verdana"/>
              </a:rPr>
              <a:t> </a:t>
            </a:r>
            <a:r>
              <a:rPr sz="3050" spc="-45" dirty="0">
                <a:solidFill>
                  <a:srgbClr val="EEEBEB"/>
                </a:solidFill>
                <a:latin typeface="Verdana"/>
                <a:cs typeface="Verdana"/>
              </a:rPr>
              <a:t>a</a:t>
            </a:r>
            <a:r>
              <a:rPr sz="3050" spc="120" dirty="0">
                <a:solidFill>
                  <a:srgbClr val="EEEBEB"/>
                </a:solidFill>
                <a:latin typeface="Verdana"/>
                <a:cs typeface="Verdana"/>
              </a:rPr>
              <a:t>n</a:t>
            </a:r>
            <a:r>
              <a:rPr sz="3050" spc="160" dirty="0">
                <a:solidFill>
                  <a:srgbClr val="EEEBEB"/>
                </a:solidFill>
                <a:latin typeface="Verdana"/>
                <a:cs typeface="Verdana"/>
              </a:rPr>
              <a:t>d</a:t>
            </a:r>
            <a:r>
              <a:rPr sz="3050" spc="-280" dirty="0">
                <a:solidFill>
                  <a:srgbClr val="EEEBEB"/>
                </a:solidFill>
                <a:latin typeface="Verdana"/>
                <a:cs typeface="Verdana"/>
              </a:rPr>
              <a:t> </a:t>
            </a:r>
            <a:r>
              <a:rPr sz="3050" spc="155" dirty="0">
                <a:solidFill>
                  <a:srgbClr val="EEEBEB"/>
                </a:solidFill>
                <a:latin typeface="Verdana"/>
                <a:cs typeface="Verdana"/>
              </a:rPr>
              <a:t>d</a:t>
            </a:r>
            <a:r>
              <a:rPr sz="3050" spc="15" dirty="0">
                <a:solidFill>
                  <a:srgbClr val="EEEBEB"/>
                </a:solidFill>
                <a:latin typeface="Verdana"/>
                <a:cs typeface="Verdana"/>
              </a:rPr>
              <a:t>e</a:t>
            </a:r>
            <a:r>
              <a:rPr sz="3050" spc="-110" dirty="0">
                <a:solidFill>
                  <a:srgbClr val="EEEBEB"/>
                </a:solidFill>
                <a:latin typeface="Verdana"/>
                <a:cs typeface="Verdana"/>
              </a:rPr>
              <a:t>s</a:t>
            </a:r>
            <a:r>
              <a:rPr sz="3050" spc="-25" dirty="0">
                <a:solidFill>
                  <a:srgbClr val="EEEBEB"/>
                </a:solidFill>
                <a:latin typeface="Verdana"/>
                <a:cs typeface="Verdana"/>
              </a:rPr>
              <a:t>i</a:t>
            </a:r>
            <a:r>
              <a:rPr sz="3050" spc="180" dirty="0">
                <a:solidFill>
                  <a:srgbClr val="EEEBEB"/>
                </a:solidFill>
                <a:latin typeface="Verdana"/>
                <a:cs typeface="Verdana"/>
              </a:rPr>
              <a:t>g</a:t>
            </a:r>
            <a:r>
              <a:rPr sz="3050" spc="90" dirty="0">
                <a:solidFill>
                  <a:srgbClr val="EEEBEB"/>
                </a:solidFill>
                <a:latin typeface="Verdana"/>
                <a:cs typeface="Verdana"/>
              </a:rPr>
              <a:t>n  </a:t>
            </a:r>
            <a:r>
              <a:rPr sz="3050" spc="-10" dirty="0">
                <a:solidFill>
                  <a:srgbClr val="EEEBEB"/>
                </a:solidFill>
                <a:latin typeface="Verdana"/>
                <a:cs typeface="Verdana"/>
              </a:rPr>
              <a:t>requirements.</a:t>
            </a:r>
            <a:endParaRPr sz="3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93481" y="898805"/>
            <a:ext cx="4090670" cy="597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50" spc="145" dirty="0"/>
              <a:t>Responsiveness</a:t>
            </a:r>
            <a:endParaRPr sz="3750"/>
          </a:p>
        </p:txBody>
      </p:sp>
      <p:sp>
        <p:nvSpPr>
          <p:cNvPr id="4" name="object 4"/>
          <p:cNvSpPr/>
          <p:nvPr/>
        </p:nvSpPr>
        <p:spPr>
          <a:xfrm>
            <a:off x="1954326" y="711326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5216207" y="0"/>
                </a:moveTo>
                <a:lnTo>
                  <a:pt x="0" y="0"/>
                </a:lnTo>
                <a:lnTo>
                  <a:pt x="0" y="28575"/>
                </a:lnTo>
                <a:lnTo>
                  <a:pt x="5216207" y="28575"/>
                </a:lnTo>
                <a:lnTo>
                  <a:pt x="5216207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4357" y="2743911"/>
            <a:ext cx="8639175" cy="61741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0899"/>
              </a:lnSpc>
              <a:spcBef>
                <a:spcPts val="85"/>
              </a:spcBef>
            </a:pPr>
            <a:r>
              <a:rPr sz="4000" spc="125" dirty="0">
                <a:solidFill>
                  <a:srgbClr val="FFFCFC"/>
                </a:solidFill>
                <a:latin typeface="Verdana"/>
                <a:cs typeface="Verdana"/>
              </a:rPr>
              <a:t>R</a:t>
            </a:r>
            <a:r>
              <a:rPr sz="4000" spc="45" dirty="0">
                <a:solidFill>
                  <a:srgbClr val="FFFCFC"/>
                </a:solidFill>
                <a:latin typeface="Verdana"/>
                <a:cs typeface="Verdana"/>
              </a:rPr>
              <a:t>e</a:t>
            </a:r>
            <a:r>
              <a:rPr sz="4000" spc="-125" dirty="0">
                <a:solidFill>
                  <a:srgbClr val="FFFCFC"/>
                </a:solidFill>
                <a:latin typeface="Verdana"/>
                <a:cs typeface="Verdana"/>
              </a:rPr>
              <a:t>s</a:t>
            </a:r>
            <a:r>
              <a:rPr sz="4000" spc="235" dirty="0">
                <a:solidFill>
                  <a:srgbClr val="FFFCFC"/>
                </a:solidFill>
                <a:latin typeface="Verdana"/>
                <a:cs typeface="Verdana"/>
              </a:rPr>
              <a:t>p</a:t>
            </a:r>
            <a:r>
              <a:rPr sz="4000" spc="95" dirty="0">
                <a:solidFill>
                  <a:srgbClr val="FFFCFC"/>
                </a:solidFill>
                <a:latin typeface="Verdana"/>
                <a:cs typeface="Verdana"/>
              </a:rPr>
              <a:t>o</a:t>
            </a:r>
            <a:r>
              <a:rPr sz="4000" spc="185" dirty="0">
                <a:solidFill>
                  <a:srgbClr val="FFFCFC"/>
                </a:solidFill>
                <a:latin typeface="Verdana"/>
                <a:cs typeface="Verdana"/>
              </a:rPr>
              <a:t>n</a:t>
            </a:r>
            <a:r>
              <a:rPr sz="4000" spc="-125" dirty="0">
                <a:solidFill>
                  <a:srgbClr val="FFFCFC"/>
                </a:solidFill>
                <a:latin typeface="Verdana"/>
                <a:cs typeface="Verdana"/>
              </a:rPr>
              <a:t>s</a:t>
            </a:r>
            <a:r>
              <a:rPr sz="4000" spc="-20" dirty="0">
                <a:solidFill>
                  <a:srgbClr val="FFFCFC"/>
                </a:solidFill>
                <a:latin typeface="Verdana"/>
                <a:cs typeface="Verdana"/>
              </a:rPr>
              <a:t>i</a:t>
            </a:r>
            <a:r>
              <a:rPr sz="4000" spc="-250" dirty="0">
                <a:solidFill>
                  <a:srgbClr val="FFFCFC"/>
                </a:solidFill>
                <a:latin typeface="Verdana"/>
                <a:cs typeface="Verdana"/>
              </a:rPr>
              <a:t>v</a:t>
            </a:r>
            <a:r>
              <a:rPr sz="4000" spc="45" dirty="0">
                <a:solidFill>
                  <a:srgbClr val="FFFCFC"/>
                </a:solidFill>
                <a:latin typeface="Verdana"/>
                <a:cs typeface="Verdana"/>
              </a:rPr>
              <a:t>e</a:t>
            </a:r>
            <a:r>
              <a:rPr sz="4000" spc="185" dirty="0">
                <a:solidFill>
                  <a:srgbClr val="FFFCFC"/>
                </a:solidFill>
                <a:latin typeface="Verdana"/>
                <a:cs typeface="Verdana"/>
              </a:rPr>
              <a:t>n</a:t>
            </a:r>
            <a:r>
              <a:rPr sz="4000" spc="45" dirty="0">
                <a:solidFill>
                  <a:srgbClr val="FFFCFC"/>
                </a:solidFill>
                <a:latin typeface="Verdana"/>
                <a:cs typeface="Verdana"/>
              </a:rPr>
              <a:t>e</a:t>
            </a:r>
            <a:r>
              <a:rPr sz="4000" spc="-125" dirty="0">
                <a:solidFill>
                  <a:srgbClr val="FFFCFC"/>
                </a:solidFill>
                <a:latin typeface="Verdana"/>
                <a:cs typeface="Verdana"/>
              </a:rPr>
              <a:t>s</a:t>
            </a:r>
            <a:r>
              <a:rPr sz="4000" spc="-120" dirty="0">
                <a:solidFill>
                  <a:srgbClr val="FFFCFC"/>
                </a:solidFill>
                <a:latin typeface="Verdana"/>
                <a:cs typeface="Verdana"/>
              </a:rPr>
              <a:t>s</a:t>
            </a:r>
            <a:r>
              <a:rPr sz="4000" spc="-355" dirty="0">
                <a:solidFill>
                  <a:srgbClr val="FFFCFC"/>
                </a:solidFill>
                <a:latin typeface="Verdana"/>
                <a:cs typeface="Verdana"/>
              </a:rPr>
              <a:t> </a:t>
            </a:r>
            <a:r>
              <a:rPr sz="4000" spc="-20" dirty="0">
                <a:solidFill>
                  <a:srgbClr val="FFFCFC"/>
                </a:solidFill>
                <a:latin typeface="Verdana"/>
                <a:cs typeface="Verdana"/>
              </a:rPr>
              <a:t>i</a:t>
            </a:r>
            <a:r>
              <a:rPr sz="4000" spc="190" dirty="0">
                <a:solidFill>
                  <a:srgbClr val="FFFCFC"/>
                </a:solidFill>
                <a:latin typeface="Verdana"/>
                <a:cs typeface="Verdana"/>
              </a:rPr>
              <a:t>n</a:t>
            </a:r>
            <a:r>
              <a:rPr sz="4000" spc="-355" dirty="0">
                <a:solidFill>
                  <a:srgbClr val="FFFCFC"/>
                </a:solidFill>
                <a:latin typeface="Verdana"/>
                <a:cs typeface="Verdana"/>
              </a:rPr>
              <a:t> </a:t>
            </a:r>
            <a:r>
              <a:rPr sz="4000" spc="204" dirty="0">
                <a:solidFill>
                  <a:srgbClr val="FFFCFC"/>
                </a:solidFill>
                <a:latin typeface="Verdana"/>
                <a:cs typeface="Verdana"/>
              </a:rPr>
              <a:t>w</a:t>
            </a:r>
            <a:r>
              <a:rPr sz="4000" spc="45" dirty="0">
                <a:solidFill>
                  <a:srgbClr val="FFFCFC"/>
                </a:solidFill>
                <a:latin typeface="Verdana"/>
                <a:cs typeface="Verdana"/>
              </a:rPr>
              <a:t>e</a:t>
            </a:r>
            <a:r>
              <a:rPr sz="4000" spc="240" dirty="0">
                <a:solidFill>
                  <a:srgbClr val="FFFCFC"/>
                </a:solidFill>
                <a:latin typeface="Verdana"/>
                <a:cs typeface="Verdana"/>
              </a:rPr>
              <a:t>b</a:t>
            </a:r>
            <a:r>
              <a:rPr sz="4000" spc="-355" dirty="0">
                <a:solidFill>
                  <a:srgbClr val="FFFCFC"/>
                </a:solidFill>
                <a:latin typeface="Verdana"/>
                <a:cs typeface="Verdana"/>
              </a:rPr>
              <a:t> </a:t>
            </a:r>
            <a:r>
              <a:rPr sz="4000" spc="235" dirty="0">
                <a:solidFill>
                  <a:srgbClr val="FFFCFC"/>
                </a:solidFill>
                <a:latin typeface="Verdana"/>
                <a:cs typeface="Verdana"/>
              </a:rPr>
              <a:t>d</a:t>
            </a:r>
            <a:r>
              <a:rPr sz="4000" spc="45" dirty="0">
                <a:solidFill>
                  <a:srgbClr val="FFFCFC"/>
                </a:solidFill>
                <a:latin typeface="Verdana"/>
                <a:cs typeface="Verdana"/>
              </a:rPr>
              <a:t>e</a:t>
            </a:r>
            <a:r>
              <a:rPr sz="4000" spc="-125" dirty="0">
                <a:solidFill>
                  <a:srgbClr val="FFFCFC"/>
                </a:solidFill>
                <a:latin typeface="Verdana"/>
                <a:cs typeface="Verdana"/>
              </a:rPr>
              <a:t>s</a:t>
            </a:r>
            <a:r>
              <a:rPr sz="4000" spc="-20" dirty="0">
                <a:solidFill>
                  <a:srgbClr val="FFFCFC"/>
                </a:solidFill>
                <a:latin typeface="Verdana"/>
                <a:cs typeface="Verdana"/>
              </a:rPr>
              <a:t>i</a:t>
            </a:r>
            <a:r>
              <a:rPr sz="4000" spc="260" dirty="0">
                <a:solidFill>
                  <a:srgbClr val="FFFCFC"/>
                </a:solidFill>
                <a:latin typeface="Verdana"/>
                <a:cs typeface="Verdana"/>
              </a:rPr>
              <a:t>g</a:t>
            </a:r>
            <a:r>
              <a:rPr sz="4000" spc="135" dirty="0">
                <a:solidFill>
                  <a:srgbClr val="FFFCFC"/>
                </a:solidFill>
                <a:latin typeface="Verdana"/>
                <a:cs typeface="Verdana"/>
              </a:rPr>
              <a:t>n  </a:t>
            </a:r>
            <a:r>
              <a:rPr sz="4000" spc="-150" dirty="0">
                <a:solidFill>
                  <a:srgbClr val="FFFCFC"/>
                </a:solidFill>
                <a:latin typeface="Verdana"/>
                <a:cs typeface="Verdana"/>
              </a:rPr>
              <a:t>r</a:t>
            </a:r>
            <a:r>
              <a:rPr sz="4000" spc="45" dirty="0">
                <a:solidFill>
                  <a:srgbClr val="FFFCFC"/>
                </a:solidFill>
                <a:latin typeface="Verdana"/>
                <a:cs typeface="Verdana"/>
              </a:rPr>
              <a:t>e</a:t>
            </a:r>
            <a:r>
              <a:rPr sz="4000" spc="-80" dirty="0">
                <a:solidFill>
                  <a:srgbClr val="FFFCFC"/>
                </a:solidFill>
                <a:latin typeface="Verdana"/>
                <a:cs typeface="Verdana"/>
              </a:rPr>
              <a:t>f</a:t>
            </a:r>
            <a:r>
              <a:rPr sz="4000" spc="45" dirty="0">
                <a:solidFill>
                  <a:srgbClr val="FFFCFC"/>
                </a:solidFill>
                <a:latin typeface="Verdana"/>
                <a:cs typeface="Verdana"/>
              </a:rPr>
              <a:t>e</a:t>
            </a:r>
            <a:r>
              <a:rPr sz="4000" spc="-105" dirty="0">
                <a:solidFill>
                  <a:srgbClr val="FFFCFC"/>
                </a:solidFill>
                <a:latin typeface="Verdana"/>
                <a:cs typeface="Verdana"/>
              </a:rPr>
              <a:t>r</a:t>
            </a:r>
            <a:r>
              <a:rPr sz="4000" spc="-120" dirty="0">
                <a:solidFill>
                  <a:srgbClr val="FFFCFC"/>
                </a:solidFill>
                <a:latin typeface="Verdana"/>
                <a:cs typeface="Verdana"/>
              </a:rPr>
              <a:t>s</a:t>
            </a:r>
            <a:r>
              <a:rPr sz="4000" spc="-355" dirty="0">
                <a:solidFill>
                  <a:srgbClr val="FFFCFC"/>
                </a:solidFill>
                <a:latin typeface="Verdana"/>
                <a:cs typeface="Verdana"/>
              </a:rPr>
              <a:t> </a:t>
            </a:r>
            <a:r>
              <a:rPr sz="4000" spc="-20" dirty="0">
                <a:solidFill>
                  <a:srgbClr val="FFFCFC"/>
                </a:solidFill>
                <a:latin typeface="Verdana"/>
                <a:cs typeface="Verdana"/>
              </a:rPr>
              <a:t>t</a:t>
            </a:r>
            <a:r>
              <a:rPr sz="4000" spc="100" dirty="0">
                <a:solidFill>
                  <a:srgbClr val="FFFCFC"/>
                </a:solidFill>
                <a:latin typeface="Verdana"/>
                <a:cs typeface="Verdana"/>
              </a:rPr>
              <a:t>o</a:t>
            </a:r>
            <a:r>
              <a:rPr sz="4000" spc="-355" dirty="0">
                <a:solidFill>
                  <a:srgbClr val="FFFCFC"/>
                </a:solidFill>
                <a:latin typeface="Verdana"/>
                <a:cs typeface="Verdana"/>
              </a:rPr>
              <a:t> </a:t>
            </a:r>
            <a:r>
              <a:rPr sz="4000" spc="55" dirty="0">
                <a:solidFill>
                  <a:srgbClr val="FFFCFC"/>
                </a:solidFill>
                <a:latin typeface="Verdana"/>
                <a:cs typeface="Verdana"/>
              </a:rPr>
              <a:t>t</a:t>
            </a:r>
            <a:r>
              <a:rPr sz="4000" spc="185" dirty="0">
                <a:solidFill>
                  <a:srgbClr val="FFFCFC"/>
                </a:solidFill>
                <a:latin typeface="Verdana"/>
                <a:cs typeface="Verdana"/>
              </a:rPr>
              <a:t>h</a:t>
            </a:r>
            <a:r>
              <a:rPr sz="4000" spc="50" dirty="0">
                <a:solidFill>
                  <a:srgbClr val="FFFCFC"/>
                </a:solidFill>
                <a:latin typeface="Verdana"/>
                <a:cs typeface="Verdana"/>
              </a:rPr>
              <a:t>e</a:t>
            </a:r>
            <a:r>
              <a:rPr sz="4000" spc="-355" dirty="0">
                <a:solidFill>
                  <a:srgbClr val="FFFCFC"/>
                </a:solidFill>
                <a:latin typeface="Verdana"/>
                <a:cs typeface="Verdana"/>
              </a:rPr>
              <a:t> </a:t>
            </a:r>
            <a:r>
              <a:rPr sz="4000" spc="-30" dirty="0">
                <a:solidFill>
                  <a:srgbClr val="FFFCFC"/>
                </a:solidFill>
                <a:latin typeface="Verdana"/>
                <a:cs typeface="Verdana"/>
              </a:rPr>
              <a:t>a</a:t>
            </a:r>
            <a:r>
              <a:rPr sz="4000" spc="235" dirty="0">
                <a:solidFill>
                  <a:srgbClr val="FFFCFC"/>
                </a:solidFill>
                <a:latin typeface="Verdana"/>
                <a:cs typeface="Verdana"/>
              </a:rPr>
              <a:t>b</a:t>
            </a:r>
            <a:r>
              <a:rPr sz="4000" spc="-20" dirty="0">
                <a:solidFill>
                  <a:srgbClr val="FFFCFC"/>
                </a:solidFill>
                <a:latin typeface="Verdana"/>
                <a:cs typeface="Verdana"/>
              </a:rPr>
              <a:t>ili</a:t>
            </a:r>
            <a:r>
              <a:rPr sz="4000" spc="15" dirty="0">
                <a:solidFill>
                  <a:srgbClr val="FFFCFC"/>
                </a:solidFill>
                <a:latin typeface="Verdana"/>
                <a:cs typeface="Verdana"/>
              </a:rPr>
              <a:t>t</a:t>
            </a:r>
            <a:r>
              <a:rPr sz="4000" spc="-185" dirty="0">
                <a:solidFill>
                  <a:srgbClr val="FFFCFC"/>
                </a:solidFill>
                <a:latin typeface="Verdana"/>
                <a:cs typeface="Verdana"/>
              </a:rPr>
              <a:t>y</a:t>
            </a:r>
            <a:r>
              <a:rPr sz="4000" spc="-355" dirty="0">
                <a:solidFill>
                  <a:srgbClr val="FFFCFC"/>
                </a:solidFill>
                <a:latin typeface="Verdana"/>
                <a:cs typeface="Verdana"/>
              </a:rPr>
              <a:t> </a:t>
            </a:r>
            <a:r>
              <a:rPr sz="4000" spc="95" dirty="0">
                <a:solidFill>
                  <a:srgbClr val="FFFCFC"/>
                </a:solidFill>
                <a:latin typeface="Verdana"/>
                <a:cs typeface="Verdana"/>
              </a:rPr>
              <a:t>o</a:t>
            </a:r>
            <a:r>
              <a:rPr sz="4000" spc="-40" dirty="0">
                <a:solidFill>
                  <a:srgbClr val="FFFCFC"/>
                </a:solidFill>
                <a:latin typeface="Verdana"/>
                <a:cs typeface="Verdana"/>
              </a:rPr>
              <a:t>f</a:t>
            </a:r>
            <a:r>
              <a:rPr sz="4000" spc="-355" dirty="0">
                <a:solidFill>
                  <a:srgbClr val="FFFCFC"/>
                </a:solidFill>
                <a:latin typeface="Verdana"/>
                <a:cs typeface="Verdana"/>
              </a:rPr>
              <a:t> </a:t>
            </a:r>
            <a:r>
              <a:rPr sz="4000" spc="-25" dirty="0">
                <a:solidFill>
                  <a:srgbClr val="FFFCFC"/>
                </a:solidFill>
                <a:latin typeface="Verdana"/>
                <a:cs typeface="Verdana"/>
              </a:rPr>
              <a:t>a</a:t>
            </a:r>
            <a:r>
              <a:rPr sz="4000" spc="-355" dirty="0">
                <a:solidFill>
                  <a:srgbClr val="FFFCFC"/>
                </a:solidFill>
                <a:latin typeface="Verdana"/>
                <a:cs typeface="Verdana"/>
              </a:rPr>
              <a:t> </a:t>
            </a:r>
            <a:r>
              <a:rPr sz="4000" spc="204" dirty="0">
                <a:solidFill>
                  <a:srgbClr val="FFFCFC"/>
                </a:solidFill>
                <a:latin typeface="Verdana"/>
                <a:cs typeface="Verdana"/>
              </a:rPr>
              <a:t>w</a:t>
            </a:r>
            <a:r>
              <a:rPr sz="4000" spc="45" dirty="0">
                <a:solidFill>
                  <a:srgbClr val="FFFCFC"/>
                </a:solidFill>
                <a:latin typeface="Verdana"/>
                <a:cs typeface="Verdana"/>
              </a:rPr>
              <a:t>e</a:t>
            </a:r>
            <a:r>
              <a:rPr sz="4000" spc="235" dirty="0">
                <a:solidFill>
                  <a:srgbClr val="FFFCFC"/>
                </a:solidFill>
                <a:latin typeface="Verdana"/>
                <a:cs typeface="Verdana"/>
              </a:rPr>
              <a:t>b</a:t>
            </a:r>
            <a:r>
              <a:rPr sz="4000" spc="-125" dirty="0">
                <a:solidFill>
                  <a:srgbClr val="FFFCFC"/>
                </a:solidFill>
                <a:latin typeface="Verdana"/>
                <a:cs typeface="Verdana"/>
              </a:rPr>
              <a:t>s</a:t>
            </a:r>
            <a:r>
              <a:rPr sz="4000" spc="-20" dirty="0">
                <a:solidFill>
                  <a:srgbClr val="FFFCFC"/>
                </a:solidFill>
                <a:latin typeface="Verdana"/>
                <a:cs typeface="Verdana"/>
              </a:rPr>
              <a:t>it</a:t>
            </a:r>
            <a:r>
              <a:rPr sz="4000" spc="50" dirty="0">
                <a:solidFill>
                  <a:srgbClr val="FFFCFC"/>
                </a:solidFill>
                <a:latin typeface="Verdana"/>
                <a:cs typeface="Verdana"/>
              </a:rPr>
              <a:t>e</a:t>
            </a:r>
            <a:r>
              <a:rPr sz="4000" spc="-355" dirty="0">
                <a:solidFill>
                  <a:srgbClr val="FFFCFC"/>
                </a:solidFill>
                <a:latin typeface="Verdana"/>
                <a:cs typeface="Verdana"/>
              </a:rPr>
              <a:t> </a:t>
            </a:r>
            <a:r>
              <a:rPr sz="4000" spc="-20" dirty="0">
                <a:solidFill>
                  <a:srgbClr val="FFFCFC"/>
                </a:solidFill>
                <a:latin typeface="Verdana"/>
                <a:cs typeface="Verdana"/>
              </a:rPr>
              <a:t>t</a:t>
            </a:r>
            <a:r>
              <a:rPr sz="4000" spc="70" dirty="0">
                <a:solidFill>
                  <a:srgbClr val="FFFCFC"/>
                </a:solidFill>
                <a:latin typeface="Verdana"/>
                <a:cs typeface="Verdana"/>
              </a:rPr>
              <a:t>o  </a:t>
            </a:r>
            <a:r>
              <a:rPr sz="4000" spc="-30" dirty="0">
                <a:solidFill>
                  <a:srgbClr val="FFFCFC"/>
                </a:solidFill>
                <a:latin typeface="Verdana"/>
                <a:cs typeface="Verdana"/>
              </a:rPr>
              <a:t>a</a:t>
            </a:r>
            <a:r>
              <a:rPr sz="4000" spc="235" dirty="0">
                <a:solidFill>
                  <a:srgbClr val="FFFCFC"/>
                </a:solidFill>
                <a:latin typeface="Verdana"/>
                <a:cs typeface="Verdana"/>
              </a:rPr>
              <a:t>d</a:t>
            </a:r>
            <a:r>
              <a:rPr sz="4000" spc="-30" dirty="0">
                <a:solidFill>
                  <a:srgbClr val="FFFCFC"/>
                </a:solidFill>
                <a:latin typeface="Verdana"/>
                <a:cs typeface="Verdana"/>
              </a:rPr>
              <a:t>a</a:t>
            </a:r>
            <a:r>
              <a:rPr sz="4000" spc="235" dirty="0">
                <a:solidFill>
                  <a:srgbClr val="FFFCFC"/>
                </a:solidFill>
                <a:latin typeface="Verdana"/>
                <a:cs typeface="Verdana"/>
              </a:rPr>
              <a:t>p</a:t>
            </a:r>
            <a:r>
              <a:rPr sz="4000" spc="60" dirty="0">
                <a:solidFill>
                  <a:srgbClr val="FFFCFC"/>
                </a:solidFill>
                <a:latin typeface="Verdana"/>
                <a:cs typeface="Verdana"/>
              </a:rPr>
              <a:t>t</a:t>
            </a:r>
            <a:r>
              <a:rPr sz="4000" spc="-355" dirty="0">
                <a:solidFill>
                  <a:srgbClr val="FFFCFC"/>
                </a:solidFill>
                <a:latin typeface="Verdana"/>
                <a:cs typeface="Verdana"/>
              </a:rPr>
              <a:t> </a:t>
            </a:r>
            <a:r>
              <a:rPr sz="4000" spc="-20" dirty="0">
                <a:solidFill>
                  <a:srgbClr val="FFFCFC"/>
                </a:solidFill>
                <a:latin typeface="Verdana"/>
                <a:cs typeface="Verdana"/>
              </a:rPr>
              <a:t>i</a:t>
            </a:r>
            <a:r>
              <a:rPr sz="4000" spc="55" dirty="0">
                <a:solidFill>
                  <a:srgbClr val="FFFCFC"/>
                </a:solidFill>
                <a:latin typeface="Verdana"/>
                <a:cs typeface="Verdana"/>
              </a:rPr>
              <a:t>t</a:t>
            </a:r>
            <a:r>
              <a:rPr sz="4000" spc="-120" dirty="0">
                <a:solidFill>
                  <a:srgbClr val="FFFCFC"/>
                </a:solidFill>
                <a:latin typeface="Verdana"/>
                <a:cs typeface="Verdana"/>
              </a:rPr>
              <a:t>s</a:t>
            </a:r>
            <a:r>
              <a:rPr sz="4000" spc="-355" dirty="0">
                <a:solidFill>
                  <a:srgbClr val="FFFCFC"/>
                </a:solidFill>
                <a:latin typeface="Verdana"/>
                <a:cs typeface="Verdana"/>
              </a:rPr>
              <a:t> </a:t>
            </a:r>
            <a:r>
              <a:rPr sz="4000" spc="-20" dirty="0">
                <a:solidFill>
                  <a:srgbClr val="FFFCFC"/>
                </a:solidFill>
                <a:latin typeface="Verdana"/>
                <a:cs typeface="Verdana"/>
              </a:rPr>
              <a:t>l</a:t>
            </a:r>
            <a:r>
              <a:rPr sz="4000" spc="-70" dirty="0">
                <a:solidFill>
                  <a:srgbClr val="FFFCFC"/>
                </a:solidFill>
                <a:latin typeface="Verdana"/>
                <a:cs typeface="Verdana"/>
              </a:rPr>
              <a:t>a</a:t>
            </a:r>
            <a:r>
              <a:rPr sz="4000" spc="-250" dirty="0">
                <a:solidFill>
                  <a:srgbClr val="FFFCFC"/>
                </a:solidFill>
                <a:latin typeface="Verdana"/>
                <a:cs typeface="Verdana"/>
              </a:rPr>
              <a:t>y</a:t>
            </a:r>
            <a:r>
              <a:rPr sz="4000" spc="95" dirty="0">
                <a:solidFill>
                  <a:srgbClr val="FFFCFC"/>
                </a:solidFill>
                <a:latin typeface="Verdana"/>
                <a:cs typeface="Verdana"/>
              </a:rPr>
              <a:t>o</a:t>
            </a:r>
            <a:r>
              <a:rPr sz="4000" spc="170" dirty="0">
                <a:solidFill>
                  <a:srgbClr val="FFFCFC"/>
                </a:solidFill>
                <a:latin typeface="Verdana"/>
                <a:cs typeface="Verdana"/>
              </a:rPr>
              <a:t>u</a:t>
            </a:r>
            <a:r>
              <a:rPr sz="4000" spc="60" dirty="0">
                <a:solidFill>
                  <a:srgbClr val="FFFCFC"/>
                </a:solidFill>
                <a:latin typeface="Verdana"/>
                <a:cs typeface="Verdana"/>
              </a:rPr>
              <a:t>t</a:t>
            </a:r>
            <a:r>
              <a:rPr sz="4000" spc="-355" dirty="0">
                <a:solidFill>
                  <a:srgbClr val="FFFCFC"/>
                </a:solidFill>
                <a:latin typeface="Verdana"/>
                <a:cs typeface="Verdana"/>
              </a:rPr>
              <a:t> </a:t>
            </a:r>
            <a:r>
              <a:rPr sz="4000" spc="-30" dirty="0">
                <a:solidFill>
                  <a:srgbClr val="FFFCFC"/>
                </a:solidFill>
                <a:latin typeface="Verdana"/>
                <a:cs typeface="Verdana"/>
              </a:rPr>
              <a:t>a</a:t>
            </a:r>
            <a:r>
              <a:rPr sz="4000" spc="185" dirty="0">
                <a:solidFill>
                  <a:srgbClr val="FFFCFC"/>
                </a:solidFill>
                <a:latin typeface="Verdana"/>
                <a:cs typeface="Verdana"/>
              </a:rPr>
              <a:t>n</a:t>
            </a:r>
            <a:r>
              <a:rPr sz="4000" spc="240" dirty="0">
                <a:solidFill>
                  <a:srgbClr val="FFFCFC"/>
                </a:solidFill>
                <a:latin typeface="Verdana"/>
                <a:cs typeface="Verdana"/>
              </a:rPr>
              <a:t>d</a:t>
            </a:r>
            <a:r>
              <a:rPr sz="4000" spc="-355" dirty="0">
                <a:solidFill>
                  <a:srgbClr val="FFFCFC"/>
                </a:solidFill>
                <a:latin typeface="Verdana"/>
                <a:cs typeface="Verdana"/>
              </a:rPr>
              <a:t> </a:t>
            </a:r>
            <a:r>
              <a:rPr sz="4000" spc="145" dirty="0">
                <a:solidFill>
                  <a:srgbClr val="FFFCFC"/>
                </a:solidFill>
                <a:latin typeface="Verdana"/>
                <a:cs typeface="Verdana"/>
              </a:rPr>
              <a:t>c</a:t>
            </a:r>
            <a:r>
              <a:rPr sz="4000" spc="95" dirty="0">
                <a:solidFill>
                  <a:srgbClr val="FFFCFC"/>
                </a:solidFill>
                <a:latin typeface="Verdana"/>
                <a:cs typeface="Verdana"/>
              </a:rPr>
              <a:t>o</a:t>
            </a:r>
            <a:r>
              <a:rPr sz="4000" spc="185" dirty="0">
                <a:solidFill>
                  <a:srgbClr val="FFFCFC"/>
                </a:solidFill>
                <a:latin typeface="Verdana"/>
                <a:cs typeface="Verdana"/>
              </a:rPr>
              <a:t>n</a:t>
            </a:r>
            <a:r>
              <a:rPr sz="4000" spc="-20" dirty="0">
                <a:solidFill>
                  <a:srgbClr val="FFFCFC"/>
                </a:solidFill>
                <a:latin typeface="Verdana"/>
                <a:cs typeface="Verdana"/>
              </a:rPr>
              <a:t>t</a:t>
            </a:r>
            <a:r>
              <a:rPr sz="4000" spc="45" dirty="0">
                <a:solidFill>
                  <a:srgbClr val="FFFCFC"/>
                </a:solidFill>
                <a:latin typeface="Verdana"/>
                <a:cs typeface="Verdana"/>
              </a:rPr>
              <a:t>e</a:t>
            </a:r>
            <a:r>
              <a:rPr sz="4000" spc="185" dirty="0">
                <a:solidFill>
                  <a:srgbClr val="FFFCFC"/>
                </a:solidFill>
                <a:latin typeface="Verdana"/>
                <a:cs typeface="Verdana"/>
              </a:rPr>
              <a:t>n</a:t>
            </a:r>
            <a:r>
              <a:rPr sz="4000" spc="60" dirty="0">
                <a:solidFill>
                  <a:srgbClr val="FFFCFC"/>
                </a:solidFill>
                <a:latin typeface="Verdana"/>
                <a:cs typeface="Verdana"/>
              </a:rPr>
              <a:t>t</a:t>
            </a:r>
            <a:r>
              <a:rPr sz="4000" spc="-355" dirty="0">
                <a:solidFill>
                  <a:srgbClr val="FFFCFC"/>
                </a:solidFill>
                <a:latin typeface="Verdana"/>
                <a:cs typeface="Verdana"/>
              </a:rPr>
              <a:t> </a:t>
            </a:r>
            <a:r>
              <a:rPr sz="4000" spc="-20" dirty="0">
                <a:solidFill>
                  <a:srgbClr val="FFFCFC"/>
                </a:solidFill>
                <a:latin typeface="Verdana"/>
                <a:cs typeface="Verdana"/>
              </a:rPr>
              <a:t>t</a:t>
            </a:r>
            <a:r>
              <a:rPr sz="4000" spc="70" dirty="0">
                <a:solidFill>
                  <a:srgbClr val="FFFCFC"/>
                </a:solidFill>
                <a:latin typeface="Verdana"/>
                <a:cs typeface="Verdana"/>
              </a:rPr>
              <a:t>o  </a:t>
            </a:r>
            <a:r>
              <a:rPr sz="4000" spc="-250" dirty="0">
                <a:solidFill>
                  <a:srgbClr val="FFFCFC"/>
                </a:solidFill>
                <a:latin typeface="Verdana"/>
                <a:cs typeface="Verdana"/>
              </a:rPr>
              <a:t>v</a:t>
            </a:r>
            <a:r>
              <a:rPr sz="4000" spc="-30" dirty="0">
                <a:solidFill>
                  <a:srgbClr val="FFFCFC"/>
                </a:solidFill>
                <a:latin typeface="Verdana"/>
                <a:cs typeface="Verdana"/>
              </a:rPr>
              <a:t>a</a:t>
            </a:r>
            <a:r>
              <a:rPr sz="4000" spc="-130" dirty="0">
                <a:solidFill>
                  <a:srgbClr val="FFFCFC"/>
                </a:solidFill>
                <a:latin typeface="Verdana"/>
                <a:cs typeface="Verdana"/>
              </a:rPr>
              <a:t>r</a:t>
            </a:r>
            <a:r>
              <a:rPr sz="4000" spc="-20" dirty="0">
                <a:solidFill>
                  <a:srgbClr val="FFFCFC"/>
                </a:solidFill>
                <a:latin typeface="Verdana"/>
                <a:cs typeface="Verdana"/>
              </a:rPr>
              <a:t>i</a:t>
            </a:r>
            <a:r>
              <a:rPr sz="4000" spc="95" dirty="0">
                <a:solidFill>
                  <a:srgbClr val="FFFCFC"/>
                </a:solidFill>
                <a:latin typeface="Verdana"/>
                <a:cs typeface="Verdana"/>
              </a:rPr>
              <a:t>o</a:t>
            </a:r>
            <a:r>
              <a:rPr sz="4000" spc="170" dirty="0">
                <a:solidFill>
                  <a:srgbClr val="FFFCFC"/>
                </a:solidFill>
                <a:latin typeface="Verdana"/>
                <a:cs typeface="Verdana"/>
              </a:rPr>
              <a:t>u</a:t>
            </a:r>
            <a:r>
              <a:rPr sz="4000" spc="-120" dirty="0">
                <a:solidFill>
                  <a:srgbClr val="FFFCFC"/>
                </a:solidFill>
                <a:latin typeface="Verdana"/>
                <a:cs typeface="Verdana"/>
              </a:rPr>
              <a:t>s</a:t>
            </a:r>
            <a:r>
              <a:rPr sz="4000" spc="-355" dirty="0">
                <a:solidFill>
                  <a:srgbClr val="FFFCFC"/>
                </a:solidFill>
                <a:latin typeface="Verdana"/>
                <a:cs typeface="Verdana"/>
              </a:rPr>
              <a:t> </a:t>
            </a:r>
            <a:r>
              <a:rPr sz="4000" spc="-125" dirty="0">
                <a:solidFill>
                  <a:srgbClr val="FFFCFC"/>
                </a:solidFill>
                <a:latin typeface="Verdana"/>
                <a:cs typeface="Verdana"/>
              </a:rPr>
              <a:t>s</a:t>
            </a:r>
            <a:r>
              <a:rPr sz="4000" spc="180" dirty="0">
                <a:solidFill>
                  <a:srgbClr val="FFFCFC"/>
                </a:solidFill>
                <a:latin typeface="Verdana"/>
                <a:cs typeface="Verdana"/>
              </a:rPr>
              <a:t>c</a:t>
            </a:r>
            <a:r>
              <a:rPr sz="4000" spc="-150" dirty="0">
                <a:solidFill>
                  <a:srgbClr val="FFFCFC"/>
                </a:solidFill>
                <a:latin typeface="Verdana"/>
                <a:cs typeface="Verdana"/>
              </a:rPr>
              <a:t>r</a:t>
            </a:r>
            <a:r>
              <a:rPr sz="4000" spc="45" dirty="0">
                <a:solidFill>
                  <a:srgbClr val="FFFCFC"/>
                </a:solidFill>
                <a:latin typeface="Verdana"/>
                <a:cs typeface="Verdana"/>
              </a:rPr>
              <a:t>ee</a:t>
            </a:r>
            <a:r>
              <a:rPr sz="4000" spc="190" dirty="0">
                <a:solidFill>
                  <a:srgbClr val="FFFCFC"/>
                </a:solidFill>
                <a:latin typeface="Verdana"/>
                <a:cs typeface="Verdana"/>
              </a:rPr>
              <a:t>n</a:t>
            </a:r>
            <a:r>
              <a:rPr sz="4000" spc="-355" dirty="0">
                <a:solidFill>
                  <a:srgbClr val="FFFCFC"/>
                </a:solidFill>
                <a:latin typeface="Verdana"/>
                <a:cs typeface="Verdana"/>
              </a:rPr>
              <a:t> </a:t>
            </a:r>
            <a:r>
              <a:rPr sz="4000" spc="-125" dirty="0">
                <a:solidFill>
                  <a:srgbClr val="FFFCFC"/>
                </a:solidFill>
                <a:latin typeface="Verdana"/>
                <a:cs typeface="Verdana"/>
              </a:rPr>
              <a:t>s</a:t>
            </a:r>
            <a:r>
              <a:rPr sz="4000" spc="-20" dirty="0">
                <a:solidFill>
                  <a:srgbClr val="FFFCFC"/>
                </a:solidFill>
                <a:latin typeface="Verdana"/>
                <a:cs typeface="Verdana"/>
              </a:rPr>
              <a:t>i</a:t>
            </a:r>
            <a:r>
              <a:rPr sz="4000" spc="-85" dirty="0">
                <a:solidFill>
                  <a:srgbClr val="FFFCFC"/>
                </a:solidFill>
                <a:latin typeface="Verdana"/>
                <a:cs typeface="Verdana"/>
              </a:rPr>
              <a:t>z</a:t>
            </a:r>
            <a:r>
              <a:rPr sz="4000" spc="45" dirty="0">
                <a:solidFill>
                  <a:srgbClr val="FFFCFC"/>
                </a:solidFill>
                <a:latin typeface="Verdana"/>
                <a:cs typeface="Verdana"/>
              </a:rPr>
              <a:t>e</a:t>
            </a:r>
            <a:r>
              <a:rPr sz="4000" spc="-120" dirty="0">
                <a:solidFill>
                  <a:srgbClr val="FFFCFC"/>
                </a:solidFill>
                <a:latin typeface="Verdana"/>
                <a:cs typeface="Verdana"/>
              </a:rPr>
              <a:t>s</a:t>
            </a:r>
            <a:r>
              <a:rPr sz="4000" spc="-355" dirty="0">
                <a:solidFill>
                  <a:srgbClr val="FFFCFC"/>
                </a:solidFill>
                <a:latin typeface="Verdana"/>
                <a:cs typeface="Verdana"/>
              </a:rPr>
              <a:t> </a:t>
            </a:r>
            <a:r>
              <a:rPr sz="4000" spc="-30" dirty="0">
                <a:solidFill>
                  <a:srgbClr val="FFFCFC"/>
                </a:solidFill>
                <a:latin typeface="Verdana"/>
                <a:cs typeface="Verdana"/>
              </a:rPr>
              <a:t>a</a:t>
            </a:r>
            <a:r>
              <a:rPr sz="4000" spc="185" dirty="0">
                <a:solidFill>
                  <a:srgbClr val="FFFCFC"/>
                </a:solidFill>
                <a:latin typeface="Verdana"/>
                <a:cs typeface="Verdana"/>
              </a:rPr>
              <a:t>n</a:t>
            </a:r>
            <a:r>
              <a:rPr sz="4000" spc="240" dirty="0">
                <a:solidFill>
                  <a:srgbClr val="FFFCFC"/>
                </a:solidFill>
                <a:latin typeface="Verdana"/>
                <a:cs typeface="Verdana"/>
              </a:rPr>
              <a:t>d</a:t>
            </a:r>
            <a:r>
              <a:rPr sz="4000" spc="-355" dirty="0">
                <a:solidFill>
                  <a:srgbClr val="FFFCFC"/>
                </a:solidFill>
                <a:latin typeface="Verdana"/>
                <a:cs typeface="Verdana"/>
              </a:rPr>
              <a:t> </a:t>
            </a:r>
            <a:r>
              <a:rPr sz="4000" spc="235" dirty="0">
                <a:solidFill>
                  <a:srgbClr val="FFFCFC"/>
                </a:solidFill>
                <a:latin typeface="Verdana"/>
                <a:cs typeface="Verdana"/>
              </a:rPr>
              <a:t>d</a:t>
            </a:r>
            <a:r>
              <a:rPr sz="4000" spc="5" dirty="0">
                <a:solidFill>
                  <a:srgbClr val="FFFCFC"/>
                </a:solidFill>
                <a:latin typeface="Verdana"/>
                <a:cs typeface="Verdana"/>
              </a:rPr>
              <a:t>e</a:t>
            </a:r>
            <a:r>
              <a:rPr sz="4000" spc="-190" dirty="0">
                <a:solidFill>
                  <a:srgbClr val="FFFCFC"/>
                </a:solidFill>
                <a:latin typeface="Verdana"/>
                <a:cs typeface="Verdana"/>
              </a:rPr>
              <a:t>v</a:t>
            </a:r>
            <a:r>
              <a:rPr sz="4000" spc="-20" dirty="0">
                <a:solidFill>
                  <a:srgbClr val="FFFCFC"/>
                </a:solidFill>
                <a:latin typeface="Verdana"/>
                <a:cs typeface="Verdana"/>
              </a:rPr>
              <a:t>i</a:t>
            </a:r>
            <a:r>
              <a:rPr sz="4000" spc="145" dirty="0">
                <a:solidFill>
                  <a:srgbClr val="FFFCFC"/>
                </a:solidFill>
                <a:latin typeface="Verdana"/>
                <a:cs typeface="Verdana"/>
              </a:rPr>
              <a:t>c</a:t>
            </a:r>
            <a:r>
              <a:rPr sz="4000" spc="45" dirty="0">
                <a:solidFill>
                  <a:srgbClr val="FFFCFC"/>
                </a:solidFill>
                <a:latin typeface="Verdana"/>
                <a:cs typeface="Verdana"/>
              </a:rPr>
              <a:t>e</a:t>
            </a:r>
            <a:r>
              <a:rPr sz="4000" spc="-125" dirty="0">
                <a:solidFill>
                  <a:srgbClr val="FFFCFC"/>
                </a:solidFill>
                <a:latin typeface="Verdana"/>
                <a:cs typeface="Verdana"/>
              </a:rPr>
              <a:t>s</a:t>
            </a:r>
            <a:r>
              <a:rPr sz="4000" spc="-590" dirty="0">
                <a:solidFill>
                  <a:srgbClr val="FFFCFC"/>
                </a:solidFill>
                <a:latin typeface="Verdana"/>
                <a:cs typeface="Verdana"/>
              </a:rPr>
              <a:t>,  </a:t>
            </a:r>
            <a:r>
              <a:rPr sz="4000" spc="235" dirty="0">
                <a:solidFill>
                  <a:srgbClr val="FFFCFC"/>
                </a:solidFill>
                <a:latin typeface="Verdana"/>
                <a:cs typeface="Verdana"/>
              </a:rPr>
              <a:t>p</a:t>
            </a:r>
            <a:r>
              <a:rPr sz="4000" spc="-150" dirty="0">
                <a:solidFill>
                  <a:srgbClr val="FFFCFC"/>
                </a:solidFill>
                <a:latin typeface="Verdana"/>
                <a:cs typeface="Verdana"/>
              </a:rPr>
              <a:t>r</a:t>
            </a:r>
            <a:r>
              <a:rPr sz="4000" spc="35" dirty="0">
                <a:solidFill>
                  <a:srgbClr val="FFFCFC"/>
                </a:solidFill>
                <a:latin typeface="Verdana"/>
                <a:cs typeface="Verdana"/>
              </a:rPr>
              <a:t>o</a:t>
            </a:r>
            <a:r>
              <a:rPr sz="4000" spc="-190" dirty="0">
                <a:solidFill>
                  <a:srgbClr val="FFFCFC"/>
                </a:solidFill>
                <a:latin typeface="Verdana"/>
                <a:cs typeface="Verdana"/>
              </a:rPr>
              <a:t>v</a:t>
            </a:r>
            <a:r>
              <a:rPr sz="4000" spc="-20" dirty="0">
                <a:solidFill>
                  <a:srgbClr val="FFFCFC"/>
                </a:solidFill>
                <a:latin typeface="Verdana"/>
                <a:cs typeface="Verdana"/>
              </a:rPr>
              <a:t>i</a:t>
            </a:r>
            <a:r>
              <a:rPr sz="4000" spc="235" dirty="0">
                <a:solidFill>
                  <a:srgbClr val="FFFCFC"/>
                </a:solidFill>
                <a:latin typeface="Verdana"/>
                <a:cs typeface="Verdana"/>
              </a:rPr>
              <a:t>d</a:t>
            </a:r>
            <a:r>
              <a:rPr sz="4000" spc="-20" dirty="0">
                <a:solidFill>
                  <a:srgbClr val="FFFCFC"/>
                </a:solidFill>
                <a:latin typeface="Verdana"/>
                <a:cs typeface="Verdana"/>
              </a:rPr>
              <a:t>i</a:t>
            </a:r>
            <a:r>
              <a:rPr sz="4000" spc="185" dirty="0">
                <a:solidFill>
                  <a:srgbClr val="FFFCFC"/>
                </a:solidFill>
                <a:latin typeface="Verdana"/>
                <a:cs typeface="Verdana"/>
              </a:rPr>
              <a:t>n</a:t>
            </a:r>
            <a:r>
              <a:rPr sz="4000" spc="265" dirty="0">
                <a:solidFill>
                  <a:srgbClr val="FFFCFC"/>
                </a:solidFill>
                <a:latin typeface="Verdana"/>
                <a:cs typeface="Verdana"/>
              </a:rPr>
              <a:t>g</a:t>
            </a:r>
            <a:r>
              <a:rPr sz="4000" spc="-355" dirty="0">
                <a:solidFill>
                  <a:srgbClr val="FFFCFC"/>
                </a:solidFill>
                <a:latin typeface="Verdana"/>
                <a:cs typeface="Verdana"/>
              </a:rPr>
              <a:t> </a:t>
            </a:r>
            <a:r>
              <a:rPr sz="4000" spc="-30" dirty="0">
                <a:solidFill>
                  <a:srgbClr val="FFFCFC"/>
                </a:solidFill>
                <a:latin typeface="Verdana"/>
                <a:cs typeface="Verdana"/>
              </a:rPr>
              <a:t>a</a:t>
            </a:r>
            <a:r>
              <a:rPr sz="4000" spc="190" dirty="0">
                <a:solidFill>
                  <a:srgbClr val="FFFCFC"/>
                </a:solidFill>
                <a:latin typeface="Verdana"/>
                <a:cs typeface="Verdana"/>
              </a:rPr>
              <a:t>n</a:t>
            </a:r>
            <a:r>
              <a:rPr sz="4000" spc="-355" dirty="0">
                <a:solidFill>
                  <a:srgbClr val="FFFCFC"/>
                </a:solidFill>
                <a:latin typeface="Verdana"/>
                <a:cs typeface="Verdana"/>
              </a:rPr>
              <a:t> </a:t>
            </a:r>
            <a:r>
              <a:rPr sz="4000" spc="95" dirty="0">
                <a:solidFill>
                  <a:srgbClr val="FFFCFC"/>
                </a:solidFill>
                <a:latin typeface="Verdana"/>
                <a:cs typeface="Verdana"/>
              </a:rPr>
              <a:t>o</a:t>
            </a:r>
            <a:r>
              <a:rPr sz="4000" spc="235" dirty="0">
                <a:solidFill>
                  <a:srgbClr val="FFFCFC"/>
                </a:solidFill>
                <a:latin typeface="Verdana"/>
                <a:cs typeface="Verdana"/>
              </a:rPr>
              <a:t>p</a:t>
            </a:r>
            <a:r>
              <a:rPr sz="4000" spc="55" dirty="0">
                <a:solidFill>
                  <a:srgbClr val="FFFCFC"/>
                </a:solidFill>
                <a:latin typeface="Verdana"/>
                <a:cs typeface="Verdana"/>
              </a:rPr>
              <a:t>t</a:t>
            </a:r>
            <a:r>
              <a:rPr sz="4000" spc="-20" dirty="0">
                <a:solidFill>
                  <a:srgbClr val="FFFCFC"/>
                </a:solidFill>
                <a:latin typeface="Verdana"/>
                <a:cs typeface="Verdana"/>
              </a:rPr>
              <a:t>i</a:t>
            </a:r>
            <a:r>
              <a:rPr sz="4000" spc="380" dirty="0">
                <a:solidFill>
                  <a:srgbClr val="FFFCFC"/>
                </a:solidFill>
                <a:latin typeface="Verdana"/>
                <a:cs typeface="Verdana"/>
              </a:rPr>
              <a:t>m</a:t>
            </a:r>
            <a:r>
              <a:rPr sz="4000" spc="-30" dirty="0">
                <a:solidFill>
                  <a:srgbClr val="FFFCFC"/>
                </a:solidFill>
                <a:latin typeface="Verdana"/>
                <a:cs typeface="Verdana"/>
              </a:rPr>
              <a:t>a</a:t>
            </a:r>
            <a:r>
              <a:rPr sz="4000" spc="-15" dirty="0">
                <a:solidFill>
                  <a:srgbClr val="FFFCFC"/>
                </a:solidFill>
                <a:latin typeface="Verdana"/>
                <a:cs typeface="Verdana"/>
              </a:rPr>
              <a:t>l</a:t>
            </a:r>
            <a:r>
              <a:rPr sz="4000" spc="-355" dirty="0">
                <a:solidFill>
                  <a:srgbClr val="FFFCFC"/>
                </a:solidFill>
                <a:latin typeface="Verdana"/>
                <a:cs typeface="Verdana"/>
              </a:rPr>
              <a:t> </a:t>
            </a:r>
            <a:r>
              <a:rPr sz="4000" spc="-190" dirty="0">
                <a:solidFill>
                  <a:srgbClr val="FFFCFC"/>
                </a:solidFill>
                <a:latin typeface="Verdana"/>
                <a:cs typeface="Verdana"/>
              </a:rPr>
              <a:t>v</a:t>
            </a:r>
            <a:r>
              <a:rPr sz="4000" spc="-20" dirty="0">
                <a:solidFill>
                  <a:srgbClr val="FFFCFC"/>
                </a:solidFill>
                <a:latin typeface="Verdana"/>
                <a:cs typeface="Verdana"/>
              </a:rPr>
              <a:t>i</a:t>
            </a:r>
            <a:r>
              <a:rPr sz="4000" spc="5" dirty="0">
                <a:solidFill>
                  <a:srgbClr val="FFFCFC"/>
                </a:solidFill>
                <a:latin typeface="Verdana"/>
                <a:cs typeface="Verdana"/>
              </a:rPr>
              <a:t>e</a:t>
            </a:r>
            <a:r>
              <a:rPr sz="4000" spc="265" dirty="0">
                <a:solidFill>
                  <a:srgbClr val="FFFCFC"/>
                </a:solidFill>
                <a:latin typeface="Verdana"/>
                <a:cs typeface="Verdana"/>
              </a:rPr>
              <a:t>w</a:t>
            </a:r>
            <a:r>
              <a:rPr sz="4000" spc="-20" dirty="0">
                <a:solidFill>
                  <a:srgbClr val="FFFCFC"/>
                </a:solidFill>
                <a:latin typeface="Verdana"/>
                <a:cs typeface="Verdana"/>
              </a:rPr>
              <a:t>i</a:t>
            </a:r>
            <a:r>
              <a:rPr sz="4000" spc="185" dirty="0">
                <a:solidFill>
                  <a:srgbClr val="FFFCFC"/>
                </a:solidFill>
                <a:latin typeface="Verdana"/>
                <a:cs typeface="Verdana"/>
              </a:rPr>
              <a:t>n</a:t>
            </a:r>
            <a:r>
              <a:rPr sz="4000" spc="190" dirty="0">
                <a:solidFill>
                  <a:srgbClr val="FFFCFC"/>
                </a:solidFill>
                <a:latin typeface="Verdana"/>
                <a:cs typeface="Verdana"/>
              </a:rPr>
              <a:t>g  </a:t>
            </a:r>
            <a:r>
              <a:rPr sz="4000" spc="-15" dirty="0">
                <a:solidFill>
                  <a:srgbClr val="FFFCFC"/>
                </a:solidFill>
                <a:latin typeface="Verdana"/>
                <a:cs typeface="Verdana"/>
              </a:rPr>
              <a:t>e</a:t>
            </a:r>
            <a:r>
              <a:rPr sz="4000" spc="-220" dirty="0">
                <a:solidFill>
                  <a:srgbClr val="FFFCFC"/>
                </a:solidFill>
                <a:latin typeface="Verdana"/>
                <a:cs typeface="Verdana"/>
              </a:rPr>
              <a:t>x</a:t>
            </a:r>
            <a:r>
              <a:rPr sz="4000" spc="235" dirty="0">
                <a:solidFill>
                  <a:srgbClr val="FFFCFC"/>
                </a:solidFill>
                <a:latin typeface="Verdana"/>
                <a:cs typeface="Verdana"/>
              </a:rPr>
              <a:t>p</a:t>
            </a:r>
            <a:r>
              <a:rPr sz="4000" spc="45" dirty="0">
                <a:solidFill>
                  <a:srgbClr val="FFFCFC"/>
                </a:solidFill>
                <a:latin typeface="Verdana"/>
                <a:cs typeface="Verdana"/>
              </a:rPr>
              <a:t>e</a:t>
            </a:r>
            <a:r>
              <a:rPr sz="4000" spc="-130" dirty="0">
                <a:solidFill>
                  <a:srgbClr val="FFFCFC"/>
                </a:solidFill>
                <a:latin typeface="Verdana"/>
                <a:cs typeface="Verdana"/>
              </a:rPr>
              <a:t>r</a:t>
            </a:r>
            <a:r>
              <a:rPr sz="4000" spc="-20" dirty="0">
                <a:solidFill>
                  <a:srgbClr val="FFFCFC"/>
                </a:solidFill>
                <a:latin typeface="Verdana"/>
                <a:cs typeface="Verdana"/>
              </a:rPr>
              <a:t>i</a:t>
            </a:r>
            <a:r>
              <a:rPr sz="4000" spc="45" dirty="0">
                <a:solidFill>
                  <a:srgbClr val="FFFCFC"/>
                </a:solidFill>
                <a:latin typeface="Verdana"/>
                <a:cs typeface="Verdana"/>
              </a:rPr>
              <a:t>e</a:t>
            </a:r>
            <a:r>
              <a:rPr sz="4000" spc="185" dirty="0">
                <a:solidFill>
                  <a:srgbClr val="FFFCFC"/>
                </a:solidFill>
                <a:latin typeface="Verdana"/>
                <a:cs typeface="Verdana"/>
              </a:rPr>
              <a:t>n</a:t>
            </a:r>
            <a:r>
              <a:rPr sz="4000" spc="145" dirty="0">
                <a:solidFill>
                  <a:srgbClr val="FFFCFC"/>
                </a:solidFill>
                <a:latin typeface="Verdana"/>
                <a:cs typeface="Verdana"/>
              </a:rPr>
              <a:t>c</a:t>
            </a:r>
            <a:r>
              <a:rPr sz="4000" spc="45" dirty="0">
                <a:solidFill>
                  <a:srgbClr val="FFFCFC"/>
                </a:solidFill>
                <a:latin typeface="Verdana"/>
                <a:cs typeface="Verdana"/>
              </a:rPr>
              <a:t>e</a:t>
            </a:r>
            <a:r>
              <a:rPr sz="4000" spc="-605" dirty="0">
                <a:solidFill>
                  <a:srgbClr val="FFFCFC"/>
                </a:solidFill>
                <a:latin typeface="Verdana"/>
                <a:cs typeface="Verdana"/>
              </a:rPr>
              <a:t>.</a:t>
            </a:r>
            <a:r>
              <a:rPr sz="4000" spc="-355" dirty="0">
                <a:solidFill>
                  <a:srgbClr val="FFFCFC"/>
                </a:solidFill>
                <a:latin typeface="Verdana"/>
                <a:cs typeface="Verdana"/>
              </a:rPr>
              <a:t> </a:t>
            </a:r>
            <a:r>
              <a:rPr sz="4000" spc="-5" dirty="0">
                <a:solidFill>
                  <a:srgbClr val="FFFCFC"/>
                </a:solidFill>
                <a:latin typeface="Verdana"/>
                <a:cs typeface="Verdana"/>
              </a:rPr>
              <a:t>K</a:t>
            </a:r>
            <a:r>
              <a:rPr sz="4000" spc="5" dirty="0">
                <a:solidFill>
                  <a:srgbClr val="FFFCFC"/>
                </a:solidFill>
                <a:latin typeface="Verdana"/>
                <a:cs typeface="Verdana"/>
              </a:rPr>
              <a:t>e</a:t>
            </a:r>
            <a:r>
              <a:rPr sz="4000" spc="-185" dirty="0">
                <a:solidFill>
                  <a:srgbClr val="FFFCFC"/>
                </a:solidFill>
                <a:latin typeface="Verdana"/>
                <a:cs typeface="Verdana"/>
              </a:rPr>
              <a:t>y</a:t>
            </a:r>
            <a:r>
              <a:rPr sz="4000" spc="-355" dirty="0">
                <a:solidFill>
                  <a:srgbClr val="FFFCFC"/>
                </a:solidFill>
                <a:latin typeface="Verdana"/>
                <a:cs typeface="Verdana"/>
              </a:rPr>
              <a:t> </a:t>
            </a:r>
            <a:r>
              <a:rPr sz="4000" spc="-30" dirty="0">
                <a:solidFill>
                  <a:srgbClr val="FFFCFC"/>
                </a:solidFill>
                <a:latin typeface="Verdana"/>
                <a:cs typeface="Verdana"/>
              </a:rPr>
              <a:t>a</a:t>
            </a:r>
            <a:r>
              <a:rPr sz="4000" spc="-125" dirty="0">
                <a:solidFill>
                  <a:srgbClr val="FFFCFC"/>
                </a:solidFill>
                <a:latin typeface="Verdana"/>
                <a:cs typeface="Verdana"/>
              </a:rPr>
              <a:t>s</a:t>
            </a:r>
            <a:r>
              <a:rPr sz="4000" spc="235" dirty="0">
                <a:solidFill>
                  <a:srgbClr val="FFFCFC"/>
                </a:solidFill>
                <a:latin typeface="Verdana"/>
                <a:cs typeface="Verdana"/>
              </a:rPr>
              <a:t>p</a:t>
            </a:r>
            <a:r>
              <a:rPr sz="4000" spc="45" dirty="0">
                <a:solidFill>
                  <a:srgbClr val="FFFCFC"/>
                </a:solidFill>
                <a:latin typeface="Verdana"/>
                <a:cs typeface="Verdana"/>
              </a:rPr>
              <a:t>e</a:t>
            </a:r>
            <a:r>
              <a:rPr sz="4000" spc="204" dirty="0">
                <a:solidFill>
                  <a:srgbClr val="FFFCFC"/>
                </a:solidFill>
                <a:latin typeface="Verdana"/>
                <a:cs typeface="Verdana"/>
              </a:rPr>
              <a:t>c</a:t>
            </a:r>
            <a:r>
              <a:rPr sz="4000" spc="55" dirty="0">
                <a:solidFill>
                  <a:srgbClr val="FFFCFC"/>
                </a:solidFill>
                <a:latin typeface="Verdana"/>
                <a:cs typeface="Verdana"/>
              </a:rPr>
              <a:t>t</a:t>
            </a:r>
            <a:r>
              <a:rPr sz="4000" spc="-120" dirty="0">
                <a:solidFill>
                  <a:srgbClr val="FFFCFC"/>
                </a:solidFill>
                <a:latin typeface="Verdana"/>
                <a:cs typeface="Verdana"/>
              </a:rPr>
              <a:t>s</a:t>
            </a:r>
            <a:r>
              <a:rPr sz="4000" spc="-355" dirty="0">
                <a:solidFill>
                  <a:srgbClr val="FFFCFC"/>
                </a:solidFill>
                <a:latin typeface="Verdana"/>
                <a:cs typeface="Verdana"/>
              </a:rPr>
              <a:t> </a:t>
            </a:r>
            <a:r>
              <a:rPr sz="4000" spc="95" dirty="0">
                <a:solidFill>
                  <a:srgbClr val="FFFCFC"/>
                </a:solidFill>
                <a:latin typeface="Verdana"/>
                <a:cs typeface="Verdana"/>
              </a:rPr>
              <a:t>o</a:t>
            </a:r>
            <a:r>
              <a:rPr sz="4000" spc="-40" dirty="0">
                <a:solidFill>
                  <a:srgbClr val="FFFCFC"/>
                </a:solidFill>
                <a:latin typeface="Verdana"/>
                <a:cs typeface="Verdana"/>
              </a:rPr>
              <a:t>f  </a:t>
            </a:r>
            <a:r>
              <a:rPr sz="4000" spc="-150" dirty="0">
                <a:solidFill>
                  <a:srgbClr val="FFFCFC"/>
                </a:solidFill>
                <a:latin typeface="Verdana"/>
                <a:cs typeface="Verdana"/>
              </a:rPr>
              <a:t>r</a:t>
            </a:r>
            <a:r>
              <a:rPr sz="4000" spc="45" dirty="0">
                <a:solidFill>
                  <a:srgbClr val="FFFCFC"/>
                </a:solidFill>
                <a:latin typeface="Verdana"/>
                <a:cs typeface="Verdana"/>
              </a:rPr>
              <a:t>e</a:t>
            </a:r>
            <a:r>
              <a:rPr sz="4000" spc="-125" dirty="0">
                <a:solidFill>
                  <a:srgbClr val="FFFCFC"/>
                </a:solidFill>
                <a:latin typeface="Verdana"/>
                <a:cs typeface="Verdana"/>
              </a:rPr>
              <a:t>s</a:t>
            </a:r>
            <a:r>
              <a:rPr sz="4000" spc="235" dirty="0">
                <a:solidFill>
                  <a:srgbClr val="FFFCFC"/>
                </a:solidFill>
                <a:latin typeface="Verdana"/>
                <a:cs typeface="Verdana"/>
              </a:rPr>
              <a:t>p</a:t>
            </a:r>
            <a:r>
              <a:rPr sz="4000" spc="95" dirty="0">
                <a:solidFill>
                  <a:srgbClr val="FFFCFC"/>
                </a:solidFill>
                <a:latin typeface="Verdana"/>
                <a:cs typeface="Verdana"/>
              </a:rPr>
              <a:t>o</a:t>
            </a:r>
            <a:r>
              <a:rPr sz="4000" spc="185" dirty="0">
                <a:solidFill>
                  <a:srgbClr val="FFFCFC"/>
                </a:solidFill>
                <a:latin typeface="Verdana"/>
                <a:cs typeface="Verdana"/>
              </a:rPr>
              <a:t>n</a:t>
            </a:r>
            <a:r>
              <a:rPr sz="4000" spc="-125" dirty="0">
                <a:solidFill>
                  <a:srgbClr val="FFFCFC"/>
                </a:solidFill>
                <a:latin typeface="Verdana"/>
                <a:cs typeface="Verdana"/>
              </a:rPr>
              <a:t>s</a:t>
            </a:r>
            <a:r>
              <a:rPr sz="4000" spc="-20" dirty="0">
                <a:solidFill>
                  <a:srgbClr val="FFFCFC"/>
                </a:solidFill>
                <a:latin typeface="Verdana"/>
                <a:cs typeface="Verdana"/>
              </a:rPr>
              <a:t>i</a:t>
            </a:r>
            <a:r>
              <a:rPr sz="4000" spc="-250" dirty="0">
                <a:solidFill>
                  <a:srgbClr val="FFFCFC"/>
                </a:solidFill>
                <a:latin typeface="Verdana"/>
                <a:cs typeface="Verdana"/>
              </a:rPr>
              <a:t>v</a:t>
            </a:r>
            <a:r>
              <a:rPr sz="4000" spc="45" dirty="0">
                <a:solidFill>
                  <a:srgbClr val="FFFCFC"/>
                </a:solidFill>
                <a:latin typeface="Verdana"/>
                <a:cs typeface="Verdana"/>
              </a:rPr>
              <a:t>e</a:t>
            </a:r>
            <a:r>
              <a:rPr sz="4000" spc="185" dirty="0">
                <a:solidFill>
                  <a:srgbClr val="FFFCFC"/>
                </a:solidFill>
                <a:latin typeface="Verdana"/>
                <a:cs typeface="Verdana"/>
              </a:rPr>
              <a:t>n</a:t>
            </a:r>
            <a:r>
              <a:rPr sz="4000" spc="45" dirty="0">
                <a:solidFill>
                  <a:srgbClr val="FFFCFC"/>
                </a:solidFill>
                <a:latin typeface="Verdana"/>
                <a:cs typeface="Verdana"/>
              </a:rPr>
              <a:t>e</a:t>
            </a:r>
            <a:r>
              <a:rPr sz="4000" spc="-125" dirty="0">
                <a:solidFill>
                  <a:srgbClr val="FFFCFC"/>
                </a:solidFill>
                <a:latin typeface="Verdana"/>
                <a:cs typeface="Verdana"/>
              </a:rPr>
              <a:t>s</a:t>
            </a:r>
            <a:r>
              <a:rPr sz="4000" spc="-120" dirty="0">
                <a:solidFill>
                  <a:srgbClr val="FFFCFC"/>
                </a:solidFill>
                <a:latin typeface="Verdana"/>
                <a:cs typeface="Verdana"/>
              </a:rPr>
              <a:t>s</a:t>
            </a:r>
            <a:r>
              <a:rPr sz="4000" spc="-355" dirty="0">
                <a:solidFill>
                  <a:srgbClr val="FFFCFC"/>
                </a:solidFill>
                <a:latin typeface="Verdana"/>
                <a:cs typeface="Verdana"/>
              </a:rPr>
              <a:t> </a:t>
            </a:r>
            <a:r>
              <a:rPr sz="4000" spc="-20" dirty="0">
                <a:solidFill>
                  <a:srgbClr val="FFFCFC"/>
                </a:solidFill>
                <a:latin typeface="Verdana"/>
                <a:cs typeface="Verdana"/>
              </a:rPr>
              <a:t>i</a:t>
            </a:r>
            <a:r>
              <a:rPr sz="4000" spc="185" dirty="0">
                <a:solidFill>
                  <a:srgbClr val="FFFCFC"/>
                </a:solidFill>
                <a:latin typeface="Verdana"/>
                <a:cs typeface="Verdana"/>
              </a:rPr>
              <a:t>n</a:t>
            </a:r>
            <a:r>
              <a:rPr sz="4000" spc="150" dirty="0">
                <a:solidFill>
                  <a:srgbClr val="FFFCFC"/>
                </a:solidFill>
                <a:latin typeface="Verdana"/>
                <a:cs typeface="Verdana"/>
              </a:rPr>
              <a:t>c</a:t>
            </a:r>
            <a:r>
              <a:rPr sz="4000" spc="-20" dirty="0">
                <a:solidFill>
                  <a:srgbClr val="FFFCFC"/>
                </a:solidFill>
                <a:latin typeface="Verdana"/>
                <a:cs typeface="Verdana"/>
              </a:rPr>
              <a:t>l</a:t>
            </a:r>
            <a:r>
              <a:rPr sz="4000" spc="170" dirty="0">
                <a:solidFill>
                  <a:srgbClr val="FFFCFC"/>
                </a:solidFill>
                <a:latin typeface="Verdana"/>
                <a:cs typeface="Verdana"/>
              </a:rPr>
              <a:t>u</a:t>
            </a:r>
            <a:r>
              <a:rPr sz="4000" spc="235" dirty="0">
                <a:solidFill>
                  <a:srgbClr val="FFFCFC"/>
                </a:solidFill>
                <a:latin typeface="Verdana"/>
                <a:cs typeface="Verdana"/>
              </a:rPr>
              <a:t>d</a:t>
            </a:r>
            <a:r>
              <a:rPr sz="4000" spc="45" dirty="0">
                <a:solidFill>
                  <a:srgbClr val="FFFCFC"/>
                </a:solidFill>
                <a:latin typeface="Verdana"/>
                <a:cs typeface="Verdana"/>
              </a:rPr>
              <a:t>e</a:t>
            </a:r>
            <a:r>
              <a:rPr sz="4000" spc="-819" dirty="0">
                <a:solidFill>
                  <a:srgbClr val="FFFCFC"/>
                </a:solidFill>
                <a:latin typeface="Verdana"/>
                <a:cs typeface="Verdana"/>
              </a:rPr>
              <a:t>:  </a:t>
            </a:r>
            <a:r>
              <a:rPr sz="4000" spc="-95" dirty="0">
                <a:solidFill>
                  <a:srgbClr val="FFFCFC"/>
                </a:solidFill>
                <a:latin typeface="Verdana"/>
                <a:cs typeface="Verdana"/>
              </a:rPr>
              <a:t>1)Dynamic</a:t>
            </a:r>
            <a:endParaRPr sz="4000">
              <a:latin typeface="Verdana"/>
              <a:cs typeface="Verdana"/>
            </a:endParaRPr>
          </a:p>
          <a:p>
            <a:pPr marL="471805" marR="464184" indent="-635" algn="ctr">
              <a:lnSpc>
                <a:spcPts val="4880"/>
              </a:lnSpc>
              <a:spcBef>
                <a:spcPts val="25"/>
              </a:spcBef>
              <a:tabLst>
                <a:tab pos="8058150" algn="l"/>
              </a:tabLst>
            </a:pPr>
            <a:r>
              <a:rPr sz="4000" spc="-260" dirty="0">
                <a:solidFill>
                  <a:srgbClr val="FFFCFC"/>
                </a:solidFill>
                <a:latin typeface="Verdana"/>
                <a:cs typeface="Verdana"/>
              </a:rPr>
              <a:t>2</a:t>
            </a:r>
            <a:r>
              <a:rPr sz="4000" spc="-495" dirty="0">
                <a:solidFill>
                  <a:srgbClr val="FFFCFC"/>
                </a:solidFill>
                <a:latin typeface="Verdana"/>
                <a:cs typeface="Verdana"/>
              </a:rPr>
              <a:t>)</a:t>
            </a:r>
            <a:r>
              <a:rPr sz="4000" spc="380" dirty="0">
                <a:solidFill>
                  <a:srgbClr val="FFFCFC"/>
                </a:solidFill>
                <a:latin typeface="Verdana"/>
                <a:cs typeface="Verdana"/>
              </a:rPr>
              <a:t>m</a:t>
            </a:r>
            <a:r>
              <a:rPr sz="4000" spc="95" dirty="0">
                <a:solidFill>
                  <a:srgbClr val="FFFCFC"/>
                </a:solidFill>
                <a:latin typeface="Verdana"/>
                <a:cs typeface="Verdana"/>
              </a:rPr>
              <a:t>o</a:t>
            </a:r>
            <a:r>
              <a:rPr sz="4000" spc="235" dirty="0">
                <a:solidFill>
                  <a:srgbClr val="FFFCFC"/>
                </a:solidFill>
                <a:latin typeface="Verdana"/>
                <a:cs typeface="Verdana"/>
              </a:rPr>
              <a:t>b</a:t>
            </a:r>
            <a:r>
              <a:rPr sz="4000" spc="-20" dirty="0">
                <a:solidFill>
                  <a:srgbClr val="FFFCFC"/>
                </a:solidFill>
                <a:latin typeface="Verdana"/>
                <a:cs typeface="Verdana"/>
              </a:rPr>
              <a:t>il</a:t>
            </a:r>
            <a:r>
              <a:rPr sz="4000" spc="85" dirty="0">
                <a:solidFill>
                  <a:srgbClr val="FFFCFC"/>
                </a:solidFill>
                <a:latin typeface="Verdana"/>
                <a:cs typeface="Verdana"/>
              </a:rPr>
              <a:t>e</a:t>
            </a:r>
            <a:r>
              <a:rPr sz="4000" spc="-240" dirty="0">
                <a:solidFill>
                  <a:srgbClr val="FFFCFC"/>
                </a:solidFill>
                <a:latin typeface="Verdana"/>
                <a:cs typeface="Verdana"/>
              </a:rPr>
              <a:t>-</a:t>
            </a:r>
            <a:r>
              <a:rPr sz="4000" spc="-50" dirty="0">
                <a:solidFill>
                  <a:srgbClr val="FFFCFC"/>
                </a:solidFill>
                <a:latin typeface="Verdana"/>
                <a:cs typeface="Verdana"/>
              </a:rPr>
              <a:t>ﬁ</a:t>
            </a:r>
            <a:r>
              <a:rPr sz="4000" spc="-105" dirty="0">
                <a:solidFill>
                  <a:srgbClr val="FFFCFC"/>
                </a:solidFill>
                <a:latin typeface="Verdana"/>
                <a:cs typeface="Verdana"/>
              </a:rPr>
              <a:t>r</a:t>
            </a:r>
            <a:r>
              <a:rPr sz="4000" spc="-125" dirty="0">
                <a:solidFill>
                  <a:srgbClr val="FFFCFC"/>
                </a:solidFill>
                <a:latin typeface="Verdana"/>
                <a:cs typeface="Verdana"/>
              </a:rPr>
              <a:t>s</a:t>
            </a:r>
            <a:r>
              <a:rPr sz="4000" spc="60" dirty="0">
                <a:solidFill>
                  <a:srgbClr val="FFFCFC"/>
                </a:solidFill>
                <a:latin typeface="Verdana"/>
                <a:cs typeface="Verdana"/>
              </a:rPr>
              <a:t>t</a:t>
            </a:r>
            <a:r>
              <a:rPr sz="4000" spc="-355" dirty="0">
                <a:solidFill>
                  <a:srgbClr val="FFFCFC"/>
                </a:solidFill>
                <a:latin typeface="Verdana"/>
                <a:cs typeface="Verdana"/>
              </a:rPr>
              <a:t> </a:t>
            </a:r>
            <a:r>
              <a:rPr sz="4000" spc="235" dirty="0">
                <a:solidFill>
                  <a:srgbClr val="FFFCFC"/>
                </a:solidFill>
                <a:latin typeface="Verdana"/>
                <a:cs typeface="Verdana"/>
              </a:rPr>
              <a:t>d</a:t>
            </a:r>
            <a:r>
              <a:rPr sz="4000" spc="45" dirty="0">
                <a:solidFill>
                  <a:srgbClr val="FFFCFC"/>
                </a:solidFill>
                <a:latin typeface="Verdana"/>
                <a:cs typeface="Verdana"/>
              </a:rPr>
              <a:t>e</a:t>
            </a:r>
            <a:r>
              <a:rPr sz="4000" spc="-125" dirty="0">
                <a:solidFill>
                  <a:srgbClr val="FFFCFC"/>
                </a:solidFill>
                <a:latin typeface="Verdana"/>
                <a:cs typeface="Verdana"/>
              </a:rPr>
              <a:t>s</a:t>
            </a:r>
            <a:r>
              <a:rPr sz="4000" spc="-20" dirty="0">
                <a:solidFill>
                  <a:srgbClr val="FFFCFC"/>
                </a:solidFill>
                <a:latin typeface="Verdana"/>
                <a:cs typeface="Verdana"/>
              </a:rPr>
              <a:t>i</a:t>
            </a:r>
            <a:r>
              <a:rPr sz="4000" spc="260" dirty="0">
                <a:solidFill>
                  <a:srgbClr val="FFFCFC"/>
                </a:solidFill>
                <a:latin typeface="Verdana"/>
                <a:cs typeface="Verdana"/>
              </a:rPr>
              <a:t>g</a:t>
            </a:r>
            <a:r>
              <a:rPr sz="4000" spc="135" dirty="0">
                <a:solidFill>
                  <a:srgbClr val="FFFCFC"/>
                </a:solidFill>
                <a:latin typeface="Verdana"/>
                <a:cs typeface="Verdana"/>
              </a:rPr>
              <a:t>n  </a:t>
            </a:r>
            <a:r>
              <a:rPr sz="4000" spc="-275" dirty="0">
                <a:solidFill>
                  <a:srgbClr val="FFFCFC"/>
                </a:solidFill>
                <a:latin typeface="Verdana"/>
                <a:cs typeface="Verdana"/>
              </a:rPr>
              <a:t>3</a:t>
            </a:r>
            <a:r>
              <a:rPr sz="4000" spc="-495" dirty="0">
                <a:solidFill>
                  <a:srgbClr val="FFFCFC"/>
                </a:solidFill>
                <a:latin typeface="Verdana"/>
                <a:cs typeface="Verdana"/>
              </a:rPr>
              <a:t>)</a:t>
            </a:r>
            <a:r>
              <a:rPr sz="4000" spc="245" dirty="0">
                <a:solidFill>
                  <a:srgbClr val="FFFCFC"/>
                </a:solidFill>
                <a:latin typeface="Verdana"/>
                <a:cs typeface="Verdana"/>
              </a:rPr>
              <a:t>F</a:t>
            </a:r>
            <a:r>
              <a:rPr sz="4000" spc="-20" dirty="0">
                <a:solidFill>
                  <a:srgbClr val="FFFCFC"/>
                </a:solidFill>
                <a:latin typeface="Verdana"/>
                <a:cs typeface="Verdana"/>
              </a:rPr>
              <a:t>l</a:t>
            </a:r>
            <a:r>
              <a:rPr sz="4000" spc="-15" dirty="0">
                <a:solidFill>
                  <a:srgbClr val="FFFCFC"/>
                </a:solidFill>
                <a:latin typeface="Verdana"/>
                <a:cs typeface="Verdana"/>
              </a:rPr>
              <a:t>e</a:t>
            </a:r>
            <a:r>
              <a:rPr sz="4000" spc="-220" dirty="0">
                <a:solidFill>
                  <a:srgbClr val="FFFCFC"/>
                </a:solidFill>
                <a:latin typeface="Verdana"/>
                <a:cs typeface="Verdana"/>
              </a:rPr>
              <a:t>x</a:t>
            </a:r>
            <a:r>
              <a:rPr sz="4000" spc="-20" dirty="0">
                <a:solidFill>
                  <a:srgbClr val="FFFCFC"/>
                </a:solidFill>
                <a:latin typeface="Verdana"/>
                <a:cs typeface="Verdana"/>
              </a:rPr>
              <a:t>i</a:t>
            </a:r>
            <a:r>
              <a:rPr sz="4000" spc="235" dirty="0">
                <a:solidFill>
                  <a:srgbClr val="FFFCFC"/>
                </a:solidFill>
                <a:latin typeface="Verdana"/>
                <a:cs typeface="Verdana"/>
              </a:rPr>
              <a:t>b</a:t>
            </a:r>
            <a:r>
              <a:rPr sz="4000" spc="-20" dirty="0">
                <a:solidFill>
                  <a:srgbClr val="FFFCFC"/>
                </a:solidFill>
                <a:latin typeface="Verdana"/>
                <a:cs typeface="Verdana"/>
              </a:rPr>
              <a:t>l</a:t>
            </a:r>
            <a:r>
              <a:rPr sz="4000" spc="50" dirty="0">
                <a:solidFill>
                  <a:srgbClr val="FFFCFC"/>
                </a:solidFill>
                <a:latin typeface="Verdana"/>
                <a:cs typeface="Verdana"/>
              </a:rPr>
              <a:t>e</a:t>
            </a:r>
            <a:r>
              <a:rPr sz="4000" spc="-355" dirty="0">
                <a:solidFill>
                  <a:srgbClr val="FFFCFC"/>
                </a:solidFill>
                <a:latin typeface="Verdana"/>
                <a:cs typeface="Verdana"/>
              </a:rPr>
              <a:t> </a:t>
            </a:r>
            <a:r>
              <a:rPr sz="4000" spc="-475" dirty="0">
                <a:solidFill>
                  <a:srgbClr val="FFFCFC"/>
                </a:solidFill>
                <a:latin typeface="Verdana"/>
                <a:cs typeface="Verdana"/>
              </a:rPr>
              <a:t>I</a:t>
            </a:r>
            <a:r>
              <a:rPr sz="4000" spc="380" dirty="0">
                <a:solidFill>
                  <a:srgbClr val="FFFCFC"/>
                </a:solidFill>
                <a:latin typeface="Verdana"/>
                <a:cs typeface="Verdana"/>
              </a:rPr>
              <a:t>m</a:t>
            </a:r>
            <a:r>
              <a:rPr sz="4000" spc="-30" dirty="0">
                <a:solidFill>
                  <a:srgbClr val="FFFCFC"/>
                </a:solidFill>
                <a:latin typeface="Verdana"/>
                <a:cs typeface="Verdana"/>
              </a:rPr>
              <a:t>a</a:t>
            </a:r>
            <a:r>
              <a:rPr sz="4000" spc="260" dirty="0">
                <a:solidFill>
                  <a:srgbClr val="FFFCFC"/>
                </a:solidFill>
                <a:latin typeface="Verdana"/>
                <a:cs typeface="Verdana"/>
              </a:rPr>
              <a:t>g</a:t>
            </a:r>
            <a:r>
              <a:rPr sz="4000" spc="45" dirty="0">
                <a:solidFill>
                  <a:srgbClr val="FFFCFC"/>
                </a:solidFill>
                <a:latin typeface="Verdana"/>
                <a:cs typeface="Verdana"/>
              </a:rPr>
              <a:t>e</a:t>
            </a:r>
            <a:r>
              <a:rPr sz="4000" spc="-120" dirty="0">
                <a:solidFill>
                  <a:srgbClr val="FFFCFC"/>
                </a:solidFill>
                <a:latin typeface="Verdana"/>
                <a:cs typeface="Verdana"/>
              </a:rPr>
              <a:t>s</a:t>
            </a:r>
            <a:r>
              <a:rPr sz="4000" spc="-355" dirty="0">
                <a:solidFill>
                  <a:srgbClr val="FFFCFC"/>
                </a:solidFill>
                <a:latin typeface="Verdana"/>
                <a:cs typeface="Verdana"/>
              </a:rPr>
              <a:t> </a:t>
            </a:r>
            <a:r>
              <a:rPr sz="4000" spc="-30" dirty="0">
                <a:solidFill>
                  <a:srgbClr val="FFFCFC"/>
                </a:solidFill>
                <a:latin typeface="Verdana"/>
                <a:cs typeface="Verdana"/>
              </a:rPr>
              <a:t>a</a:t>
            </a:r>
            <a:r>
              <a:rPr sz="4000" spc="185" dirty="0">
                <a:solidFill>
                  <a:srgbClr val="FFFCFC"/>
                </a:solidFill>
                <a:latin typeface="Verdana"/>
                <a:cs typeface="Verdana"/>
              </a:rPr>
              <a:t>n</a:t>
            </a:r>
            <a:r>
              <a:rPr sz="4000" spc="240" dirty="0">
                <a:solidFill>
                  <a:srgbClr val="FFFCFC"/>
                </a:solidFill>
                <a:latin typeface="Verdana"/>
                <a:cs typeface="Verdana"/>
              </a:rPr>
              <a:t>d</a:t>
            </a:r>
            <a:r>
              <a:rPr sz="4000" spc="-355" dirty="0">
                <a:solidFill>
                  <a:srgbClr val="FFFCFC"/>
                </a:solidFill>
                <a:latin typeface="Verdana"/>
                <a:cs typeface="Verdana"/>
              </a:rPr>
              <a:t> </a:t>
            </a:r>
            <a:r>
              <a:rPr sz="4000" spc="470" dirty="0">
                <a:solidFill>
                  <a:srgbClr val="FFFCFC"/>
                </a:solidFill>
                <a:latin typeface="Verdana"/>
                <a:cs typeface="Verdana"/>
              </a:rPr>
              <a:t>M</a:t>
            </a:r>
            <a:r>
              <a:rPr sz="4000" spc="45" dirty="0">
                <a:solidFill>
                  <a:srgbClr val="FFFCFC"/>
                </a:solidFill>
                <a:latin typeface="Verdana"/>
                <a:cs typeface="Verdana"/>
              </a:rPr>
              <a:t>e</a:t>
            </a:r>
            <a:r>
              <a:rPr sz="4000" spc="235" dirty="0">
                <a:solidFill>
                  <a:srgbClr val="FFFCFC"/>
                </a:solidFill>
                <a:latin typeface="Verdana"/>
                <a:cs typeface="Verdana"/>
              </a:rPr>
              <a:t>d</a:t>
            </a:r>
            <a:r>
              <a:rPr sz="4000" spc="-20" dirty="0">
                <a:solidFill>
                  <a:srgbClr val="FFFCFC"/>
                </a:solidFill>
                <a:latin typeface="Verdana"/>
                <a:cs typeface="Verdana"/>
              </a:rPr>
              <a:t>i</a:t>
            </a:r>
            <a:r>
              <a:rPr sz="4000" spc="-25" dirty="0">
                <a:solidFill>
                  <a:srgbClr val="FFFCFC"/>
                </a:solidFill>
                <a:latin typeface="Verdana"/>
                <a:cs typeface="Verdana"/>
              </a:rPr>
              <a:t>a</a:t>
            </a:r>
            <a:r>
              <a:rPr sz="4000" dirty="0">
                <a:solidFill>
                  <a:srgbClr val="FFFCFC"/>
                </a:solidFill>
                <a:latin typeface="Verdana"/>
                <a:cs typeface="Verdana"/>
              </a:rPr>
              <a:t>	</a:t>
            </a:r>
            <a:r>
              <a:rPr sz="4000" spc="-605" dirty="0">
                <a:solidFill>
                  <a:srgbClr val="FFFCFC"/>
                </a:solidFill>
                <a:latin typeface="Verdana"/>
                <a:cs typeface="Verdana"/>
              </a:rPr>
              <a:t>.</a:t>
            </a:r>
            <a:endParaRPr sz="40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66745" y="2086927"/>
            <a:ext cx="8821255" cy="54959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5914" y="1114361"/>
            <a:ext cx="57499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60" dirty="0"/>
              <a:t>Code</a:t>
            </a:r>
            <a:r>
              <a:rPr sz="4800" spc="-55" dirty="0"/>
              <a:t> </a:t>
            </a:r>
            <a:r>
              <a:rPr sz="4800" spc="170" dirty="0"/>
              <a:t>Explanation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954974" y="2509177"/>
            <a:ext cx="6205855" cy="2098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699"/>
              </a:lnSpc>
              <a:spcBef>
                <a:spcPts val="100"/>
              </a:spcBef>
            </a:pPr>
            <a:r>
              <a:rPr sz="2700" spc="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700" spc="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700" spc="16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70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7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700" spc="-150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2700" spc="16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700" spc="-1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7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70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7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7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70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700" spc="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700" spc="1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7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700" spc="10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700" spc="-17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700" spc="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700" spc="-1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700" spc="-17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70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700" spc="-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7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16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7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700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7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700" spc="3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70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700" spc="1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700" spc="130" dirty="0">
                <a:solidFill>
                  <a:srgbClr val="FFFFFF"/>
                </a:solidFill>
                <a:latin typeface="Verdana"/>
                <a:cs typeface="Verdana"/>
              </a:rPr>
              <a:t>g  </a:t>
            </a:r>
            <a:r>
              <a:rPr sz="2700" spc="16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700" spc="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700" spc="18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700" spc="1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7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7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16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70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70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700" spc="10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70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7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700" spc="-3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7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10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700" spc="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700" spc="16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70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7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700" spc="7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7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16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70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700" spc="-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700" spc="12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70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70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700" spc="16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70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7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7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700" spc="-60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700" spc="-10" dirty="0">
                <a:solidFill>
                  <a:srgbClr val="FFFFFF"/>
                </a:solidFill>
                <a:latin typeface="Verdana"/>
                <a:cs typeface="Verdana"/>
              </a:rPr>
              <a:t>functionality,</a:t>
            </a:r>
            <a:r>
              <a:rPr sz="27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logic,</a:t>
            </a:r>
            <a:r>
              <a:rPr sz="27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9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7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5" dirty="0">
                <a:solidFill>
                  <a:srgbClr val="FFFFFF"/>
                </a:solidFill>
                <a:latin typeface="Verdana"/>
                <a:cs typeface="Verdana"/>
              </a:rPr>
              <a:t>purpose.</a:t>
            </a:r>
            <a:endParaRPr sz="2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</a:pPr>
            <a:r>
              <a:rPr sz="2700" spc="16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700" spc="-1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7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700" spc="14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7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70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700" spc="12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70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70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7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16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7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700" spc="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700" spc="-190" dirty="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sz="270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700" spc="14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70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7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00" spc="-65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54326" y="711326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5216207" y="0"/>
                </a:moveTo>
                <a:lnTo>
                  <a:pt x="0" y="0"/>
                </a:lnTo>
                <a:lnTo>
                  <a:pt x="0" y="28575"/>
                </a:lnTo>
                <a:lnTo>
                  <a:pt x="5216207" y="28575"/>
                </a:lnTo>
                <a:lnTo>
                  <a:pt x="5216207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17533" y="2544673"/>
            <a:ext cx="8020037" cy="600655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1348" y="1176210"/>
            <a:ext cx="45110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40" dirty="0"/>
              <a:t>Design:</a:t>
            </a:r>
            <a:r>
              <a:rPr sz="4800" spc="-70" dirty="0"/>
              <a:t> </a:t>
            </a:r>
            <a:r>
              <a:rPr sz="4800" spc="-170" dirty="0"/>
              <a:t>UI/UX</a:t>
            </a:r>
            <a:endParaRPr sz="4800"/>
          </a:p>
        </p:txBody>
      </p:sp>
      <p:sp>
        <p:nvSpPr>
          <p:cNvPr id="4" name="object 4"/>
          <p:cNvSpPr/>
          <p:nvPr/>
        </p:nvSpPr>
        <p:spPr>
          <a:xfrm>
            <a:off x="1954326" y="711326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5216207" y="0"/>
                </a:moveTo>
                <a:lnTo>
                  <a:pt x="0" y="0"/>
                </a:lnTo>
                <a:lnTo>
                  <a:pt x="0" y="28575"/>
                </a:lnTo>
                <a:lnTo>
                  <a:pt x="5216207" y="28575"/>
                </a:lnTo>
                <a:lnTo>
                  <a:pt x="5216207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76077" y="1156703"/>
            <a:ext cx="5886449" cy="775037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578" y="3182467"/>
            <a:ext cx="9068435" cy="49453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-635" algn="ctr">
              <a:lnSpc>
                <a:spcPct val="100899"/>
              </a:lnSpc>
              <a:spcBef>
                <a:spcPts val="85"/>
              </a:spcBef>
            </a:pPr>
            <a:r>
              <a:rPr sz="4000" spc="265" dirty="0">
                <a:solidFill>
                  <a:srgbClr val="F8F8F8"/>
                </a:solidFill>
                <a:latin typeface="Verdana"/>
                <a:cs typeface="Verdana"/>
              </a:rPr>
              <a:t>H</a:t>
            </a:r>
            <a:r>
              <a:rPr sz="4000" spc="-20" dirty="0">
                <a:solidFill>
                  <a:srgbClr val="F8F8F8"/>
                </a:solidFill>
                <a:latin typeface="Verdana"/>
                <a:cs typeface="Verdana"/>
              </a:rPr>
              <a:t>i</a:t>
            </a:r>
            <a:r>
              <a:rPr sz="4000" spc="260" dirty="0">
                <a:solidFill>
                  <a:srgbClr val="F8F8F8"/>
                </a:solidFill>
                <a:latin typeface="Verdana"/>
                <a:cs typeface="Verdana"/>
              </a:rPr>
              <a:t>g</a:t>
            </a:r>
            <a:r>
              <a:rPr sz="4000" spc="185" dirty="0">
                <a:solidFill>
                  <a:srgbClr val="F8F8F8"/>
                </a:solidFill>
                <a:latin typeface="Verdana"/>
                <a:cs typeface="Verdana"/>
              </a:rPr>
              <a:t>h</a:t>
            </a:r>
            <a:r>
              <a:rPr sz="4000" spc="-20" dirty="0">
                <a:solidFill>
                  <a:srgbClr val="F8F8F8"/>
                </a:solidFill>
                <a:latin typeface="Verdana"/>
                <a:cs typeface="Verdana"/>
              </a:rPr>
              <a:t>li</a:t>
            </a:r>
            <a:r>
              <a:rPr sz="4000" spc="260" dirty="0">
                <a:solidFill>
                  <a:srgbClr val="F8F8F8"/>
                </a:solidFill>
                <a:latin typeface="Verdana"/>
                <a:cs typeface="Verdana"/>
              </a:rPr>
              <a:t>g</a:t>
            </a:r>
            <a:r>
              <a:rPr sz="4000" spc="185" dirty="0">
                <a:solidFill>
                  <a:srgbClr val="F8F8F8"/>
                </a:solidFill>
                <a:latin typeface="Verdana"/>
                <a:cs typeface="Verdana"/>
              </a:rPr>
              <a:t>h</a:t>
            </a:r>
            <a:r>
              <a:rPr sz="4000" spc="60" dirty="0">
                <a:solidFill>
                  <a:srgbClr val="F8F8F8"/>
                </a:solidFill>
                <a:latin typeface="Verdana"/>
                <a:cs typeface="Verdana"/>
              </a:rPr>
              <a:t>t</a:t>
            </a:r>
            <a:r>
              <a:rPr sz="4000" spc="-355" dirty="0">
                <a:solidFill>
                  <a:srgbClr val="F8F8F8"/>
                </a:solidFill>
                <a:latin typeface="Verdana"/>
                <a:cs typeface="Verdana"/>
              </a:rPr>
              <a:t> </a:t>
            </a:r>
            <a:r>
              <a:rPr sz="4000" spc="55" dirty="0">
                <a:solidFill>
                  <a:srgbClr val="F8F8F8"/>
                </a:solidFill>
                <a:latin typeface="Verdana"/>
                <a:cs typeface="Verdana"/>
              </a:rPr>
              <a:t>t</a:t>
            </a:r>
            <a:r>
              <a:rPr sz="4000" spc="185" dirty="0">
                <a:solidFill>
                  <a:srgbClr val="F8F8F8"/>
                </a:solidFill>
                <a:latin typeface="Verdana"/>
                <a:cs typeface="Verdana"/>
              </a:rPr>
              <a:t>h</a:t>
            </a:r>
            <a:r>
              <a:rPr sz="4000" spc="50" dirty="0">
                <a:solidFill>
                  <a:srgbClr val="F8F8F8"/>
                </a:solidFill>
                <a:latin typeface="Verdana"/>
                <a:cs typeface="Verdana"/>
              </a:rPr>
              <a:t>e</a:t>
            </a:r>
            <a:r>
              <a:rPr sz="4000" spc="-355" dirty="0">
                <a:solidFill>
                  <a:srgbClr val="F8F8F8"/>
                </a:solidFill>
                <a:latin typeface="Verdana"/>
                <a:cs typeface="Verdana"/>
              </a:rPr>
              <a:t> </a:t>
            </a:r>
            <a:r>
              <a:rPr sz="4000" spc="235" dirty="0">
                <a:solidFill>
                  <a:srgbClr val="F8F8F8"/>
                </a:solidFill>
                <a:latin typeface="Verdana"/>
                <a:cs typeface="Verdana"/>
              </a:rPr>
              <a:t>b</a:t>
            </a:r>
            <a:r>
              <a:rPr sz="4000" spc="45" dirty="0">
                <a:solidFill>
                  <a:srgbClr val="F8F8F8"/>
                </a:solidFill>
                <a:latin typeface="Verdana"/>
                <a:cs typeface="Verdana"/>
              </a:rPr>
              <a:t>e</a:t>
            </a:r>
            <a:r>
              <a:rPr sz="4000" spc="185" dirty="0">
                <a:solidFill>
                  <a:srgbClr val="F8F8F8"/>
                </a:solidFill>
                <a:latin typeface="Verdana"/>
                <a:cs typeface="Verdana"/>
              </a:rPr>
              <a:t>n</a:t>
            </a:r>
            <a:r>
              <a:rPr sz="4000" spc="45" dirty="0">
                <a:solidFill>
                  <a:srgbClr val="F8F8F8"/>
                </a:solidFill>
                <a:latin typeface="Verdana"/>
                <a:cs typeface="Verdana"/>
              </a:rPr>
              <a:t>e</a:t>
            </a:r>
            <a:r>
              <a:rPr sz="4000" spc="-50" dirty="0">
                <a:solidFill>
                  <a:srgbClr val="F8F8F8"/>
                </a:solidFill>
                <a:latin typeface="Verdana"/>
                <a:cs typeface="Verdana"/>
              </a:rPr>
              <a:t>ﬁ</a:t>
            </a:r>
            <a:r>
              <a:rPr sz="4000" spc="55" dirty="0">
                <a:solidFill>
                  <a:srgbClr val="F8F8F8"/>
                </a:solidFill>
                <a:latin typeface="Verdana"/>
                <a:cs typeface="Verdana"/>
              </a:rPr>
              <a:t>t</a:t>
            </a:r>
            <a:r>
              <a:rPr sz="4000" spc="-120" dirty="0">
                <a:solidFill>
                  <a:srgbClr val="F8F8F8"/>
                </a:solidFill>
                <a:latin typeface="Verdana"/>
                <a:cs typeface="Verdana"/>
              </a:rPr>
              <a:t>s</a:t>
            </a:r>
            <a:r>
              <a:rPr sz="4000" spc="-355" dirty="0">
                <a:solidFill>
                  <a:srgbClr val="F8F8F8"/>
                </a:solidFill>
                <a:latin typeface="Verdana"/>
                <a:cs typeface="Verdana"/>
              </a:rPr>
              <a:t> </a:t>
            </a:r>
            <a:r>
              <a:rPr sz="4000" spc="95" dirty="0">
                <a:solidFill>
                  <a:srgbClr val="F8F8F8"/>
                </a:solidFill>
                <a:latin typeface="Verdana"/>
                <a:cs typeface="Verdana"/>
              </a:rPr>
              <a:t>o</a:t>
            </a:r>
            <a:r>
              <a:rPr sz="4000" spc="-40" dirty="0">
                <a:solidFill>
                  <a:srgbClr val="F8F8F8"/>
                </a:solidFill>
                <a:latin typeface="Verdana"/>
                <a:cs typeface="Verdana"/>
              </a:rPr>
              <a:t>f</a:t>
            </a:r>
            <a:r>
              <a:rPr sz="4000" spc="-355" dirty="0">
                <a:solidFill>
                  <a:srgbClr val="F8F8F8"/>
                </a:solidFill>
                <a:latin typeface="Verdana"/>
                <a:cs typeface="Verdana"/>
              </a:rPr>
              <a:t> </a:t>
            </a:r>
            <a:r>
              <a:rPr sz="4000" spc="-25" dirty="0">
                <a:solidFill>
                  <a:srgbClr val="F8F8F8"/>
                </a:solidFill>
                <a:latin typeface="Verdana"/>
                <a:cs typeface="Verdana"/>
              </a:rPr>
              <a:t>a</a:t>
            </a:r>
            <a:r>
              <a:rPr sz="4000" spc="-355" dirty="0">
                <a:solidFill>
                  <a:srgbClr val="F8F8F8"/>
                </a:solidFill>
                <a:latin typeface="Verdana"/>
                <a:cs typeface="Verdana"/>
              </a:rPr>
              <a:t> </a:t>
            </a:r>
            <a:r>
              <a:rPr sz="4000" spc="204" dirty="0">
                <a:solidFill>
                  <a:srgbClr val="F8F8F8"/>
                </a:solidFill>
                <a:latin typeface="Verdana"/>
                <a:cs typeface="Verdana"/>
              </a:rPr>
              <a:t>w</a:t>
            </a:r>
            <a:r>
              <a:rPr sz="4000" spc="45" dirty="0">
                <a:solidFill>
                  <a:srgbClr val="F8F8F8"/>
                </a:solidFill>
                <a:latin typeface="Verdana"/>
                <a:cs typeface="Verdana"/>
              </a:rPr>
              <a:t>e</a:t>
            </a:r>
            <a:r>
              <a:rPr sz="4000" spc="-20" dirty="0">
                <a:solidFill>
                  <a:srgbClr val="F8F8F8"/>
                </a:solidFill>
                <a:latin typeface="Verdana"/>
                <a:cs typeface="Verdana"/>
              </a:rPr>
              <a:t>ll</a:t>
            </a:r>
            <a:r>
              <a:rPr sz="4000" spc="-235" dirty="0">
                <a:solidFill>
                  <a:srgbClr val="F8F8F8"/>
                </a:solidFill>
                <a:latin typeface="Verdana"/>
                <a:cs typeface="Verdana"/>
              </a:rPr>
              <a:t>-  </a:t>
            </a:r>
            <a:r>
              <a:rPr sz="4000" spc="235" dirty="0">
                <a:solidFill>
                  <a:srgbClr val="F8F8F8"/>
                </a:solidFill>
                <a:latin typeface="Verdana"/>
                <a:cs typeface="Verdana"/>
              </a:rPr>
              <a:t>d</a:t>
            </a:r>
            <a:r>
              <a:rPr sz="4000" spc="45" dirty="0">
                <a:solidFill>
                  <a:srgbClr val="F8F8F8"/>
                </a:solidFill>
                <a:latin typeface="Verdana"/>
                <a:cs typeface="Verdana"/>
              </a:rPr>
              <a:t>e</a:t>
            </a:r>
            <a:r>
              <a:rPr sz="4000" spc="-125" dirty="0">
                <a:solidFill>
                  <a:srgbClr val="F8F8F8"/>
                </a:solidFill>
                <a:latin typeface="Verdana"/>
                <a:cs typeface="Verdana"/>
              </a:rPr>
              <a:t>s</a:t>
            </a:r>
            <a:r>
              <a:rPr sz="4000" spc="-20" dirty="0">
                <a:solidFill>
                  <a:srgbClr val="F8F8F8"/>
                </a:solidFill>
                <a:latin typeface="Verdana"/>
                <a:cs typeface="Verdana"/>
              </a:rPr>
              <a:t>i</a:t>
            </a:r>
            <a:r>
              <a:rPr sz="4000" spc="260" dirty="0">
                <a:solidFill>
                  <a:srgbClr val="F8F8F8"/>
                </a:solidFill>
                <a:latin typeface="Verdana"/>
                <a:cs typeface="Verdana"/>
              </a:rPr>
              <a:t>g</a:t>
            </a:r>
            <a:r>
              <a:rPr sz="4000" spc="185" dirty="0">
                <a:solidFill>
                  <a:srgbClr val="F8F8F8"/>
                </a:solidFill>
                <a:latin typeface="Verdana"/>
                <a:cs typeface="Verdana"/>
              </a:rPr>
              <a:t>n</a:t>
            </a:r>
            <a:r>
              <a:rPr sz="4000" spc="45" dirty="0">
                <a:solidFill>
                  <a:srgbClr val="F8F8F8"/>
                </a:solidFill>
                <a:latin typeface="Verdana"/>
                <a:cs typeface="Verdana"/>
              </a:rPr>
              <a:t>e</a:t>
            </a:r>
            <a:r>
              <a:rPr sz="4000" spc="240" dirty="0">
                <a:solidFill>
                  <a:srgbClr val="F8F8F8"/>
                </a:solidFill>
                <a:latin typeface="Verdana"/>
                <a:cs typeface="Verdana"/>
              </a:rPr>
              <a:t>d</a:t>
            </a:r>
            <a:r>
              <a:rPr sz="4000" spc="-355" dirty="0">
                <a:solidFill>
                  <a:srgbClr val="F8F8F8"/>
                </a:solidFill>
                <a:latin typeface="Verdana"/>
                <a:cs typeface="Verdana"/>
              </a:rPr>
              <a:t> </a:t>
            </a:r>
            <a:r>
              <a:rPr sz="4000" spc="260" dirty="0">
                <a:solidFill>
                  <a:srgbClr val="F8F8F8"/>
                </a:solidFill>
                <a:latin typeface="Verdana"/>
                <a:cs typeface="Verdana"/>
              </a:rPr>
              <a:t>U</a:t>
            </a:r>
            <a:r>
              <a:rPr sz="4000" spc="-475" dirty="0">
                <a:solidFill>
                  <a:srgbClr val="F8F8F8"/>
                </a:solidFill>
                <a:latin typeface="Verdana"/>
                <a:cs typeface="Verdana"/>
              </a:rPr>
              <a:t>I/</a:t>
            </a:r>
            <a:r>
              <a:rPr sz="4000" spc="220" dirty="0">
                <a:solidFill>
                  <a:srgbClr val="F8F8F8"/>
                </a:solidFill>
                <a:latin typeface="Verdana"/>
                <a:cs typeface="Verdana"/>
              </a:rPr>
              <a:t>U</a:t>
            </a:r>
            <a:r>
              <a:rPr sz="4000" spc="-100" dirty="0">
                <a:solidFill>
                  <a:srgbClr val="F8F8F8"/>
                </a:solidFill>
                <a:latin typeface="Verdana"/>
                <a:cs typeface="Verdana"/>
              </a:rPr>
              <a:t>X</a:t>
            </a:r>
            <a:r>
              <a:rPr sz="4000" spc="-355" dirty="0">
                <a:solidFill>
                  <a:srgbClr val="F8F8F8"/>
                </a:solidFill>
                <a:latin typeface="Verdana"/>
                <a:cs typeface="Verdana"/>
              </a:rPr>
              <a:t> </a:t>
            </a:r>
            <a:r>
              <a:rPr sz="4000" spc="-80" dirty="0">
                <a:solidFill>
                  <a:srgbClr val="F8F8F8"/>
                </a:solidFill>
                <a:latin typeface="Verdana"/>
                <a:cs typeface="Verdana"/>
              </a:rPr>
              <a:t>f</a:t>
            </a:r>
            <a:r>
              <a:rPr sz="4000" spc="95" dirty="0">
                <a:solidFill>
                  <a:srgbClr val="F8F8F8"/>
                </a:solidFill>
                <a:latin typeface="Verdana"/>
                <a:cs typeface="Verdana"/>
              </a:rPr>
              <a:t>o</a:t>
            </a:r>
            <a:r>
              <a:rPr sz="4000" spc="-95" dirty="0">
                <a:solidFill>
                  <a:srgbClr val="F8F8F8"/>
                </a:solidFill>
                <a:latin typeface="Verdana"/>
                <a:cs typeface="Verdana"/>
              </a:rPr>
              <a:t>r</a:t>
            </a:r>
            <a:r>
              <a:rPr sz="4000" spc="-355" dirty="0">
                <a:solidFill>
                  <a:srgbClr val="F8F8F8"/>
                </a:solidFill>
                <a:latin typeface="Verdana"/>
                <a:cs typeface="Verdana"/>
              </a:rPr>
              <a:t> </a:t>
            </a:r>
            <a:r>
              <a:rPr sz="4000" spc="235" dirty="0">
                <a:solidFill>
                  <a:srgbClr val="F8F8F8"/>
                </a:solidFill>
                <a:latin typeface="Verdana"/>
                <a:cs typeface="Verdana"/>
              </a:rPr>
              <a:t>d</a:t>
            </a:r>
            <a:r>
              <a:rPr sz="4000" spc="5" dirty="0">
                <a:solidFill>
                  <a:srgbClr val="F8F8F8"/>
                </a:solidFill>
                <a:latin typeface="Verdana"/>
                <a:cs typeface="Verdana"/>
              </a:rPr>
              <a:t>e</a:t>
            </a:r>
            <a:r>
              <a:rPr sz="4000" spc="-250" dirty="0">
                <a:solidFill>
                  <a:srgbClr val="F8F8F8"/>
                </a:solidFill>
                <a:latin typeface="Verdana"/>
                <a:cs typeface="Verdana"/>
              </a:rPr>
              <a:t>v</a:t>
            </a:r>
            <a:r>
              <a:rPr sz="4000" spc="45" dirty="0">
                <a:solidFill>
                  <a:srgbClr val="F8F8F8"/>
                </a:solidFill>
                <a:latin typeface="Verdana"/>
                <a:cs typeface="Verdana"/>
              </a:rPr>
              <a:t>e</a:t>
            </a:r>
            <a:r>
              <a:rPr sz="4000" spc="-20" dirty="0">
                <a:solidFill>
                  <a:srgbClr val="F8F8F8"/>
                </a:solidFill>
                <a:latin typeface="Verdana"/>
                <a:cs typeface="Verdana"/>
              </a:rPr>
              <a:t>l</a:t>
            </a:r>
            <a:r>
              <a:rPr sz="4000" spc="95" dirty="0">
                <a:solidFill>
                  <a:srgbClr val="F8F8F8"/>
                </a:solidFill>
                <a:latin typeface="Verdana"/>
                <a:cs typeface="Verdana"/>
              </a:rPr>
              <a:t>o</a:t>
            </a:r>
            <a:r>
              <a:rPr sz="4000" spc="235" dirty="0">
                <a:solidFill>
                  <a:srgbClr val="F8F8F8"/>
                </a:solidFill>
                <a:latin typeface="Verdana"/>
                <a:cs typeface="Verdana"/>
              </a:rPr>
              <a:t>p</a:t>
            </a:r>
            <a:r>
              <a:rPr sz="4000" spc="45" dirty="0">
                <a:solidFill>
                  <a:srgbClr val="F8F8F8"/>
                </a:solidFill>
                <a:latin typeface="Verdana"/>
                <a:cs typeface="Verdana"/>
              </a:rPr>
              <a:t>e</a:t>
            </a:r>
            <a:r>
              <a:rPr sz="4000" spc="-105" dirty="0">
                <a:solidFill>
                  <a:srgbClr val="F8F8F8"/>
                </a:solidFill>
                <a:latin typeface="Verdana"/>
                <a:cs typeface="Verdana"/>
              </a:rPr>
              <a:t>r</a:t>
            </a:r>
            <a:r>
              <a:rPr sz="4000" spc="-120" dirty="0">
                <a:solidFill>
                  <a:srgbClr val="F8F8F8"/>
                </a:solidFill>
                <a:latin typeface="Verdana"/>
                <a:cs typeface="Verdana"/>
              </a:rPr>
              <a:t>s</a:t>
            </a:r>
            <a:r>
              <a:rPr sz="4000" spc="-355" dirty="0">
                <a:solidFill>
                  <a:srgbClr val="F8F8F8"/>
                </a:solidFill>
                <a:latin typeface="Verdana"/>
                <a:cs typeface="Verdana"/>
              </a:rPr>
              <a:t> </a:t>
            </a:r>
            <a:r>
              <a:rPr sz="4000" spc="-495" dirty="0">
                <a:solidFill>
                  <a:srgbClr val="F8F8F8"/>
                </a:solidFill>
                <a:latin typeface="Verdana"/>
                <a:cs typeface="Verdana"/>
              </a:rPr>
              <a:t>(</a:t>
            </a:r>
            <a:r>
              <a:rPr sz="4000" spc="45" dirty="0">
                <a:solidFill>
                  <a:srgbClr val="F8F8F8"/>
                </a:solidFill>
                <a:latin typeface="Verdana"/>
                <a:cs typeface="Verdana"/>
              </a:rPr>
              <a:t>e</a:t>
            </a:r>
            <a:r>
              <a:rPr sz="4000" spc="-670" dirty="0">
                <a:solidFill>
                  <a:srgbClr val="F8F8F8"/>
                </a:solidFill>
                <a:latin typeface="Verdana"/>
                <a:cs typeface="Verdana"/>
              </a:rPr>
              <a:t>.</a:t>
            </a:r>
            <a:r>
              <a:rPr sz="4000" spc="260" dirty="0">
                <a:solidFill>
                  <a:srgbClr val="F8F8F8"/>
                </a:solidFill>
                <a:latin typeface="Verdana"/>
                <a:cs typeface="Verdana"/>
              </a:rPr>
              <a:t>g</a:t>
            </a:r>
            <a:r>
              <a:rPr sz="4000" spc="-610" dirty="0">
                <a:solidFill>
                  <a:srgbClr val="F8F8F8"/>
                </a:solidFill>
                <a:latin typeface="Verdana"/>
                <a:cs typeface="Verdana"/>
              </a:rPr>
              <a:t>.</a:t>
            </a:r>
            <a:r>
              <a:rPr sz="4000" spc="-590" dirty="0">
                <a:solidFill>
                  <a:srgbClr val="F8F8F8"/>
                </a:solidFill>
                <a:latin typeface="Verdana"/>
                <a:cs typeface="Verdana"/>
              </a:rPr>
              <a:t>,  </a:t>
            </a:r>
            <a:r>
              <a:rPr sz="4000" spc="-150" dirty="0">
                <a:solidFill>
                  <a:srgbClr val="F8F8F8"/>
                </a:solidFill>
                <a:latin typeface="Verdana"/>
                <a:cs typeface="Verdana"/>
              </a:rPr>
              <a:t>r</a:t>
            </a:r>
            <a:r>
              <a:rPr sz="4000" spc="45" dirty="0">
                <a:solidFill>
                  <a:srgbClr val="F8F8F8"/>
                </a:solidFill>
                <a:latin typeface="Verdana"/>
                <a:cs typeface="Verdana"/>
              </a:rPr>
              <a:t>e</a:t>
            </a:r>
            <a:r>
              <a:rPr sz="4000" spc="235" dirty="0">
                <a:solidFill>
                  <a:srgbClr val="F8F8F8"/>
                </a:solidFill>
                <a:latin typeface="Verdana"/>
                <a:cs typeface="Verdana"/>
              </a:rPr>
              <a:t>d</a:t>
            </a:r>
            <a:r>
              <a:rPr sz="4000" spc="170" dirty="0">
                <a:solidFill>
                  <a:srgbClr val="F8F8F8"/>
                </a:solidFill>
                <a:latin typeface="Verdana"/>
                <a:cs typeface="Verdana"/>
              </a:rPr>
              <a:t>u</a:t>
            </a:r>
            <a:r>
              <a:rPr sz="4000" spc="145" dirty="0">
                <a:solidFill>
                  <a:srgbClr val="F8F8F8"/>
                </a:solidFill>
                <a:latin typeface="Verdana"/>
                <a:cs typeface="Verdana"/>
              </a:rPr>
              <a:t>c</a:t>
            </a:r>
            <a:r>
              <a:rPr sz="4000" spc="45" dirty="0">
                <a:solidFill>
                  <a:srgbClr val="F8F8F8"/>
                </a:solidFill>
                <a:latin typeface="Verdana"/>
                <a:cs typeface="Verdana"/>
              </a:rPr>
              <a:t>e</a:t>
            </a:r>
            <a:r>
              <a:rPr sz="4000" spc="240" dirty="0">
                <a:solidFill>
                  <a:srgbClr val="F8F8F8"/>
                </a:solidFill>
                <a:latin typeface="Verdana"/>
                <a:cs typeface="Verdana"/>
              </a:rPr>
              <a:t>d</a:t>
            </a:r>
            <a:r>
              <a:rPr sz="4000" spc="-355" dirty="0">
                <a:solidFill>
                  <a:srgbClr val="F8F8F8"/>
                </a:solidFill>
                <a:latin typeface="Verdana"/>
                <a:cs typeface="Verdana"/>
              </a:rPr>
              <a:t> </a:t>
            </a:r>
            <a:r>
              <a:rPr sz="4000" spc="145" dirty="0">
                <a:solidFill>
                  <a:srgbClr val="F8F8F8"/>
                </a:solidFill>
                <a:latin typeface="Verdana"/>
                <a:cs typeface="Verdana"/>
              </a:rPr>
              <a:t>c</a:t>
            </a:r>
            <a:r>
              <a:rPr sz="4000" spc="95" dirty="0">
                <a:solidFill>
                  <a:srgbClr val="F8F8F8"/>
                </a:solidFill>
                <a:latin typeface="Verdana"/>
                <a:cs typeface="Verdana"/>
              </a:rPr>
              <a:t>o</a:t>
            </a:r>
            <a:r>
              <a:rPr sz="4000" spc="260" dirty="0">
                <a:solidFill>
                  <a:srgbClr val="F8F8F8"/>
                </a:solidFill>
                <a:latin typeface="Verdana"/>
                <a:cs typeface="Verdana"/>
              </a:rPr>
              <a:t>g</a:t>
            </a:r>
            <a:r>
              <a:rPr sz="4000" spc="185" dirty="0">
                <a:solidFill>
                  <a:srgbClr val="F8F8F8"/>
                </a:solidFill>
                <a:latin typeface="Verdana"/>
                <a:cs typeface="Verdana"/>
              </a:rPr>
              <a:t>n</a:t>
            </a:r>
            <a:r>
              <a:rPr sz="4000" spc="-20" dirty="0">
                <a:solidFill>
                  <a:srgbClr val="F8F8F8"/>
                </a:solidFill>
                <a:latin typeface="Verdana"/>
                <a:cs typeface="Verdana"/>
              </a:rPr>
              <a:t>i</a:t>
            </a:r>
            <a:r>
              <a:rPr sz="4000" spc="55" dirty="0">
                <a:solidFill>
                  <a:srgbClr val="F8F8F8"/>
                </a:solidFill>
                <a:latin typeface="Verdana"/>
                <a:cs typeface="Verdana"/>
              </a:rPr>
              <a:t>t</a:t>
            </a:r>
            <a:r>
              <a:rPr sz="4000" spc="-20" dirty="0">
                <a:solidFill>
                  <a:srgbClr val="F8F8F8"/>
                </a:solidFill>
                <a:latin typeface="Verdana"/>
                <a:cs typeface="Verdana"/>
              </a:rPr>
              <a:t>i</a:t>
            </a:r>
            <a:r>
              <a:rPr sz="4000" spc="-250" dirty="0">
                <a:solidFill>
                  <a:srgbClr val="F8F8F8"/>
                </a:solidFill>
                <a:latin typeface="Verdana"/>
                <a:cs typeface="Verdana"/>
              </a:rPr>
              <a:t>v</a:t>
            </a:r>
            <a:r>
              <a:rPr sz="4000" spc="50" dirty="0">
                <a:solidFill>
                  <a:srgbClr val="F8F8F8"/>
                </a:solidFill>
                <a:latin typeface="Verdana"/>
                <a:cs typeface="Verdana"/>
              </a:rPr>
              <a:t>e</a:t>
            </a:r>
            <a:r>
              <a:rPr sz="4000" spc="-355" dirty="0">
                <a:solidFill>
                  <a:srgbClr val="F8F8F8"/>
                </a:solidFill>
                <a:latin typeface="Verdana"/>
                <a:cs typeface="Verdana"/>
              </a:rPr>
              <a:t> </a:t>
            </a:r>
            <a:r>
              <a:rPr sz="4000" spc="-20" dirty="0">
                <a:solidFill>
                  <a:srgbClr val="F8F8F8"/>
                </a:solidFill>
                <a:latin typeface="Verdana"/>
                <a:cs typeface="Verdana"/>
              </a:rPr>
              <a:t>l</a:t>
            </a:r>
            <a:r>
              <a:rPr sz="4000" spc="85" dirty="0">
                <a:solidFill>
                  <a:srgbClr val="F8F8F8"/>
                </a:solidFill>
                <a:latin typeface="Verdana"/>
                <a:cs typeface="Verdana"/>
              </a:rPr>
              <a:t>o</a:t>
            </a:r>
            <a:r>
              <a:rPr sz="4000" spc="-30" dirty="0">
                <a:solidFill>
                  <a:srgbClr val="F8F8F8"/>
                </a:solidFill>
                <a:latin typeface="Verdana"/>
                <a:cs typeface="Verdana"/>
              </a:rPr>
              <a:t>a</a:t>
            </a:r>
            <a:r>
              <a:rPr sz="4000" spc="235" dirty="0">
                <a:solidFill>
                  <a:srgbClr val="F8F8F8"/>
                </a:solidFill>
                <a:latin typeface="Verdana"/>
                <a:cs typeface="Verdana"/>
              </a:rPr>
              <a:t>d</a:t>
            </a:r>
            <a:r>
              <a:rPr sz="4000" spc="-605" dirty="0">
                <a:solidFill>
                  <a:srgbClr val="F8F8F8"/>
                </a:solidFill>
                <a:latin typeface="Verdana"/>
                <a:cs typeface="Verdana"/>
              </a:rPr>
              <a:t>,</a:t>
            </a:r>
            <a:r>
              <a:rPr sz="4000" spc="-355" dirty="0">
                <a:solidFill>
                  <a:srgbClr val="F8F8F8"/>
                </a:solidFill>
                <a:latin typeface="Verdana"/>
                <a:cs typeface="Verdana"/>
              </a:rPr>
              <a:t> </a:t>
            </a:r>
            <a:r>
              <a:rPr sz="4000" spc="-85" dirty="0">
                <a:solidFill>
                  <a:srgbClr val="F8F8F8"/>
                </a:solidFill>
                <a:latin typeface="Verdana"/>
                <a:cs typeface="Verdana"/>
              </a:rPr>
              <a:t>f</a:t>
            </a:r>
            <a:r>
              <a:rPr sz="4000" spc="-30" dirty="0">
                <a:solidFill>
                  <a:srgbClr val="F8F8F8"/>
                </a:solidFill>
                <a:latin typeface="Verdana"/>
                <a:cs typeface="Verdana"/>
              </a:rPr>
              <a:t>a</a:t>
            </a:r>
            <a:r>
              <a:rPr sz="4000" spc="-125" dirty="0">
                <a:solidFill>
                  <a:srgbClr val="F8F8F8"/>
                </a:solidFill>
                <a:latin typeface="Verdana"/>
                <a:cs typeface="Verdana"/>
              </a:rPr>
              <a:t>s</a:t>
            </a:r>
            <a:r>
              <a:rPr sz="4000" spc="-20" dirty="0">
                <a:solidFill>
                  <a:srgbClr val="F8F8F8"/>
                </a:solidFill>
                <a:latin typeface="Verdana"/>
                <a:cs typeface="Verdana"/>
              </a:rPr>
              <a:t>t</a:t>
            </a:r>
            <a:r>
              <a:rPr sz="4000" spc="45" dirty="0">
                <a:solidFill>
                  <a:srgbClr val="F8F8F8"/>
                </a:solidFill>
                <a:latin typeface="Verdana"/>
                <a:cs typeface="Verdana"/>
              </a:rPr>
              <a:t>e</a:t>
            </a:r>
            <a:r>
              <a:rPr sz="4000" spc="-80" dirty="0">
                <a:solidFill>
                  <a:srgbClr val="F8F8F8"/>
                </a:solidFill>
                <a:latin typeface="Verdana"/>
                <a:cs typeface="Verdana"/>
              </a:rPr>
              <a:t>r  </a:t>
            </a:r>
            <a:r>
              <a:rPr sz="4000" spc="35" dirty="0">
                <a:solidFill>
                  <a:srgbClr val="F8F8F8"/>
                </a:solidFill>
                <a:latin typeface="Verdana"/>
                <a:cs typeface="Verdana"/>
              </a:rPr>
              <a:t>development, </a:t>
            </a:r>
            <a:r>
              <a:rPr sz="4000" spc="15" dirty="0">
                <a:solidFill>
                  <a:srgbClr val="F8F8F8"/>
                </a:solidFill>
                <a:latin typeface="Verdana"/>
                <a:cs typeface="Verdana"/>
              </a:rPr>
              <a:t>fewer </a:t>
            </a:r>
            <a:r>
              <a:rPr sz="4000" spc="-110" dirty="0">
                <a:solidFill>
                  <a:srgbClr val="F8F8F8"/>
                </a:solidFill>
                <a:latin typeface="Verdana"/>
                <a:cs typeface="Verdana"/>
              </a:rPr>
              <a:t>errors).Brieﬂy </a:t>
            </a:r>
            <a:r>
              <a:rPr sz="4000" spc="-105" dirty="0">
                <a:solidFill>
                  <a:srgbClr val="F8F8F8"/>
                </a:solidFill>
                <a:latin typeface="Verdana"/>
                <a:cs typeface="Verdana"/>
              </a:rPr>
              <a:t> </a:t>
            </a:r>
            <a:r>
              <a:rPr sz="4000" spc="-125" dirty="0">
                <a:solidFill>
                  <a:srgbClr val="F8F8F8"/>
                </a:solidFill>
                <a:latin typeface="Verdana"/>
                <a:cs typeface="Verdana"/>
              </a:rPr>
              <a:t>s</a:t>
            </a:r>
            <a:r>
              <a:rPr sz="4000" spc="185" dirty="0">
                <a:solidFill>
                  <a:srgbClr val="F8F8F8"/>
                </a:solidFill>
                <a:latin typeface="Verdana"/>
                <a:cs typeface="Verdana"/>
              </a:rPr>
              <a:t>h</a:t>
            </a:r>
            <a:r>
              <a:rPr sz="4000" spc="35" dirty="0">
                <a:solidFill>
                  <a:srgbClr val="F8F8F8"/>
                </a:solidFill>
                <a:latin typeface="Verdana"/>
                <a:cs typeface="Verdana"/>
              </a:rPr>
              <a:t>o</a:t>
            </a:r>
            <a:r>
              <a:rPr sz="4000" spc="204" dirty="0">
                <a:solidFill>
                  <a:srgbClr val="F8F8F8"/>
                </a:solidFill>
                <a:latin typeface="Verdana"/>
                <a:cs typeface="Verdana"/>
              </a:rPr>
              <a:t>w</a:t>
            </a:r>
            <a:r>
              <a:rPr sz="4000" spc="180" dirty="0">
                <a:solidFill>
                  <a:srgbClr val="F8F8F8"/>
                </a:solidFill>
                <a:latin typeface="Verdana"/>
                <a:cs typeface="Verdana"/>
              </a:rPr>
              <a:t>c</a:t>
            </a:r>
            <a:r>
              <a:rPr sz="4000" spc="-30" dirty="0">
                <a:solidFill>
                  <a:srgbClr val="F8F8F8"/>
                </a:solidFill>
                <a:latin typeface="Verdana"/>
                <a:cs typeface="Verdana"/>
              </a:rPr>
              <a:t>a</a:t>
            </a:r>
            <a:r>
              <a:rPr sz="4000" spc="-125" dirty="0">
                <a:solidFill>
                  <a:srgbClr val="F8F8F8"/>
                </a:solidFill>
                <a:latin typeface="Verdana"/>
                <a:cs typeface="Verdana"/>
              </a:rPr>
              <a:t>s</a:t>
            </a:r>
            <a:r>
              <a:rPr sz="4000" spc="50" dirty="0">
                <a:solidFill>
                  <a:srgbClr val="F8F8F8"/>
                </a:solidFill>
                <a:latin typeface="Verdana"/>
                <a:cs typeface="Verdana"/>
              </a:rPr>
              <a:t>e</a:t>
            </a:r>
            <a:r>
              <a:rPr sz="4000" spc="-355" dirty="0">
                <a:solidFill>
                  <a:srgbClr val="F8F8F8"/>
                </a:solidFill>
                <a:latin typeface="Verdana"/>
                <a:cs typeface="Verdana"/>
              </a:rPr>
              <a:t> </a:t>
            </a:r>
            <a:r>
              <a:rPr sz="4000" spc="-125" dirty="0">
                <a:solidFill>
                  <a:srgbClr val="F8F8F8"/>
                </a:solidFill>
                <a:latin typeface="Verdana"/>
                <a:cs typeface="Verdana"/>
              </a:rPr>
              <a:t>s</a:t>
            </a:r>
            <a:r>
              <a:rPr sz="4000" spc="235" dirty="0">
                <a:solidFill>
                  <a:srgbClr val="F8F8F8"/>
                </a:solidFill>
                <a:latin typeface="Verdana"/>
                <a:cs typeface="Verdana"/>
              </a:rPr>
              <a:t>p</a:t>
            </a:r>
            <a:r>
              <a:rPr sz="4000" spc="45" dirty="0">
                <a:solidFill>
                  <a:srgbClr val="F8F8F8"/>
                </a:solidFill>
                <a:latin typeface="Verdana"/>
                <a:cs typeface="Verdana"/>
              </a:rPr>
              <a:t>e</a:t>
            </a:r>
            <a:r>
              <a:rPr sz="4000" spc="150" dirty="0">
                <a:solidFill>
                  <a:srgbClr val="F8F8F8"/>
                </a:solidFill>
                <a:latin typeface="Verdana"/>
                <a:cs typeface="Verdana"/>
              </a:rPr>
              <a:t>c</a:t>
            </a:r>
            <a:r>
              <a:rPr sz="4000" spc="-20" dirty="0">
                <a:solidFill>
                  <a:srgbClr val="F8F8F8"/>
                </a:solidFill>
                <a:latin typeface="Verdana"/>
                <a:cs typeface="Verdana"/>
              </a:rPr>
              <a:t>i</a:t>
            </a:r>
            <a:r>
              <a:rPr sz="4000" spc="-50" dirty="0">
                <a:solidFill>
                  <a:srgbClr val="F8F8F8"/>
                </a:solidFill>
                <a:latin typeface="Verdana"/>
                <a:cs typeface="Verdana"/>
              </a:rPr>
              <a:t>ﬁ</a:t>
            </a:r>
            <a:r>
              <a:rPr sz="4000" spc="185" dirty="0">
                <a:solidFill>
                  <a:srgbClr val="F8F8F8"/>
                </a:solidFill>
                <a:latin typeface="Verdana"/>
                <a:cs typeface="Verdana"/>
              </a:rPr>
              <a:t>c</a:t>
            </a:r>
            <a:r>
              <a:rPr sz="4000" spc="-355" dirty="0">
                <a:solidFill>
                  <a:srgbClr val="F8F8F8"/>
                </a:solidFill>
                <a:latin typeface="Verdana"/>
                <a:cs typeface="Verdana"/>
              </a:rPr>
              <a:t> </a:t>
            </a:r>
            <a:r>
              <a:rPr sz="4000" spc="260" dirty="0">
                <a:solidFill>
                  <a:srgbClr val="F8F8F8"/>
                </a:solidFill>
                <a:latin typeface="Verdana"/>
                <a:cs typeface="Verdana"/>
              </a:rPr>
              <a:t>U</a:t>
            </a:r>
            <a:r>
              <a:rPr sz="4000" spc="-475" dirty="0">
                <a:solidFill>
                  <a:srgbClr val="F8F8F8"/>
                </a:solidFill>
                <a:latin typeface="Verdana"/>
                <a:cs typeface="Verdana"/>
              </a:rPr>
              <a:t>I/</a:t>
            </a:r>
            <a:r>
              <a:rPr sz="4000" spc="220" dirty="0">
                <a:solidFill>
                  <a:srgbClr val="F8F8F8"/>
                </a:solidFill>
                <a:latin typeface="Verdana"/>
                <a:cs typeface="Verdana"/>
              </a:rPr>
              <a:t>U</a:t>
            </a:r>
            <a:r>
              <a:rPr sz="4000" spc="-100" dirty="0">
                <a:solidFill>
                  <a:srgbClr val="F8F8F8"/>
                </a:solidFill>
                <a:latin typeface="Verdana"/>
                <a:cs typeface="Verdana"/>
              </a:rPr>
              <a:t>X</a:t>
            </a:r>
            <a:r>
              <a:rPr sz="4000" spc="-355" dirty="0">
                <a:solidFill>
                  <a:srgbClr val="F8F8F8"/>
                </a:solidFill>
                <a:latin typeface="Verdana"/>
                <a:cs typeface="Verdana"/>
              </a:rPr>
              <a:t> </a:t>
            </a:r>
            <a:r>
              <a:rPr sz="4000" spc="-80" dirty="0">
                <a:solidFill>
                  <a:srgbClr val="F8F8F8"/>
                </a:solidFill>
                <a:latin typeface="Verdana"/>
                <a:cs typeface="Verdana"/>
              </a:rPr>
              <a:t>f</a:t>
            </a:r>
            <a:r>
              <a:rPr sz="4000" spc="-15" dirty="0">
                <a:solidFill>
                  <a:srgbClr val="F8F8F8"/>
                </a:solidFill>
                <a:latin typeface="Verdana"/>
                <a:cs typeface="Verdana"/>
              </a:rPr>
              <a:t>e</a:t>
            </a:r>
            <a:r>
              <a:rPr sz="4000" spc="-30" dirty="0">
                <a:solidFill>
                  <a:srgbClr val="F8F8F8"/>
                </a:solidFill>
                <a:latin typeface="Verdana"/>
                <a:cs typeface="Verdana"/>
              </a:rPr>
              <a:t>a</a:t>
            </a:r>
            <a:r>
              <a:rPr sz="4000" spc="55" dirty="0">
                <a:solidFill>
                  <a:srgbClr val="F8F8F8"/>
                </a:solidFill>
                <a:latin typeface="Verdana"/>
                <a:cs typeface="Verdana"/>
              </a:rPr>
              <a:t>t</a:t>
            </a:r>
            <a:r>
              <a:rPr sz="4000" spc="170" dirty="0">
                <a:solidFill>
                  <a:srgbClr val="F8F8F8"/>
                </a:solidFill>
                <a:latin typeface="Verdana"/>
                <a:cs typeface="Verdana"/>
              </a:rPr>
              <a:t>u</a:t>
            </a:r>
            <a:r>
              <a:rPr sz="4000" spc="-150" dirty="0">
                <a:solidFill>
                  <a:srgbClr val="F8F8F8"/>
                </a:solidFill>
                <a:latin typeface="Verdana"/>
                <a:cs typeface="Verdana"/>
              </a:rPr>
              <a:t>r</a:t>
            </a:r>
            <a:r>
              <a:rPr sz="4000" spc="45" dirty="0">
                <a:solidFill>
                  <a:srgbClr val="F8F8F8"/>
                </a:solidFill>
                <a:latin typeface="Verdana"/>
                <a:cs typeface="Verdana"/>
              </a:rPr>
              <a:t>e</a:t>
            </a:r>
            <a:r>
              <a:rPr sz="4000" spc="-95" dirty="0">
                <a:solidFill>
                  <a:srgbClr val="F8F8F8"/>
                </a:solidFill>
                <a:latin typeface="Verdana"/>
                <a:cs typeface="Verdana"/>
              </a:rPr>
              <a:t>s  </a:t>
            </a:r>
            <a:r>
              <a:rPr sz="4000" spc="235" dirty="0">
                <a:solidFill>
                  <a:srgbClr val="F8F8F8"/>
                </a:solidFill>
                <a:latin typeface="Verdana"/>
                <a:cs typeface="Verdana"/>
              </a:rPr>
              <a:t>p</a:t>
            </a:r>
            <a:r>
              <a:rPr sz="4000" spc="-20" dirty="0">
                <a:solidFill>
                  <a:srgbClr val="F8F8F8"/>
                </a:solidFill>
                <a:latin typeface="Verdana"/>
                <a:cs typeface="Verdana"/>
              </a:rPr>
              <a:t>l</a:t>
            </a:r>
            <a:r>
              <a:rPr sz="4000" spc="-30" dirty="0">
                <a:solidFill>
                  <a:srgbClr val="F8F8F8"/>
                </a:solidFill>
                <a:latin typeface="Verdana"/>
                <a:cs typeface="Verdana"/>
              </a:rPr>
              <a:t>a</a:t>
            </a:r>
            <a:r>
              <a:rPr sz="4000" spc="185" dirty="0">
                <a:solidFill>
                  <a:srgbClr val="F8F8F8"/>
                </a:solidFill>
                <a:latin typeface="Verdana"/>
                <a:cs typeface="Verdana"/>
              </a:rPr>
              <a:t>nn</a:t>
            </a:r>
            <a:r>
              <a:rPr sz="4000" spc="45" dirty="0">
                <a:solidFill>
                  <a:srgbClr val="F8F8F8"/>
                </a:solidFill>
                <a:latin typeface="Verdana"/>
                <a:cs typeface="Verdana"/>
              </a:rPr>
              <a:t>e</a:t>
            </a:r>
            <a:r>
              <a:rPr sz="4000" spc="240" dirty="0">
                <a:solidFill>
                  <a:srgbClr val="F8F8F8"/>
                </a:solidFill>
                <a:latin typeface="Verdana"/>
                <a:cs typeface="Verdana"/>
              </a:rPr>
              <a:t>d</a:t>
            </a:r>
            <a:r>
              <a:rPr sz="4000" spc="-355" dirty="0">
                <a:solidFill>
                  <a:srgbClr val="F8F8F8"/>
                </a:solidFill>
                <a:latin typeface="Verdana"/>
                <a:cs typeface="Verdana"/>
              </a:rPr>
              <a:t> </a:t>
            </a:r>
            <a:r>
              <a:rPr sz="4000" spc="-80" dirty="0">
                <a:solidFill>
                  <a:srgbClr val="F8F8F8"/>
                </a:solidFill>
                <a:latin typeface="Verdana"/>
                <a:cs typeface="Verdana"/>
              </a:rPr>
              <a:t>f</a:t>
            </a:r>
            <a:r>
              <a:rPr sz="4000" spc="95" dirty="0">
                <a:solidFill>
                  <a:srgbClr val="F8F8F8"/>
                </a:solidFill>
                <a:latin typeface="Verdana"/>
                <a:cs typeface="Verdana"/>
              </a:rPr>
              <a:t>o</a:t>
            </a:r>
            <a:r>
              <a:rPr sz="4000" spc="-95" dirty="0">
                <a:solidFill>
                  <a:srgbClr val="F8F8F8"/>
                </a:solidFill>
                <a:latin typeface="Verdana"/>
                <a:cs typeface="Verdana"/>
              </a:rPr>
              <a:t>r</a:t>
            </a:r>
            <a:r>
              <a:rPr sz="4000" spc="-355" dirty="0">
                <a:solidFill>
                  <a:srgbClr val="F8F8F8"/>
                </a:solidFill>
                <a:latin typeface="Verdana"/>
                <a:cs typeface="Verdana"/>
              </a:rPr>
              <a:t> </a:t>
            </a:r>
            <a:r>
              <a:rPr sz="4000" spc="55" dirty="0">
                <a:solidFill>
                  <a:srgbClr val="F8F8F8"/>
                </a:solidFill>
                <a:latin typeface="Verdana"/>
                <a:cs typeface="Verdana"/>
              </a:rPr>
              <a:t>t</a:t>
            </a:r>
            <a:r>
              <a:rPr sz="4000" spc="185" dirty="0">
                <a:solidFill>
                  <a:srgbClr val="F8F8F8"/>
                </a:solidFill>
                <a:latin typeface="Verdana"/>
                <a:cs typeface="Verdana"/>
              </a:rPr>
              <a:t>h</a:t>
            </a:r>
            <a:r>
              <a:rPr sz="4000" spc="50" dirty="0">
                <a:solidFill>
                  <a:srgbClr val="F8F8F8"/>
                </a:solidFill>
                <a:latin typeface="Verdana"/>
                <a:cs typeface="Verdana"/>
              </a:rPr>
              <a:t>e</a:t>
            </a:r>
            <a:r>
              <a:rPr sz="4000" spc="-355" dirty="0">
                <a:solidFill>
                  <a:srgbClr val="F8F8F8"/>
                </a:solidFill>
                <a:latin typeface="Verdana"/>
                <a:cs typeface="Verdana"/>
              </a:rPr>
              <a:t> </a:t>
            </a:r>
            <a:r>
              <a:rPr sz="4000" spc="45" dirty="0">
                <a:solidFill>
                  <a:srgbClr val="F8F8F8"/>
                </a:solidFill>
                <a:latin typeface="Verdana"/>
                <a:cs typeface="Verdana"/>
              </a:rPr>
              <a:t>e</a:t>
            </a:r>
            <a:r>
              <a:rPr sz="4000" spc="235" dirty="0">
                <a:solidFill>
                  <a:srgbClr val="F8F8F8"/>
                </a:solidFill>
                <a:latin typeface="Verdana"/>
                <a:cs typeface="Verdana"/>
              </a:rPr>
              <a:t>d</a:t>
            </a:r>
            <a:r>
              <a:rPr sz="4000" spc="-20" dirty="0">
                <a:solidFill>
                  <a:srgbClr val="F8F8F8"/>
                </a:solidFill>
                <a:latin typeface="Verdana"/>
                <a:cs typeface="Verdana"/>
              </a:rPr>
              <a:t>it</a:t>
            </a:r>
            <a:r>
              <a:rPr sz="4000" spc="95" dirty="0">
                <a:solidFill>
                  <a:srgbClr val="F8F8F8"/>
                </a:solidFill>
                <a:latin typeface="Verdana"/>
                <a:cs typeface="Verdana"/>
              </a:rPr>
              <a:t>o</a:t>
            </a:r>
            <a:r>
              <a:rPr sz="4000" spc="-95" dirty="0">
                <a:solidFill>
                  <a:srgbClr val="F8F8F8"/>
                </a:solidFill>
                <a:latin typeface="Verdana"/>
                <a:cs typeface="Verdana"/>
              </a:rPr>
              <a:t>r</a:t>
            </a:r>
            <a:r>
              <a:rPr sz="4000" spc="-355" dirty="0">
                <a:solidFill>
                  <a:srgbClr val="F8F8F8"/>
                </a:solidFill>
                <a:latin typeface="Verdana"/>
                <a:cs typeface="Verdana"/>
              </a:rPr>
              <a:t> </a:t>
            </a:r>
            <a:r>
              <a:rPr sz="4000" spc="-495" dirty="0">
                <a:solidFill>
                  <a:srgbClr val="F8F8F8"/>
                </a:solidFill>
                <a:latin typeface="Verdana"/>
                <a:cs typeface="Verdana"/>
              </a:rPr>
              <a:t>(</a:t>
            </a:r>
            <a:r>
              <a:rPr sz="4000" spc="45" dirty="0">
                <a:solidFill>
                  <a:srgbClr val="F8F8F8"/>
                </a:solidFill>
                <a:latin typeface="Verdana"/>
                <a:cs typeface="Verdana"/>
              </a:rPr>
              <a:t>e</a:t>
            </a:r>
            <a:r>
              <a:rPr sz="4000" spc="-670" dirty="0">
                <a:solidFill>
                  <a:srgbClr val="F8F8F8"/>
                </a:solidFill>
                <a:latin typeface="Verdana"/>
                <a:cs typeface="Verdana"/>
              </a:rPr>
              <a:t>.</a:t>
            </a:r>
            <a:r>
              <a:rPr sz="4000" spc="260" dirty="0">
                <a:solidFill>
                  <a:srgbClr val="F8F8F8"/>
                </a:solidFill>
                <a:latin typeface="Verdana"/>
                <a:cs typeface="Verdana"/>
              </a:rPr>
              <a:t>g</a:t>
            </a:r>
            <a:r>
              <a:rPr sz="4000" spc="-610" dirty="0">
                <a:solidFill>
                  <a:srgbClr val="F8F8F8"/>
                </a:solidFill>
                <a:latin typeface="Verdana"/>
                <a:cs typeface="Verdana"/>
              </a:rPr>
              <a:t>.</a:t>
            </a:r>
            <a:r>
              <a:rPr sz="4000" spc="-590" dirty="0">
                <a:solidFill>
                  <a:srgbClr val="F8F8F8"/>
                </a:solidFill>
                <a:latin typeface="Verdana"/>
                <a:cs typeface="Verdana"/>
              </a:rPr>
              <a:t>,  </a:t>
            </a:r>
            <a:r>
              <a:rPr sz="4000" spc="180" dirty="0">
                <a:solidFill>
                  <a:srgbClr val="F8F8F8"/>
                </a:solidFill>
                <a:latin typeface="Verdana"/>
                <a:cs typeface="Verdana"/>
              </a:rPr>
              <a:t>c</a:t>
            </a:r>
            <a:r>
              <a:rPr sz="4000" spc="170" dirty="0">
                <a:solidFill>
                  <a:srgbClr val="F8F8F8"/>
                </a:solidFill>
                <a:latin typeface="Verdana"/>
                <a:cs typeface="Verdana"/>
              </a:rPr>
              <a:t>u</a:t>
            </a:r>
            <a:r>
              <a:rPr sz="4000" spc="-125" dirty="0">
                <a:solidFill>
                  <a:srgbClr val="F8F8F8"/>
                </a:solidFill>
                <a:latin typeface="Verdana"/>
                <a:cs typeface="Verdana"/>
              </a:rPr>
              <a:t>s</a:t>
            </a:r>
            <a:r>
              <a:rPr sz="4000" spc="-20" dirty="0">
                <a:solidFill>
                  <a:srgbClr val="F8F8F8"/>
                </a:solidFill>
                <a:latin typeface="Verdana"/>
                <a:cs typeface="Verdana"/>
              </a:rPr>
              <a:t>t</a:t>
            </a:r>
            <a:r>
              <a:rPr sz="4000" spc="95" dirty="0">
                <a:solidFill>
                  <a:srgbClr val="F8F8F8"/>
                </a:solidFill>
                <a:latin typeface="Verdana"/>
                <a:cs typeface="Verdana"/>
              </a:rPr>
              <a:t>o</a:t>
            </a:r>
            <a:r>
              <a:rPr sz="4000" spc="380" dirty="0">
                <a:solidFill>
                  <a:srgbClr val="F8F8F8"/>
                </a:solidFill>
                <a:latin typeface="Verdana"/>
                <a:cs typeface="Verdana"/>
              </a:rPr>
              <a:t>m</a:t>
            </a:r>
            <a:r>
              <a:rPr sz="4000" spc="-20" dirty="0">
                <a:solidFill>
                  <a:srgbClr val="F8F8F8"/>
                </a:solidFill>
                <a:latin typeface="Verdana"/>
                <a:cs typeface="Verdana"/>
              </a:rPr>
              <a:t>i</a:t>
            </a:r>
            <a:r>
              <a:rPr sz="4000" spc="-50" dirty="0">
                <a:solidFill>
                  <a:srgbClr val="F8F8F8"/>
                </a:solidFill>
                <a:latin typeface="Verdana"/>
                <a:cs typeface="Verdana"/>
              </a:rPr>
              <a:t>z</a:t>
            </a:r>
            <a:r>
              <a:rPr sz="4000" spc="-30" dirty="0">
                <a:solidFill>
                  <a:srgbClr val="F8F8F8"/>
                </a:solidFill>
                <a:latin typeface="Verdana"/>
                <a:cs typeface="Verdana"/>
              </a:rPr>
              <a:t>a</a:t>
            </a:r>
            <a:r>
              <a:rPr sz="4000" spc="235" dirty="0">
                <a:solidFill>
                  <a:srgbClr val="F8F8F8"/>
                </a:solidFill>
                <a:latin typeface="Verdana"/>
                <a:cs typeface="Verdana"/>
              </a:rPr>
              <a:t>b</a:t>
            </a:r>
            <a:r>
              <a:rPr sz="4000" spc="-20" dirty="0">
                <a:solidFill>
                  <a:srgbClr val="F8F8F8"/>
                </a:solidFill>
                <a:latin typeface="Verdana"/>
                <a:cs typeface="Verdana"/>
              </a:rPr>
              <a:t>l</a:t>
            </a:r>
            <a:r>
              <a:rPr sz="4000" spc="50" dirty="0">
                <a:solidFill>
                  <a:srgbClr val="F8F8F8"/>
                </a:solidFill>
                <a:latin typeface="Verdana"/>
                <a:cs typeface="Verdana"/>
              </a:rPr>
              <a:t>e</a:t>
            </a:r>
            <a:r>
              <a:rPr sz="4000" spc="-355" dirty="0">
                <a:solidFill>
                  <a:srgbClr val="F8F8F8"/>
                </a:solidFill>
                <a:latin typeface="Verdana"/>
                <a:cs typeface="Verdana"/>
              </a:rPr>
              <a:t> </a:t>
            </a:r>
            <a:r>
              <a:rPr sz="4000" spc="55" dirty="0">
                <a:solidFill>
                  <a:srgbClr val="F8F8F8"/>
                </a:solidFill>
                <a:latin typeface="Verdana"/>
                <a:cs typeface="Verdana"/>
              </a:rPr>
              <a:t>t</a:t>
            </a:r>
            <a:r>
              <a:rPr sz="4000" spc="185" dirty="0">
                <a:solidFill>
                  <a:srgbClr val="F8F8F8"/>
                </a:solidFill>
                <a:latin typeface="Verdana"/>
                <a:cs typeface="Verdana"/>
              </a:rPr>
              <a:t>h</a:t>
            </a:r>
            <a:r>
              <a:rPr sz="4000" spc="45" dirty="0">
                <a:solidFill>
                  <a:srgbClr val="F8F8F8"/>
                </a:solidFill>
                <a:latin typeface="Verdana"/>
                <a:cs typeface="Verdana"/>
              </a:rPr>
              <a:t>e</a:t>
            </a:r>
            <a:r>
              <a:rPr sz="4000" spc="380" dirty="0">
                <a:solidFill>
                  <a:srgbClr val="F8F8F8"/>
                </a:solidFill>
                <a:latin typeface="Verdana"/>
                <a:cs typeface="Verdana"/>
              </a:rPr>
              <a:t>m</a:t>
            </a:r>
            <a:r>
              <a:rPr sz="4000" spc="45" dirty="0">
                <a:solidFill>
                  <a:srgbClr val="F8F8F8"/>
                </a:solidFill>
                <a:latin typeface="Verdana"/>
                <a:cs typeface="Verdana"/>
              </a:rPr>
              <a:t>e</a:t>
            </a:r>
            <a:r>
              <a:rPr sz="4000" spc="-125" dirty="0">
                <a:solidFill>
                  <a:srgbClr val="F8F8F8"/>
                </a:solidFill>
                <a:latin typeface="Verdana"/>
                <a:cs typeface="Verdana"/>
              </a:rPr>
              <a:t>s</a:t>
            </a:r>
            <a:r>
              <a:rPr sz="4000" spc="-605" dirty="0">
                <a:solidFill>
                  <a:srgbClr val="F8F8F8"/>
                </a:solidFill>
                <a:latin typeface="Verdana"/>
                <a:cs typeface="Verdana"/>
              </a:rPr>
              <a:t>,</a:t>
            </a:r>
            <a:r>
              <a:rPr sz="4000" spc="-355" dirty="0">
                <a:solidFill>
                  <a:srgbClr val="F8F8F8"/>
                </a:solidFill>
                <a:latin typeface="Verdana"/>
                <a:cs typeface="Verdana"/>
              </a:rPr>
              <a:t> </a:t>
            </a:r>
            <a:r>
              <a:rPr sz="4000" spc="-35" dirty="0">
                <a:solidFill>
                  <a:srgbClr val="F8F8F8"/>
                </a:solidFill>
                <a:latin typeface="Verdana"/>
                <a:cs typeface="Verdana"/>
              </a:rPr>
              <a:t>k</a:t>
            </a:r>
            <a:r>
              <a:rPr sz="4000" spc="5" dirty="0">
                <a:solidFill>
                  <a:srgbClr val="F8F8F8"/>
                </a:solidFill>
                <a:latin typeface="Verdana"/>
                <a:cs typeface="Verdana"/>
              </a:rPr>
              <a:t>e</a:t>
            </a:r>
            <a:r>
              <a:rPr sz="4000" spc="-190" dirty="0">
                <a:solidFill>
                  <a:srgbClr val="F8F8F8"/>
                </a:solidFill>
                <a:latin typeface="Verdana"/>
                <a:cs typeface="Verdana"/>
              </a:rPr>
              <a:t>y</a:t>
            </a:r>
            <a:r>
              <a:rPr sz="4000" spc="235" dirty="0">
                <a:solidFill>
                  <a:srgbClr val="F8F8F8"/>
                </a:solidFill>
                <a:latin typeface="Verdana"/>
                <a:cs typeface="Verdana"/>
              </a:rPr>
              <a:t>b</a:t>
            </a:r>
            <a:r>
              <a:rPr sz="4000" spc="85" dirty="0">
                <a:solidFill>
                  <a:srgbClr val="F8F8F8"/>
                </a:solidFill>
                <a:latin typeface="Verdana"/>
                <a:cs typeface="Verdana"/>
              </a:rPr>
              <a:t>o</a:t>
            </a:r>
            <a:r>
              <a:rPr sz="4000" spc="-30" dirty="0">
                <a:solidFill>
                  <a:srgbClr val="F8F8F8"/>
                </a:solidFill>
                <a:latin typeface="Verdana"/>
                <a:cs typeface="Verdana"/>
              </a:rPr>
              <a:t>a</a:t>
            </a:r>
            <a:r>
              <a:rPr sz="4000" spc="-150" dirty="0">
                <a:solidFill>
                  <a:srgbClr val="F8F8F8"/>
                </a:solidFill>
                <a:latin typeface="Verdana"/>
                <a:cs typeface="Verdana"/>
              </a:rPr>
              <a:t>r</a:t>
            </a:r>
            <a:r>
              <a:rPr sz="4000" spc="170" dirty="0">
                <a:solidFill>
                  <a:srgbClr val="F8F8F8"/>
                </a:solidFill>
                <a:latin typeface="Verdana"/>
                <a:cs typeface="Verdana"/>
              </a:rPr>
              <a:t>d  </a:t>
            </a:r>
            <a:r>
              <a:rPr sz="4000" spc="-125" dirty="0">
                <a:solidFill>
                  <a:srgbClr val="F8F8F8"/>
                </a:solidFill>
                <a:latin typeface="Verdana"/>
                <a:cs typeface="Verdana"/>
              </a:rPr>
              <a:t>s</a:t>
            </a:r>
            <a:r>
              <a:rPr sz="4000" spc="185" dirty="0">
                <a:solidFill>
                  <a:srgbClr val="F8F8F8"/>
                </a:solidFill>
                <a:latin typeface="Verdana"/>
                <a:cs typeface="Verdana"/>
              </a:rPr>
              <a:t>h</a:t>
            </a:r>
            <a:r>
              <a:rPr sz="4000" spc="95" dirty="0">
                <a:solidFill>
                  <a:srgbClr val="F8F8F8"/>
                </a:solidFill>
                <a:latin typeface="Verdana"/>
                <a:cs typeface="Verdana"/>
              </a:rPr>
              <a:t>o</a:t>
            </a:r>
            <a:r>
              <a:rPr sz="4000" spc="-35" dirty="0">
                <a:solidFill>
                  <a:srgbClr val="F8F8F8"/>
                </a:solidFill>
                <a:latin typeface="Verdana"/>
                <a:cs typeface="Verdana"/>
              </a:rPr>
              <a:t>r</a:t>
            </a:r>
            <a:r>
              <a:rPr sz="4000" spc="-20" dirty="0">
                <a:solidFill>
                  <a:srgbClr val="F8F8F8"/>
                </a:solidFill>
                <a:latin typeface="Verdana"/>
                <a:cs typeface="Verdana"/>
              </a:rPr>
              <a:t>t</a:t>
            </a:r>
            <a:r>
              <a:rPr sz="4000" spc="180" dirty="0">
                <a:solidFill>
                  <a:srgbClr val="F8F8F8"/>
                </a:solidFill>
                <a:latin typeface="Verdana"/>
                <a:cs typeface="Verdana"/>
              </a:rPr>
              <a:t>c</a:t>
            </a:r>
            <a:r>
              <a:rPr sz="4000" spc="170" dirty="0">
                <a:solidFill>
                  <a:srgbClr val="F8F8F8"/>
                </a:solidFill>
                <a:latin typeface="Verdana"/>
                <a:cs typeface="Verdana"/>
              </a:rPr>
              <a:t>u</a:t>
            </a:r>
            <a:r>
              <a:rPr sz="4000" spc="55" dirty="0">
                <a:solidFill>
                  <a:srgbClr val="F8F8F8"/>
                </a:solidFill>
                <a:latin typeface="Verdana"/>
                <a:cs typeface="Verdana"/>
              </a:rPr>
              <a:t>t</a:t>
            </a:r>
            <a:r>
              <a:rPr sz="4000" spc="-125" dirty="0">
                <a:solidFill>
                  <a:srgbClr val="F8F8F8"/>
                </a:solidFill>
                <a:latin typeface="Verdana"/>
                <a:cs typeface="Verdana"/>
              </a:rPr>
              <a:t>s</a:t>
            </a:r>
            <a:r>
              <a:rPr sz="4000" spc="-605" dirty="0">
                <a:solidFill>
                  <a:srgbClr val="F8F8F8"/>
                </a:solidFill>
                <a:latin typeface="Verdana"/>
                <a:cs typeface="Verdana"/>
              </a:rPr>
              <a:t>,</a:t>
            </a:r>
            <a:r>
              <a:rPr sz="4000" spc="-355" dirty="0">
                <a:solidFill>
                  <a:srgbClr val="F8F8F8"/>
                </a:solidFill>
                <a:latin typeface="Verdana"/>
                <a:cs typeface="Verdana"/>
              </a:rPr>
              <a:t> </a:t>
            </a:r>
            <a:r>
              <a:rPr sz="4000" spc="145" dirty="0">
                <a:solidFill>
                  <a:srgbClr val="F8F8F8"/>
                </a:solidFill>
                <a:latin typeface="Verdana"/>
                <a:cs typeface="Verdana"/>
              </a:rPr>
              <a:t>c</a:t>
            </a:r>
            <a:r>
              <a:rPr sz="4000" spc="95" dirty="0">
                <a:solidFill>
                  <a:srgbClr val="F8F8F8"/>
                </a:solidFill>
                <a:latin typeface="Verdana"/>
                <a:cs typeface="Verdana"/>
              </a:rPr>
              <a:t>o</a:t>
            </a:r>
            <a:r>
              <a:rPr sz="4000" spc="235" dirty="0">
                <a:solidFill>
                  <a:srgbClr val="F8F8F8"/>
                </a:solidFill>
                <a:latin typeface="Verdana"/>
                <a:cs typeface="Verdana"/>
              </a:rPr>
              <a:t>d</a:t>
            </a:r>
            <a:r>
              <a:rPr sz="4000" spc="50" dirty="0">
                <a:solidFill>
                  <a:srgbClr val="F8F8F8"/>
                </a:solidFill>
                <a:latin typeface="Verdana"/>
                <a:cs typeface="Verdana"/>
              </a:rPr>
              <a:t>e</a:t>
            </a:r>
            <a:r>
              <a:rPr sz="4000" spc="-355" dirty="0">
                <a:solidFill>
                  <a:srgbClr val="F8F8F8"/>
                </a:solidFill>
                <a:latin typeface="Verdana"/>
                <a:cs typeface="Verdana"/>
              </a:rPr>
              <a:t> </a:t>
            </a:r>
            <a:r>
              <a:rPr sz="4000" spc="-80" dirty="0">
                <a:solidFill>
                  <a:srgbClr val="F8F8F8"/>
                </a:solidFill>
                <a:latin typeface="Verdana"/>
                <a:cs typeface="Verdana"/>
              </a:rPr>
              <a:t>f</a:t>
            </a:r>
            <a:r>
              <a:rPr sz="4000" spc="95" dirty="0">
                <a:solidFill>
                  <a:srgbClr val="F8F8F8"/>
                </a:solidFill>
                <a:latin typeface="Verdana"/>
                <a:cs typeface="Verdana"/>
              </a:rPr>
              <a:t>o</a:t>
            </a:r>
            <a:r>
              <a:rPr sz="4000" spc="-20" dirty="0">
                <a:solidFill>
                  <a:srgbClr val="F8F8F8"/>
                </a:solidFill>
                <a:latin typeface="Verdana"/>
                <a:cs typeface="Verdana"/>
              </a:rPr>
              <a:t>l</a:t>
            </a:r>
            <a:r>
              <a:rPr sz="4000" spc="235" dirty="0">
                <a:solidFill>
                  <a:srgbClr val="F8F8F8"/>
                </a:solidFill>
                <a:latin typeface="Verdana"/>
                <a:cs typeface="Verdana"/>
              </a:rPr>
              <a:t>d</a:t>
            </a:r>
            <a:r>
              <a:rPr sz="4000" spc="-20" dirty="0">
                <a:solidFill>
                  <a:srgbClr val="F8F8F8"/>
                </a:solidFill>
                <a:latin typeface="Verdana"/>
                <a:cs typeface="Verdana"/>
              </a:rPr>
              <a:t>i</a:t>
            </a:r>
            <a:r>
              <a:rPr sz="4000" spc="185" dirty="0">
                <a:solidFill>
                  <a:srgbClr val="F8F8F8"/>
                </a:solidFill>
                <a:latin typeface="Verdana"/>
                <a:cs typeface="Verdana"/>
              </a:rPr>
              <a:t>n</a:t>
            </a:r>
            <a:r>
              <a:rPr sz="4000" spc="260" dirty="0">
                <a:solidFill>
                  <a:srgbClr val="F8F8F8"/>
                </a:solidFill>
                <a:latin typeface="Verdana"/>
                <a:cs typeface="Verdana"/>
              </a:rPr>
              <a:t>g</a:t>
            </a:r>
            <a:r>
              <a:rPr sz="4000" spc="-495" dirty="0">
                <a:solidFill>
                  <a:srgbClr val="F8F8F8"/>
                </a:solidFill>
                <a:latin typeface="Verdana"/>
                <a:cs typeface="Verdana"/>
              </a:rPr>
              <a:t>)</a:t>
            </a:r>
            <a:r>
              <a:rPr sz="4000" spc="-605" dirty="0">
                <a:solidFill>
                  <a:srgbClr val="F8F8F8"/>
                </a:solidFill>
                <a:latin typeface="Verdana"/>
                <a:cs typeface="Verdana"/>
              </a:rPr>
              <a:t>.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1908" y="1112412"/>
            <a:ext cx="57150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210" dirty="0"/>
              <a:t>Future</a:t>
            </a:r>
            <a:r>
              <a:rPr sz="5500" spc="-85" dirty="0"/>
              <a:t> </a:t>
            </a:r>
            <a:r>
              <a:rPr sz="5500" spc="270" dirty="0"/>
              <a:t>Outlook</a:t>
            </a:r>
            <a:endParaRPr sz="5500"/>
          </a:p>
        </p:txBody>
      </p:sp>
      <p:sp>
        <p:nvSpPr>
          <p:cNvPr id="4" name="object 4"/>
          <p:cNvSpPr txBox="1"/>
          <p:nvPr/>
        </p:nvSpPr>
        <p:spPr>
          <a:xfrm>
            <a:off x="590828" y="2821673"/>
            <a:ext cx="5507355" cy="29921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6540" indent="-244475">
              <a:lnSpc>
                <a:spcPct val="100000"/>
              </a:lnSpc>
              <a:spcBef>
                <a:spcPts val="125"/>
              </a:spcBef>
              <a:buSzPct val="96363"/>
              <a:buAutoNum type="arabicParenR"/>
              <a:tabLst>
                <a:tab pos="257175" algn="l"/>
              </a:tabLst>
            </a:pPr>
            <a:r>
              <a:rPr sz="2750" spc="33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75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750" spc="10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750" spc="13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75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750" spc="1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7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75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8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750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75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75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750" spc="1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75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750" spc="1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750" spc="18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75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750" spc="1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7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75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750" spc="18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750" spc="-19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75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7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75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750" spc="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750" spc="1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2750">
              <a:latin typeface="Verdana"/>
              <a:cs typeface="Verdana"/>
            </a:endParaRPr>
          </a:p>
          <a:p>
            <a:pPr marL="12700" marR="2150745">
              <a:lnSpc>
                <a:spcPct val="202300"/>
              </a:lnSpc>
              <a:buSzPct val="96363"/>
              <a:buAutoNum type="arabicParenR"/>
              <a:tabLst>
                <a:tab pos="330200" algn="l"/>
              </a:tabLst>
            </a:pPr>
            <a:r>
              <a:rPr sz="2750" spc="1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75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75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750" spc="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750" spc="-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75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18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75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750" spc="1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750" spc="16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750" spc="-15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2750" spc="130" dirty="0">
                <a:solidFill>
                  <a:srgbClr val="FFFFFF"/>
                </a:solidFill>
                <a:latin typeface="Verdana"/>
                <a:cs typeface="Verdana"/>
              </a:rPr>
              <a:t>ng  </a:t>
            </a:r>
            <a:r>
              <a:rPr sz="2750" spc="-19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2750" spc="-340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r>
              <a:rPr sz="275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750" spc="16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7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75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750" spc="13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750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75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750" spc="18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750" spc="-19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750" spc="-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7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75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750" spc="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750" spc="95" dirty="0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sz="2750" spc="8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2750" spc="-340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r>
              <a:rPr sz="2750" spc="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750" spc="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750" spc="16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750" spc="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75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750" spc="12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750" spc="180" dirty="0">
                <a:solidFill>
                  <a:srgbClr val="FFFFFF"/>
                </a:solidFill>
                <a:latin typeface="Verdana"/>
                <a:cs typeface="Verdana"/>
              </a:rPr>
              <a:t>gg</a:t>
            </a:r>
            <a:r>
              <a:rPr sz="275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750" spc="-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75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75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750" spc="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750" spc="1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54326" y="711326"/>
            <a:ext cx="5216525" cy="28575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5216207" y="0"/>
                </a:moveTo>
                <a:lnTo>
                  <a:pt x="0" y="0"/>
                </a:lnTo>
                <a:lnTo>
                  <a:pt x="0" y="28575"/>
                </a:lnTo>
                <a:lnTo>
                  <a:pt x="5216207" y="28575"/>
                </a:lnTo>
                <a:lnTo>
                  <a:pt x="5216207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76688" y="2638234"/>
            <a:ext cx="6667499" cy="609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373</Words>
  <Application>Microsoft Office PowerPoint</Application>
  <PresentationFormat>Custom</PresentationFormat>
  <Paragraphs>28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Introduction</vt:lpstr>
      <vt:lpstr>Compiler</vt:lpstr>
      <vt:lpstr>Tools Used:</vt:lpstr>
      <vt:lpstr>BootStrap</vt:lpstr>
      <vt:lpstr>Responsiveness</vt:lpstr>
      <vt:lpstr>Code Explanation</vt:lpstr>
      <vt:lpstr>Design: UI/UX</vt:lpstr>
      <vt:lpstr>Future Outlook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Mr. Vyas</cp:lastModifiedBy>
  <cp:revision>1</cp:revision>
  <dcterms:created xsi:type="dcterms:W3CDTF">2024-07-12T08:32:16Z</dcterms:created>
  <dcterms:modified xsi:type="dcterms:W3CDTF">2024-07-12T08:33:33Z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2024-07-12T00:00:00Z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2024-07-12T00:00:00Z</vt:filetime>
  </property>
</Properties>
</file>