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0331F-E9DC-B02F-348A-C7E5DFC7B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43C72-3653-A162-C001-DA28773865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F2663-F9DF-162B-E315-2DFAAC76B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38527-D934-4560-8F04-247694F6D0EE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0F3F6-90FA-7B76-96DB-444F8B205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A3EC6-6DFC-60ED-968F-42AF7FAC2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06F5A-177A-4228-8E73-7A0A591FE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691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9BCB1-3873-B0C1-9E14-BA0C0696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638C27-BC06-2A06-93FF-8B85126F6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C652E-A796-C1D2-9E36-A8842F0F6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38527-D934-4560-8F04-247694F6D0EE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2491B-DFFB-BFF2-B266-74EF02D83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2F5C2-2063-1C39-D600-7C8A3BA8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06F5A-177A-4228-8E73-7A0A591FE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20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2C008D-07E1-B4C1-659A-5356447DF1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7EEAA6-01D1-396F-D5F7-B9208C899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9A621-CD94-AC97-F54B-8B68580BE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38527-D934-4560-8F04-247694F6D0EE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433CC-6EB1-FFB5-718C-37129EBDA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D747A-3969-3BDF-9885-CD2BD132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06F5A-177A-4228-8E73-7A0A591FE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27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B0460-617C-0F7F-9621-37E07713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FEE90-82F6-566E-863B-2F2BAB4C0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03551-72D3-A782-40C3-001D57E30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38527-D934-4560-8F04-247694F6D0EE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C0ACD-A1AC-CF90-1836-1042F113B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572FD-C8C3-78F4-0886-EFCBC8070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06F5A-177A-4228-8E73-7A0A591FE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650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55489-60D9-5BD8-EF9F-5198A8608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68CC3-D360-9B67-E17A-BA1EAD45B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3F034-0964-14DF-D5E4-C0CCD4A2C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38527-D934-4560-8F04-247694F6D0EE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4EAD5-1D3C-CA0D-EDCD-D4931085D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BB259-7059-336E-7790-D07534B9E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06F5A-177A-4228-8E73-7A0A591FE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53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5B60F-5747-8216-F828-3154EBCF4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67478-3EAE-1B6A-ACC8-BEF1D00F48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3D430-8C71-7848-6A5F-A8489368D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E72F7-B701-DA3F-C8E1-88F911775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38527-D934-4560-8F04-247694F6D0EE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A67FF-0930-A926-1318-E238CFBC0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07755-A018-1026-571C-45F4AD440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06F5A-177A-4228-8E73-7A0A591FE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082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95E32-716B-63D8-DB9D-15E452E5C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BC83F-A1D5-EA25-5702-C9846C2D3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EDC66-A591-18A8-ABB3-E75DACA0B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ADB758-EAB2-6FA5-3D5E-C3CAE49399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AA7F92-132E-0EDD-8F29-AE838331C4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6AFD8C-C981-47D5-5FDB-C4B166340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38527-D934-4560-8F04-247694F6D0EE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F35F53-125C-6292-C841-0C68A8DC5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FE68AE-60A7-7157-33AA-52F4E8A13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06F5A-177A-4228-8E73-7A0A591FE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889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EBA14-F1D7-3F31-15A9-5A688A39C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76FD-8B2D-0DCA-6DE4-7D2C27E83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38527-D934-4560-8F04-247694F6D0EE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9B82A9-BD15-9110-6652-EE554AA82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A10ADB-82CD-B9EB-F9CB-95135BCB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06F5A-177A-4228-8E73-7A0A591FE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92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EB11E9-FF33-5C50-22E2-3C2E3BC86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38527-D934-4560-8F04-247694F6D0EE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F56D6D-3EBC-0894-CC5A-2BD527E85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7E746E-0C18-B36E-5C5D-EC627E6AE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06F5A-177A-4228-8E73-7A0A591FE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568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F3DB3-82BF-F211-703B-87D3E9140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6B9AE-FC11-C169-B750-F46C9A920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B63367-A9FF-EF55-7325-35FCD6346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CC098-D657-2D09-F999-E8A836CD4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38527-D934-4560-8F04-247694F6D0EE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7AC60-D64C-7CB4-A890-6B7550EA3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83BAE-F34E-1FC7-65FA-C62B0B9A2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06F5A-177A-4228-8E73-7A0A591FE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995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552E9-FED7-0FF4-7DE7-D5F409DC9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90F111-E279-6A4F-CA72-EFF43994EB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81D01F-70C4-7B75-31EB-110694690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E22DB-3F92-B595-6E56-1FB861810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38527-D934-4560-8F04-247694F6D0EE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45D48-47EA-7CC1-52A7-CE420001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D567C-8EE5-0BD8-3078-AE6B27F5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06F5A-177A-4228-8E73-7A0A591FE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521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211684-F57A-35D5-21AC-F8F61367F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24958-82A0-DA1B-83DC-9D022F55A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F1EC8-22FC-7826-C92A-9BD501BC6B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38527-D934-4560-8F04-247694F6D0EE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A9C0E-AC34-C52F-268B-9808271AFD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AF9AE-D015-9CA9-C714-BD4D80AEFE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06F5A-177A-4228-8E73-7A0A591FE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35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8984DE-BAB2-46E6-1E4B-23A204A726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4" r="349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6D55D13-134B-9AE5-DC03-211FAB95071A}"/>
              </a:ext>
            </a:extLst>
          </p:cNvPr>
          <p:cNvSpPr/>
          <p:nvPr/>
        </p:nvSpPr>
        <p:spPr>
          <a:xfrm>
            <a:off x="77638" y="77638"/>
            <a:ext cx="12010845" cy="483079"/>
          </a:xfrm>
          <a:prstGeom prst="rect">
            <a:avLst/>
          </a:prstGeom>
          <a:solidFill>
            <a:schemeClr val="dk1">
              <a:alpha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94FFD9-9F80-952B-B844-D0B5E976B40B}"/>
              </a:ext>
            </a:extLst>
          </p:cNvPr>
          <p:cNvSpPr/>
          <p:nvPr/>
        </p:nvSpPr>
        <p:spPr>
          <a:xfrm>
            <a:off x="77638" y="638355"/>
            <a:ext cx="1926653" cy="1033427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B6F6B6-8029-52AB-C466-144E4853366E}"/>
              </a:ext>
            </a:extLst>
          </p:cNvPr>
          <p:cNvSpPr/>
          <p:nvPr/>
        </p:nvSpPr>
        <p:spPr>
          <a:xfrm>
            <a:off x="2081929" y="640185"/>
            <a:ext cx="10006554" cy="1033427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E5ACF5-9E85-598D-7348-7EC454F33260}"/>
              </a:ext>
            </a:extLst>
          </p:cNvPr>
          <p:cNvSpPr/>
          <p:nvPr/>
        </p:nvSpPr>
        <p:spPr>
          <a:xfrm>
            <a:off x="103518" y="1749421"/>
            <a:ext cx="1887437" cy="23395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5BC1E0-982F-0CB4-0902-D39C85B2707B}"/>
              </a:ext>
            </a:extLst>
          </p:cNvPr>
          <p:cNvSpPr/>
          <p:nvPr/>
        </p:nvSpPr>
        <p:spPr>
          <a:xfrm>
            <a:off x="77638" y="4178583"/>
            <a:ext cx="1924651" cy="2599947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03ED35-22C4-0812-B3F1-E59442EBDC73}"/>
              </a:ext>
            </a:extLst>
          </p:cNvPr>
          <p:cNvSpPr/>
          <p:nvPr/>
        </p:nvSpPr>
        <p:spPr>
          <a:xfrm>
            <a:off x="2081929" y="4287328"/>
            <a:ext cx="3300081" cy="2491202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82AD5D-9BBC-C83B-FDEF-38606B859227}"/>
              </a:ext>
            </a:extLst>
          </p:cNvPr>
          <p:cNvSpPr/>
          <p:nvPr/>
        </p:nvSpPr>
        <p:spPr>
          <a:xfrm>
            <a:off x="5459648" y="4287328"/>
            <a:ext cx="3365175" cy="2491202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AAD8B4-28EC-CA65-462E-53ACAE006999}"/>
              </a:ext>
            </a:extLst>
          </p:cNvPr>
          <p:cNvSpPr/>
          <p:nvPr/>
        </p:nvSpPr>
        <p:spPr>
          <a:xfrm>
            <a:off x="8902461" y="4287328"/>
            <a:ext cx="3186021" cy="2491202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AADAA9-B81F-31DB-9204-6B6B4709E1E8}"/>
              </a:ext>
            </a:extLst>
          </p:cNvPr>
          <p:cNvSpPr/>
          <p:nvPr/>
        </p:nvSpPr>
        <p:spPr>
          <a:xfrm>
            <a:off x="5459648" y="1774604"/>
            <a:ext cx="3365175" cy="2403979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BE1F06-45C1-5A75-8688-6453A1CF0892}"/>
              </a:ext>
            </a:extLst>
          </p:cNvPr>
          <p:cNvSpPr/>
          <p:nvPr/>
        </p:nvSpPr>
        <p:spPr>
          <a:xfrm>
            <a:off x="8904463" y="1749420"/>
            <a:ext cx="3184019" cy="2429163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D0A67A-DDD1-3F73-7C5B-30334A00B344}"/>
              </a:ext>
            </a:extLst>
          </p:cNvPr>
          <p:cNvSpPr/>
          <p:nvPr/>
        </p:nvSpPr>
        <p:spPr>
          <a:xfrm>
            <a:off x="2094473" y="1757002"/>
            <a:ext cx="3261657" cy="2403979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707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 Wadiya</dc:creator>
  <cp:lastModifiedBy>Harsh Wadiya</cp:lastModifiedBy>
  <cp:revision>3</cp:revision>
  <dcterms:created xsi:type="dcterms:W3CDTF">2025-04-23T05:48:58Z</dcterms:created>
  <dcterms:modified xsi:type="dcterms:W3CDTF">2025-04-23T13:02:37Z</dcterms:modified>
</cp:coreProperties>
</file>