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8" r:id="rId6"/>
    <p:sldId id="259" r:id="rId7"/>
    <p:sldId id="271" r:id="rId8"/>
    <p:sldId id="272" r:id="rId9"/>
    <p:sldId id="260" r:id="rId10"/>
    <p:sldId id="269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66" autoAdjust="0"/>
    <p:restoredTop sz="98775" autoAdjust="0"/>
  </p:normalViewPr>
  <p:slideViewPr>
    <p:cSldViewPr snapToGrid="0" showGuides="1">
      <p:cViewPr>
        <p:scale>
          <a:sx n="75" d="100"/>
          <a:sy n="75" d="100"/>
        </p:scale>
        <p:origin x="-1061" y="-365"/>
      </p:cViewPr>
      <p:guideLst>
        <p:guide orient="horz" pos="2160"/>
        <p:guide pos="3840"/>
        <p:guide pos="5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pPr/>
              <a:t>30-03-2019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pPr/>
              <a:t>30-03-2019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3125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4057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704" y="1847141"/>
            <a:ext cx="5743153" cy="161625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Century Gothic" panose="020B0502020202020204" pitchFamily="34" charset="0"/>
              </a:rPr>
              <a:t>XPRESSPASS</a:t>
            </a:r>
            <a:endParaRPr lang="en-IN" sz="7200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631" y="3743359"/>
            <a:ext cx="9131300" cy="2927442"/>
          </a:xfrm>
        </p:spPr>
        <p:txBody>
          <a:bodyPr/>
          <a:lstStyle/>
          <a:p>
            <a:pPr algn="ctr"/>
            <a:r>
              <a:rPr lang="en-IN" dirty="0" smtClean="0"/>
              <a:t>Submitted as 3</a:t>
            </a:r>
            <a:r>
              <a:rPr lang="en-IN" baseline="30000" dirty="0" smtClean="0"/>
              <a:t>rd</a:t>
            </a:r>
            <a:r>
              <a:rPr lang="en-IN" dirty="0" smtClean="0"/>
              <a:t> year Minor Project to T&amp;P Department</a:t>
            </a:r>
          </a:p>
          <a:p>
            <a:pPr algn="ctr"/>
            <a:r>
              <a:rPr lang="en-IN" dirty="0" smtClean="0"/>
              <a:t>By</a:t>
            </a:r>
          </a:p>
          <a:p>
            <a:pPr algn="ctr"/>
            <a:r>
              <a:rPr lang="en-IN" sz="2000" dirty="0" err="1" smtClean="0"/>
              <a:t>Harshwardhan</a:t>
            </a:r>
            <a:r>
              <a:rPr lang="en-IN" sz="2000" dirty="0" smtClean="0"/>
              <a:t> Agrawal {0157CS161072}</a:t>
            </a:r>
          </a:p>
          <a:p>
            <a:pPr algn="ctr"/>
            <a:r>
              <a:rPr lang="en-IN" sz="2000" dirty="0" smtClean="0"/>
              <a:t>Nitin Pathak {0157CS161104}</a:t>
            </a:r>
          </a:p>
          <a:p>
            <a:pPr algn="ctr"/>
            <a:r>
              <a:rPr lang="en-IN" sz="2000" dirty="0" err="1" smtClean="0"/>
              <a:t>Prashiksha</a:t>
            </a:r>
            <a:r>
              <a:rPr lang="en-IN" sz="2000" dirty="0" smtClean="0"/>
              <a:t> Jain {0157CS161117}</a:t>
            </a:r>
          </a:p>
          <a:p>
            <a:pPr algn="ctr"/>
            <a:r>
              <a:rPr lang="en-IN" sz="2000" dirty="0" smtClean="0"/>
              <a:t>Rahul Saine {0157CS161129}</a:t>
            </a:r>
          </a:p>
          <a:p>
            <a:pPr algn="ctr"/>
            <a:r>
              <a:rPr lang="en-IN" sz="2000" dirty="0" smtClean="0"/>
              <a:t>Branch - C.S.E. LNCT&amp;S</a:t>
            </a:r>
            <a:endParaRPr lang="en-IN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60" y="171257"/>
            <a:ext cx="2540579" cy="851094"/>
          </a:xfrm>
          <a:prstGeom prst="rect">
            <a:avLst/>
          </a:prstGeom>
        </p:spPr>
      </p:pic>
      <p:pic>
        <p:nvPicPr>
          <p:cNvPr id="1026" name="Picture 2" descr="LNCTS-BPL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091" y="154593"/>
            <a:ext cx="885468" cy="86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 txBox="1">
            <a:spLocks/>
          </p:cNvSpPr>
          <p:nvPr/>
        </p:nvSpPr>
        <p:spPr>
          <a:xfrm>
            <a:off x="2024563" y="392085"/>
            <a:ext cx="7383437" cy="161625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Lakshmi </a:t>
            </a:r>
            <a:r>
              <a:rPr lang="en-US" sz="2000" dirty="0" err="1" smtClean="0">
                <a:latin typeface="Century Gothic" panose="020B0502020202020204" pitchFamily="34" charset="0"/>
              </a:rPr>
              <a:t>Narain</a:t>
            </a:r>
            <a:r>
              <a:rPr lang="en-US" sz="2000" dirty="0" smtClean="0">
                <a:latin typeface="Century Gothic" panose="020B0502020202020204" pitchFamily="34" charset="0"/>
              </a:rPr>
              <a:t> College of Technology &amp; Science, Bhopal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0699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463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DATA FLOW</a:t>
            </a:r>
            <a:r>
              <a:rPr lang="en-IN" dirty="0" smtClean="0"/>
              <a:t>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DIAGRAM</a:t>
            </a:r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3074" name="Picture 2" descr="C:\Users\Harshwardhan Agarwal\Desktop\DIAGRAMS\XPRESSPASS DF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680" y="636587"/>
            <a:ext cx="7793037" cy="6221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46971" y="6356350"/>
            <a:ext cx="740227" cy="365125"/>
          </a:xfrm>
        </p:spPr>
        <p:txBody>
          <a:bodyPr>
            <a:normAutofit fontScale="92500" lnSpcReduction="10000"/>
          </a:bodyPr>
          <a:lstStyle/>
          <a:p>
            <a:fld id="{8699F50C-BE38-4BD0-BA84-9B090E1F2B9B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39800" y="2044700"/>
            <a:ext cx="103759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This is a desktop application and hence it can work in a local area.</a:t>
            </a:r>
          </a:p>
          <a:p>
            <a:pPr>
              <a:lnSpc>
                <a:spcPct val="150000"/>
              </a:lnSpc>
            </a:pPr>
            <a:endParaRPr lang="en-IN" sz="22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It will take some time in mail sending feature.</a:t>
            </a:r>
          </a:p>
          <a:p>
            <a:pPr>
              <a:lnSpc>
                <a:spcPct val="150000"/>
              </a:lnSpc>
            </a:pPr>
            <a:endParaRPr lang="en-IN" sz="22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22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FFD1654C-5056-42DC-8E8D-86F58CCA70FD}"/>
              </a:ext>
            </a:extLst>
          </p:cNvPr>
          <p:cNvSpPr txBox="1">
            <a:spLocks/>
          </p:cNvSpPr>
          <p:nvPr/>
        </p:nvSpPr>
        <p:spPr>
          <a:xfrm>
            <a:off x="939800" y="0"/>
            <a:ext cx="10401205" cy="132556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>
                <a:latin typeface="Century Gothic" panose="020B0502020202020204" pitchFamily="34" charset="0"/>
              </a:rPr>
              <a:t>Limitations 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3064" y="2291377"/>
            <a:ext cx="177421" cy="166996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>
            <a:endCxn id="18" idx="4"/>
          </p:cNvCxnSpPr>
          <p:nvPr/>
        </p:nvCxnSpPr>
        <p:spPr>
          <a:xfrm rot="5400000">
            <a:off x="-93504" y="2800954"/>
            <a:ext cx="1177419" cy="2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2904" y="3236257"/>
            <a:ext cx="177421" cy="166996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FFD1654C-5056-42DC-8E8D-86F58CCA70FD}"/>
              </a:ext>
            </a:extLst>
          </p:cNvPr>
          <p:cNvSpPr txBox="1">
            <a:spLocks/>
          </p:cNvSpPr>
          <p:nvPr/>
        </p:nvSpPr>
        <p:spPr>
          <a:xfrm>
            <a:off x="939800" y="3537983"/>
            <a:ext cx="10401205" cy="132556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>
                <a:latin typeface="Century Gothic" panose="020B0502020202020204" pitchFamily="34" charset="0"/>
              </a:rPr>
              <a:t>Future Scope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 txBox="1">
            <a:spLocks/>
          </p:cNvSpPr>
          <p:nvPr/>
        </p:nvSpPr>
        <p:spPr>
          <a:xfrm>
            <a:off x="939800" y="5071381"/>
            <a:ext cx="9131300" cy="7975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800"/>
              </a:lnSpc>
              <a:spcBef>
                <a:spcPts val="1000"/>
              </a:spcBef>
              <a:buClrTx/>
              <a:defRPr/>
            </a:pPr>
            <a:r>
              <a:rPr lang="en-US" sz="2200" b="0" dirty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XPRESSPASS can be converted to a web/mobile application for </a:t>
            </a:r>
            <a:r>
              <a:rPr lang="en-US" sz="2200" b="0" dirty="0" smtClean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</a:t>
            </a:r>
          </a:p>
          <a:p>
            <a:pPr lvl="0">
              <a:lnSpc>
                <a:spcPts val="1800"/>
              </a:lnSpc>
              <a:spcBef>
                <a:spcPts val="1000"/>
              </a:spcBef>
              <a:buClrTx/>
              <a:defRPr/>
            </a:pPr>
            <a:r>
              <a:rPr lang="en-US" sz="2200" b="0" dirty="0" smtClean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wider </a:t>
            </a:r>
            <a:r>
              <a:rPr lang="en-US" sz="2200" b="0" dirty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reach.</a:t>
            </a:r>
          </a:p>
        </p:txBody>
      </p:sp>
      <p:sp>
        <p:nvSpPr>
          <p:cNvPr id="22" name="Oval 21"/>
          <p:cNvSpPr/>
          <p:nvPr/>
        </p:nvSpPr>
        <p:spPr>
          <a:xfrm>
            <a:off x="474184" y="5197137"/>
            <a:ext cx="177421" cy="166996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/>
      <p:bldP spid="21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38404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SCREENSHOTS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STUDENT END-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4098" name="Picture 2" descr="C:\Users\Harshwardhan Agarwal\Desktop\XPRESSPASS MINOR PROJECT\Presentation\Screenshpts\Screenshot (2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1120" y="467360"/>
            <a:ext cx="7701280" cy="600456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2080" y="2092960"/>
            <a:ext cx="2194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SEARCH PROFILE</a:t>
            </a:r>
          </a:p>
          <a:p>
            <a:pPr>
              <a:buFont typeface="Arial" pitchFamily="34" charset="0"/>
              <a:buChar char="•"/>
            </a:pPr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ENTER STUDENT </a:t>
            </a:r>
            <a:r>
              <a:rPr lang="en-IN" b="1" dirty="0" smtClean="0"/>
              <a:t>DETAILS</a:t>
            </a:r>
            <a:endParaRPr lang="en-US" b="1" dirty="0" smtClean="0"/>
          </a:p>
          <a:p>
            <a:r>
              <a:rPr lang="en-IN" dirty="0" smtClean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58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HOD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END-   (LOGIN AND LOGGED IN VIEW)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5122" name="Picture 2" descr="C:\Users\Harshwardhan Agarwal\Desktop\XPRESSPASS MINOR PROJECT\Presentation\Screenshpts\Screenshot (1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5440"/>
            <a:ext cx="5831840" cy="6512560"/>
          </a:xfrm>
          <a:prstGeom prst="rect">
            <a:avLst/>
          </a:prstGeom>
          <a:noFill/>
        </p:spPr>
      </p:pic>
      <p:pic>
        <p:nvPicPr>
          <p:cNvPr id="5123" name="Picture 3" descr="C:\Users\Harshwardhan Agarwal\Desktop\XPRESSPASS MINOR PROJECT\Presentation\Screenshpts\Screenshot (1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3920" y="294640"/>
            <a:ext cx="6228079" cy="6563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601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HOD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END-  (VERIFY PASS AND GENERATE PASS)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6146" name="Picture 2" descr="C:\Users\Harshwardhan Agarwal\Desktop\XPRESSPASS MINOR PROJECT\Presentation\Screenshpts\Screenshot (1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7600" y="314960"/>
            <a:ext cx="5994400" cy="6543041"/>
          </a:xfrm>
          <a:prstGeom prst="rect">
            <a:avLst/>
          </a:prstGeom>
          <a:noFill/>
        </p:spPr>
      </p:pic>
      <p:pic>
        <p:nvPicPr>
          <p:cNvPr id="6147" name="Picture 3" descr="C:\Users\Harshwardhan Agarwal\Desktop\XPRESSPASS MINOR PROJECT\Presentation\Screenshpts\Screenshot (18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3850"/>
            <a:ext cx="6014720" cy="6534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53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ADMIN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END- (LOGIN AND REGISTER)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C:\Users\Harshwardhan Agarwal\Desktop\XPRESSPASS MINOR PROJECT\Presentation\Screenshpts\Screenshot (2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5840" y="325121"/>
            <a:ext cx="6106160" cy="6532880"/>
          </a:xfrm>
          <a:prstGeom prst="rect">
            <a:avLst/>
          </a:prstGeom>
          <a:noFill/>
        </p:spPr>
      </p:pic>
      <p:pic>
        <p:nvPicPr>
          <p:cNvPr id="1027" name="Picture 3" descr="C:\Users\Harshwardhan Agarwal\Desktop\XPRESSPASS MINOR PROJECT\Presentation\Screenshpts\Screenshot (1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6561"/>
            <a:ext cx="5953760" cy="6441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564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ADMIN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END-(UPDATE NO. OF PASSES)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2050" name="Picture 2" descr="C:\Users\Harshwardhan Agarwal\Desktop\XPRESSPASS MINOR PROJECT\Presentation\Screenshpts\Screenshot (3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8300"/>
            <a:ext cx="5679440" cy="6489700"/>
          </a:xfrm>
          <a:prstGeom prst="rect">
            <a:avLst/>
          </a:prstGeom>
          <a:noFill/>
        </p:spPr>
      </p:pic>
      <p:pic>
        <p:nvPicPr>
          <p:cNvPr id="2051" name="Picture 3" descr="C:\Users\Harshwardhan Agarwal\Desktop\XPRESSPASS MINOR PROJECT\Presentation\Screenshpts\Screenshot (3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1360" y="386080"/>
            <a:ext cx="6390640" cy="6471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715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ADMIN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END-(REMOVE HOD  AND COMMUNICATE WITH HOD)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3074" name="Picture 2" descr="C:\Users\Harshwardhan Agarwal\Desktop\XPRESSPASS MINOR PROJECT\Presentation\Screenshpts\Screenshot (3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6560"/>
            <a:ext cx="6035040" cy="6441439"/>
          </a:xfrm>
          <a:prstGeom prst="rect">
            <a:avLst/>
          </a:prstGeom>
          <a:noFill/>
        </p:spPr>
      </p:pic>
      <p:pic>
        <p:nvPicPr>
          <p:cNvPr id="3075" name="Picture 3" descr="C:\Users\Harshwardhan Agarwal\Desktop\XPRESSPASS MINOR PROJECT\Presentation\Screenshpts\Screenshot (3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7440" y="325121"/>
            <a:ext cx="6004560" cy="6532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715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SECURITY END-(VALIDATING PASS AND UPDATING EXIT TIME)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4099" name="Picture 3" descr="C:\Users\Harshwardhan Agarwal\Desktop\XPRESSPASS MINOR PROJECT\Presentation\Screenshpts\Screenshot (2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120"/>
            <a:ext cx="6045200" cy="3058160"/>
          </a:xfrm>
          <a:prstGeom prst="rect">
            <a:avLst/>
          </a:prstGeom>
          <a:noFill/>
        </p:spPr>
      </p:pic>
      <p:pic>
        <p:nvPicPr>
          <p:cNvPr id="4100" name="Picture 4" descr="C:\Users\Harshwardhan Agarwal\Desktop\XPRESSPASS MINOR PROJECT\Presentation\Screenshpts\Screenshot (2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7920" y="314960"/>
            <a:ext cx="5538575" cy="3139440"/>
          </a:xfrm>
          <a:prstGeom prst="rect">
            <a:avLst/>
          </a:prstGeom>
          <a:noFill/>
        </p:spPr>
      </p:pic>
      <p:pic>
        <p:nvPicPr>
          <p:cNvPr id="4101" name="Picture 5" descr="C:\Users\Harshwardhan Agarwal\Desktop\XPRESSPASS MINOR PROJECT\Presentation\Screenshpts\Screenshot (2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7440" y="3545840"/>
            <a:ext cx="6004561" cy="3312160"/>
          </a:xfrm>
          <a:prstGeom prst="rect">
            <a:avLst/>
          </a:prstGeom>
          <a:noFill/>
        </p:spPr>
      </p:pic>
      <p:pic>
        <p:nvPicPr>
          <p:cNvPr id="4103" name="Picture 7" descr="C:\Users\Harshwardhan Agarwal\Desktop\XPRESSPASS MINOR PROJECT\Presentation\Screenshpts\Screenshot (20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474720"/>
            <a:ext cx="6014720" cy="3383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6018" y="5100778"/>
            <a:ext cx="4834725" cy="161625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Century Gothic" panose="020B0502020202020204" pitchFamily="34" charset="0"/>
              </a:rPr>
              <a:t>Thank You</a:t>
            </a:r>
            <a:endParaRPr lang="en-IN" sz="7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8233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FD1654C-5056-42DC-8E8D-86F58CCA70FD}"/>
              </a:ext>
            </a:extLst>
          </p:cNvPr>
          <p:cNvSpPr txBox="1">
            <a:spLocks/>
          </p:cNvSpPr>
          <p:nvPr/>
        </p:nvSpPr>
        <p:spPr>
          <a:xfrm>
            <a:off x="939800" y="0"/>
            <a:ext cx="10401205" cy="132556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>
                <a:latin typeface="Century Gothic" panose="020B0502020202020204" pitchFamily="34" charset="0"/>
              </a:rPr>
              <a:t>Introduction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9800" y="1900260"/>
            <a:ext cx="1043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XPRESSPASS is a desktop application, designed to issue and validate the Gate Pass generating mechanism of an Institution.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9800" y="3266794"/>
            <a:ext cx="10439400" cy="1043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It provides </a:t>
            </a:r>
            <a:r>
              <a:rPr lang="en-GB" sz="2200" dirty="0">
                <a:solidFill>
                  <a:schemeClr val="accent1"/>
                </a:solidFill>
                <a:latin typeface="Century Gothic" panose="020B0502020202020204" pitchFamily="34" charset="0"/>
              </a:rPr>
              <a:t>an over </a:t>
            </a:r>
            <a:r>
              <a:rPr lang="en-GB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all secured way of issuing gate pass which can be tracked at various levels.</a:t>
            </a:r>
          </a:p>
        </p:txBody>
      </p:sp>
    </p:spTree>
    <p:extLst>
      <p:ext uri="{BB962C8B-B14F-4D97-AF65-F5344CB8AC3E}">
        <p14:creationId xmlns="" xmlns:p14="http://schemas.microsoft.com/office/powerpoint/2010/main" val="4292661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939800" y="2044700"/>
            <a:ext cx="10375900" cy="409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Current scenario of the Gate Pass mechanism involves manual receipt generation. This might involve unauthorized use of passes.</a:t>
            </a:r>
          </a:p>
          <a:p>
            <a:pPr>
              <a:lnSpc>
                <a:spcPct val="150000"/>
              </a:lnSpc>
            </a:pPr>
            <a:endParaRPr lang="en-IN" sz="22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The current system involves static implementation in which the supreme authority has no control over the ongoing process, </a:t>
            </a:r>
            <a:r>
              <a:rPr lang="en-IN" sz="2200" dirty="0">
                <a:solidFill>
                  <a:schemeClr val="accent1"/>
                </a:solidFill>
                <a:latin typeface="Century Gothic" panose="020B0502020202020204" pitchFamily="34" charset="0"/>
              </a:rPr>
              <a:t>leading to questionable situations</a:t>
            </a:r>
            <a:r>
              <a:rPr lang="en-IN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IN" sz="2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Future analysis of data has no outcome.</a:t>
            </a:r>
            <a:endParaRPr lang="en-IN" sz="2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FFD1654C-5056-42DC-8E8D-86F58CCA70FD}"/>
              </a:ext>
            </a:extLst>
          </p:cNvPr>
          <p:cNvSpPr txBox="1">
            <a:spLocks/>
          </p:cNvSpPr>
          <p:nvPr/>
        </p:nvSpPr>
        <p:spPr>
          <a:xfrm>
            <a:off x="939800" y="0"/>
            <a:ext cx="10401205" cy="132556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>
                <a:latin typeface="Century Gothic" panose="020B0502020202020204" pitchFamily="34" charset="0"/>
              </a:rPr>
              <a:t>Problem 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4024" y="2230417"/>
            <a:ext cx="177421" cy="166996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466296" y="3597467"/>
            <a:ext cx="177421" cy="166996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2734" y="2298654"/>
            <a:ext cx="0" cy="48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72005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552734" y="2012048"/>
            <a:ext cx="0" cy="48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FD1654C-5056-42DC-8E8D-86F58CCA70FD}"/>
              </a:ext>
            </a:extLst>
          </p:cNvPr>
          <p:cNvSpPr txBox="1">
            <a:spLocks/>
          </p:cNvSpPr>
          <p:nvPr/>
        </p:nvSpPr>
        <p:spPr>
          <a:xfrm>
            <a:off x="939800" y="0"/>
            <a:ext cx="10401205" cy="132556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>
                <a:latin typeface="Century Gothic" panose="020B0502020202020204" pitchFamily="34" charset="0"/>
              </a:rPr>
              <a:t>Idea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9800" y="1900260"/>
            <a:ext cx="10439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XPRESSPASS is an application which will perform the task of pass generation, validation and data organization in an efficient manner, controlled by authority.</a:t>
            </a:r>
            <a:endParaRPr lang="en-GB" sz="22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4024" y="2012049"/>
            <a:ext cx="177421" cy="166996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66296" y="3597467"/>
            <a:ext cx="177421" cy="166996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One Instructions" descr="Click or tap to select your 3D Model. Click and hold on the 3D control to rotate or tilt your 3D model up, down, left, and right.&#10;">
            <a:extLst>
              <a:ext uri="{FF2B5EF4-FFF2-40B4-BE49-F238E27FC236}">
                <a16:creationId xmlns="" xmlns:a16="http://schemas.microsoft.com/office/drawing/2014/main" id="{57E2BFDE-9B7D-43EC-90A9-6C7829909369}"/>
              </a:ext>
            </a:extLst>
          </p:cNvPr>
          <p:cNvSpPr txBox="1">
            <a:spLocks/>
          </p:cNvSpPr>
          <p:nvPr/>
        </p:nvSpPr>
        <p:spPr>
          <a:xfrm>
            <a:off x="939800" y="3485962"/>
            <a:ext cx="10122944" cy="2610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b="1" dirty="0" smtClean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Views:</a:t>
            </a:r>
            <a:endParaRPr lang="en-US" sz="2200" b="1" dirty="0">
              <a:solidFill>
                <a:schemeClr val="accent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Administrator</a:t>
            </a:r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Head of Department</a:t>
            </a:r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Student</a:t>
            </a:r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Security</a:t>
            </a:r>
            <a:endParaRPr lang="en-US" sz="2200" dirty="0">
              <a:solidFill>
                <a:schemeClr val="accent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endParaRPr lang="en-US" sz="2200" dirty="0" smtClean="0">
              <a:solidFill>
                <a:schemeClr val="accent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7918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552734" y="2012048"/>
            <a:ext cx="0" cy="48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FD1654C-5056-42DC-8E8D-86F58CCA70FD}"/>
              </a:ext>
            </a:extLst>
          </p:cNvPr>
          <p:cNvSpPr txBox="1">
            <a:spLocks/>
          </p:cNvSpPr>
          <p:nvPr/>
        </p:nvSpPr>
        <p:spPr>
          <a:xfrm>
            <a:off x="939800" y="0"/>
            <a:ext cx="10401205" cy="132556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>
                <a:latin typeface="Century Gothic" panose="020B0502020202020204" pitchFamily="34" charset="0"/>
              </a:rPr>
              <a:t>Features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4024" y="2012049"/>
            <a:ext cx="177421" cy="166996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96" y="4539163"/>
            <a:ext cx="177421" cy="166996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39800" y="1786222"/>
            <a:ext cx="10896600" cy="3074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u="sng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Administrator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Increase/decrease daily pass allowance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View all passes generated on the basis of date/time, department,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Communication between Administrator and H.O.D.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Remove/view details of H.O.D.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9800" y="4305771"/>
            <a:ext cx="10896600" cy="205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u="sng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Head of Department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Generate gate pass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Verify gate pass of respective department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View all passes generated </a:t>
            </a:r>
          </a:p>
        </p:txBody>
      </p:sp>
    </p:spTree>
    <p:extLst>
      <p:ext uri="{BB962C8B-B14F-4D97-AF65-F5344CB8AC3E}">
        <p14:creationId xmlns="" xmlns:p14="http://schemas.microsoft.com/office/powerpoint/2010/main" val="89686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552734" y="2012048"/>
            <a:ext cx="0" cy="48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FFD1654C-5056-42DC-8E8D-86F58CCA70FD}"/>
              </a:ext>
            </a:extLst>
          </p:cNvPr>
          <p:cNvSpPr txBox="1">
            <a:spLocks/>
          </p:cNvSpPr>
          <p:nvPr/>
        </p:nvSpPr>
        <p:spPr>
          <a:xfrm>
            <a:off x="939800" y="0"/>
            <a:ext cx="10401205" cy="132556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>
                <a:latin typeface="Century Gothic" panose="020B0502020202020204" pitchFamily="34" charset="0"/>
              </a:rPr>
              <a:t>Features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4024" y="2012049"/>
            <a:ext cx="177421" cy="166996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6296" y="4539163"/>
            <a:ext cx="177421" cy="166996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939800" y="1786222"/>
            <a:ext cx="10896600" cy="155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u="sng" dirty="0">
                <a:solidFill>
                  <a:schemeClr val="accent1"/>
                </a:solidFill>
                <a:latin typeface="Century Gothic" panose="020B0502020202020204" pitchFamily="34" charset="0"/>
              </a:rPr>
              <a:t>Student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1"/>
                </a:solidFill>
                <a:latin typeface="Century Gothic" panose="020B0502020202020204" pitchFamily="34" charset="0"/>
              </a:rPr>
              <a:t>Search student profile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1"/>
                </a:solidFill>
                <a:latin typeface="Century Gothic" panose="020B0502020202020204" pitchFamily="34" charset="0"/>
              </a:rPr>
              <a:t>Generate pass-id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9800" y="4305771"/>
            <a:ext cx="10896600" cy="155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u="sng" dirty="0">
                <a:solidFill>
                  <a:schemeClr val="accent1"/>
                </a:solidFill>
                <a:latin typeface="Century Gothic" panose="020B0502020202020204" pitchFamily="34" charset="0"/>
              </a:rPr>
              <a:t>XPRESSPASS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1"/>
                </a:solidFill>
                <a:latin typeface="Century Gothic" panose="020B0502020202020204" pitchFamily="34" charset="0"/>
              </a:rPr>
              <a:t>Valid only for 15 minutes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1"/>
                </a:solidFill>
                <a:latin typeface="Century Gothic" panose="020B0502020202020204" pitchFamily="34" charset="0"/>
              </a:rPr>
              <a:t>Contains student’s information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9800" y="3271411"/>
            <a:ext cx="10896600" cy="1043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u="sng" dirty="0">
                <a:solidFill>
                  <a:schemeClr val="accent1"/>
                </a:solidFill>
                <a:latin typeface="Century Gothic" panose="020B0502020202020204" pitchFamily="34" charset="0"/>
              </a:rPr>
              <a:t>Security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This is the checkpoint for students’ exit. Exit time is automatically updated.</a:t>
            </a:r>
          </a:p>
        </p:txBody>
      </p:sp>
      <p:sp>
        <p:nvSpPr>
          <p:cNvPr id="20" name="Oval 19"/>
          <p:cNvSpPr/>
          <p:nvPr/>
        </p:nvSpPr>
        <p:spPr>
          <a:xfrm>
            <a:off x="454920" y="3504209"/>
            <a:ext cx="177421" cy="166996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66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="" xmlns:a16="http://schemas.microsoft.com/office/drawing/2014/main" id="{FFD1654C-5056-42DC-8E8D-86F58CCA70FD}"/>
              </a:ext>
            </a:extLst>
          </p:cNvPr>
          <p:cNvSpPr txBox="1">
            <a:spLocks/>
          </p:cNvSpPr>
          <p:nvPr/>
        </p:nvSpPr>
        <p:spPr>
          <a:xfrm>
            <a:off x="939800" y="0"/>
            <a:ext cx="10401205" cy="132556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>
                <a:latin typeface="Century Gothic" panose="020B0502020202020204" pitchFamily="34" charset="0"/>
              </a:rPr>
              <a:t>Technology / Tools used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800" y="1567858"/>
            <a:ext cx="10183125" cy="5688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Java </a:t>
            </a:r>
            <a:r>
              <a:rPr lang="en-US" sz="2200" dirty="0" smtClean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SE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endParaRPr lang="en-US" sz="2200" dirty="0" smtClean="0">
              <a:solidFill>
                <a:schemeClr val="accent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sz="2200" dirty="0" smtClean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Oracle </a:t>
            </a:r>
            <a:r>
              <a:rPr lang="en-US" sz="2200" dirty="0" err="1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DataBase</a:t>
            </a:r>
            <a:endParaRPr lang="en-US" sz="2200" dirty="0">
              <a:solidFill>
                <a:schemeClr val="accent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endParaRPr lang="en-US" sz="2200" dirty="0" smtClean="0">
              <a:solidFill>
                <a:schemeClr val="accent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sz="2200" dirty="0" err="1" smtClean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Netbeans</a:t>
            </a:r>
            <a:r>
              <a:rPr lang="en-US" sz="2200" dirty="0" smtClean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IDE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endParaRPr lang="en-US" sz="2200" dirty="0" smtClean="0">
              <a:solidFill>
                <a:schemeClr val="accent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sz="2200" dirty="0" smtClean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Local </a:t>
            </a:r>
            <a:r>
              <a:rPr lang="en-US" sz="2200" dirty="0">
                <a:solidFill>
                  <a:schemeClr val="accent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Area Network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endParaRPr lang="en-US" sz="2200" dirty="0">
              <a:solidFill>
                <a:schemeClr val="accent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endParaRPr lang="en-US" sz="2200" dirty="0">
              <a:solidFill>
                <a:schemeClr val="accent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151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3810000" cy="6807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USE CASE DIAGRAM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C:\Users\Harshwardhan Agarwal\Desktop\DIAGRAMS\XPRESSPASS USE 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160" y="554355"/>
            <a:ext cx="8534400" cy="63036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SEQUENCE</a:t>
            </a:r>
            <a:r>
              <a:rPr lang="en-IN" dirty="0" smtClean="0"/>
              <a:t>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DIAGRAM</a:t>
            </a:r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2050" name="Picture 2" descr="C:\Users\Harshwardhan Agarwal\Desktop\DIAGRAMS\XPRESSPASS SEQUENCE DIAGRAM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320" y="518159"/>
            <a:ext cx="7802879" cy="633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383</Words>
  <Application>Microsoft Office PowerPoint</Application>
  <PresentationFormat>Custom</PresentationFormat>
  <Paragraphs>79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XPRESSPASS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2019-03-27T13:01:16Z</dcterms:created>
  <dcterms:modified xsi:type="dcterms:W3CDTF">2019-03-30T10:27:49Z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