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ppt/slideLayouts/slideLayout27.xml" ContentType="application/vnd.openxmlformats-officedocument.presentationml.slideLayout+xml"/>
  <Override PartName="/ppt/theme/theme27.xml" ContentType="application/vnd.openxmlformats-officedocument.theme+xml"/>
  <Override PartName="/ppt/slideLayouts/slideLayout28.xml" ContentType="application/vnd.openxmlformats-officedocument.presentationml.slideLayout+xml"/>
  <Override PartName="/ppt/theme/theme28.xml" ContentType="application/vnd.openxmlformats-officedocument.theme+xml"/>
  <Override PartName="/ppt/slideLayouts/slideLayout29.xml" ContentType="application/vnd.openxmlformats-officedocument.presentationml.slideLayout+xml"/>
  <Override PartName="/ppt/theme/theme29.xml" ContentType="application/vnd.openxmlformats-officedocument.theme+xml"/>
  <Override PartName="/ppt/slideLayouts/slideLayout30.xml" ContentType="application/vnd.openxmlformats-officedocument.presentationml.slideLayout+xml"/>
  <Override PartName="/ppt/theme/theme30.xml" ContentType="application/vnd.openxmlformats-officedocument.theme+xml"/>
  <Override PartName="/ppt/slideLayouts/slideLayout31.xml" ContentType="application/vnd.openxmlformats-officedocument.presentationml.slideLayout+xml"/>
  <Override PartName="/ppt/theme/theme31.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90" r:id="rId21"/>
    <p:sldMasterId id="2147483692" r:id="rId22"/>
    <p:sldMasterId id="2147483694" r:id="rId23"/>
    <p:sldMasterId id="2147483696" r:id="rId24"/>
    <p:sldMasterId id="2147483698" r:id="rId25"/>
    <p:sldMasterId id="2147483700" r:id="rId26"/>
    <p:sldMasterId id="2147483702" r:id="rId27"/>
    <p:sldMasterId id="2147483704" r:id="rId28"/>
    <p:sldMasterId id="2147483706" r:id="rId29"/>
    <p:sldMasterId id="2147483708" r:id="rId30"/>
    <p:sldMasterId id="2147483710" r:id="rId31"/>
  </p:sldMasterIdLst>
  <p:sldIdLst>
    <p:sldId id="256" r:id="rId32"/>
    <p:sldId id="257" r:id="rId33"/>
    <p:sldId id="258" r:id="rId34"/>
    <p:sldId id="259" r:id="rId35"/>
    <p:sldId id="260" r:id="rId36"/>
    <p:sldId id="261" r:id="rId37"/>
    <p:sldId id="262" r:id="rId38"/>
    <p:sldId id="263" r:id="rId39"/>
    <p:sldId id="264" r:id="rId40"/>
    <p:sldId id="265" r:id="rId41"/>
    <p:sldId id="266" r:id="rId4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6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8.xml"/><Relationship Id="rId3" Type="http://schemas.openxmlformats.org/officeDocument/2006/relationships/slideMaster" Target="slideMasters/slideMaster3.xml"/><Relationship Id="rId21" Type="http://schemas.openxmlformats.org/officeDocument/2006/relationships/slideMaster" Target="slideMasters/slideMaster21.xml"/><Relationship Id="rId34" Type="http://schemas.openxmlformats.org/officeDocument/2006/relationships/slide" Target="slides/slide3.xml"/><Relationship Id="rId42" Type="http://schemas.openxmlformats.org/officeDocument/2006/relationships/slide" Target="slides/slide1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2.xml"/><Relationship Id="rId38" Type="http://schemas.openxmlformats.org/officeDocument/2006/relationships/slide" Target="slides/slide7.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Master" Target="slideMasters/slideMaster29.xml"/><Relationship Id="rId41" Type="http://schemas.openxmlformats.org/officeDocument/2006/relationships/slide" Target="slides/slide10.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1.xml"/><Relationship Id="rId37" Type="http://schemas.openxmlformats.org/officeDocument/2006/relationships/slide" Target="slides/slide6.xml"/><Relationship Id="rId40" Type="http://schemas.openxmlformats.org/officeDocument/2006/relationships/slide" Target="slides/slide9.xml"/><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5.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Master" Target="slideMasters/slideMaster31.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16" name="PlaceHolder 1"/>
          <p:cNvSpPr>
            <a:spLocks noGrp="1"/>
          </p:cNvSpPr>
          <p:nvPr>
            <p:ph type="title"/>
          </p:nvPr>
        </p:nvSpPr>
        <p:spPr>
          <a:xfrm>
            <a:off x="2945880" y="537120"/>
            <a:ext cx="3252240" cy="76176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7"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
        <p:nvSpPr>
          <p:cNvPr id="4" name="PlaceHolder 3"/>
          <p:cNvSpPr>
            <a:spLocks noGrp="1"/>
          </p:cNvSpPr>
          <p:nvPr>
            <p:ph type="sldNum" idx="1"/>
          </p:nvPr>
        </p:nvSpPr>
        <p:spPr/>
        <p:txBody>
          <a:bodyPr/>
          <a:lstStyle/>
          <a:p>
            <a:fld id="{C7AAEEC5-A8F6-475E-9F78-D23BEB5F23D9}"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TITLE_AND_TWO_COLUMNS_1_1_1">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TITLE_AND_TWO_COLUMNS_1_1_2">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2">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USTOM_2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2_1_1">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USTOM_2_1_1_1">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CUSTOM_2_1_1_1_1">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TITLE_ONLY_2">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TITLE_ONLY_2_1">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249" name="PlaceHolder 1"/>
          <p:cNvSpPr>
            <a:spLocks noGrp="1"/>
          </p:cNvSpPr>
          <p:nvPr>
            <p:ph type="title"/>
          </p:nvPr>
        </p:nvSpPr>
        <p:spPr>
          <a:xfrm>
            <a:off x="2945880" y="537120"/>
            <a:ext cx="3252240" cy="76176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250"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271" name="PlaceHolder 1"/>
          <p:cNvSpPr>
            <a:spLocks noGrp="1"/>
          </p:cNvSpPr>
          <p:nvPr>
            <p:ph type="title"/>
          </p:nvPr>
        </p:nvSpPr>
        <p:spPr>
          <a:xfrm>
            <a:off x="2945880" y="537120"/>
            <a:ext cx="3252240" cy="76176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272"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273"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281" name="PlaceHolder 1"/>
          <p:cNvSpPr>
            <a:spLocks noGrp="1"/>
          </p:cNvSpPr>
          <p:nvPr>
            <p:ph type="title"/>
          </p:nvPr>
        </p:nvSpPr>
        <p:spPr>
          <a:xfrm>
            <a:off x="2945880" y="537120"/>
            <a:ext cx="3252240" cy="76176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IG_NUMBER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ITLE_AND_TWO_COLUMNS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ITLE_AND_TWO_COLUMNS_2">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TITLE_AND_TWO_COLUMNS_1_1">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2" Type="http://schemas.openxmlformats.org/officeDocument/2006/relationships/theme" Target="../theme/theme26.xml"/><Relationship Id="rId1" Type="http://schemas.openxmlformats.org/officeDocument/2006/relationships/slideLayout" Target="../slideLayouts/slideLayout26.xml"/></Relationships>
</file>

<file path=ppt/slideMasters/_rels/slideMaster27.xml.rels><?xml version="1.0" encoding="UTF-8" standalone="yes"?>
<Relationships xmlns="http://schemas.openxmlformats.org/package/2006/relationships"><Relationship Id="rId2" Type="http://schemas.openxmlformats.org/officeDocument/2006/relationships/theme" Target="../theme/theme27.xml"/><Relationship Id="rId1" Type="http://schemas.openxmlformats.org/officeDocument/2006/relationships/slideLayout" Target="../slideLayouts/slideLayout27.xml"/></Relationships>
</file>

<file path=ppt/slideMasters/_rels/slideMaster28.xml.rels><?xml version="1.0" encoding="UTF-8" standalone="yes"?>
<Relationships xmlns="http://schemas.openxmlformats.org/package/2006/relationships"><Relationship Id="rId2" Type="http://schemas.openxmlformats.org/officeDocument/2006/relationships/theme" Target="../theme/theme28.xml"/><Relationship Id="rId1" Type="http://schemas.openxmlformats.org/officeDocument/2006/relationships/slideLayout" Target="../slideLayouts/slideLayout28.xml"/></Relationships>
</file>

<file path=ppt/slideMasters/_rels/slideMaster29.xml.rels><?xml version="1.0" encoding="UTF-8" standalone="yes"?>
<Relationships xmlns="http://schemas.openxmlformats.org/package/2006/relationships"><Relationship Id="rId2" Type="http://schemas.openxmlformats.org/officeDocument/2006/relationships/theme" Target="../theme/theme29.xml"/><Relationship Id="rId1"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2" Type="http://schemas.openxmlformats.org/officeDocument/2006/relationships/theme" Target="../theme/theme30.xml"/><Relationship Id="rId1" Type="http://schemas.openxmlformats.org/officeDocument/2006/relationships/slideLayout" Target="../slideLayouts/slideLayout30.xml"/></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6" name="PlaceHolder 1"/>
          <p:cNvSpPr>
            <a:spLocks noGrp="1"/>
          </p:cNvSpPr>
          <p:nvPr>
            <p:ph type="title"/>
          </p:nvPr>
        </p:nvSpPr>
        <p:spPr>
          <a:xfrm>
            <a:off x="2170800" y="1196280"/>
            <a:ext cx="4802400" cy="1817640"/>
          </a:xfrm>
          <a:prstGeom prst="rect">
            <a:avLst/>
          </a:prstGeom>
          <a:noFill/>
          <a:ln w="0">
            <a:noFill/>
          </a:ln>
        </p:spPr>
        <p:txBody>
          <a:bodyPr lIns="91440" tIns="91440" rIns="91440" bIns="91440" anchor="b">
            <a:noAutofit/>
          </a:bodyPr>
          <a:lstStyle/>
          <a:p>
            <a:pPr indent="0">
              <a:buNone/>
            </a:pPr>
            <a:r>
              <a:rPr lang="fr-FR" sz="3500" b="0" strike="noStrike" spc="-1">
                <a:solidFill>
                  <a:schemeClr val="dk1"/>
                </a:solidFill>
                <a:latin typeface="Arial"/>
              </a:rPr>
              <a:t>Click to edit the title text format</a:t>
            </a:r>
          </a:p>
        </p:txBody>
      </p:sp>
      <p:sp>
        <p:nvSpPr>
          <p:cNvPr id="17" name="PlaceHolder 2"/>
          <p:cNvSpPr>
            <a:spLocks noGrp="1"/>
          </p:cNvSpPr>
          <p:nvPr>
            <p:ph type="sldNum" idx="1"/>
          </p:nvPr>
        </p:nvSpPr>
        <p:spPr>
          <a:xfrm>
            <a:off x="8472600" y="4663080"/>
            <a:ext cx="548280" cy="393120"/>
          </a:xfrm>
          <a:prstGeom prst="rect">
            <a:avLst/>
          </a:prstGeom>
          <a:noFill/>
          <a:ln w="0">
            <a:noFill/>
          </a:ln>
        </p:spPr>
        <p:txBody>
          <a:bodyPr lIns="91440" tIns="91440" rIns="91440" bIns="91440" anchor="ctr">
            <a:noAutofit/>
          </a:bodyPr>
          <a:lstStyle>
            <a:lvl1pPr indent="0" defTabSz="914400">
              <a:lnSpc>
                <a:spcPct val="100000"/>
              </a:lnSpc>
              <a:buNone/>
              <a:tabLst>
                <a:tab pos="0" algn="l"/>
              </a:tabLst>
              <a:defRPr lang="en" sz="1800" b="0" strike="noStrike" spc="-1">
                <a:solidFill>
                  <a:schemeClr val="dk1"/>
                </a:solidFill>
                <a:latin typeface="Arial"/>
              </a:defRPr>
            </a:lvl1pPr>
          </a:lstStyle>
          <a:p>
            <a:pPr indent="0" defTabSz="914400">
              <a:lnSpc>
                <a:spcPct val="100000"/>
              </a:lnSpc>
              <a:buNone/>
              <a:tabLst>
                <a:tab pos="0" algn="l"/>
              </a:tabLst>
            </a:pPr>
            <a:fld id="{C3347D5E-4AF0-44DA-A6CF-B3BBACA382C6}" type="slidenum">
              <a:rPr lang="en" sz="1800" b="0" strike="noStrike" spc="-1">
                <a:solidFill>
                  <a:schemeClr val="dk1"/>
                </a:solidFill>
                <a:latin typeface="Arial"/>
              </a:rPr>
              <a:t>‹#›</a:t>
            </a:fld>
            <a:endParaRPr lang="en-US" sz="1800" b="0" strike="noStrike" spc="-1">
              <a:solidFill>
                <a:srgbClr val="FFFFFF"/>
              </a:solidFill>
              <a:latin typeface="OpenSymbol"/>
            </a:endParaRPr>
          </a:p>
        </p:txBody>
      </p:sp>
      <p:grpSp>
        <p:nvGrpSpPr>
          <p:cNvPr id="2" name="Google Shape;12;p2"/>
          <p:cNvGrpSpPr/>
          <p:nvPr/>
        </p:nvGrpSpPr>
        <p:grpSpPr>
          <a:xfrm>
            <a:off x="-1055160" y="-828720"/>
            <a:ext cx="11704680" cy="7400520"/>
            <a:chOff x="-1055160" y="-828720"/>
            <a:chExt cx="11704680" cy="7400520"/>
          </a:xfrm>
        </p:grpSpPr>
        <p:grpSp>
          <p:nvGrpSpPr>
            <p:cNvPr id="3" name="Google Shape;13;p2"/>
            <p:cNvGrpSpPr/>
            <p:nvPr/>
          </p:nvGrpSpPr>
          <p:grpSpPr>
            <a:xfrm>
              <a:off x="-1055160" y="-828720"/>
              <a:ext cx="3901680" cy="3487680"/>
              <a:chOff x="-1055160" y="-828720"/>
              <a:chExt cx="3901680" cy="3487680"/>
            </a:xfrm>
          </p:grpSpPr>
          <p:sp>
            <p:nvSpPr>
              <p:cNvPr id="4" name="Google Shape;14;p2"/>
              <p:cNvSpPr/>
              <p:nvPr/>
            </p:nvSpPr>
            <p:spPr>
              <a:xfrm rot="20344200" flipH="1">
                <a:off x="-714240" y="-335880"/>
                <a:ext cx="3220200" cy="2502720"/>
              </a:xfrm>
              <a:custGeom>
                <a:avLst/>
                <a:gdLst>
                  <a:gd name="textAreaLeft" fmla="*/ -360 w 3220200"/>
                  <a:gd name="textAreaRight" fmla="*/ 3220200 w 3220200"/>
                  <a:gd name="textAreaTop" fmla="*/ 0 h 2502720"/>
                  <a:gd name="textAreaBottom" fmla="*/ 2503080 h 2502720"/>
                </a:gdLst>
                <a:ahLst/>
                <a:cxnLst/>
                <a:rect l="textAreaLeft" t="textAreaTop" r="textAreaRight" b="textAreaBottom"/>
                <a:pathLst>
                  <a:path w="1762786" h="1325447">
                    <a:moveTo>
                      <a:pt x="192194" y="102737"/>
                    </a:moveTo>
                    <a:cubicBezTo>
                      <a:pt x="60472" y="241298"/>
                      <a:pt x="-96739" y="656614"/>
                      <a:pt x="76406" y="794301"/>
                    </a:cubicBezTo>
                    <a:cubicBezTo>
                      <a:pt x="196200" y="889554"/>
                      <a:pt x="422154" y="783372"/>
                      <a:pt x="547212" y="736423"/>
                    </a:cubicBezTo>
                    <a:cubicBezTo>
                      <a:pt x="671953" y="689589"/>
                      <a:pt x="845783" y="628799"/>
                      <a:pt x="973865" y="684200"/>
                    </a:cubicBezTo>
                    <a:cubicBezTo>
                      <a:pt x="1153685" y="761977"/>
                      <a:pt x="1138640" y="1062198"/>
                      <a:pt x="1259211" y="1199204"/>
                    </a:cubicBezTo>
                    <a:cubicBezTo>
                      <a:pt x="1364563" y="1318906"/>
                      <a:pt x="1542890" y="1325447"/>
                      <a:pt x="1666047" y="1232676"/>
                    </a:cubicBezTo>
                    <a:cubicBezTo>
                      <a:pt x="1621363" y="1024280"/>
                      <a:pt x="1579336" y="815343"/>
                      <a:pt x="1531065" y="607711"/>
                    </a:cubicBezTo>
                    <a:cubicBezTo>
                      <a:pt x="1507977" y="508424"/>
                      <a:pt x="1488395" y="407654"/>
                      <a:pt x="1457355" y="310440"/>
                    </a:cubicBezTo>
                    <a:cubicBezTo>
                      <a:pt x="1423229" y="203595"/>
                      <a:pt x="1379363" y="114051"/>
                      <a:pt x="1370696" y="0"/>
                    </a:cubicBezTo>
                    <a:cubicBezTo>
                      <a:pt x="960170" y="68147"/>
                      <a:pt x="602341" y="32403"/>
                      <a:pt x="192194" y="102737"/>
                    </a:cubicBezTo>
                    <a:close/>
                  </a:path>
                </a:pathLst>
              </a:custGeom>
              <a:solidFill>
                <a:schemeClr val="dk2"/>
              </a:solidFill>
              <a:ln w="0">
                <a:noFill/>
              </a:ln>
              <a:effectLst>
                <a:outerShdw blurRad="57240" dist="28440" dir="5400000"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 name="Google Shape;15;p2"/>
              <p:cNvSpPr/>
              <p:nvPr/>
            </p:nvSpPr>
            <p:spPr>
              <a:xfrm rot="20344200" flipH="1">
                <a:off x="-741240" y="-50760"/>
                <a:ext cx="3047400" cy="1984680"/>
              </a:xfrm>
              <a:custGeom>
                <a:avLst/>
                <a:gdLst>
                  <a:gd name="textAreaLeft" fmla="*/ -360 w 3047400"/>
                  <a:gd name="textAreaRight" fmla="*/ 3047400 w 3047400"/>
                  <a:gd name="textAreaTop" fmla="*/ 0 h 1984680"/>
                  <a:gd name="textAreaBottom" fmla="*/ 1985040 h 1984680"/>
                </a:gdLst>
                <a:ahLst/>
                <a:cxnLst/>
                <a:rect l="textAreaLeft" t="textAreaTop" r="textAreaRight" b="textAreaBottom"/>
                <a:pathLst>
                  <a:path w="1665784" h="1086570">
                    <a:moveTo>
                      <a:pt x="1358688" y="0"/>
                    </a:moveTo>
                    <a:lnTo>
                      <a:pt x="174820" y="0"/>
                    </a:lnTo>
                    <a:cubicBezTo>
                      <a:pt x="34217" y="81686"/>
                      <a:pt x="-88858" y="441950"/>
                      <a:pt x="86494" y="528639"/>
                    </a:cubicBezTo>
                    <a:cubicBezTo>
                      <a:pt x="339502" y="653725"/>
                      <a:pt x="666414" y="391221"/>
                      <a:pt x="925473" y="491754"/>
                    </a:cubicBezTo>
                    <a:cubicBezTo>
                      <a:pt x="1073302" y="549121"/>
                      <a:pt x="1091760" y="772822"/>
                      <a:pt x="1163589" y="892923"/>
                    </a:cubicBezTo>
                    <a:cubicBezTo>
                      <a:pt x="1250381" y="1038033"/>
                      <a:pt x="1477981" y="1086570"/>
                      <a:pt x="1576926" y="926691"/>
                    </a:cubicBezTo>
                    <a:cubicBezTo>
                      <a:pt x="1537127" y="732952"/>
                      <a:pt x="1495550" y="539703"/>
                      <a:pt x="1453237" y="346506"/>
                    </a:cubicBezTo>
                    <a:cubicBezTo>
                      <a:pt x="1427185" y="227572"/>
                      <a:pt x="1387796" y="115391"/>
                      <a:pt x="1358688" y="0"/>
                    </a:cubicBezTo>
                    <a:close/>
                  </a:path>
                </a:pathLst>
              </a:custGeom>
              <a:solidFill>
                <a:srgbClr val="0100A2">
                  <a:alpha val="67000"/>
                </a:srgbClr>
              </a:solidFill>
              <a:ln w="0">
                <a:noFill/>
              </a:ln>
              <a:effectLst>
                <a:outerShdw blurRad="57240" dist="28440" dir="5400000"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 name="Google Shape;16;p2"/>
              <p:cNvSpPr/>
              <p:nvPr/>
            </p:nvSpPr>
            <p:spPr>
              <a:xfrm rot="20344200" flipH="1">
                <a:off x="-739440" y="-163800"/>
                <a:ext cx="2771640" cy="1896480"/>
              </a:xfrm>
              <a:custGeom>
                <a:avLst/>
                <a:gdLst>
                  <a:gd name="textAreaLeft" fmla="*/ -360 w 2771640"/>
                  <a:gd name="textAreaRight" fmla="*/ 2771640 w 2771640"/>
                  <a:gd name="textAreaTop" fmla="*/ 0 h 1896480"/>
                  <a:gd name="textAreaBottom" fmla="*/ 1896840 h 1896480"/>
                </a:gdLst>
                <a:ahLst/>
                <a:cxnLst/>
                <a:rect l="textAreaLeft" t="textAreaTop" r="textAreaRight" b="textAreaBottom"/>
                <a:pathLst>
                  <a:path w="1533643" h="1105298">
                    <a:moveTo>
                      <a:pt x="1210281" y="93460"/>
                    </a:moveTo>
                    <a:cubicBezTo>
                      <a:pt x="1200203" y="62915"/>
                      <a:pt x="1193601" y="31631"/>
                      <a:pt x="1188807" y="0"/>
                    </a:cubicBezTo>
                    <a:lnTo>
                      <a:pt x="170624" y="0"/>
                    </a:lnTo>
                    <a:cubicBezTo>
                      <a:pt x="168825" y="312"/>
                      <a:pt x="167026" y="610"/>
                      <a:pt x="165227" y="922"/>
                    </a:cubicBezTo>
                    <a:cubicBezTo>
                      <a:pt x="69032" y="107136"/>
                      <a:pt x="-100066" y="359085"/>
                      <a:pt x="78200" y="471454"/>
                    </a:cubicBezTo>
                    <a:cubicBezTo>
                      <a:pt x="300066" y="611300"/>
                      <a:pt x="595305" y="395289"/>
                      <a:pt x="834034" y="471697"/>
                    </a:cubicBezTo>
                    <a:cubicBezTo>
                      <a:pt x="960175" y="512068"/>
                      <a:pt x="985992" y="655674"/>
                      <a:pt x="1038853" y="759030"/>
                    </a:cubicBezTo>
                    <a:cubicBezTo>
                      <a:pt x="1109803" y="897782"/>
                      <a:pt x="1317565" y="1105298"/>
                      <a:pt x="1433577" y="882390"/>
                    </a:cubicBezTo>
                    <a:cubicBezTo>
                      <a:pt x="1389507" y="697993"/>
                      <a:pt x="1349678" y="511879"/>
                      <a:pt x="1297676" y="329490"/>
                    </a:cubicBezTo>
                    <a:cubicBezTo>
                      <a:pt x="1274394" y="247816"/>
                      <a:pt x="1236680" y="173491"/>
                      <a:pt x="1210281" y="93459"/>
                    </a:cubicBezTo>
                    <a:close/>
                  </a:path>
                </a:pathLst>
              </a:custGeom>
              <a:solidFill>
                <a:srgbClr val="005ACD">
                  <a:alpha val="52000"/>
                </a:srgbClr>
              </a:solidFill>
              <a:ln w="0">
                <a:noFill/>
              </a:ln>
              <a:effectLst>
                <a:outerShdw blurRad="57240" dist="28440" dir="5400000"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 name="Google Shape;17;p2"/>
              <p:cNvSpPr/>
              <p:nvPr/>
            </p:nvSpPr>
            <p:spPr>
              <a:xfrm rot="20344200" flipH="1">
                <a:off x="-843120" y="-106920"/>
                <a:ext cx="2583000" cy="1550160"/>
              </a:xfrm>
              <a:custGeom>
                <a:avLst/>
                <a:gdLst>
                  <a:gd name="textAreaLeft" fmla="*/ -360 w 2583000"/>
                  <a:gd name="textAreaRight" fmla="*/ 2583000 w 2583000"/>
                  <a:gd name="textAreaTop" fmla="*/ 0 h 1550160"/>
                  <a:gd name="textAreaBottom" fmla="*/ 1550520 h 1550160"/>
                </a:gdLst>
                <a:ahLst/>
                <a:cxnLst/>
                <a:rect l="textAreaLeft" t="textAreaTop" r="textAreaRight" b="textAreaBottom"/>
                <a:pathLst>
                  <a:path w="1422772" h="879549">
                    <a:moveTo>
                      <a:pt x="149241" y="0"/>
                    </a:moveTo>
                    <a:cubicBezTo>
                      <a:pt x="16783" y="92076"/>
                      <a:pt x="-84870" y="295981"/>
                      <a:pt x="103238" y="391313"/>
                    </a:cubicBezTo>
                    <a:cubicBezTo>
                      <a:pt x="321261" y="501801"/>
                      <a:pt x="575772" y="335509"/>
                      <a:pt x="802850" y="408202"/>
                    </a:cubicBezTo>
                    <a:cubicBezTo>
                      <a:pt x="918535" y="445233"/>
                      <a:pt x="933682" y="567828"/>
                      <a:pt x="992307" y="656183"/>
                    </a:cubicBezTo>
                    <a:cubicBezTo>
                      <a:pt x="1083197" y="793154"/>
                      <a:pt x="1224935" y="879549"/>
                      <a:pt x="1337902" y="708164"/>
                    </a:cubicBezTo>
                    <a:cubicBezTo>
                      <a:pt x="1290285" y="470474"/>
                      <a:pt x="1218803" y="237253"/>
                      <a:pt x="1172187" y="1"/>
                    </a:cubicBezTo>
                    <a:lnTo>
                      <a:pt x="149241" y="1"/>
                    </a:lnTo>
                    <a:close/>
                  </a:path>
                </a:pathLst>
              </a:custGeom>
              <a:solidFill>
                <a:srgbClr val="307DE0">
                  <a:alpha val="58000"/>
                </a:srgbClr>
              </a:solidFill>
              <a:ln w="0">
                <a:noFill/>
              </a:ln>
              <a:effectLst>
                <a:outerShdw blurRad="57240" dist="28440" dir="5400000"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 name="Google Shape;18;p2"/>
              <p:cNvSpPr/>
              <p:nvPr/>
            </p:nvSpPr>
            <p:spPr>
              <a:xfrm rot="20344200" flipH="1">
                <a:off x="-808560" y="-46440"/>
                <a:ext cx="2187000" cy="1114560"/>
              </a:xfrm>
              <a:custGeom>
                <a:avLst/>
                <a:gdLst>
                  <a:gd name="textAreaLeft" fmla="*/ -360 w 2187000"/>
                  <a:gd name="textAreaRight" fmla="*/ 2187000 w 2187000"/>
                  <a:gd name="textAreaTop" fmla="*/ 0 h 1114560"/>
                  <a:gd name="textAreaBottom" fmla="*/ 1114920 h 1114560"/>
                </a:gdLst>
                <a:ahLst/>
                <a:cxnLst/>
                <a:rect l="textAreaLeft" t="textAreaTop" r="textAreaRight" b="textAreaBottom"/>
                <a:pathLst>
                  <a:path w="1182988" h="625483">
                    <a:moveTo>
                      <a:pt x="1133680" y="0"/>
                    </a:moveTo>
                    <a:lnTo>
                      <a:pt x="101577" y="0"/>
                    </a:lnTo>
                    <a:cubicBezTo>
                      <a:pt x="-7435" y="73421"/>
                      <a:pt x="-49308" y="217527"/>
                      <a:pt x="80757" y="288651"/>
                    </a:cubicBezTo>
                    <a:cubicBezTo>
                      <a:pt x="244612" y="378252"/>
                      <a:pt x="459640" y="247039"/>
                      <a:pt x="644273" y="295573"/>
                    </a:cubicBezTo>
                    <a:cubicBezTo>
                      <a:pt x="739784" y="320679"/>
                      <a:pt x="763291" y="413957"/>
                      <a:pt x="820658" y="478015"/>
                    </a:cubicBezTo>
                    <a:cubicBezTo>
                      <a:pt x="893152" y="558975"/>
                      <a:pt x="1016186" y="625483"/>
                      <a:pt x="1109489" y="527488"/>
                    </a:cubicBezTo>
                    <a:cubicBezTo>
                      <a:pt x="1062658" y="349560"/>
                      <a:pt x="1121293" y="178173"/>
                      <a:pt x="1133680" y="0"/>
                    </a:cubicBezTo>
                    <a:close/>
                  </a:path>
                </a:pathLst>
              </a:custGeom>
              <a:solidFill>
                <a:srgbClr val="E7E7E7">
                  <a:alpha val="28000"/>
                </a:srgbClr>
              </a:solidFill>
              <a:ln w="0">
                <a:noFill/>
              </a:ln>
              <a:effectLst>
                <a:outerShdw blurRad="57240" dist="28440" dir="5400000"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 name="Google Shape;19;p2"/>
            <p:cNvGrpSpPr/>
            <p:nvPr/>
          </p:nvGrpSpPr>
          <p:grpSpPr>
            <a:xfrm>
              <a:off x="4794480" y="1338120"/>
              <a:ext cx="5855040" cy="5233680"/>
              <a:chOff x="4794480" y="1338120"/>
              <a:chExt cx="5855040" cy="5233680"/>
            </a:xfrm>
          </p:grpSpPr>
          <p:sp>
            <p:nvSpPr>
              <p:cNvPr id="10" name="Google Shape;20;p2"/>
              <p:cNvSpPr/>
              <p:nvPr/>
            </p:nvSpPr>
            <p:spPr>
              <a:xfrm rot="9544200" flipH="1">
                <a:off x="5305320" y="2077200"/>
                <a:ext cx="4832640" cy="3755160"/>
              </a:xfrm>
              <a:custGeom>
                <a:avLst/>
                <a:gdLst>
                  <a:gd name="textAreaLeft" fmla="*/ 360 w 4832640"/>
                  <a:gd name="textAreaRight" fmla="*/ 4833360 w 4832640"/>
                  <a:gd name="textAreaTop" fmla="*/ 0 h 3755160"/>
                  <a:gd name="textAreaBottom" fmla="*/ 3755520 h 3755160"/>
                </a:gdLst>
                <a:ahLst/>
                <a:cxnLst/>
                <a:rect l="textAreaLeft" t="textAreaTop" r="textAreaRight" b="textAreaBottom"/>
                <a:pathLst>
                  <a:path w="1762786" h="1325447">
                    <a:moveTo>
                      <a:pt x="192194" y="102737"/>
                    </a:moveTo>
                    <a:cubicBezTo>
                      <a:pt x="60472" y="241298"/>
                      <a:pt x="-96739" y="656614"/>
                      <a:pt x="76406" y="794301"/>
                    </a:cubicBezTo>
                    <a:cubicBezTo>
                      <a:pt x="196200" y="889554"/>
                      <a:pt x="422154" y="783372"/>
                      <a:pt x="547212" y="736423"/>
                    </a:cubicBezTo>
                    <a:cubicBezTo>
                      <a:pt x="671953" y="689589"/>
                      <a:pt x="845783" y="628799"/>
                      <a:pt x="973865" y="684200"/>
                    </a:cubicBezTo>
                    <a:cubicBezTo>
                      <a:pt x="1153685" y="761977"/>
                      <a:pt x="1138640" y="1062198"/>
                      <a:pt x="1259211" y="1199204"/>
                    </a:cubicBezTo>
                    <a:cubicBezTo>
                      <a:pt x="1364563" y="1318906"/>
                      <a:pt x="1542890" y="1325447"/>
                      <a:pt x="1666047" y="1232676"/>
                    </a:cubicBezTo>
                    <a:cubicBezTo>
                      <a:pt x="1621363" y="1024280"/>
                      <a:pt x="1579336" y="815343"/>
                      <a:pt x="1531065" y="607711"/>
                    </a:cubicBezTo>
                    <a:cubicBezTo>
                      <a:pt x="1507977" y="508424"/>
                      <a:pt x="1488395" y="407654"/>
                      <a:pt x="1457355" y="310440"/>
                    </a:cubicBezTo>
                    <a:cubicBezTo>
                      <a:pt x="1423229" y="203595"/>
                      <a:pt x="1379363" y="114051"/>
                      <a:pt x="1370696" y="0"/>
                    </a:cubicBezTo>
                    <a:cubicBezTo>
                      <a:pt x="960170" y="68147"/>
                      <a:pt x="602341" y="32403"/>
                      <a:pt x="192194" y="102737"/>
                    </a:cubicBezTo>
                    <a:close/>
                  </a:path>
                </a:pathLst>
              </a:custGeom>
              <a:solidFill>
                <a:schemeClr val="dk2"/>
              </a:solidFill>
              <a:ln w="0">
                <a:noFill/>
              </a:ln>
              <a:effectLst>
                <a:outerShdw blurRad="57240" dist="28091" dir="12650270"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 name="Google Shape;21;p2"/>
              <p:cNvSpPr/>
              <p:nvPr/>
            </p:nvSpPr>
            <p:spPr>
              <a:xfrm rot="9544200" flipH="1">
                <a:off x="5605200" y="2426040"/>
                <a:ext cx="4573800" cy="2978640"/>
              </a:xfrm>
              <a:custGeom>
                <a:avLst/>
                <a:gdLst>
                  <a:gd name="textAreaLeft" fmla="*/ -360 w 4573800"/>
                  <a:gd name="textAreaRight" fmla="*/ 4573800 w 4573800"/>
                  <a:gd name="textAreaTop" fmla="*/ 0 h 2978640"/>
                  <a:gd name="textAreaBottom" fmla="*/ 2979000 h 2978640"/>
                </a:gdLst>
                <a:ahLst/>
                <a:cxnLst/>
                <a:rect l="textAreaLeft" t="textAreaTop" r="textAreaRight" b="textAreaBottom"/>
                <a:pathLst>
                  <a:path w="1665784" h="1086570">
                    <a:moveTo>
                      <a:pt x="1358688" y="0"/>
                    </a:moveTo>
                    <a:lnTo>
                      <a:pt x="174820" y="0"/>
                    </a:lnTo>
                    <a:cubicBezTo>
                      <a:pt x="34217" y="81686"/>
                      <a:pt x="-88858" y="441950"/>
                      <a:pt x="86494" y="528639"/>
                    </a:cubicBezTo>
                    <a:cubicBezTo>
                      <a:pt x="339502" y="653725"/>
                      <a:pt x="666414" y="391221"/>
                      <a:pt x="925473" y="491754"/>
                    </a:cubicBezTo>
                    <a:cubicBezTo>
                      <a:pt x="1073302" y="549121"/>
                      <a:pt x="1091760" y="772822"/>
                      <a:pt x="1163589" y="892923"/>
                    </a:cubicBezTo>
                    <a:cubicBezTo>
                      <a:pt x="1250381" y="1038033"/>
                      <a:pt x="1477981" y="1086570"/>
                      <a:pt x="1576926" y="926691"/>
                    </a:cubicBezTo>
                    <a:cubicBezTo>
                      <a:pt x="1537127" y="732952"/>
                      <a:pt x="1495550" y="539703"/>
                      <a:pt x="1453237" y="346506"/>
                    </a:cubicBezTo>
                    <a:cubicBezTo>
                      <a:pt x="1427185" y="227572"/>
                      <a:pt x="1387796" y="115391"/>
                      <a:pt x="1358688" y="0"/>
                    </a:cubicBezTo>
                    <a:close/>
                  </a:path>
                </a:pathLst>
              </a:custGeom>
              <a:solidFill>
                <a:srgbClr val="0100A2">
                  <a:alpha val="67000"/>
                </a:srgbClr>
              </a:solidFill>
              <a:ln w="0">
                <a:noFill/>
              </a:ln>
              <a:effectLst>
                <a:outerShdw blurRad="57240" dist="28091" dir="12650270"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 name="Google Shape;22;p2"/>
              <p:cNvSpPr/>
              <p:nvPr/>
            </p:nvSpPr>
            <p:spPr>
              <a:xfrm rot="9544200" flipH="1">
                <a:off x="6015600" y="2728800"/>
                <a:ext cx="4159440" cy="2845800"/>
              </a:xfrm>
              <a:custGeom>
                <a:avLst/>
                <a:gdLst>
                  <a:gd name="textAreaLeft" fmla="*/ 360 w 4159440"/>
                  <a:gd name="textAreaRight" fmla="*/ 4160160 w 4159440"/>
                  <a:gd name="textAreaTop" fmla="*/ 0 h 2845800"/>
                  <a:gd name="textAreaBottom" fmla="*/ 2846160 h 2845800"/>
                </a:gdLst>
                <a:ahLst/>
                <a:cxnLst/>
                <a:rect l="textAreaLeft" t="textAreaTop" r="textAreaRight" b="textAreaBottom"/>
                <a:pathLst>
                  <a:path w="1533643" h="1105298">
                    <a:moveTo>
                      <a:pt x="1210281" y="93460"/>
                    </a:moveTo>
                    <a:cubicBezTo>
                      <a:pt x="1200203" y="62915"/>
                      <a:pt x="1193601" y="31631"/>
                      <a:pt x="1188807" y="0"/>
                    </a:cubicBezTo>
                    <a:lnTo>
                      <a:pt x="170624" y="0"/>
                    </a:lnTo>
                    <a:cubicBezTo>
                      <a:pt x="168825" y="312"/>
                      <a:pt x="167026" y="610"/>
                      <a:pt x="165227" y="922"/>
                    </a:cubicBezTo>
                    <a:cubicBezTo>
                      <a:pt x="69032" y="107136"/>
                      <a:pt x="-100066" y="359085"/>
                      <a:pt x="78200" y="471454"/>
                    </a:cubicBezTo>
                    <a:cubicBezTo>
                      <a:pt x="300066" y="611300"/>
                      <a:pt x="595305" y="395289"/>
                      <a:pt x="834034" y="471697"/>
                    </a:cubicBezTo>
                    <a:cubicBezTo>
                      <a:pt x="960175" y="512068"/>
                      <a:pt x="985992" y="655674"/>
                      <a:pt x="1038853" y="759030"/>
                    </a:cubicBezTo>
                    <a:cubicBezTo>
                      <a:pt x="1109803" y="897782"/>
                      <a:pt x="1317565" y="1105298"/>
                      <a:pt x="1433577" y="882390"/>
                    </a:cubicBezTo>
                    <a:cubicBezTo>
                      <a:pt x="1389507" y="697993"/>
                      <a:pt x="1349678" y="511879"/>
                      <a:pt x="1297676" y="329490"/>
                    </a:cubicBezTo>
                    <a:cubicBezTo>
                      <a:pt x="1274394" y="247816"/>
                      <a:pt x="1236680" y="173491"/>
                      <a:pt x="1210281" y="93459"/>
                    </a:cubicBezTo>
                    <a:close/>
                  </a:path>
                </a:pathLst>
              </a:custGeom>
              <a:solidFill>
                <a:srgbClr val="005ACD">
                  <a:alpha val="52000"/>
                </a:srgbClr>
              </a:solidFill>
              <a:ln w="0">
                <a:noFill/>
              </a:ln>
              <a:effectLst>
                <a:outerShdw blurRad="57240" dist="28091" dir="12650270"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 name="Google Shape;23;p2"/>
              <p:cNvSpPr/>
              <p:nvPr/>
            </p:nvSpPr>
            <p:spPr>
              <a:xfrm rot="9544200" flipH="1">
                <a:off x="6454080" y="3161880"/>
                <a:ext cx="3876840" cy="2326680"/>
              </a:xfrm>
              <a:custGeom>
                <a:avLst/>
                <a:gdLst>
                  <a:gd name="textAreaLeft" fmla="*/ -360 w 3876840"/>
                  <a:gd name="textAreaRight" fmla="*/ 3876840 w 3876840"/>
                  <a:gd name="textAreaTop" fmla="*/ 0 h 2326680"/>
                  <a:gd name="textAreaBottom" fmla="*/ 2327040 h 2326680"/>
                </a:gdLst>
                <a:ahLst/>
                <a:cxnLst/>
                <a:rect l="textAreaLeft" t="textAreaTop" r="textAreaRight" b="textAreaBottom"/>
                <a:pathLst>
                  <a:path w="1422772" h="879549">
                    <a:moveTo>
                      <a:pt x="149241" y="0"/>
                    </a:moveTo>
                    <a:cubicBezTo>
                      <a:pt x="16783" y="92076"/>
                      <a:pt x="-84870" y="295981"/>
                      <a:pt x="103238" y="391313"/>
                    </a:cubicBezTo>
                    <a:cubicBezTo>
                      <a:pt x="321261" y="501801"/>
                      <a:pt x="575772" y="335509"/>
                      <a:pt x="802850" y="408202"/>
                    </a:cubicBezTo>
                    <a:cubicBezTo>
                      <a:pt x="918535" y="445233"/>
                      <a:pt x="933682" y="567828"/>
                      <a:pt x="992307" y="656183"/>
                    </a:cubicBezTo>
                    <a:cubicBezTo>
                      <a:pt x="1083197" y="793154"/>
                      <a:pt x="1224935" y="879549"/>
                      <a:pt x="1337902" y="708164"/>
                    </a:cubicBezTo>
                    <a:cubicBezTo>
                      <a:pt x="1290285" y="470474"/>
                      <a:pt x="1218803" y="237253"/>
                      <a:pt x="1172187" y="1"/>
                    </a:cubicBezTo>
                    <a:lnTo>
                      <a:pt x="149241" y="1"/>
                    </a:lnTo>
                    <a:close/>
                  </a:path>
                </a:pathLst>
              </a:custGeom>
              <a:solidFill>
                <a:srgbClr val="307DE0">
                  <a:alpha val="58000"/>
                </a:srgbClr>
              </a:solidFill>
              <a:ln w="0">
                <a:noFill/>
              </a:ln>
              <a:effectLst>
                <a:outerShdw blurRad="57240" dist="28091" dir="12650270"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 name="Google Shape;24;p2"/>
              <p:cNvSpPr/>
              <p:nvPr/>
            </p:nvSpPr>
            <p:spPr>
              <a:xfrm rot="9544200" flipH="1">
                <a:off x="6996600" y="3724560"/>
                <a:ext cx="3282480" cy="1673280"/>
              </a:xfrm>
              <a:custGeom>
                <a:avLst/>
                <a:gdLst>
                  <a:gd name="textAreaLeft" fmla="*/ 360 w 3282480"/>
                  <a:gd name="textAreaRight" fmla="*/ 3283200 w 3282480"/>
                  <a:gd name="textAreaTop" fmla="*/ 0 h 1673280"/>
                  <a:gd name="textAreaBottom" fmla="*/ 1673640 h 1673280"/>
                </a:gdLst>
                <a:ahLst/>
                <a:cxnLst/>
                <a:rect l="textAreaLeft" t="textAreaTop" r="textAreaRight" b="textAreaBottom"/>
                <a:pathLst>
                  <a:path w="1182988" h="625483">
                    <a:moveTo>
                      <a:pt x="1133680" y="0"/>
                    </a:moveTo>
                    <a:lnTo>
                      <a:pt x="101577" y="0"/>
                    </a:lnTo>
                    <a:cubicBezTo>
                      <a:pt x="-7435" y="73421"/>
                      <a:pt x="-49308" y="217527"/>
                      <a:pt x="80757" y="288651"/>
                    </a:cubicBezTo>
                    <a:cubicBezTo>
                      <a:pt x="244612" y="378252"/>
                      <a:pt x="459640" y="247039"/>
                      <a:pt x="644273" y="295573"/>
                    </a:cubicBezTo>
                    <a:cubicBezTo>
                      <a:pt x="739784" y="320679"/>
                      <a:pt x="763291" y="413957"/>
                      <a:pt x="820658" y="478015"/>
                    </a:cubicBezTo>
                    <a:cubicBezTo>
                      <a:pt x="893152" y="558975"/>
                      <a:pt x="1016186" y="625483"/>
                      <a:pt x="1109489" y="527488"/>
                    </a:cubicBezTo>
                    <a:cubicBezTo>
                      <a:pt x="1062658" y="349560"/>
                      <a:pt x="1121293" y="178173"/>
                      <a:pt x="1133680" y="0"/>
                    </a:cubicBezTo>
                    <a:close/>
                  </a:path>
                </a:pathLst>
              </a:custGeom>
              <a:solidFill>
                <a:srgbClr val="E7E7E7">
                  <a:alpha val="28000"/>
                </a:srgbClr>
              </a:solidFill>
              <a:ln w="0">
                <a:noFill/>
              </a:ln>
              <a:effectLst>
                <a:outerShdw blurRad="57240" dist="28091" dir="12650270"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5"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10" name="PlaceHolder 1"/>
          <p:cNvSpPr>
            <a:spLocks noGrp="1"/>
          </p:cNvSpPr>
          <p:nvPr>
            <p:ph type="title"/>
          </p:nvPr>
        </p:nvSpPr>
        <p:spPr>
          <a:xfrm>
            <a:off x="724320" y="463320"/>
            <a:ext cx="7695360" cy="559080"/>
          </a:xfrm>
          <a:prstGeom prst="rect">
            <a:avLst/>
          </a:prstGeom>
          <a:noFill/>
          <a:ln w="0">
            <a:noFill/>
          </a:ln>
        </p:spPr>
        <p:txBody>
          <a:bodyPr lIns="91440" tIns="91440" rIns="91440" bIns="91440" anchor="t">
            <a:noAutofit/>
          </a:bodyPr>
          <a:lstStyle/>
          <a:p>
            <a:pPr indent="0">
              <a:buNone/>
            </a:pPr>
            <a:r>
              <a:rPr lang="fr-FR" sz="3300" b="0" strike="noStrike" spc="-1">
                <a:solidFill>
                  <a:schemeClr val="dk1"/>
                </a:solidFill>
                <a:latin typeface="Arial"/>
              </a:rPr>
              <a:t>Click to edit the title text format</a:t>
            </a:r>
          </a:p>
        </p:txBody>
      </p:sp>
      <p:grpSp>
        <p:nvGrpSpPr>
          <p:cNvPr id="111" name="Google Shape;251;p19"/>
          <p:cNvGrpSpPr/>
          <p:nvPr/>
        </p:nvGrpSpPr>
        <p:grpSpPr>
          <a:xfrm>
            <a:off x="-774000" y="-2949840"/>
            <a:ext cx="12138480" cy="10612800"/>
            <a:chOff x="-774000" y="-2949840"/>
            <a:chExt cx="12138480" cy="10612800"/>
          </a:xfrm>
        </p:grpSpPr>
        <p:grpSp>
          <p:nvGrpSpPr>
            <p:cNvPr id="112" name="Google Shape;252;p19"/>
            <p:cNvGrpSpPr/>
            <p:nvPr/>
          </p:nvGrpSpPr>
          <p:grpSpPr>
            <a:xfrm>
              <a:off x="-774000" y="3531600"/>
              <a:ext cx="4144320" cy="4131360"/>
              <a:chOff x="-774000" y="3531600"/>
              <a:chExt cx="4144320" cy="4131360"/>
            </a:xfrm>
          </p:grpSpPr>
          <p:sp>
            <p:nvSpPr>
              <p:cNvPr id="113" name="Google Shape;253;p19"/>
              <p:cNvSpPr/>
              <p:nvPr/>
            </p:nvSpPr>
            <p:spPr>
              <a:xfrm rot="10677000" flipV="1">
                <a:off x="-703800" y="3601440"/>
                <a:ext cx="4004280" cy="3990240"/>
              </a:xfrm>
              <a:custGeom>
                <a:avLst/>
                <a:gdLst>
                  <a:gd name="textAreaLeft" fmla="*/ 0 w 4004280"/>
                  <a:gd name="textAreaRight" fmla="*/ 4004640 w 4004280"/>
                  <a:gd name="textAreaTop" fmla="*/ 360 h 3990240"/>
                  <a:gd name="textAreaBottom" fmla="*/ 3990960 h 3990240"/>
                </a:gdLst>
                <a:ahLst/>
                <a:cxnLst/>
                <a:rect l="textAreaLeft" t="textAreaTop" r="textAreaRight" b="textAreaBottom"/>
                <a:pathLst>
                  <a:path w="2529597" h="2482103">
                    <a:moveTo>
                      <a:pt x="1871817" y="2101425"/>
                    </a:moveTo>
                    <a:cubicBezTo>
                      <a:pt x="1863641" y="2111114"/>
                      <a:pt x="1855056" y="2120497"/>
                      <a:pt x="1846164" y="2129368"/>
                    </a:cubicBezTo>
                    <a:lnTo>
                      <a:pt x="1562137" y="2441103"/>
                    </a:lnTo>
                    <a:cubicBezTo>
                      <a:pt x="1562137" y="2441103"/>
                      <a:pt x="1553" y="1216047"/>
                      <a:pt x="817" y="1215464"/>
                    </a:cubicBezTo>
                    <a:cubicBezTo>
                      <a:pt x="-6327" y="1209853"/>
                      <a:pt x="35639" y="1124123"/>
                      <a:pt x="38807" y="1117327"/>
                    </a:cubicBezTo>
                    <a:cubicBezTo>
                      <a:pt x="76173" y="1037321"/>
                      <a:pt x="125047" y="962548"/>
                      <a:pt x="182772" y="895768"/>
                    </a:cubicBezTo>
                    <a:cubicBezTo>
                      <a:pt x="319236" y="737892"/>
                      <a:pt x="506873" y="633633"/>
                      <a:pt x="708217" y="583736"/>
                    </a:cubicBezTo>
                    <a:cubicBezTo>
                      <a:pt x="806436" y="559392"/>
                      <a:pt x="908641" y="546166"/>
                      <a:pt x="1009925" y="547270"/>
                    </a:cubicBezTo>
                    <a:cubicBezTo>
                      <a:pt x="1112130" y="548384"/>
                      <a:pt x="1216072" y="564256"/>
                      <a:pt x="1317459" y="544500"/>
                    </a:cubicBezTo>
                    <a:cubicBezTo>
                      <a:pt x="1374080" y="533442"/>
                      <a:pt x="1427534" y="510405"/>
                      <a:pt x="1471686" y="472763"/>
                    </a:cubicBezTo>
                    <a:cubicBezTo>
                      <a:pt x="1542412" y="412533"/>
                      <a:pt x="1585338" y="328818"/>
                      <a:pt x="1638279" y="254218"/>
                    </a:cubicBezTo>
                    <a:cubicBezTo>
                      <a:pt x="1688564" y="183544"/>
                      <a:pt x="1749990" y="120504"/>
                      <a:pt x="1823884" y="74563"/>
                    </a:cubicBezTo>
                    <a:cubicBezTo>
                      <a:pt x="2009896" y="-41000"/>
                      <a:pt x="2283702" y="-32200"/>
                      <a:pt x="2405224" y="171729"/>
                    </a:cubicBezTo>
                    <a:cubicBezTo>
                      <a:pt x="2523270" y="370016"/>
                      <a:pt x="2388360" y="633837"/>
                      <a:pt x="2253450" y="787931"/>
                    </a:cubicBezTo>
                    <a:cubicBezTo>
                      <a:pt x="2139492" y="918028"/>
                      <a:pt x="1932834" y="1025629"/>
                      <a:pt x="1888886" y="1204027"/>
                    </a:cubicBezTo>
                    <a:cubicBezTo>
                      <a:pt x="1871920" y="1273261"/>
                      <a:pt x="1888784" y="1355219"/>
                      <a:pt x="1907487" y="1426251"/>
                    </a:cubicBezTo>
                    <a:cubicBezTo>
                      <a:pt x="1912802" y="1446488"/>
                      <a:pt x="1918730" y="1467470"/>
                      <a:pt x="1924453" y="1487758"/>
                    </a:cubicBezTo>
                    <a:cubicBezTo>
                      <a:pt x="1947040" y="1567651"/>
                      <a:pt x="1970343" y="1650273"/>
                      <a:pt x="1976475" y="1742084"/>
                    </a:cubicBezTo>
                    <a:cubicBezTo>
                      <a:pt x="1985775" y="1881757"/>
                      <a:pt x="1948574" y="2009370"/>
                      <a:pt x="1871817" y="2101425"/>
                    </a:cubicBezTo>
                    <a:close/>
                  </a:path>
                </a:pathLst>
              </a:custGeom>
              <a:solidFill>
                <a:schemeClr val="dk2"/>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4" name="Google Shape;254;p19"/>
              <p:cNvSpPr/>
              <p:nvPr/>
            </p:nvSpPr>
            <p:spPr>
              <a:xfrm rot="10677000" flipV="1">
                <a:off x="-611280" y="3917160"/>
                <a:ext cx="3529800" cy="3683520"/>
              </a:xfrm>
              <a:custGeom>
                <a:avLst/>
                <a:gdLst>
                  <a:gd name="textAreaLeft" fmla="*/ 0 w 3529800"/>
                  <a:gd name="textAreaRight" fmla="*/ 3530160 w 3529800"/>
                  <a:gd name="textAreaTop" fmla="*/ 360 h 3683520"/>
                  <a:gd name="textAreaBottom" fmla="*/ 3684240 h 3683520"/>
                </a:gdLst>
                <a:ahLst/>
                <a:cxnLst/>
                <a:rect l="textAreaLeft" t="textAreaTop" r="textAreaRight" b="textAreaBottom"/>
                <a:pathLst>
                  <a:path w="2338514" h="2345129">
                    <a:moveTo>
                      <a:pt x="1615306" y="1960108"/>
                    </a:moveTo>
                    <a:cubicBezTo>
                      <a:pt x="1617861" y="1957451"/>
                      <a:pt x="1355706" y="2244892"/>
                      <a:pt x="1348552" y="2253130"/>
                    </a:cubicBezTo>
                    <a:cubicBezTo>
                      <a:pt x="1348552" y="2253130"/>
                      <a:pt x="6399" y="1133099"/>
                      <a:pt x="6399" y="1133099"/>
                    </a:cubicBezTo>
                    <a:cubicBezTo>
                      <a:pt x="-39766" y="896249"/>
                      <a:pt x="168823" y="666647"/>
                      <a:pt x="471635" y="572015"/>
                    </a:cubicBezTo>
                    <a:cubicBezTo>
                      <a:pt x="749632" y="467634"/>
                      <a:pt x="1062379" y="669549"/>
                      <a:pt x="1306137" y="522221"/>
                    </a:cubicBezTo>
                    <a:cubicBezTo>
                      <a:pt x="1433074" y="423083"/>
                      <a:pt x="1479885" y="306957"/>
                      <a:pt x="1577797" y="180469"/>
                    </a:cubicBezTo>
                    <a:cubicBezTo>
                      <a:pt x="1725891" y="-14947"/>
                      <a:pt x="2031790" y="-91999"/>
                      <a:pt x="2137776" y="157095"/>
                    </a:cubicBezTo>
                    <a:cubicBezTo>
                      <a:pt x="2298748" y="608298"/>
                      <a:pt x="1410692" y="844636"/>
                      <a:pt x="1660378" y="1404749"/>
                    </a:cubicBezTo>
                    <a:cubicBezTo>
                      <a:pt x="1681228" y="1481944"/>
                      <a:pt x="1702793" y="1561755"/>
                      <a:pt x="1707494" y="1647209"/>
                    </a:cubicBezTo>
                    <a:cubicBezTo>
                      <a:pt x="1714240" y="1769691"/>
                      <a:pt x="1681432" y="1880808"/>
                      <a:pt x="1615306" y="1960108"/>
                    </a:cubicBezTo>
                    <a:close/>
                  </a:path>
                </a:pathLst>
              </a:custGeom>
              <a:solidFill>
                <a:srgbClr val="0100A2">
                  <a:alpha val="67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5" name="Google Shape;255;p19"/>
              <p:cNvSpPr/>
              <p:nvPr/>
            </p:nvSpPr>
            <p:spPr>
              <a:xfrm rot="10677000" flipV="1">
                <a:off x="-389520" y="4116960"/>
                <a:ext cx="3288960" cy="3310920"/>
              </a:xfrm>
              <a:custGeom>
                <a:avLst/>
                <a:gdLst>
                  <a:gd name="textAreaLeft" fmla="*/ 0 w 3288960"/>
                  <a:gd name="textAreaRight" fmla="*/ 3289320 w 3288960"/>
                  <a:gd name="textAreaTop" fmla="*/ -360 h 3310920"/>
                  <a:gd name="textAreaBottom" fmla="*/ 3310920 h 3310920"/>
                </a:gdLst>
                <a:ahLst/>
                <a:cxnLst/>
                <a:rect l="textAreaLeft" t="textAreaTop" r="textAreaRight" b="textAreaBottom"/>
                <a:pathLst>
                  <a:path w="2083117" h="2107931">
                    <a:moveTo>
                      <a:pt x="1716202" y="18506"/>
                    </a:moveTo>
                    <a:cubicBezTo>
                      <a:pt x="1477451" y="105411"/>
                      <a:pt x="1433912" y="445109"/>
                      <a:pt x="1219384" y="554887"/>
                    </a:cubicBezTo>
                    <a:cubicBezTo>
                      <a:pt x="1163581" y="578128"/>
                      <a:pt x="1104097" y="568480"/>
                      <a:pt x="1046455" y="558781"/>
                    </a:cubicBezTo>
                    <a:cubicBezTo>
                      <a:pt x="646527" y="447531"/>
                      <a:pt x="280368" y="593561"/>
                      <a:pt x="0" y="935252"/>
                    </a:cubicBezTo>
                    <a:cubicBezTo>
                      <a:pt x="84340" y="914249"/>
                      <a:pt x="1235635" y="1923919"/>
                      <a:pt x="1318523" y="1982258"/>
                    </a:cubicBezTo>
                    <a:cubicBezTo>
                      <a:pt x="1318523" y="1982268"/>
                      <a:pt x="1459565" y="2021443"/>
                      <a:pt x="1459565" y="2021443"/>
                    </a:cubicBezTo>
                    <a:cubicBezTo>
                      <a:pt x="1788256" y="1693754"/>
                      <a:pt x="1445155" y="1287715"/>
                      <a:pt x="1511588" y="969113"/>
                    </a:cubicBezTo>
                    <a:cubicBezTo>
                      <a:pt x="1538366" y="862309"/>
                      <a:pt x="1614815" y="774178"/>
                      <a:pt x="1695658" y="698526"/>
                    </a:cubicBezTo>
                    <a:cubicBezTo>
                      <a:pt x="1776400" y="622863"/>
                      <a:pt x="1865216" y="553753"/>
                      <a:pt x="1929400" y="463578"/>
                    </a:cubicBezTo>
                    <a:cubicBezTo>
                      <a:pt x="2083117" y="281479"/>
                      <a:pt x="2018830" y="-86488"/>
                      <a:pt x="1716202" y="18506"/>
                    </a:cubicBezTo>
                    <a:close/>
                  </a:path>
                </a:pathLst>
              </a:custGeom>
              <a:solidFill>
                <a:srgbClr val="005ACD">
                  <a:alpha val="52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 name="Google Shape;256;p19"/>
              <p:cNvSpPr/>
              <p:nvPr/>
            </p:nvSpPr>
            <p:spPr>
              <a:xfrm rot="10677000" flipV="1">
                <a:off x="-162720" y="4360680"/>
                <a:ext cx="2921760" cy="3117240"/>
              </a:xfrm>
              <a:custGeom>
                <a:avLst/>
                <a:gdLst>
                  <a:gd name="textAreaLeft" fmla="*/ 0 w 2921760"/>
                  <a:gd name="textAreaRight" fmla="*/ 2922120 w 2921760"/>
                  <a:gd name="textAreaTop" fmla="*/ -360 h 3117240"/>
                  <a:gd name="textAreaBottom" fmla="*/ 3117240 h 3117240"/>
                </a:gdLst>
                <a:ahLst/>
                <a:cxnLst/>
                <a:rect l="textAreaLeft" t="textAreaTop" r="textAreaRight" b="textAreaBottom"/>
                <a:pathLst>
                  <a:path w="1803800" h="1929186">
                    <a:moveTo>
                      <a:pt x="1220621" y="1816904"/>
                    </a:moveTo>
                    <a:lnTo>
                      <a:pt x="65748" y="853185"/>
                    </a:lnTo>
                    <a:lnTo>
                      <a:pt x="0" y="820572"/>
                    </a:lnTo>
                    <a:cubicBezTo>
                      <a:pt x="59544" y="760353"/>
                      <a:pt x="136402" y="694114"/>
                      <a:pt x="228622" y="638453"/>
                    </a:cubicBezTo>
                    <a:cubicBezTo>
                      <a:pt x="391128" y="540296"/>
                      <a:pt x="560583" y="499997"/>
                      <a:pt x="732287" y="518690"/>
                    </a:cubicBezTo>
                    <a:cubicBezTo>
                      <a:pt x="739748" y="519497"/>
                      <a:pt x="746186" y="519446"/>
                      <a:pt x="749968" y="519405"/>
                    </a:cubicBezTo>
                    <a:lnTo>
                      <a:pt x="751296" y="519395"/>
                    </a:lnTo>
                    <a:cubicBezTo>
                      <a:pt x="779096" y="520213"/>
                      <a:pt x="807714" y="522880"/>
                      <a:pt x="838069" y="525701"/>
                    </a:cubicBezTo>
                    <a:cubicBezTo>
                      <a:pt x="927395" y="534000"/>
                      <a:pt x="1028578" y="543403"/>
                      <a:pt x="1126899" y="502449"/>
                    </a:cubicBezTo>
                    <a:cubicBezTo>
                      <a:pt x="1188017" y="477000"/>
                      <a:pt x="1242697" y="434626"/>
                      <a:pt x="1294208" y="372915"/>
                    </a:cubicBezTo>
                    <a:cubicBezTo>
                      <a:pt x="1336112" y="322692"/>
                      <a:pt x="1369430" y="267900"/>
                      <a:pt x="1401728" y="214907"/>
                    </a:cubicBezTo>
                    <a:lnTo>
                      <a:pt x="1402954" y="212944"/>
                    </a:lnTo>
                    <a:cubicBezTo>
                      <a:pt x="1425030" y="176713"/>
                      <a:pt x="1446391" y="146225"/>
                      <a:pt x="1468569" y="119764"/>
                    </a:cubicBezTo>
                    <a:cubicBezTo>
                      <a:pt x="1512006" y="67660"/>
                      <a:pt x="1556670" y="32747"/>
                      <a:pt x="1605012" y="13022"/>
                    </a:cubicBezTo>
                    <a:cubicBezTo>
                      <a:pt x="1696997" y="-24447"/>
                      <a:pt x="1754129" y="25062"/>
                      <a:pt x="1776921" y="83880"/>
                    </a:cubicBezTo>
                    <a:cubicBezTo>
                      <a:pt x="1803800" y="153185"/>
                      <a:pt x="1768029" y="259386"/>
                      <a:pt x="1718767" y="328456"/>
                    </a:cubicBezTo>
                    <a:cubicBezTo>
                      <a:pt x="1711203" y="339065"/>
                      <a:pt x="1702822" y="349929"/>
                      <a:pt x="1693727" y="360732"/>
                    </a:cubicBezTo>
                    <a:cubicBezTo>
                      <a:pt x="1693727" y="360732"/>
                      <a:pt x="1693727" y="360732"/>
                      <a:pt x="1693727" y="360743"/>
                    </a:cubicBezTo>
                    <a:cubicBezTo>
                      <a:pt x="1654582" y="407665"/>
                      <a:pt x="1607567" y="449783"/>
                      <a:pt x="1557794" y="494375"/>
                    </a:cubicBezTo>
                    <a:cubicBezTo>
                      <a:pt x="1537865" y="512251"/>
                      <a:pt x="1517219" y="530750"/>
                      <a:pt x="1496983" y="549668"/>
                    </a:cubicBezTo>
                    <a:cubicBezTo>
                      <a:pt x="1460291" y="583968"/>
                      <a:pt x="1429936" y="615702"/>
                      <a:pt x="1404078" y="646681"/>
                    </a:cubicBezTo>
                    <a:cubicBezTo>
                      <a:pt x="1343777" y="719021"/>
                      <a:pt x="1305349" y="790340"/>
                      <a:pt x="1286747" y="864704"/>
                    </a:cubicBezTo>
                    <a:cubicBezTo>
                      <a:pt x="1257824" y="980144"/>
                      <a:pt x="1280411" y="1096770"/>
                      <a:pt x="1303407" y="1185484"/>
                    </a:cubicBezTo>
                    <a:cubicBezTo>
                      <a:pt x="1308721" y="1206333"/>
                      <a:pt x="1314547" y="1227122"/>
                      <a:pt x="1320066" y="1247225"/>
                    </a:cubicBezTo>
                    <a:cubicBezTo>
                      <a:pt x="1338769" y="1314711"/>
                      <a:pt x="1356451" y="1378456"/>
                      <a:pt x="1360335" y="1442058"/>
                    </a:cubicBezTo>
                    <a:cubicBezTo>
                      <a:pt x="1361254" y="1457450"/>
                      <a:pt x="1363298" y="1474518"/>
                      <a:pt x="1365445" y="1492578"/>
                    </a:cubicBezTo>
                    <a:cubicBezTo>
                      <a:pt x="1376994" y="1587782"/>
                      <a:pt x="1397435" y="1785517"/>
                      <a:pt x="1298807" y="1904739"/>
                    </a:cubicBezTo>
                    <a:lnTo>
                      <a:pt x="1220621" y="1816904"/>
                    </a:lnTo>
                    <a:close/>
                  </a:path>
                </a:pathLst>
              </a:custGeom>
              <a:solidFill>
                <a:srgbClr val="307DE0">
                  <a:alpha val="58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 name="Google Shape;257;p19"/>
              <p:cNvSpPr/>
              <p:nvPr/>
            </p:nvSpPr>
            <p:spPr>
              <a:xfrm rot="10677000" flipV="1">
                <a:off x="7920" y="4534560"/>
                <a:ext cx="2612520" cy="2802240"/>
              </a:xfrm>
              <a:custGeom>
                <a:avLst/>
                <a:gdLst>
                  <a:gd name="textAreaLeft" fmla="*/ 0 w 2612520"/>
                  <a:gd name="textAreaRight" fmla="*/ 2612880 w 2612520"/>
                  <a:gd name="textAreaTop" fmla="*/ 360 h 2802240"/>
                  <a:gd name="textAreaBottom" fmla="*/ 2802960 h 2802240"/>
                </a:gdLst>
                <a:ahLst/>
                <a:cxnLst/>
                <a:rect l="textAreaLeft" t="textAreaTop" r="textAreaRight" b="textAreaBottom"/>
                <a:pathLst>
                  <a:path w="1646059" h="1779476">
                    <a:moveTo>
                      <a:pt x="0" y="764977"/>
                    </a:moveTo>
                    <a:cubicBezTo>
                      <a:pt x="440145" y="255047"/>
                      <a:pt x="940642" y="863461"/>
                      <a:pt x="1312667" y="253166"/>
                    </a:cubicBezTo>
                    <a:cubicBezTo>
                      <a:pt x="1353344" y="191496"/>
                      <a:pt x="1384721" y="122998"/>
                      <a:pt x="1434903" y="67920"/>
                    </a:cubicBezTo>
                    <a:cubicBezTo>
                      <a:pt x="1550088" y="-65150"/>
                      <a:pt x="1646059" y="13588"/>
                      <a:pt x="1566952" y="163788"/>
                    </a:cubicBezTo>
                    <a:cubicBezTo>
                      <a:pt x="1530158" y="234350"/>
                      <a:pt x="1467813" y="287855"/>
                      <a:pt x="1409863" y="340490"/>
                    </a:cubicBezTo>
                    <a:cubicBezTo>
                      <a:pt x="1270354" y="459967"/>
                      <a:pt x="1129005" y="596533"/>
                      <a:pt x="1080662" y="779571"/>
                    </a:cubicBezTo>
                    <a:cubicBezTo>
                      <a:pt x="991949" y="1097694"/>
                      <a:pt x="1248380" y="1402284"/>
                      <a:pt x="1137692" y="1714326"/>
                    </a:cubicBezTo>
                    <a:lnTo>
                      <a:pt x="0" y="764977"/>
                    </a:lnTo>
                    <a:close/>
                  </a:path>
                </a:pathLst>
              </a:custGeom>
              <a:solidFill>
                <a:srgbClr val="E7E7E7">
                  <a:alpha val="28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8" name="Google Shape;258;p19"/>
            <p:cNvGrpSpPr/>
            <p:nvPr/>
          </p:nvGrpSpPr>
          <p:grpSpPr>
            <a:xfrm>
              <a:off x="5972400" y="-2949840"/>
              <a:ext cx="5392080" cy="5386320"/>
              <a:chOff x="5972400" y="-2949840"/>
              <a:chExt cx="5392080" cy="5386320"/>
            </a:xfrm>
          </p:grpSpPr>
          <p:sp>
            <p:nvSpPr>
              <p:cNvPr id="119" name="Google Shape;259;p19"/>
              <p:cNvSpPr/>
              <p:nvPr/>
            </p:nvSpPr>
            <p:spPr>
              <a:xfrm rot="1645800" flipV="1">
                <a:off x="6666120" y="-2251800"/>
                <a:ext cx="4004280" cy="3990240"/>
              </a:xfrm>
              <a:custGeom>
                <a:avLst/>
                <a:gdLst>
                  <a:gd name="textAreaLeft" fmla="*/ 0 w 4004280"/>
                  <a:gd name="textAreaRight" fmla="*/ 4004640 w 4004280"/>
                  <a:gd name="textAreaTop" fmla="*/ -360 h 3990240"/>
                  <a:gd name="textAreaBottom" fmla="*/ 3990240 h 3990240"/>
                </a:gdLst>
                <a:ahLst/>
                <a:cxnLst/>
                <a:rect l="textAreaLeft" t="textAreaTop" r="textAreaRight" b="textAreaBottom"/>
                <a:pathLst>
                  <a:path w="2529597" h="2482103">
                    <a:moveTo>
                      <a:pt x="1871817" y="2101425"/>
                    </a:moveTo>
                    <a:cubicBezTo>
                      <a:pt x="1863641" y="2111114"/>
                      <a:pt x="1855056" y="2120497"/>
                      <a:pt x="1846164" y="2129368"/>
                    </a:cubicBezTo>
                    <a:lnTo>
                      <a:pt x="1562137" y="2441103"/>
                    </a:lnTo>
                    <a:cubicBezTo>
                      <a:pt x="1562137" y="2441103"/>
                      <a:pt x="1553" y="1216047"/>
                      <a:pt x="817" y="1215464"/>
                    </a:cubicBezTo>
                    <a:cubicBezTo>
                      <a:pt x="-6327" y="1209853"/>
                      <a:pt x="35639" y="1124123"/>
                      <a:pt x="38807" y="1117327"/>
                    </a:cubicBezTo>
                    <a:cubicBezTo>
                      <a:pt x="76173" y="1037321"/>
                      <a:pt x="125047" y="962548"/>
                      <a:pt x="182772" y="895768"/>
                    </a:cubicBezTo>
                    <a:cubicBezTo>
                      <a:pt x="319236" y="737892"/>
                      <a:pt x="506873" y="633633"/>
                      <a:pt x="708217" y="583736"/>
                    </a:cubicBezTo>
                    <a:cubicBezTo>
                      <a:pt x="806436" y="559392"/>
                      <a:pt x="908641" y="546166"/>
                      <a:pt x="1009925" y="547270"/>
                    </a:cubicBezTo>
                    <a:cubicBezTo>
                      <a:pt x="1112130" y="548384"/>
                      <a:pt x="1216072" y="564256"/>
                      <a:pt x="1317459" y="544500"/>
                    </a:cubicBezTo>
                    <a:cubicBezTo>
                      <a:pt x="1374080" y="533442"/>
                      <a:pt x="1427534" y="510405"/>
                      <a:pt x="1471686" y="472763"/>
                    </a:cubicBezTo>
                    <a:cubicBezTo>
                      <a:pt x="1542412" y="412533"/>
                      <a:pt x="1585338" y="328818"/>
                      <a:pt x="1638279" y="254218"/>
                    </a:cubicBezTo>
                    <a:cubicBezTo>
                      <a:pt x="1688564" y="183544"/>
                      <a:pt x="1749990" y="120504"/>
                      <a:pt x="1823884" y="74563"/>
                    </a:cubicBezTo>
                    <a:cubicBezTo>
                      <a:pt x="2009896" y="-41000"/>
                      <a:pt x="2283702" y="-32200"/>
                      <a:pt x="2405224" y="171729"/>
                    </a:cubicBezTo>
                    <a:cubicBezTo>
                      <a:pt x="2523270" y="370016"/>
                      <a:pt x="2388360" y="633837"/>
                      <a:pt x="2253450" y="787931"/>
                    </a:cubicBezTo>
                    <a:cubicBezTo>
                      <a:pt x="2139492" y="918028"/>
                      <a:pt x="1932834" y="1025629"/>
                      <a:pt x="1888886" y="1204027"/>
                    </a:cubicBezTo>
                    <a:cubicBezTo>
                      <a:pt x="1871920" y="1273261"/>
                      <a:pt x="1888784" y="1355219"/>
                      <a:pt x="1907487" y="1426251"/>
                    </a:cubicBezTo>
                    <a:cubicBezTo>
                      <a:pt x="1912802" y="1446488"/>
                      <a:pt x="1918730" y="1467470"/>
                      <a:pt x="1924453" y="1487758"/>
                    </a:cubicBezTo>
                    <a:cubicBezTo>
                      <a:pt x="1947040" y="1567651"/>
                      <a:pt x="1970343" y="1650273"/>
                      <a:pt x="1976475" y="1742084"/>
                    </a:cubicBezTo>
                    <a:cubicBezTo>
                      <a:pt x="1985775" y="1881757"/>
                      <a:pt x="1948574" y="2009370"/>
                      <a:pt x="1871817" y="2101425"/>
                    </a:cubicBezTo>
                    <a:close/>
                  </a:path>
                </a:pathLst>
              </a:custGeom>
              <a:solidFill>
                <a:schemeClr val="dk2"/>
              </a:solidFill>
              <a:ln w="0">
                <a:noFill/>
              </a:ln>
              <a:effectLst>
                <a:outerShdw blurRad="42840" dist="27971" dir="888905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0" name="Google Shape;260;p19"/>
              <p:cNvSpPr/>
              <p:nvPr/>
            </p:nvSpPr>
            <p:spPr>
              <a:xfrm rot="1645800" flipV="1">
                <a:off x="7034400" y="-2035080"/>
                <a:ext cx="3529800" cy="3683520"/>
              </a:xfrm>
              <a:custGeom>
                <a:avLst/>
                <a:gdLst>
                  <a:gd name="textAreaLeft" fmla="*/ 0 w 3529800"/>
                  <a:gd name="textAreaRight" fmla="*/ 3530160 w 3529800"/>
                  <a:gd name="textAreaTop" fmla="*/ -360 h 3683520"/>
                  <a:gd name="textAreaBottom" fmla="*/ 3683520 h 3683520"/>
                </a:gdLst>
                <a:ahLst/>
                <a:cxnLst/>
                <a:rect l="textAreaLeft" t="textAreaTop" r="textAreaRight" b="textAreaBottom"/>
                <a:pathLst>
                  <a:path w="2338514" h="2345129">
                    <a:moveTo>
                      <a:pt x="1615306" y="1960108"/>
                    </a:moveTo>
                    <a:cubicBezTo>
                      <a:pt x="1617861" y="1957451"/>
                      <a:pt x="1355706" y="2244892"/>
                      <a:pt x="1348552" y="2253130"/>
                    </a:cubicBezTo>
                    <a:cubicBezTo>
                      <a:pt x="1348552" y="2253130"/>
                      <a:pt x="6399" y="1133099"/>
                      <a:pt x="6399" y="1133099"/>
                    </a:cubicBezTo>
                    <a:cubicBezTo>
                      <a:pt x="-39766" y="896249"/>
                      <a:pt x="168823" y="666647"/>
                      <a:pt x="471635" y="572015"/>
                    </a:cubicBezTo>
                    <a:cubicBezTo>
                      <a:pt x="749632" y="467634"/>
                      <a:pt x="1062379" y="669549"/>
                      <a:pt x="1306137" y="522221"/>
                    </a:cubicBezTo>
                    <a:cubicBezTo>
                      <a:pt x="1433074" y="423083"/>
                      <a:pt x="1479885" y="306957"/>
                      <a:pt x="1577797" y="180469"/>
                    </a:cubicBezTo>
                    <a:cubicBezTo>
                      <a:pt x="1725891" y="-14947"/>
                      <a:pt x="2031790" y="-91999"/>
                      <a:pt x="2137776" y="157095"/>
                    </a:cubicBezTo>
                    <a:cubicBezTo>
                      <a:pt x="2298748" y="608298"/>
                      <a:pt x="1410692" y="844636"/>
                      <a:pt x="1660378" y="1404749"/>
                    </a:cubicBezTo>
                    <a:cubicBezTo>
                      <a:pt x="1681228" y="1481944"/>
                      <a:pt x="1702793" y="1561755"/>
                      <a:pt x="1707494" y="1647209"/>
                    </a:cubicBezTo>
                    <a:cubicBezTo>
                      <a:pt x="1714240" y="1769691"/>
                      <a:pt x="1681432" y="1880808"/>
                      <a:pt x="1615306" y="1960108"/>
                    </a:cubicBezTo>
                    <a:close/>
                  </a:path>
                </a:pathLst>
              </a:custGeom>
              <a:solidFill>
                <a:srgbClr val="0100A2">
                  <a:alpha val="67000"/>
                </a:srgbClr>
              </a:solidFill>
              <a:ln w="0">
                <a:noFill/>
              </a:ln>
              <a:effectLst>
                <a:outerShdw blurRad="42840" dist="27971" dir="888905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1" name="Google Shape;261;p19"/>
              <p:cNvSpPr/>
              <p:nvPr/>
            </p:nvSpPr>
            <p:spPr>
              <a:xfrm rot="1645800" flipV="1">
                <a:off x="7072920" y="-1910520"/>
                <a:ext cx="3288960" cy="3310920"/>
              </a:xfrm>
              <a:custGeom>
                <a:avLst/>
                <a:gdLst>
                  <a:gd name="textAreaLeft" fmla="*/ 0 w 3288960"/>
                  <a:gd name="textAreaRight" fmla="*/ 3289320 w 3288960"/>
                  <a:gd name="textAreaTop" fmla="*/ 360 h 3310920"/>
                  <a:gd name="textAreaBottom" fmla="*/ 3311640 h 3310920"/>
                </a:gdLst>
                <a:ahLst/>
                <a:cxnLst/>
                <a:rect l="textAreaLeft" t="textAreaTop" r="textAreaRight" b="textAreaBottom"/>
                <a:pathLst>
                  <a:path w="2083117" h="2107931">
                    <a:moveTo>
                      <a:pt x="1716202" y="18506"/>
                    </a:moveTo>
                    <a:cubicBezTo>
                      <a:pt x="1477451" y="105411"/>
                      <a:pt x="1433912" y="445109"/>
                      <a:pt x="1219384" y="554887"/>
                    </a:cubicBezTo>
                    <a:cubicBezTo>
                      <a:pt x="1163581" y="578128"/>
                      <a:pt x="1104097" y="568480"/>
                      <a:pt x="1046455" y="558781"/>
                    </a:cubicBezTo>
                    <a:cubicBezTo>
                      <a:pt x="646527" y="447531"/>
                      <a:pt x="280368" y="593561"/>
                      <a:pt x="0" y="935252"/>
                    </a:cubicBezTo>
                    <a:cubicBezTo>
                      <a:pt x="84340" y="914249"/>
                      <a:pt x="1235635" y="1923919"/>
                      <a:pt x="1318523" y="1982258"/>
                    </a:cubicBezTo>
                    <a:cubicBezTo>
                      <a:pt x="1318523" y="1982268"/>
                      <a:pt x="1459565" y="2021443"/>
                      <a:pt x="1459565" y="2021443"/>
                    </a:cubicBezTo>
                    <a:cubicBezTo>
                      <a:pt x="1788256" y="1693754"/>
                      <a:pt x="1445155" y="1287715"/>
                      <a:pt x="1511588" y="969113"/>
                    </a:cubicBezTo>
                    <a:cubicBezTo>
                      <a:pt x="1538366" y="862309"/>
                      <a:pt x="1614815" y="774178"/>
                      <a:pt x="1695658" y="698526"/>
                    </a:cubicBezTo>
                    <a:cubicBezTo>
                      <a:pt x="1776400" y="622863"/>
                      <a:pt x="1865216" y="553753"/>
                      <a:pt x="1929400" y="463578"/>
                    </a:cubicBezTo>
                    <a:cubicBezTo>
                      <a:pt x="2083117" y="281479"/>
                      <a:pt x="2018830" y="-86488"/>
                      <a:pt x="1716202" y="18506"/>
                    </a:cubicBezTo>
                    <a:close/>
                  </a:path>
                </a:pathLst>
              </a:custGeom>
              <a:solidFill>
                <a:srgbClr val="005ACD">
                  <a:alpha val="52000"/>
                </a:srgbClr>
              </a:solidFill>
              <a:ln w="0">
                <a:noFill/>
              </a:ln>
              <a:effectLst>
                <a:outerShdw blurRad="42840" dist="27971" dir="888905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 name="Google Shape;262;p19"/>
              <p:cNvSpPr/>
              <p:nvPr/>
            </p:nvSpPr>
            <p:spPr>
              <a:xfrm rot="1645800" flipV="1">
                <a:off x="7252920" y="-1963440"/>
                <a:ext cx="2922120" cy="3116880"/>
              </a:xfrm>
              <a:custGeom>
                <a:avLst/>
                <a:gdLst>
                  <a:gd name="textAreaLeft" fmla="*/ 0 w 2922120"/>
                  <a:gd name="textAreaRight" fmla="*/ 2922480 w 2922120"/>
                  <a:gd name="textAreaTop" fmla="*/ -360 h 3116880"/>
                  <a:gd name="textAreaBottom" fmla="*/ 3116880 h 3116880"/>
                </a:gdLst>
                <a:ahLst/>
                <a:cxnLst/>
                <a:rect l="textAreaLeft" t="textAreaTop" r="textAreaRight" b="textAreaBottom"/>
                <a:pathLst>
                  <a:path w="1803800" h="1929186">
                    <a:moveTo>
                      <a:pt x="1220621" y="1816904"/>
                    </a:moveTo>
                    <a:lnTo>
                      <a:pt x="65748" y="853185"/>
                    </a:lnTo>
                    <a:lnTo>
                      <a:pt x="0" y="820572"/>
                    </a:lnTo>
                    <a:cubicBezTo>
                      <a:pt x="59544" y="760353"/>
                      <a:pt x="136402" y="694114"/>
                      <a:pt x="228622" y="638453"/>
                    </a:cubicBezTo>
                    <a:cubicBezTo>
                      <a:pt x="391128" y="540296"/>
                      <a:pt x="560583" y="499997"/>
                      <a:pt x="732287" y="518690"/>
                    </a:cubicBezTo>
                    <a:cubicBezTo>
                      <a:pt x="739748" y="519497"/>
                      <a:pt x="746186" y="519446"/>
                      <a:pt x="749968" y="519405"/>
                    </a:cubicBezTo>
                    <a:lnTo>
                      <a:pt x="751296" y="519395"/>
                    </a:lnTo>
                    <a:cubicBezTo>
                      <a:pt x="779096" y="520213"/>
                      <a:pt x="807714" y="522880"/>
                      <a:pt x="838069" y="525701"/>
                    </a:cubicBezTo>
                    <a:cubicBezTo>
                      <a:pt x="927395" y="534000"/>
                      <a:pt x="1028578" y="543403"/>
                      <a:pt x="1126899" y="502449"/>
                    </a:cubicBezTo>
                    <a:cubicBezTo>
                      <a:pt x="1188017" y="477000"/>
                      <a:pt x="1242697" y="434626"/>
                      <a:pt x="1294208" y="372915"/>
                    </a:cubicBezTo>
                    <a:cubicBezTo>
                      <a:pt x="1336112" y="322692"/>
                      <a:pt x="1369430" y="267900"/>
                      <a:pt x="1401728" y="214907"/>
                    </a:cubicBezTo>
                    <a:lnTo>
                      <a:pt x="1402954" y="212944"/>
                    </a:lnTo>
                    <a:cubicBezTo>
                      <a:pt x="1425030" y="176713"/>
                      <a:pt x="1446391" y="146225"/>
                      <a:pt x="1468569" y="119764"/>
                    </a:cubicBezTo>
                    <a:cubicBezTo>
                      <a:pt x="1512006" y="67660"/>
                      <a:pt x="1556670" y="32747"/>
                      <a:pt x="1605012" y="13022"/>
                    </a:cubicBezTo>
                    <a:cubicBezTo>
                      <a:pt x="1696997" y="-24447"/>
                      <a:pt x="1754129" y="25062"/>
                      <a:pt x="1776921" y="83880"/>
                    </a:cubicBezTo>
                    <a:cubicBezTo>
                      <a:pt x="1803800" y="153185"/>
                      <a:pt x="1768029" y="259386"/>
                      <a:pt x="1718767" y="328456"/>
                    </a:cubicBezTo>
                    <a:cubicBezTo>
                      <a:pt x="1711203" y="339065"/>
                      <a:pt x="1702822" y="349929"/>
                      <a:pt x="1693727" y="360732"/>
                    </a:cubicBezTo>
                    <a:cubicBezTo>
                      <a:pt x="1693727" y="360732"/>
                      <a:pt x="1693727" y="360732"/>
                      <a:pt x="1693727" y="360743"/>
                    </a:cubicBezTo>
                    <a:cubicBezTo>
                      <a:pt x="1654582" y="407665"/>
                      <a:pt x="1607567" y="449783"/>
                      <a:pt x="1557794" y="494375"/>
                    </a:cubicBezTo>
                    <a:cubicBezTo>
                      <a:pt x="1537865" y="512251"/>
                      <a:pt x="1517219" y="530750"/>
                      <a:pt x="1496983" y="549668"/>
                    </a:cubicBezTo>
                    <a:cubicBezTo>
                      <a:pt x="1460291" y="583968"/>
                      <a:pt x="1429936" y="615702"/>
                      <a:pt x="1404078" y="646681"/>
                    </a:cubicBezTo>
                    <a:cubicBezTo>
                      <a:pt x="1343777" y="719021"/>
                      <a:pt x="1305349" y="790340"/>
                      <a:pt x="1286747" y="864704"/>
                    </a:cubicBezTo>
                    <a:cubicBezTo>
                      <a:pt x="1257824" y="980144"/>
                      <a:pt x="1280411" y="1096770"/>
                      <a:pt x="1303407" y="1185484"/>
                    </a:cubicBezTo>
                    <a:cubicBezTo>
                      <a:pt x="1308721" y="1206333"/>
                      <a:pt x="1314547" y="1227122"/>
                      <a:pt x="1320066" y="1247225"/>
                    </a:cubicBezTo>
                    <a:cubicBezTo>
                      <a:pt x="1338769" y="1314711"/>
                      <a:pt x="1356451" y="1378456"/>
                      <a:pt x="1360335" y="1442058"/>
                    </a:cubicBezTo>
                    <a:cubicBezTo>
                      <a:pt x="1361254" y="1457450"/>
                      <a:pt x="1363298" y="1474518"/>
                      <a:pt x="1365445" y="1492578"/>
                    </a:cubicBezTo>
                    <a:cubicBezTo>
                      <a:pt x="1376994" y="1587782"/>
                      <a:pt x="1397435" y="1785517"/>
                      <a:pt x="1298807" y="1904739"/>
                    </a:cubicBezTo>
                    <a:lnTo>
                      <a:pt x="1220621" y="1816904"/>
                    </a:lnTo>
                    <a:close/>
                  </a:path>
                </a:pathLst>
              </a:custGeom>
              <a:solidFill>
                <a:srgbClr val="307DE0">
                  <a:alpha val="58000"/>
                </a:srgbClr>
              </a:solidFill>
              <a:ln w="0">
                <a:noFill/>
              </a:ln>
              <a:effectLst>
                <a:outerShdw blurRad="42840" dist="27971" dir="888905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 name="Google Shape;263;p19"/>
              <p:cNvSpPr/>
              <p:nvPr/>
            </p:nvSpPr>
            <p:spPr>
              <a:xfrm rot="1645800" flipV="1">
                <a:off x="7439760" y="-1828440"/>
                <a:ext cx="2612520" cy="2802240"/>
              </a:xfrm>
              <a:custGeom>
                <a:avLst/>
                <a:gdLst>
                  <a:gd name="textAreaLeft" fmla="*/ 0 w 2612520"/>
                  <a:gd name="textAreaRight" fmla="*/ 2612880 w 2612520"/>
                  <a:gd name="textAreaTop" fmla="*/ -360 h 2802240"/>
                  <a:gd name="textAreaBottom" fmla="*/ 2802240 h 2802240"/>
                </a:gdLst>
                <a:ahLst/>
                <a:cxnLst/>
                <a:rect l="textAreaLeft" t="textAreaTop" r="textAreaRight" b="textAreaBottom"/>
                <a:pathLst>
                  <a:path w="1646059" h="1779476">
                    <a:moveTo>
                      <a:pt x="0" y="764977"/>
                    </a:moveTo>
                    <a:cubicBezTo>
                      <a:pt x="440145" y="255047"/>
                      <a:pt x="940642" y="863461"/>
                      <a:pt x="1312667" y="253166"/>
                    </a:cubicBezTo>
                    <a:cubicBezTo>
                      <a:pt x="1353344" y="191496"/>
                      <a:pt x="1384721" y="122998"/>
                      <a:pt x="1434903" y="67920"/>
                    </a:cubicBezTo>
                    <a:cubicBezTo>
                      <a:pt x="1550088" y="-65150"/>
                      <a:pt x="1646059" y="13588"/>
                      <a:pt x="1566952" y="163788"/>
                    </a:cubicBezTo>
                    <a:cubicBezTo>
                      <a:pt x="1530158" y="234350"/>
                      <a:pt x="1467813" y="287855"/>
                      <a:pt x="1409863" y="340490"/>
                    </a:cubicBezTo>
                    <a:cubicBezTo>
                      <a:pt x="1270354" y="459967"/>
                      <a:pt x="1129005" y="596533"/>
                      <a:pt x="1080662" y="779571"/>
                    </a:cubicBezTo>
                    <a:cubicBezTo>
                      <a:pt x="991949" y="1097694"/>
                      <a:pt x="1248380" y="1402284"/>
                      <a:pt x="1137692" y="1714326"/>
                    </a:cubicBezTo>
                    <a:lnTo>
                      <a:pt x="0" y="764977"/>
                    </a:lnTo>
                    <a:close/>
                  </a:path>
                </a:pathLst>
              </a:custGeom>
              <a:solidFill>
                <a:srgbClr val="E7E7E7">
                  <a:alpha val="28000"/>
                </a:srgbClr>
              </a:solidFill>
              <a:ln w="0">
                <a:noFill/>
              </a:ln>
              <a:effectLst>
                <a:outerShdw blurRad="42840" dist="27971" dir="888905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24" name="PlaceHolder 1"/>
          <p:cNvSpPr>
            <a:spLocks noGrp="1"/>
          </p:cNvSpPr>
          <p:nvPr>
            <p:ph type="title"/>
          </p:nvPr>
        </p:nvSpPr>
        <p:spPr>
          <a:xfrm>
            <a:off x="724320" y="463320"/>
            <a:ext cx="7695360" cy="559080"/>
          </a:xfrm>
          <a:prstGeom prst="rect">
            <a:avLst/>
          </a:prstGeom>
          <a:noFill/>
          <a:ln w="0">
            <a:noFill/>
          </a:ln>
        </p:spPr>
        <p:txBody>
          <a:bodyPr lIns="91440" tIns="91440" rIns="91440" bIns="91440" anchor="t">
            <a:noAutofit/>
          </a:bodyPr>
          <a:lstStyle/>
          <a:p>
            <a:pPr indent="0">
              <a:buNone/>
            </a:pPr>
            <a:r>
              <a:rPr lang="fr-FR" sz="3300" b="0" strike="noStrike" spc="-1">
                <a:solidFill>
                  <a:schemeClr val="dk1"/>
                </a:solidFill>
                <a:latin typeface="Arial"/>
              </a:rPr>
              <a:t>Click to edit the title text format</a:t>
            </a:r>
          </a:p>
        </p:txBody>
      </p:sp>
      <p:grpSp>
        <p:nvGrpSpPr>
          <p:cNvPr id="125" name="Google Shape;278;p20"/>
          <p:cNvGrpSpPr/>
          <p:nvPr/>
        </p:nvGrpSpPr>
        <p:grpSpPr>
          <a:xfrm>
            <a:off x="6035400" y="2511720"/>
            <a:ext cx="4366800" cy="3903480"/>
            <a:chOff x="6035400" y="2511720"/>
            <a:chExt cx="4366800" cy="3903480"/>
          </a:xfrm>
        </p:grpSpPr>
        <p:sp>
          <p:nvSpPr>
            <p:cNvPr id="126" name="Google Shape;279;p20"/>
            <p:cNvSpPr/>
            <p:nvPr/>
          </p:nvSpPr>
          <p:spPr>
            <a:xfrm rot="9544200" flipH="1">
              <a:off x="6416280" y="3063240"/>
              <a:ext cx="3604320" cy="2800440"/>
            </a:xfrm>
            <a:custGeom>
              <a:avLst/>
              <a:gdLst>
                <a:gd name="textAreaLeft" fmla="*/ 360 w 3604320"/>
                <a:gd name="textAreaRight" fmla="*/ 3605040 w 3604320"/>
                <a:gd name="textAreaTop" fmla="*/ 0 h 2800440"/>
                <a:gd name="textAreaBottom" fmla="*/ 2800800 h 2800440"/>
              </a:gdLst>
              <a:ahLst/>
              <a:cxnLst/>
              <a:rect l="textAreaLeft" t="textAreaTop" r="textAreaRight" b="textAreaBottom"/>
              <a:pathLst>
                <a:path w="1762786" h="1325447">
                  <a:moveTo>
                    <a:pt x="192194" y="102737"/>
                  </a:moveTo>
                  <a:cubicBezTo>
                    <a:pt x="60472" y="241298"/>
                    <a:pt x="-96739" y="656614"/>
                    <a:pt x="76406" y="794301"/>
                  </a:cubicBezTo>
                  <a:cubicBezTo>
                    <a:pt x="196200" y="889554"/>
                    <a:pt x="422154" y="783372"/>
                    <a:pt x="547212" y="736423"/>
                  </a:cubicBezTo>
                  <a:cubicBezTo>
                    <a:pt x="671953" y="689589"/>
                    <a:pt x="845783" y="628799"/>
                    <a:pt x="973865" y="684200"/>
                  </a:cubicBezTo>
                  <a:cubicBezTo>
                    <a:pt x="1153685" y="761977"/>
                    <a:pt x="1138640" y="1062198"/>
                    <a:pt x="1259211" y="1199204"/>
                  </a:cubicBezTo>
                  <a:cubicBezTo>
                    <a:pt x="1364563" y="1318906"/>
                    <a:pt x="1542890" y="1325447"/>
                    <a:pt x="1666047" y="1232676"/>
                  </a:cubicBezTo>
                  <a:cubicBezTo>
                    <a:pt x="1621363" y="1024280"/>
                    <a:pt x="1579336" y="815343"/>
                    <a:pt x="1531065" y="607711"/>
                  </a:cubicBezTo>
                  <a:cubicBezTo>
                    <a:pt x="1507977" y="508424"/>
                    <a:pt x="1488395" y="407654"/>
                    <a:pt x="1457355" y="310440"/>
                  </a:cubicBezTo>
                  <a:cubicBezTo>
                    <a:pt x="1423229" y="203595"/>
                    <a:pt x="1379363" y="114051"/>
                    <a:pt x="1370696" y="0"/>
                  </a:cubicBezTo>
                  <a:cubicBezTo>
                    <a:pt x="960170" y="68147"/>
                    <a:pt x="602341" y="32403"/>
                    <a:pt x="192194" y="102737"/>
                  </a:cubicBezTo>
                  <a:close/>
                </a:path>
              </a:pathLst>
            </a:custGeom>
            <a:solidFill>
              <a:schemeClr val="dk2"/>
            </a:solidFill>
            <a:ln w="0">
              <a:noFill/>
            </a:ln>
            <a:effectLst>
              <a:outerShdw blurRad="57240" dist="28357" dir="18185092"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7" name="Google Shape;280;p20"/>
            <p:cNvSpPr/>
            <p:nvPr/>
          </p:nvSpPr>
          <p:spPr>
            <a:xfrm rot="9544200" flipH="1">
              <a:off x="6638760" y="3323160"/>
              <a:ext cx="3411360" cy="2221560"/>
            </a:xfrm>
            <a:custGeom>
              <a:avLst/>
              <a:gdLst>
                <a:gd name="textAreaLeft" fmla="*/ 360 w 3411360"/>
                <a:gd name="textAreaRight" fmla="*/ 3412080 w 3411360"/>
                <a:gd name="textAreaTop" fmla="*/ 0 h 2221560"/>
                <a:gd name="textAreaBottom" fmla="*/ 2221920 h 2221560"/>
              </a:gdLst>
              <a:ahLst/>
              <a:cxnLst/>
              <a:rect l="textAreaLeft" t="textAreaTop" r="textAreaRight" b="textAreaBottom"/>
              <a:pathLst>
                <a:path w="1665784" h="1086570">
                  <a:moveTo>
                    <a:pt x="1358688" y="0"/>
                  </a:moveTo>
                  <a:lnTo>
                    <a:pt x="174820" y="0"/>
                  </a:lnTo>
                  <a:cubicBezTo>
                    <a:pt x="34217" y="81686"/>
                    <a:pt x="-88858" y="441950"/>
                    <a:pt x="86494" y="528639"/>
                  </a:cubicBezTo>
                  <a:cubicBezTo>
                    <a:pt x="339502" y="653725"/>
                    <a:pt x="666414" y="391221"/>
                    <a:pt x="925473" y="491754"/>
                  </a:cubicBezTo>
                  <a:cubicBezTo>
                    <a:pt x="1073302" y="549121"/>
                    <a:pt x="1091760" y="772822"/>
                    <a:pt x="1163589" y="892923"/>
                  </a:cubicBezTo>
                  <a:cubicBezTo>
                    <a:pt x="1250381" y="1038033"/>
                    <a:pt x="1477981" y="1086570"/>
                    <a:pt x="1576926" y="926691"/>
                  </a:cubicBezTo>
                  <a:cubicBezTo>
                    <a:pt x="1537127" y="732952"/>
                    <a:pt x="1495550" y="539703"/>
                    <a:pt x="1453237" y="346506"/>
                  </a:cubicBezTo>
                  <a:cubicBezTo>
                    <a:pt x="1427185" y="227572"/>
                    <a:pt x="1387796" y="115391"/>
                    <a:pt x="1358688" y="0"/>
                  </a:cubicBezTo>
                  <a:close/>
                </a:path>
              </a:pathLst>
            </a:custGeom>
            <a:solidFill>
              <a:srgbClr val="0100A2">
                <a:alpha val="67000"/>
              </a:srgbClr>
            </a:solidFill>
            <a:ln w="0">
              <a:noFill/>
            </a:ln>
            <a:effectLst>
              <a:outerShdw blurRad="57240" dist="28357" dir="18185092"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8" name="Google Shape;281;p20"/>
            <p:cNvSpPr/>
            <p:nvPr/>
          </p:nvSpPr>
          <p:spPr>
            <a:xfrm rot="9544200" flipH="1">
              <a:off x="6944760" y="3548880"/>
              <a:ext cx="3102480" cy="2122200"/>
            </a:xfrm>
            <a:custGeom>
              <a:avLst/>
              <a:gdLst>
                <a:gd name="textAreaLeft" fmla="*/ 360 w 3102480"/>
                <a:gd name="textAreaRight" fmla="*/ 3103200 w 3102480"/>
                <a:gd name="textAreaTop" fmla="*/ 0 h 2122200"/>
                <a:gd name="textAreaBottom" fmla="*/ 2122560 h 2122200"/>
              </a:gdLst>
              <a:ahLst/>
              <a:cxnLst/>
              <a:rect l="textAreaLeft" t="textAreaTop" r="textAreaRight" b="textAreaBottom"/>
              <a:pathLst>
                <a:path w="1533643" h="1105298">
                  <a:moveTo>
                    <a:pt x="1210281" y="93460"/>
                  </a:moveTo>
                  <a:cubicBezTo>
                    <a:pt x="1200203" y="62915"/>
                    <a:pt x="1193601" y="31631"/>
                    <a:pt x="1188807" y="0"/>
                  </a:cubicBezTo>
                  <a:lnTo>
                    <a:pt x="170624" y="0"/>
                  </a:lnTo>
                  <a:cubicBezTo>
                    <a:pt x="168825" y="312"/>
                    <a:pt x="167026" y="610"/>
                    <a:pt x="165227" y="922"/>
                  </a:cubicBezTo>
                  <a:cubicBezTo>
                    <a:pt x="69032" y="107136"/>
                    <a:pt x="-100066" y="359085"/>
                    <a:pt x="78200" y="471454"/>
                  </a:cubicBezTo>
                  <a:cubicBezTo>
                    <a:pt x="300066" y="611300"/>
                    <a:pt x="595305" y="395289"/>
                    <a:pt x="834034" y="471697"/>
                  </a:cubicBezTo>
                  <a:cubicBezTo>
                    <a:pt x="960175" y="512068"/>
                    <a:pt x="985992" y="655674"/>
                    <a:pt x="1038853" y="759030"/>
                  </a:cubicBezTo>
                  <a:cubicBezTo>
                    <a:pt x="1109803" y="897782"/>
                    <a:pt x="1317565" y="1105298"/>
                    <a:pt x="1433577" y="882390"/>
                  </a:cubicBezTo>
                  <a:cubicBezTo>
                    <a:pt x="1389507" y="697993"/>
                    <a:pt x="1349678" y="511879"/>
                    <a:pt x="1297676" y="329490"/>
                  </a:cubicBezTo>
                  <a:cubicBezTo>
                    <a:pt x="1274394" y="247816"/>
                    <a:pt x="1236680" y="173491"/>
                    <a:pt x="1210281" y="93459"/>
                  </a:cubicBezTo>
                  <a:close/>
                </a:path>
              </a:pathLst>
            </a:custGeom>
            <a:solidFill>
              <a:srgbClr val="005ACD">
                <a:alpha val="52000"/>
              </a:srgbClr>
            </a:solidFill>
            <a:ln w="0">
              <a:noFill/>
            </a:ln>
            <a:effectLst>
              <a:outerShdw blurRad="57240" dist="28357" dir="18185092"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 name="Google Shape;282;p20"/>
            <p:cNvSpPr/>
            <p:nvPr/>
          </p:nvSpPr>
          <p:spPr>
            <a:xfrm rot="9544200" flipH="1">
              <a:off x="7273440" y="3871800"/>
              <a:ext cx="2891520" cy="1735200"/>
            </a:xfrm>
            <a:custGeom>
              <a:avLst/>
              <a:gdLst>
                <a:gd name="textAreaLeft" fmla="*/ 360 w 2891520"/>
                <a:gd name="textAreaRight" fmla="*/ 2892240 w 2891520"/>
                <a:gd name="textAreaTop" fmla="*/ 0 h 1735200"/>
                <a:gd name="textAreaBottom" fmla="*/ 1735560 h 1735200"/>
              </a:gdLst>
              <a:ahLst/>
              <a:cxnLst/>
              <a:rect l="textAreaLeft" t="textAreaTop" r="textAreaRight" b="textAreaBottom"/>
              <a:pathLst>
                <a:path w="1422772" h="879549">
                  <a:moveTo>
                    <a:pt x="149241" y="0"/>
                  </a:moveTo>
                  <a:cubicBezTo>
                    <a:pt x="16783" y="92076"/>
                    <a:pt x="-84870" y="295981"/>
                    <a:pt x="103238" y="391313"/>
                  </a:cubicBezTo>
                  <a:cubicBezTo>
                    <a:pt x="321261" y="501801"/>
                    <a:pt x="575772" y="335509"/>
                    <a:pt x="802850" y="408202"/>
                  </a:cubicBezTo>
                  <a:cubicBezTo>
                    <a:pt x="918535" y="445233"/>
                    <a:pt x="933682" y="567828"/>
                    <a:pt x="992307" y="656183"/>
                  </a:cubicBezTo>
                  <a:cubicBezTo>
                    <a:pt x="1083197" y="793154"/>
                    <a:pt x="1224935" y="879549"/>
                    <a:pt x="1337902" y="708164"/>
                  </a:cubicBezTo>
                  <a:cubicBezTo>
                    <a:pt x="1290285" y="470474"/>
                    <a:pt x="1218803" y="237253"/>
                    <a:pt x="1172187" y="1"/>
                  </a:cubicBezTo>
                  <a:lnTo>
                    <a:pt x="149241" y="1"/>
                  </a:lnTo>
                  <a:close/>
                </a:path>
              </a:pathLst>
            </a:custGeom>
            <a:solidFill>
              <a:srgbClr val="307DE0">
                <a:alpha val="58000"/>
              </a:srgbClr>
            </a:solidFill>
            <a:ln w="0">
              <a:noFill/>
            </a:ln>
            <a:effectLst>
              <a:outerShdw blurRad="57240" dist="28357" dir="18185092"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 name="Google Shape;283;p20"/>
            <p:cNvSpPr/>
            <p:nvPr/>
          </p:nvSpPr>
          <p:spPr>
            <a:xfrm rot="9544200" flipH="1">
              <a:off x="7677720" y="4291920"/>
              <a:ext cx="2448360" cy="1247400"/>
            </a:xfrm>
            <a:custGeom>
              <a:avLst/>
              <a:gdLst>
                <a:gd name="textAreaLeft" fmla="*/ -360 w 2448360"/>
                <a:gd name="textAreaRight" fmla="*/ 2448360 w 2448360"/>
                <a:gd name="textAreaTop" fmla="*/ 0 h 1247400"/>
                <a:gd name="textAreaBottom" fmla="*/ 1247760 h 1247400"/>
              </a:gdLst>
              <a:ahLst/>
              <a:cxnLst/>
              <a:rect l="textAreaLeft" t="textAreaTop" r="textAreaRight" b="textAreaBottom"/>
              <a:pathLst>
                <a:path w="1182988" h="625483">
                  <a:moveTo>
                    <a:pt x="1133680" y="0"/>
                  </a:moveTo>
                  <a:lnTo>
                    <a:pt x="101577" y="0"/>
                  </a:lnTo>
                  <a:cubicBezTo>
                    <a:pt x="-7435" y="73421"/>
                    <a:pt x="-49308" y="217527"/>
                    <a:pt x="80757" y="288651"/>
                  </a:cubicBezTo>
                  <a:cubicBezTo>
                    <a:pt x="244612" y="378252"/>
                    <a:pt x="459640" y="247039"/>
                    <a:pt x="644273" y="295573"/>
                  </a:cubicBezTo>
                  <a:cubicBezTo>
                    <a:pt x="739784" y="320679"/>
                    <a:pt x="763291" y="413957"/>
                    <a:pt x="820658" y="478015"/>
                  </a:cubicBezTo>
                  <a:cubicBezTo>
                    <a:pt x="893152" y="558975"/>
                    <a:pt x="1016186" y="625483"/>
                    <a:pt x="1109489" y="527488"/>
                  </a:cubicBezTo>
                  <a:cubicBezTo>
                    <a:pt x="1062658" y="349560"/>
                    <a:pt x="1121293" y="178173"/>
                    <a:pt x="1133680" y="0"/>
                  </a:cubicBezTo>
                  <a:close/>
                </a:path>
              </a:pathLst>
            </a:custGeom>
            <a:solidFill>
              <a:srgbClr val="E7E7E7">
                <a:alpha val="28000"/>
              </a:srgbClr>
            </a:solidFill>
            <a:ln w="0">
              <a:noFill/>
            </a:ln>
            <a:effectLst>
              <a:outerShdw blurRad="57240" dist="28357" dir="18185092"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31" name="PlaceHolder 1"/>
          <p:cNvSpPr>
            <a:spLocks noGrp="1"/>
          </p:cNvSpPr>
          <p:nvPr>
            <p:ph type="title"/>
          </p:nvPr>
        </p:nvSpPr>
        <p:spPr>
          <a:xfrm>
            <a:off x="2794680" y="2441880"/>
            <a:ext cx="3554280" cy="1326240"/>
          </a:xfrm>
          <a:prstGeom prst="rect">
            <a:avLst/>
          </a:prstGeom>
          <a:noFill/>
          <a:ln w="0">
            <a:noFill/>
          </a:ln>
        </p:spPr>
        <p:txBody>
          <a:bodyPr lIns="91440" tIns="91440" rIns="91440" bIns="91440" anchor="t">
            <a:noAutofit/>
          </a:bodyPr>
          <a:lstStyle/>
          <a:p>
            <a:pPr indent="0">
              <a:buNone/>
            </a:pPr>
            <a:r>
              <a:rPr lang="fr-FR" sz="3800" b="0" strike="noStrike" spc="-1">
                <a:solidFill>
                  <a:schemeClr val="dk1"/>
                </a:solidFill>
                <a:latin typeface="Arial"/>
              </a:rPr>
              <a:t>Click to edit the title text format</a:t>
            </a:r>
          </a:p>
        </p:txBody>
      </p:sp>
      <p:sp>
        <p:nvSpPr>
          <p:cNvPr id="132" name="PlaceHolder 2"/>
          <p:cNvSpPr>
            <a:spLocks noGrp="1"/>
          </p:cNvSpPr>
          <p:nvPr>
            <p:ph type="title"/>
          </p:nvPr>
        </p:nvSpPr>
        <p:spPr>
          <a:xfrm>
            <a:off x="3929400" y="1375200"/>
            <a:ext cx="1280520" cy="994320"/>
          </a:xfrm>
          <a:prstGeom prst="rect">
            <a:avLst/>
          </a:prstGeom>
          <a:noFill/>
          <a:ln w="0">
            <a:noFill/>
          </a:ln>
        </p:spPr>
        <p:txBody>
          <a:bodyPr lIns="91440" tIns="91440" rIns="91440" bIns="91440" anchor="b">
            <a:noAutofit/>
          </a:bodyPr>
          <a:lstStyle/>
          <a:p>
            <a:pPr indent="0" algn="ctr">
              <a:lnSpc>
                <a:spcPct val="100000"/>
              </a:lnSpc>
              <a:buNone/>
            </a:pPr>
            <a:r>
              <a:rPr lang="fr-FR" sz="6000" b="1" strike="noStrike" spc="-1">
                <a:solidFill>
                  <a:schemeClr val="accent1"/>
                </a:solidFill>
                <a:latin typeface="Gotu"/>
                <a:ea typeface="Gotu"/>
              </a:rPr>
              <a:t>xx%</a:t>
            </a:r>
            <a:endParaRPr lang="fr-FR" sz="6000" b="0" strike="noStrike" spc="-1">
              <a:solidFill>
                <a:schemeClr val="dk1"/>
              </a:solidFill>
              <a:latin typeface="Arial"/>
            </a:endParaRPr>
          </a:p>
        </p:txBody>
      </p:sp>
      <p:grpSp>
        <p:nvGrpSpPr>
          <p:cNvPr id="133" name="Google Shape;28;p3"/>
          <p:cNvGrpSpPr/>
          <p:nvPr/>
        </p:nvGrpSpPr>
        <p:grpSpPr>
          <a:xfrm>
            <a:off x="-1577520" y="-828720"/>
            <a:ext cx="11704680" cy="7400160"/>
            <a:chOff x="-1577520" y="-828720"/>
            <a:chExt cx="11704680" cy="7400160"/>
          </a:xfrm>
        </p:grpSpPr>
        <p:grpSp>
          <p:nvGrpSpPr>
            <p:cNvPr id="134" name="Google Shape;29;p3"/>
            <p:cNvGrpSpPr/>
            <p:nvPr/>
          </p:nvGrpSpPr>
          <p:grpSpPr>
            <a:xfrm>
              <a:off x="6225480" y="-828720"/>
              <a:ext cx="3901680" cy="3488040"/>
              <a:chOff x="6225480" y="-828720"/>
              <a:chExt cx="3901680" cy="3488040"/>
            </a:xfrm>
          </p:grpSpPr>
          <p:sp>
            <p:nvSpPr>
              <p:cNvPr id="135" name="Google Shape;30;p3"/>
              <p:cNvSpPr/>
              <p:nvPr/>
            </p:nvSpPr>
            <p:spPr>
              <a:xfrm rot="12055800" flipH="1" flipV="1">
                <a:off x="6566040" y="-336240"/>
                <a:ext cx="3220200" cy="2502720"/>
              </a:xfrm>
              <a:custGeom>
                <a:avLst/>
                <a:gdLst>
                  <a:gd name="textAreaLeft" fmla="*/ -360 w 3220200"/>
                  <a:gd name="textAreaRight" fmla="*/ 3220200 w 3220200"/>
                  <a:gd name="textAreaTop" fmla="*/ 360 h 2502720"/>
                  <a:gd name="textAreaBottom" fmla="*/ 2503440 h 2502720"/>
                </a:gdLst>
                <a:ahLst/>
                <a:cxnLst/>
                <a:rect l="textAreaLeft" t="textAreaTop" r="textAreaRight" b="textAreaBottom"/>
                <a:pathLst>
                  <a:path w="1762786" h="1325447">
                    <a:moveTo>
                      <a:pt x="192194" y="102737"/>
                    </a:moveTo>
                    <a:cubicBezTo>
                      <a:pt x="60472" y="241298"/>
                      <a:pt x="-96739" y="656614"/>
                      <a:pt x="76406" y="794301"/>
                    </a:cubicBezTo>
                    <a:cubicBezTo>
                      <a:pt x="196200" y="889554"/>
                      <a:pt x="422154" y="783372"/>
                      <a:pt x="547212" y="736423"/>
                    </a:cubicBezTo>
                    <a:cubicBezTo>
                      <a:pt x="671953" y="689589"/>
                      <a:pt x="845783" y="628799"/>
                      <a:pt x="973865" y="684200"/>
                    </a:cubicBezTo>
                    <a:cubicBezTo>
                      <a:pt x="1153685" y="761977"/>
                      <a:pt x="1138640" y="1062198"/>
                      <a:pt x="1259211" y="1199204"/>
                    </a:cubicBezTo>
                    <a:cubicBezTo>
                      <a:pt x="1364563" y="1318906"/>
                      <a:pt x="1542890" y="1325447"/>
                      <a:pt x="1666047" y="1232676"/>
                    </a:cubicBezTo>
                    <a:cubicBezTo>
                      <a:pt x="1621363" y="1024280"/>
                      <a:pt x="1579336" y="815343"/>
                      <a:pt x="1531065" y="607711"/>
                    </a:cubicBezTo>
                    <a:cubicBezTo>
                      <a:pt x="1507977" y="508424"/>
                      <a:pt x="1488395" y="407654"/>
                      <a:pt x="1457355" y="310440"/>
                    </a:cubicBezTo>
                    <a:cubicBezTo>
                      <a:pt x="1423229" y="203595"/>
                      <a:pt x="1379363" y="114051"/>
                      <a:pt x="1370696" y="0"/>
                    </a:cubicBezTo>
                    <a:cubicBezTo>
                      <a:pt x="960170" y="68147"/>
                      <a:pt x="602341" y="32403"/>
                      <a:pt x="192194" y="102737"/>
                    </a:cubicBezTo>
                    <a:close/>
                  </a:path>
                </a:pathLst>
              </a:custGeom>
              <a:solidFill>
                <a:schemeClr val="dk2"/>
              </a:solidFill>
              <a:ln w="0">
                <a:noFill/>
              </a:ln>
              <a:effectLst>
                <a:outerShdw blurRad="57240" dist="28038" dir="633853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6" name="Google Shape;31;p3"/>
              <p:cNvSpPr/>
              <p:nvPr/>
            </p:nvSpPr>
            <p:spPr>
              <a:xfrm rot="12055800" flipH="1" flipV="1">
                <a:off x="6765120" y="-51120"/>
                <a:ext cx="3047400" cy="1984680"/>
              </a:xfrm>
              <a:custGeom>
                <a:avLst/>
                <a:gdLst>
                  <a:gd name="textAreaLeft" fmla="*/ -360 w 3047400"/>
                  <a:gd name="textAreaRight" fmla="*/ 3047400 w 3047400"/>
                  <a:gd name="textAreaTop" fmla="*/ -360 h 1984680"/>
                  <a:gd name="textAreaBottom" fmla="*/ 1984680 h 1984680"/>
                </a:gdLst>
                <a:ahLst/>
                <a:cxnLst/>
                <a:rect l="textAreaLeft" t="textAreaTop" r="textAreaRight" b="textAreaBottom"/>
                <a:pathLst>
                  <a:path w="1665784" h="1086570">
                    <a:moveTo>
                      <a:pt x="1358688" y="0"/>
                    </a:moveTo>
                    <a:lnTo>
                      <a:pt x="174820" y="0"/>
                    </a:lnTo>
                    <a:cubicBezTo>
                      <a:pt x="34217" y="81686"/>
                      <a:pt x="-88858" y="441950"/>
                      <a:pt x="86494" y="528639"/>
                    </a:cubicBezTo>
                    <a:cubicBezTo>
                      <a:pt x="339502" y="653725"/>
                      <a:pt x="666414" y="391221"/>
                      <a:pt x="925473" y="491754"/>
                    </a:cubicBezTo>
                    <a:cubicBezTo>
                      <a:pt x="1073302" y="549121"/>
                      <a:pt x="1091760" y="772822"/>
                      <a:pt x="1163589" y="892923"/>
                    </a:cubicBezTo>
                    <a:cubicBezTo>
                      <a:pt x="1250381" y="1038033"/>
                      <a:pt x="1477981" y="1086570"/>
                      <a:pt x="1576926" y="926691"/>
                    </a:cubicBezTo>
                    <a:cubicBezTo>
                      <a:pt x="1537127" y="732952"/>
                      <a:pt x="1495550" y="539703"/>
                      <a:pt x="1453237" y="346506"/>
                    </a:cubicBezTo>
                    <a:cubicBezTo>
                      <a:pt x="1427185" y="227572"/>
                      <a:pt x="1387796" y="115391"/>
                      <a:pt x="1358688" y="0"/>
                    </a:cubicBezTo>
                    <a:close/>
                  </a:path>
                </a:pathLst>
              </a:custGeom>
              <a:solidFill>
                <a:srgbClr val="0100A2">
                  <a:alpha val="67000"/>
                </a:srgbClr>
              </a:solidFill>
              <a:ln w="0">
                <a:noFill/>
              </a:ln>
              <a:effectLst>
                <a:outerShdw blurRad="57240" dist="28038" dir="633853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7" name="Google Shape;32;p3"/>
              <p:cNvSpPr/>
              <p:nvPr/>
            </p:nvSpPr>
            <p:spPr>
              <a:xfrm rot="12055800" flipH="1" flipV="1">
                <a:off x="7038000" y="-164160"/>
                <a:ext cx="2771640" cy="1896480"/>
              </a:xfrm>
              <a:custGeom>
                <a:avLst/>
                <a:gdLst>
                  <a:gd name="textAreaLeft" fmla="*/ -360 w 2771640"/>
                  <a:gd name="textAreaRight" fmla="*/ 2771640 w 2771640"/>
                  <a:gd name="textAreaTop" fmla="*/ 360 h 1896480"/>
                  <a:gd name="textAreaBottom" fmla="*/ 1897200 h 1896480"/>
                </a:gdLst>
                <a:ahLst/>
                <a:cxnLst/>
                <a:rect l="textAreaLeft" t="textAreaTop" r="textAreaRight" b="textAreaBottom"/>
                <a:pathLst>
                  <a:path w="1533643" h="1105298">
                    <a:moveTo>
                      <a:pt x="1210281" y="93460"/>
                    </a:moveTo>
                    <a:cubicBezTo>
                      <a:pt x="1200203" y="62915"/>
                      <a:pt x="1193601" y="31631"/>
                      <a:pt x="1188807" y="0"/>
                    </a:cubicBezTo>
                    <a:lnTo>
                      <a:pt x="170624" y="0"/>
                    </a:lnTo>
                    <a:cubicBezTo>
                      <a:pt x="168825" y="312"/>
                      <a:pt x="167026" y="610"/>
                      <a:pt x="165227" y="922"/>
                    </a:cubicBezTo>
                    <a:cubicBezTo>
                      <a:pt x="69032" y="107136"/>
                      <a:pt x="-100066" y="359085"/>
                      <a:pt x="78200" y="471454"/>
                    </a:cubicBezTo>
                    <a:cubicBezTo>
                      <a:pt x="300066" y="611300"/>
                      <a:pt x="595305" y="395289"/>
                      <a:pt x="834034" y="471697"/>
                    </a:cubicBezTo>
                    <a:cubicBezTo>
                      <a:pt x="960175" y="512068"/>
                      <a:pt x="985992" y="655674"/>
                      <a:pt x="1038853" y="759030"/>
                    </a:cubicBezTo>
                    <a:cubicBezTo>
                      <a:pt x="1109803" y="897782"/>
                      <a:pt x="1317565" y="1105298"/>
                      <a:pt x="1433577" y="882390"/>
                    </a:cubicBezTo>
                    <a:cubicBezTo>
                      <a:pt x="1389507" y="697993"/>
                      <a:pt x="1349678" y="511879"/>
                      <a:pt x="1297676" y="329490"/>
                    </a:cubicBezTo>
                    <a:cubicBezTo>
                      <a:pt x="1274394" y="247816"/>
                      <a:pt x="1236680" y="173491"/>
                      <a:pt x="1210281" y="93459"/>
                    </a:cubicBezTo>
                    <a:close/>
                  </a:path>
                </a:pathLst>
              </a:custGeom>
              <a:solidFill>
                <a:srgbClr val="005ACD">
                  <a:alpha val="52000"/>
                </a:srgbClr>
              </a:solidFill>
              <a:ln w="0">
                <a:noFill/>
              </a:ln>
              <a:effectLst>
                <a:outerShdw blurRad="57240" dist="28038" dir="633853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 name="Google Shape;33;p3"/>
              <p:cNvSpPr/>
              <p:nvPr/>
            </p:nvSpPr>
            <p:spPr>
              <a:xfrm rot="12055800" flipH="1" flipV="1">
                <a:off x="7332120" y="-106920"/>
                <a:ext cx="2583000" cy="1550160"/>
              </a:xfrm>
              <a:custGeom>
                <a:avLst/>
                <a:gdLst>
                  <a:gd name="textAreaLeft" fmla="*/ -360 w 2583000"/>
                  <a:gd name="textAreaRight" fmla="*/ 2583000 w 2583000"/>
                  <a:gd name="textAreaTop" fmla="*/ 360 h 1550160"/>
                  <a:gd name="textAreaBottom" fmla="*/ 1550880 h 1550160"/>
                </a:gdLst>
                <a:ahLst/>
                <a:cxnLst/>
                <a:rect l="textAreaLeft" t="textAreaTop" r="textAreaRight" b="textAreaBottom"/>
                <a:pathLst>
                  <a:path w="1422772" h="879549">
                    <a:moveTo>
                      <a:pt x="149241" y="0"/>
                    </a:moveTo>
                    <a:cubicBezTo>
                      <a:pt x="16783" y="92076"/>
                      <a:pt x="-84870" y="295981"/>
                      <a:pt x="103238" y="391313"/>
                    </a:cubicBezTo>
                    <a:cubicBezTo>
                      <a:pt x="321261" y="501801"/>
                      <a:pt x="575772" y="335509"/>
                      <a:pt x="802850" y="408202"/>
                    </a:cubicBezTo>
                    <a:cubicBezTo>
                      <a:pt x="918535" y="445233"/>
                      <a:pt x="933682" y="567828"/>
                      <a:pt x="992307" y="656183"/>
                    </a:cubicBezTo>
                    <a:cubicBezTo>
                      <a:pt x="1083197" y="793154"/>
                      <a:pt x="1224935" y="879549"/>
                      <a:pt x="1337902" y="708164"/>
                    </a:cubicBezTo>
                    <a:cubicBezTo>
                      <a:pt x="1290285" y="470474"/>
                      <a:pt x="1218803" y="237253"/>
                      <a:pt x="1172187" y="1"/>
                    </a:cubicBezTo>
                    <a:lnTo>
                      <a:pt x="149241" y="1"/>
                    </a:lnTo>
                    <a:close/>
                  </a:path>
                </a:pathLst>
              </a:custGeom>
              <a:solidFill>
                <a:srgbClr val="307DE0">
                  <a:alpha val="58000"/>
                </a:srgbClr>
              </a:solidFill>
              <a:ln w="0">
                <a:noFill/>
              </a:ln>
              <a:effectLst>
                <a:outerShdw blurRad="57240" dist="28038" dir="633853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 name="Google Shape;34;p3"/>
              <p:cNvSpPr/>
              <p:nvPr/>
            </p:nvSpPr>
            <p:spPr>
              <a:xfrm rot="12055800" flipH="1" flipV="1">
                <a:off x="7693560" y="-45720"/>
                <a:ext cx="2187000" cy="1114560"/>
              </a:xfrm>
              <a:custGeom>
                <a:avLst/>
                <a:gdLst>
                  <a:gd name="textAreaLeft" fmla="*/ -360 w 2187000"/>
                  <a:gd name="textAreaRight" fmla="*/ 2187000 w 2187000"/>
                  <a:gd name="textAreaTop" fmla="*/ 360 h 1114560"/>
                  <a:gd name="textAreaBottom" fmla="*/ 1115280 h 1114560"/>
                </a:gdLst>
                <a:ahLst/>
                <a:cxnLst/>
                <a:rect l="textAreaLeft" t="textAreaTop" r="textAreaRight" b="textAreaBottom"/>
                <a:pathLst>
                  <a:path w="1182988" h="625483">
                    <a:moveTo>
                      <a:pt x="1133680" y="0"/>
                    </a:moveTo>
                    <a:lnTo>
                      <a:pt x="101577" y="0"/>
                    </a:lnTo>
                    <a:cubicBezTo>
                      <a:pt x="-7435" y="73421"/>
                      <a:pt x="-49308" y="217527"/>
                      <a:pt x="80757" y="288651"/>
                    </a:cubicBezTo>
                    <a:cubicBezTo>
                      <a:pt x="244612" y="378252"/>
                      <a:pt x="459640" y="247039"/>
                      <a:pt x="644273" y="295573"/>
                    </a:cubicBezTo>
                    <a:cubicBezTo>
                      <a:pt x="739784" y="320679"/>
                      <a:pt x="763291" y="413957"/>
                      <a:pt x="820658" y="478015"/>
                    </a:cubicBezTo>
                    <a:cubicBezTo>
                      <a:pt x="893152" y="558975"/>
                      <a:pt x="1016186" y="625483"/>
                      <a:pt x="1109489" y="527488"/>
                    </a:cubicBezTo>
                    <a:cubicBezTo>
                      <a:pt x="1062658" y="349560"/>
                      <a:pt x="1121293" y="178173"/>
                      <a:pt x="1133680" y="0"/>
                    </a:cubicBezTo>
                    <a:close/>
                  </a:path>
                </a:pathLst>
              </a:custGeom>
              <a:solidFill>
                <a:srgbClr val="E7E7E7">
                  <a:alpha val="28000"/>
                </a:srgbClr>
              </a:solidFill>
              <a:ln w="0">
                <a:noFill/>
              </a:ln>
              <a:effectLst>
                <a:outerShdw blurRad="57240" dist="28038" dir="633853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0" name="Google Shape;35;p3"/>
            <p:cNvGrpSpPr/>
            <p:nvPr/>
          </p:nvGrpSpPr>
          <p:grpSpPr>
            <a:xfrm>
              <a:off x="-1577520" y="1338120"/>
              <a:ext cx="5855040" cy="5233320"/>
              <a:chOff x="-1577520" y="1338120"/>
              <a:chExt cx="5855040" cy="5233320"/>
            </a:xfrm>
          </p:grpSpPr>
          <p:sp>
            <p:nvSpPr>
              <p:cNvPr id="141" name="Google Shape;36;p3"/>
              <p:cNvSpPr/>
              <p:nvPr/>
            </p:nvSpPr>
            <p:spPr>
              <a:xfrm rot="1255800" flipH="1" flipV="1">
                <a:off x="-1065960" y="2076840"/>
                <a:ext cx="4832640" cy="3754800"/>
              </a:xfrm>
              <a:custGeom>
                <a:avLst/>
                <a:gdLst>
                  <a:gd name="textAreaLeft" fmla="*/ 360 w 4832640"/>
                  <a:gd name="textAreaRight" fmla="*/ 4833360 w 4832640"/>
                  <a:gd name="textAreaTop" fmla="*/ 360 h 3754800"/>
                  <a:gd name="textAreaBottom" fmla="*/ 3755520 h 3754800"/>
                </a:gdLst>
                <a:ahLst/>
                <a:cxnLst/>
                <a:rect l="textAreaLeft" t="textAreaTop" r="textAreaRight" b="textAreaBottom"/>
                <a:pathLst>
                  <a:path w="1762786" h="1325447">
                    <a:moveTo>
                      <a:pt x="192194" y="102737"/>
                    </a:moveTo>
                    <a:cubicBezTo>
                      <a:pt x="60472" y="241298"/>
                      <a:pt x="-96739" y="656614"/>
                      <a:pt x="76406" y="794301"/>
                    </a:cubicBezTo>
                    <a:cubicBezTo>
                      <a:pt x="196200" y="889554"/>
                      <a:pt x="422154" y="783372"/>
                      <a:pt x="547212" y="736423"/>
                    </a:cubicBezTo>
                    <a:cubicBezTo>
                      <a:pt x="671953" y="689589"/>
                      <a:pt x="845783" y="628799"/>
                      <a:pt x="973865" y="684200"/>
                    </a:cubicBezTo>
                    <a:cubicBezTo>
                      <a:pt x="1153685" y="761977"/>
                      <a:pt x="1138640" y="1062198"/>
                      <a:pt x="1259211" y="1199204"/>
                    </a:cubicBezTo>
                    <a:cubicBezTo>
                      <a:pt x="1364563" y="1318906"/>
                      <a:pt x="1542890" y="1325447"/>
                      <a:pt x="1666047" y="1232676"/>
                    </a:cubicBezTo>
                    <a:cubicBezTo>
                      <a:pt x="1621363" y="1024280"/>
                      <a:pt x="1579336" y="815343"/>
                      <a:pt x="1531065" y="607711"/>
                    </a:cubicBezTo>
                    <a:cubicBezTo>
                      <a:pt x="1507977" y="508424"/>
                      <a:pt x="1488395" y="407654"/>
                      <a:pt x="1457355" y="310440"/>
                    </a:cubicBezTo>
                    <a:cubicBezTo>
                      <a:pt x="1423229" y="203595"/>
                      <a:pt x="1379363" y="114051"/>
                      <a:pt x="1370696" y="0"/>
                    </a:cubicBezTo>
                    <a:cubicBezTo>
                      <a:pt x="960170" y="68147"/>
                      <a:pt x="602341" y="32403"/>
                      <a:pt x="192194" y="102737"/>
                    </a:cubicBezTo>
                    <a:close/>
                  </a:path>
                </a:pathLst>
              </a:custGeom>
              <a:solidFill>
                <a:schemeClr val="dk2"/>
              </a:solidFill>
              <a:ln w="0">
                <a:noFill/>
              </a:ln>
              <a:effectLst>
                <a:outerShdw blurRad="57240" dist="28266" dir="16594917"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2" name="Google Shape;37;p3"/>
              <p:cNvSpPr/>
              <p:nvPr/>
            </p:nvSpPr>
            <p:spPr>
              <a:xfrm rot="1255800" flipH="1" flipV="1">
                <a:off x="-1108080" y="2424960"/>
                <a:ext cx="4573800" cy="2978640"/>
              </a:xfrm>
              <a:custGeom>
                <a:avLst/>
                <a:gdLst>
                  <a:gd name="textAreaLeft" fmla="*/ -360 w 4573800"/>
                  <a:gd name="textAreaRight" fmla="*/ 4573800 w 4573800"/>
                  <a:gd name="textAreaTop" fmla="*/ 360 h 2978640"/>
                  <a:gd name="textAreaBottom" fmla="*/ 2979360 h 2978640"/>
                </a:gdLst>
                <a:ahLst/>
                <a:cxnLst/>
                <a:rect l="textAreaLeft" t="textAreaTop" r="textAreaRight" b="textAreaBottom"/>
                <a:pathLst>
                  <a:path w="1665784" h="1086570">
                    <a:moveTo>
                      <a:pt x="1358688" y="0"/>
                    </a:moveTo>
                    <a:lnTo>
                      <a:pt x="174820" y="0"/>
                    </a:lnTo>
                    <a:cubicBezTo>
                      <a:pt x="34217" y="81686"/>
                      <a:pt x="-88858" y="441950"/>
                      <a:pt x="86494" y="528639"/>
                    </a:cubicBezTo>
                    <a:cubicBezTo>
                      <a:pt x="339502" y="653725"/>
                      <a:pt x="666414" y="391221"/>
                      <a:pt x="925473" y="491754"/>
                    </a:cubicBezTo>
                    <a:cubicBezTo>
                      <a:pt x="1073302" y="549121"/>
                      <a:pt x="1091760" y="772822"/>
                      <a:pt x="1163589" y="892923"/>
                    </a:cubicBezTo>
                    <a:cubicBezTo>
                      <a:pt x="1250381" y="1038033"/>
                      <a:pt x="1477981" y="1086570"/>
                      <a:pt x="1576926" y="926691"/>
                    </a:cubicBezTo>
                    <a:cubicBezTo>
                      <a:pt x="1537127" y="732952"/>
                      <a:pt x="1495550" y="539703"/>
                      <a:pt x="1453237" y="346506"/>
                    </a:cubicBezTo>
                    <a:cubicBezTo>
                      <a:pt x="1427185" y="227572"/>
                      <a:pt x="1387796" y="115391"/>
                      <a:pt x="1358688" y="0"/>
                    </a:cubicBezTo>
                    <a:close/>
                  </a:path>
                </a:pathLst>
              </a:custGeom>
              <a:solidFill>
                <a:srgbClr val="0100A2">
                  <a:alpha val="67000"/>
                </a:srgbClr>
              </a:solidFill>
              <a:ln w="0">
                <a:noFill/>
              </a:ln>
              <a:effectLst>
                <a:outerShdw blurRad="57240" dist="28266" dir="16594917"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3" name="Google Shape;38;p3"/>
              <p:cNvSpPr/>
              <p:nvPr/>
            </p:nvSpPr>
            <p:spPr>
              <a:xfrm rot="1255800" flipH="1" flipV="1">
                <a:off x="-1103040" y="2727720"/>
                <a:ext cx="4159440" cy="2845800"/>
              </a:xfrm>
              <a:custGeom>
                <a:avLst/>
                <a:gdLst>
                  <a:gd name="textAreaLeft" fmla="*/ 360 w 4159440"/>
                  <a:gd name="textAreaRight" fmla="*/ 4160160 w 4159440"/>
                  <a:gd name="textAreaTop" fmla="*/ -360 h 2845800"/>
                  <a:gd name="textAreaBottom" fmla="*/ 2845800 h 2845800"/>
                </a:gdLst>
                <a:ahLst/>
                <a:cxnLst/>
                <a:rect l="textAreaLeft" t="textAreaTop" r="textAreaRight" b="textAreaBottom"/>
                <a:pathLst>
                  <a:path w="1533643" h="1105298">
                    <a:moveTo>
                      <a:pt x="1210281" y="93460"/>
                    </a:moveTo>
                    <a:cubicBezTo>
                      <a:pt x="1200203" y="62915"/>
                      <a:pt x="1193601" y="31631"/>
                      <a:pt x="1188807" y="0"/>
                    </a:cubicBezTo>
                    <a:lnTo>
                      <a:pt x="170624" y="0"/>
                    </a:lnTo>
                    <a:cubicBezTo>
                      <a:pt x="168825" y="312"/>
                      <a:pt x="167026" y="610"/>
                      <a:pt x="165227" y="922"/>
                    </a:cubicBezTo>
                    <a:cubicBezTo>
                      <a:pt x="69032" y="107136"/>
                      <a:pt x="-100066" y="359085"/>
                      <a:pt x="78200" y="471454"/>
                    </a:cubicBezTo>
                    <a:cubicBezTo>
                      <a:pt x="300066" y="611300"/>
                      <a:pt x="595305" y="395289"/>
                      <a:pt x="834034" y="471697"/>
                    </a:cubicBezTo>
                    <a:cubicBezTo>
                      <a:pt x="960175" y="512068"/>
                      <a:pt x="985992" y="655674"/>
                      <a:pt x="1038853" y="759030"/>
                    </a:cubicBezTo>
                    <a:cubicBezTo>
                      <a:pt x="1109803" y="897782"/>
                      <a:pt x="1317565" y="1105298"/>
                      <a:pt x="1433577" y="882390"/>
                    </a:cubicBezTo>
                    <a:cubicBezTo>
                      <a:pt x="1389507" y="697993"/>
                      <a:pt x="1349678" y="511879"/>
                      <a:pt x="1297676" y="329490"/>
                    </a:cubicBezTo>
                    <a:cubicBezTo>
                      <a:pt x="1274394" y="247816"/>
                      <a:pt x="1236680" y="173491"/>
                      <a:pt x="1210281" y="93459"/>
                    </a:cubicBezTo>
                    <a:close/>
                  </a:path>
                </a:pathLst>
              </a:custGeom>
              <a:solidFill>
                <a:srgbClr val="005ACD">
                  <a:alpha val="52000"/>
                </a:srgbClr>
              </a:solidFill>
              <a:ln w="0">
                <a:noFill/>
              </a:ln>
              <a:effectLst>
                <a:outerShdw blurRad="57240" dist="28266" dir="16594917"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 name="Google Shape;39;p3"/>
              <p:cNvSpPr/>
              <p:nvPr/>
            </p:nvSpPr>
            <p:spPr>
              <a:xfrm rot="1255800" flipH="1" flipV="1">
                <a:off x="-1260360" y="3161880"/>
                <a:ext cx="3876840" cy="2327040"/>
              </a:xfrm>
              <a:custGeom>
                <a:avLst/>
                <a:gdLst>
                  <a:gd name="textAreaLeft" fmla="*/ -360 w 3876840"/>
                  <a:gd name="textAreaRight" fmla="*/ 3876840 w 3876840"/>
                  <a:gd name="textAreaTop" fmla="*/ 360 h 2327040"/>
                  <a:gd name="textAreaBottom" fmla="*/ 2327760 h 2327040"/>
                </a:gdLst>
                <a:ahLst/>
                <a:cxnLst/>
                <a:rect l="textAreaLeft" t="textAreaTop" r="textAreaRight" b="textAreaBottom"/>
                <a:pathLst>
                  <a:path w="1422772" h="879549">
                    <a:moveTo>
                      <a:pt x="149241" y="0"/>
                    </a:moveTo>
                    <a:cubicBezTo>
                      <a:pt x="16783" y="92076"/>
                      <a:pt x="-84870" y="295981"/>
                      <a:pt x="103238" y="391313"/>
                    </a:cubicBezTo>
                    <a:cubicBezTo>
                      <a:pt x="321261" y="501801"/>
                      <a:pt x="575772" y="335509"/>
                      <a:pt x="802850" y="408202"/>
                    </a:cubicBezTo>
                    <a:cubicBezTo>
                      <a:pt x="918535" y="445233"/>
                      <a:pt x="933682" y="567828"/>
                      <a:pt x="992307" y="656183"/>
                    </a:cubicBezTo>
                    <a:cubicBezTo>
                      <a:pt x="1083197" y="793154"/>
                      <a:pt x="1224935" y="879549"/>
                      <a:pt x="1337902" y="708164"/>
                    </a:cubicBezTo>
                    <a:cubicBezTo>
                      <a:pt x="1290285" y="470474"/>
                      <a:pt x="1218803" y="237253"/>
                      <a:pt x="1172187" y="1"/>
                    </a:cubicBezTo>
                    <a:lnTo>
                      <a:pt x="149241" y="1"/>
                    </a:lnTo>
                    <a:close/>
                  </a:path>
                </a:pathLst>
              </a:custGeom>
              <a:solidFill>
                <a:srgbClr val="307DE0">
                  <a:alpha val="58000"/>
                </a:srgbClr>
              </a:solidFill>
              <a:ln w="0">
                <a:noFill/>
              </a:ln>
              <a:effectLst>
                <a:outerShdw blurRad="57240" dist="28266" dir="16594917"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 name="Google Shape;40;p3"/>
              <p:cNvSpPr/>
              <p:nvPr/>
            </p:nvSpPr>
            <p:spPr>
              <a:xfrm rot="1255800" flipH="1" flipV="1">
                <a:off x="-1208160" y="3724200"/>
                <a:ext cx="3282480" cy="1673280"/>
              </a:xfrm>
              <a:custGeom>
                <a:avLst/>
                <a:gdLst>
                  <a:gd name="textAreaLeft" fmla="*/ 360 w 3282480"/>
                  <a:gd name="textAreaRight" fmla="*/ 3283200 w 3282480"/>
                  <a:gd name="textAreaTop" fmla="*/ 360 h 1673280"/>
                  <a:gd name="textAreaBottom" fmla="*/ 1674000 h 1673280"/>
                </a:gdLst>
                <a:ahLst/>
                <a:cxnLst/>
                <a:rect l="textAreaLeft" t="textAreaTop" r="textAreaRight" b="textAreaBottom"/>
                <a:pathLst>
                  <a:path w="1182988" h="625483">
                    <a:moveTo>
                      <a:pt x="1133680" y="0"/>
                    </a:moveTo>
                    <a:lnTo>
                      <a:pt x="101577" y="0"/>
                    </a:lnTo>
                    <a:cubicBezTo>
                      <a:pt x="-7435" y="73421"/>
                      <a:pt x="-49308" y="217527"/>
                      <a:pt x="80757" y="288651"/>
                    </a:cubicBezTo>
                    <a:cubicBezTo>
                      <a:pt x="244612" y="378252"/>
                      <a:pt x="459640" y="247039"/>
                      <a:pt x="644273" y="295573"/>
                    </a:cubicBezTo>
                    <a:cubicBezTo>
                      <a:pt x="739784" y="320679"/>
                      <a:pt x="763291" y="413957"/>
                      <a:pt x="820658" y="478015"/>
                    </a:cubicBezTo>
                    <a:cubicBezTo>
                      <a:pt x="893152" y="558975"/>
                      <a:pt x="1016186" y="625483"/>
                      <a:pt x="1109489" y="527488"/>
                    </a:cubicBezTo>
                    <a:cubicBezTo>
                      <a:pt x="1062658" y="349560"/>
                      <a:pt x="1121293" y="178173"/>
                      <a:pt x="1133680" y="0"/>
                    </a:cubicBezTo>
                    <a:close/>
                  </a:path>
                </a:pathLst>
              </a:custGeom>
              <a:solidFill>
                <a:srgbClr val="E7E7E7">
                  <a:alpha val="28000"/>
                </a:srgbClr>
              </a:solidFill>
              <a:ln w="0">
                <a:noFill/>
              </a:ln>
              <a:effectLst>
                <a:outerShdw blurRad="57240" dist="28266" dir="16594917"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46"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47" name="PlaceHolder 1"/>
          <p:cNvSpPr>
            <a:spLocks noGrp="1"/>
          </p:cNvSpPr>
          <p:nvPr>
            <p:ph type="title"/>
          </p:nvPr>
        </p:nvSpPr>
        <p:spPr>
          <a:xfrm>
            <a:off x="724320" y="1051560"/>
            <a:ext cx="3841560" cy="2172240"/>
          </a:xfrm>
          <a:prstGeom prst="rect">
            <a:avLst/>
          </a:prstGeom>
          <a:noFill/>
          <a:ln w="0">
            <a:noFill/>
          </a:ln>
        </p:spPr>
        <p:txBody>
          <a:bodyPr lIns="91440" tIns="91440" rIns="91440" bIns="91440" anchor="b">
            <a:noAutofit/>
          </a:bodyPr>
          <a:lstStyle/>
          <a:p>
            <a:pPr indent="0">
              <a:buNone/>
            </a:pPr>
            <a:r>
              <a:rPr lang="fr-FR" sz="3300" b="0" strike="noStrike" spc="-1">
                <a:solidFill>
                  <a:schemeClr val="dk1"/>
                </a:solidFill>
                <a:latin typeface="Arial"/>
              </a:rPr>
              <a:t>Click to edit the title text format</a:t>
            </a:r>
          </a:p>
        </p:txBody>
      </p:sp>
      <p:sp>
        <p:nvSpPr>
          <p:cNvPr id="148" name="PlaceHolder 2"/>
          <p:cNvSpPr>
            <a:spLocks noGrp="1"/>
          </p:cNvSpPr>
          <p:nvPr>
            <p:ph type="body"/>
          </p:nvPr>
        </p:nvSpPr>
        <p:spPr>
          <a:xfrm>
            <a:off x="4572000" y="171000"/>
            <a:ext cx="4395240" cy="4801320"/>
          </a:xfrm>
          <a:prstGeom prst="rect">
            <a:avLst/>
          </a:prstGeom>
          <a:noFill/>
          <a:ln w="0">
            <a:noFill/>
          </a:ln>
          <a:effectLst>
            <a:outerShdw blurRad="57240" dist="19080" dir="5400000" rotWithShape="0">
              <a:srgbClr val="000000">
                <a:alpha val="50000"/>
              </a:srgbClr>
            </a:outerShdw>
          </a:effectLst>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grpSp>
        <p:nvGrpSpPr>
          <p:cNvPr id="149" name="Google Shape;288;p21"/>
          <p:cNvGrpSpPr/>
          <p:nvPr/>
        </p:nvGrpSpPr>
        <p:grpSpPr>
          <a:xfrm>
            <a:off x="-902880" y="-882000"/>
            <a:ext cx="3376800" cy="2838240"/>
            <a:chOff x="-902880" y="-882000"/>
            <a:chExt cx="3376800" cy="2838240"/>
          </a:xfrm>
        </p:grpSpPr>
        <p:sp>
          <p:nvSpPr>
            <p:cNvPr id="150" name="Google Shape;289;p21"/>
            <p:cNvSpPr/>
            <p:nvPr/>
          </p:nvSpPr>
          <p:spPr>
            <a:xfrm rot="20978400" flipH="1">
              <a:off x="-717120" y="-630720"/>
              <a:ext cx="3005640" cy="2336040"/>
            </a:xfrm>
            <a:custGeom>
              <a:avLst/>
              <a:gdLst>
                <a:gd name="textAreaLeft" fmla="*/ -360 w 3005640"/>
                <a:gd name="textAreaRight" fmla="*/ 3005640 w 3005640"/>
                <a:gd name="textAreaTop" fmla="*/ 0 h 2336040"/>
                <a:gd name="textAreaBottom" fmla="*/ 2336400 h 2336040"/>
              </a:gdLst>
              <a:ahLst/>
              <a:cxnLst/>
              <a:rect l="textAreaLeft" t="textAreaTop" r="textAreaRight" b="textAreaBottom"/>
              <a:pathLst>
                <a:path w="1762786" h="1325447">
                  <a:moveTo>
                    <a:pt x="192194" y="102737"/>
                  </a:moveTo>
                  <a:cubicBezTo>
                    <a:pt x="60472" y="241298"/>
                    <a:pt x="-96739" y="656614"/>
                    <a:pt x="76406" y="794301"/>
                  </a:cubicBezTo>
                  <a:cubicBezTo>
                    <a:pt x="196200" y="889554"/>
                    <a:pt x="422154" y="783372"/>
                    <a:pt x="547212" y="736423"/>
                  </a:cubicBezTo>
                  <a:cubicBezTo>
                    <a:pt x="671953" y="689589"/>
                    <a:pt x="845783" y="628799"/>
                    <a:pt x="973865" y="684200"/>
                  </a:cubicBezTo>
                  <a:cubicBezTo>
                    <a:pt x="1153685" y="761977"/>
                    <a:pt x="1138640" y="1062198"/>
                    <a:pt x="1259211" y="1199204"/>
                  </a:cubicBezTo>
                  <a:cubicBezTo>
                    <a:pt x="1364563" y="1318906"/>
                    <a:pt x="1542890" y="1325447"/>
                    <a:pt x="1666047" y="1232676"/>
                  </a:cubicBezTo>
                  <a:cubicBezTo>
                    <a:pt x="1621363" y="1024280"/>
                    <a:pt x="1579336" y="815343"/>
                    <a:pt x="1531065" y="607711"/>
                  </a:cubicBezTo>
                  <a:cubicBezTo>
                    <a:pt x="1507977" y="508424"/>
                    <a:pt x="1488395" y="407654"/>
                    <a:pt x="1457355" y="310440"/>
                  </a:cubicBezTo>
                  <a:cubicBezTo>
                    <a:pt x="1423229" y="203595"/>
                    <a:pt x="1379363" y="114051"/>
                    <a:pt x="1370696" y="0"/>
                  </a:cubicBezTo>
                  <a:cubicBezTo>
                    <a:pt x="960170" y="68147"/>
                    <a:pt x="602341" y="32403"/>
                    <a:pt x="192194" y="102737"/>
                  </a:cubicBezTo>
                  <a:close/>
                </a:path>
              </a:pathLst>
            </a:custGeom>
            <a:solidFill>
              <a:schemeClr val="dk2"/>
            </a:solidFill>
            <a:ln w="0">
              <a:noFill/>
            </a:ln>
            <a:effectLst>
              <a:outerShdw blurRad="57240" dist="28116" dir="238833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1" name="Google Shape;290;p21"/>
            <p:cNvSpPr/>
            <p:nvPr/>
          </p:nvSpPr>
          <p:spPr>
            <a:xfrm rot="20978400" flipH="1">
              <a:off x="-745560" y="-384480"/>
              <a:ext cx="2844720" cy="1852560"/>
            </a:xfrm>
            <a:custGeom>
              <a:avLst/>
              <a:gdLst>
                <a:gd name="textAreaLeft" fmla="*/ 360 w 2844720"/>
                <a:gd name="textAreaRight" fmla="*/ 2845440 w 2844720"/>
                <a:gd name="textAreaTop" fmla="*/ 0 h 1852560"/>
                <a:gd name="textAreaBottom" fmla="*/ 1852920 h 1852560"/>
              </a:gdLst>
              <a:ahLst/>
              <a:cxnLst/>
              <a:rect l="textAreaLeft" t="textAreaTop" r="textAreaRight" b="textAreaBottom"/>
              <a:pathLst>
                <a:path w="1665784" h="1086570">
                  <a:moveTo>
                    <a:pt x="1358688" y="0"/>
                  </a:moveTo>
                  <a:lnTo>
                    <a:pt x="174820" y="0"/>
                  </a:lnTo>
                  <a:cubicBezTo>
                    <a:pt x="34217" y="81686"/>
                    <a:pt x="-88858" y="441950"/>
                    <a:pt x="86494" y="528639"/>
                  </a:cubicBezTo>
                  <a:cubicBezTo>
                    <a:pt x="339502" y="653725"/>
                    <a:pt x="666414" y="391221"/>
                    <a:pt x="925473" y="491754"/>
                  </a:cubicBezTo>
                  <a:cubicBezTo>
                    <a:pt x="1073302" y="549121"/>
                    <a:pt x="1091760" y="772822"/>
                    <a:pt x="1163589" y="892923"/>
                  </a:cubicBezTo>
                  <a:cubicBezTo>
                    <a:pt x="1250381" y="1038033"/>
                    <a:pt x="1477981" y="1086570"/>
                    <a:pt x="1576926" y="926691"/>
                  </a:cubicBezTo>
                  <a:cubicBezTo>
                    <a:pt x="1537127" y="732952"/>
                    <a:pt x="1495550" y="539703"/>
                    <a:pt x="1453237" y="346506"/>
                  </a:cubicBezTo>
                  <a:cubicBezTo>
                    <a:pt x="1427185" y="227572"/>
                    <a:pt x="1387796" y="115391"/>
                    <a:pt x="1358688" y="0"/>
                  </a:cubicBezTo>
                  <a:close/>
                </a:path>
              </a:pathLst>
            </a:custGeom>
            <a:solidFill>
              <a:srgbClr val="0100A2">
                <a:alpha val="67000"/>
              </a:srgbClr>
            </a:solidFill>
            <a:ln w="0">
              <a:noFill/>
            </a:ln>
            <a:effectLst>
              <a:outerShdw blurRad="57240" dist="28116" dir="238833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2" name="Google Shape;291;p21"/>
            <p:cNvSpPr/>
            <p:nvPr/>
          </p:nvSpPr>
          <p:spPr>
            <a:xfrm rot="20978400" flipH="1">
              <a:off x="-714240" y="-510480"/>
              <a:ext cx="2586960" cy="1769760"/>
            </a:xfrm>
            <a:custGeom>
              <a:avLst/>
              <a:gdLst>
                <a:gd name="textAreaLeft" fmla="*/ 360 w 2586960"/>
                <a:gd name="textAreaRight" fmla="*/ 2587680 w 2586960"/>
                <a:gd name="textAreaTop" fmla="*/ 0 h 1769760"/>
                <a:gd name="textAreaBottom" fmla="*/ 1770120 h 1769760"/>
              </a:gdLst>
              <a:ahLst/>
              <a:cxnLst/>
              <a:rect l="textAreaLeft" t="textAreaTop" r="textAreaRight" b="textAreaBottom"/>
              <a:pathLst>
                <a:path w="1533643" h="1105298">
                  <a:moveTo>
                    <a:pt x="1210281" y="93460"/>
                  </a:moveTo>
                  <a:cubicBezTo>
                    <a:pt x="1200203" y="62915"/>
                    <a:pt x="1193601" y="31631"/>
                    <a:pt x="1188807" y="0"/>
                  </a:cubicBezTo>
                  <a:lnTo>
                    <a:pt x="170624" y="0"/>
                  </a:lnTo>
                  <a:cubicBezTo>
                    <a:pt x="168825" y="312"/>
                    <a:pt x="167026" y="610"/>
                    <a:pt x="165227" y="922"/>
                  </a:cubicBezTo>
                  <a:cubicBezTo>
                    <a:pt x="69032" y="107136"/>
                    <a:pt x="-100066" y="359085"/>
                    <a:pt x="78200" y="471454"/>
                  </a:cubicBezTo>
                  <a:cubicBezTo>
                    <a:pt x="300066" y="611300"/>
                    <a:pt x="595305" y="395289"/>
                    <a:pt x="834034" y="471697"/>
                  </a:cubicBezTo>
                  <a:cubicBezTo>
                    <a:pt x="960175" y="512068"/>
                    <a:pt x="985992" y="655674"/>
                    <a:pt x="1038853" y="759030"/>
                  </a:cubicBezTo>
                  <a:cubicBezTo>
                    <a:pt x="1109803" y="897782"/>
                    <a:pt x="1317565" y="1105298"/>
                    <a:pt x="1433577" y="882390"/>
                  </a:cubicBezTo>
                  <a:cubicBezTo>
                    <a:pt x="1389507" y="697993"/>
                    <a:pt x="1349678" y="511879"/>
                    <a:pt x="1297676" y="329490"/>
                  </a:cubicBezTo>
                  <a:cubicBezTo>
                    <a:pt x="1274394" y="247816"/>
                    <a:pt x="1236680" y="173491"/>
                    <a:pt x="1210281" y="93459"/>
                  </a:cubicBezTo>
                  <a:close/>
                </a:path>
              </a:pathLst>
            </a:custGeom>
            <a:solidFill>
              <a:srgbClr val="005ACD">
                <a:alpha val="52000"/>
              </a:srgbClr>
            </a:solidFill>
            <a:ln w="0">
              <a:noFill/>
            </a:ln>
            <a:effectLst>
              <a:outerShdw blurRad="57240" dist="28116" dir="238833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3" name="Google Shape;292;p21"/>
            <p:cNvSpPr/>
            <p:nvPr/>
          </p:nvSpPr>
          <p:spPr>
            <a:xfrm rot="20978400" flipH="1">
              <a:off x="-789120" y="-489600"/>
              <a:ext cx="2410920" cy="1447200"/>
            </a:xfrm>
            <a:custGeom>
              <a:avLst/>
              <a:gdLst>
                <a:gd name="textAreaLeft" fmla="*/ -360 w 2410920"/>
                <a:gd name="textAreaRight" fmla="*/ 2410920 w 2410920"/>
                <a:gd name="textAreaTop" fmla="*/ 0 h 1447200"/>
                <a:gd name="textAreaBottom" fmla="*/ 1447560 h 1447200"/>
              </a:gdLst>
              <a:ahLst/>
              <a:cxnLst/>
              <a:rect l="textAreaLeft" t="textAreaTop" r="textAreaRight" b="textAreaBottom"/>
              <a:pathLst>
                <a:path w="1422772" h="879549">
                  <a:moveTo>
                    <a:pt x="149241" y="0"/>
                  </a:moveTo>
                  <a:cubicBezTo>
                    <a:pt x="16783" y="92076"/>
                    <a:pt x="-84870" y="295981"/>
                    <a:pt x="103238" y="391313"/>
                  </a:cubicBezTo>
                  <a:cubicBezTo>
                    <a:pt x="321261" y="501801"/>
                    <a:pt x="575772" y="335509"/>
                    <a:pt x="802850" y="408202"/>
                  </a:cubicBezTo>
                  <a:cubicBezTo>
                    <a:pt x="918535" y="445233"/>
                    <a:pt x="933682" y="567828"/>
                    <a:pt x="992307" y="656183"/>
                  </a:cubicBezTo>
                  <a:cubicBezTo>
                    <a:pt x="1083197" y="793154"/>
                    <a:pt x="1224935" y="879549"/>
                    <a:pt x="1337902" y="708164"/>
                  </a:cubicBezTo>
                  <a:cubicBezTo>
                    <a:pt x="1290285" y="470474"/>
                    <a:pt x="1218803" y="237253"/>
                    <a:pt x="1172187" y="1"/>
                  </a:cubicBezTo>
                  <a:lnTo>
                    <a:pt x="149241" y="1"/>
                  </a:lnTo>
                  <a:close/>
                </a:path>
              </a:pathLst>
            </a:custGeom>
            <a:solidFill>
              <a:srgbClr val="307DE0">
                <a:alpha val="58000"/>
              </a:srgbClr>
            </a:solidFill>
            <a:ln w="0">
              <a:noFill/>
            </a:ln>
            <a:effectLst>
              <a:outerShdw blurRad="57240" dist="28116" dir="238833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 name="Google Shape;293;p21"/>
            <p:cNvSpPr/>
            <p:nvPr/>
          </p:nvSpPr>
          <p:spPr>
            <a:xfrm rot="20978400" flipH="1">
              <a:off x="-727200" y="-458640"/>
              <a:ext cx="2041560" cy="1040400"/>
            </a:xfrm>
            <a:custGeom>
              <a:avLst/>
              <a:gdLst>
                <a:gd name="textAreaLeft" fmla="*/ -360 w 2041560"/>
                <a:gd name="textAreaRight" fmla="*/ 2041560 w 2041560"/>
                <a:gd name="textAreaTop" fmla="*/ 0 h 1040400"/>
                <a:gd name="textAreaBottom" fmla="*/ 1040760 h 1040400"/>
              </a:gdLst>
              <a:ahLst/>
              <a:cxnLst/>
              <a:rect l="textAreaLeft" t="textAreaTop" r="textAreaRight" b="textAreaBottom"/>
              <a:pathLst>
                <a:path w="1182988" h="625483">
                  <a:moveTo>
                    <a:pt x="1133680" y="0"/>
                  </a:moveTo>
                  <a:lnTo>
                    <a:pt x="101577" y="0"/>
                  </a:lnTo>
                  <a:cubicBezTo>
                    <a:pt x="-7435" y="73421"/>
                    <a:pt x="-49308" y="217527"/>
                    <a:pt x="80757" y="288651"/>
                  </a:cubicBezTo>
                  <a:cubicBezTo>
                    <a:pt x="244612" y="378252"/>
                    <a:pt x="459640" y="247039"/>
                    <a:pt x="644273" y="295573"/>
                  </a:cubicBezTo>
                  <a:cubicBezTo>
                    <a:pt x="739784" y="320679"/>
                    <a:pt x="763291" y="413957"/>
                    <a:pt x="820658" y="478015"/>
                  </a:cubicBezTo>
                  <a:cubicBezTo>
                    <a:pt x="893152" y="558975"/>
                    <a:pt x="1016186" y="625483"/>
                    <a:pt x="1109489" y="527488"/>
                  </a:cubicBezTo>
                  <a:cubicBezTo>
                    <a:pt x="1062658" y="349560"/>
                    <a:pt x="1121293" y="178173"/>
                    <a:pt x="1133680" y="0"/>
                  </a:cubicBezTo>
                  <a:close/>
                </a:path>
              </a:pathLst>
            </a:custGeom>
            <a:solidFill>
              <a:srgbClr val="E7E7E7">
                <a:alpha val="28000"/>
              </a:srgbClr>
            </a:solidFill>
            <a:ln w="0">
              <a:noFill/>
            </a:ln>
            <a:effectLst>
              <a:outerShdw blurRad="57240" dist="28116" dir="238833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55" name="PlaceHolder 1"/>
          <p:cNvSpPr>
            <a:spLocks noGrp="1"/>
          </p:cNvSpPr>
          <p:nvPr>
            <p:ph type="title"/>
          </p:nvPr>
        </p:nvSpPr>
        <p:spPr>
          <a:xfrm>
            <a:off x="724320" y="539640"/>
            <a:ext cx="2678040" cy="1147320"/>
          </a:xfrm>
          <a:prstGeom prst="rect">
            <a:avLst/>
          </a:prstGeom>
          <a:noFill/>
          <a:ln w="0">
            <a:noFill/>
          </a:ln>
        </p:spPr>
        <p:txBody>
          <a:bodyPr lIns="91440" tIns="91440" rIns="91440" bIns="91440" anchor="b">
            <a:noAutofit/>
          </a:bodyPr>
          <a:lstStyle/>
          <a:p>
            <a:pPr indent="0">
              <a:buNone/>
            </a:pPr>
            <a:r>
              <a:rPr lang="fr-FR" sz="3300" b="0" strike="noStrike" spc="-1">
                <a:solidFill>
                  <a:schemeClr val="dk1"/>
                </a:solidFill>
                <a:latin typeface="Arial"/>
              </a:rPr>
              <a:t>Click to edit the title text format</a:t>
            </a:r>
          </a:p>
        </p:txBody>
      </p:sp>
      <p:grpSp>
        <p:nvGrpSpPr>
          <p:cNvPr id="156" name="Google Shape;297;p22"/>
          <p:cNvGrpSpPr/>
          <p:nvPr/>
        </p:nvGrpSpPr>
        <p:grpSpPr>
          <a:xfrm>
            <a:off x="-1236240" y="2337120"/>
            <a:ext cx="4539240" cy="4057920"/>
            <a:chOff x="-1236240" y="2337120"/>
            <a:chExt cx="4539240" cy="4057920"/>
          </a:xfrm>
        </p:grpSpPr>
        <p:sp>
          <p:nvSpPr>
            <p:cNvPr id="157" name="Google Shape;298;p22"/>
            <p:cNvSpPr/>
            <p:nvPr/>
          </p:nvSpPr>
          <p:spPr>
            <a:xfrm rot="1255800" flipH="1" flipV="1">
              <a:off x="-839880" y="2909880"/>
              <a:ext cx="3746520" cy="2911680"/>
            </a:xfrm>
            <a:custGeom>
              <a:avLst/>
              <a:gdLst>
                <a:gd name="textAreaLeft" fmla="*/ -360 w 3746520"/>
                <a:gd name="textAreaRight" fmla="*/ 3746520 w 3746520"/>
                <a:gd name="textAreaTop" fmla="*/ 360 h 2911680"/>
                <a:gd name="textAreaBottom" fmla="*/ 2912400 h 2911680"/>
              </a:gdLst>
              <a:ahLst/>
              <a:cxnLst/>
              <a:rect l="textAreaLeft" t="textAreaTop" r="textAreaRight" b="textAreaBottom"/>
              <a:pathLst>
                <a:path w="1762786" h="1325447">
                  <a:moveTo>
                    <a:pt x="192194" y="102737"/>
                  </a:moveTo>
                  <a:cubicBezTo>
                    <a:pt x="60472" y="241298"/>
                    <a:pt x="-96739" y="656614"/>
                    <a:pt x="76406" y="794301"/>
                  </a:cubicBezTo>
                  <a:cubicBezTo>
                    <a:pt x="196200" y="889554"/>
                    <a:pt x="422154" y="783372"/>
                    <a:pt x="547212" y="736423"/>
                  </a:cubicBezTo>
                  <a:cubicBezTo>
                    <a:pt x="671953" y="689589"/>
                    <a:pt x="845783" y="628799"/>
                    <a:pt x="973865" y="684200"/>
                  </a:cubicBezTo>
                  <a:cubicBezTo>
                    <a:pt x="1153685" y="761977"/>
                    <a:pt x="1138640" y="1062198"/>
                    <a:pt x="1259211" y="1199204"/>
                  </a:cubicBezTo>
                  <a:cubicBezTo>
                    <a:pt x="1364563" y="1318906"/>
                    <a:pt x="1542890" y="1325447"/>
                    <a:pt x="1666047" y="1232676"/>
                  </a:cubicBezTo>
                  <a:cubicBezTo>
                    <a:pt x="1621363" y="1024280"/>
                    <a:pt x="1579336" y="815343"/>
                    <a:pt x="1531065" y="607711"/>
                  </a:cubicBezTo>
                  <a:cubicBezTo>
                    <a:pt x="1507977" y="508424"/>
                    <a:pt x="1488395" y="407654"/>
                    <a:pt x="1457355" y="310440"/>
                  </a:cubicBezTo>
                  <a:cubicBezTo>
                    <a:pt x="1423229" y="203595"/>
                    <a:pt x="1379363" y="114051"/>
                    <a:pt x="1370696" y="0"/>
                  </a:cubicBezTo>
                  <a:cubicBezTo>
                    <a:pt x="960170" y="68147"/>
                    <a:pt x="602341" y="32403"/>
                    <a:pt x="192194" y="102737"/>
                  </a:cubicBezTo>
                  <a:close/>
                </a:path>
              </a:pathLst>
            </a:custGeom>
            <a:solidFill>
              <a:schemeClr val="dk2"/>
            </a:solidFill>
            <a:ln w="0">
              <a:noFill/>
            </a:ln>
            <a:effectLst>
              <a:outerShdw blurRad="57240" dist="28220" dir="1799013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8" name="Google Shape;299;p22"/>
            <p:cNvSpPr/>
            <p:nvPr/>
          </p:nvSpPr>
          <p:spPr>
            <a:xfrm rot="1255800" flipH="1" flipV="1">
              <a:off x="-870840" y="3180960"/>
              <a:ext cx="3545640" cy="2308680"/>
            </a:xfrm>
            <a:custGeom>
              <a:avLst/>
              <a:gdLst>
                <a:gd name="textAreaLeft" fmla="*/ -360 w 3545640"/>
                <a:gd name="textAreaRight" fmla="*/ 3545640 w 3545640"/>
                <a:gd name="textAreaTop" fmla="*/ -360 h 2308680"/>
                <a:gd name="textAreaBottom" fmla="*/ 2308680 h 2308680"/>
              </a:gdLst>
              <a:ahLst/>
              <a:cxnLst/>
              <a:rect l="textAreaLeft" t="textAreaTop" r="textAreaRight" b="textAreaBottom"/>
              <a:pathLst>
                <a:path w="1665784" h="1086570">
                  <a:moveTo>
                    <a:pt x="1358688" y="0"/>
                  </a:moveTo>
                  <a:lnTo>
                    <a:pt x="174820" y="0"/>
                  </a:lnTo>
                  <a:cubicBezTo>
                    <a:pt x="34217" y="81686"/>
                    <a:pt x="-88858" y="441950"/>
                    <a:pt x="86494" y="528639"/>
                  </a:cubicBezTo>
                  <a:cubicBezTo>
                    <a:pt x="339502" y="653725"/>
                    <a:pt x="666414" y="391221"/>
                    <a:pt x="925473" y="491754"/>
                  </a:cubicBezTo>
                  <a:cubicBezTo>
                    <a:pt x="1073302" y="549121"/>
                    <a:pt x="1091760" y="772822"/>
                    <a:pt x="1163589" y="892923"/>
                  </a:cubicBezTo>
                  <a:cubicBezTo>
                    <a:pt x="1250381" y="1038033"/>
                    <a:pt x="1477981" y="1086570"/>
                    <a:pt x="1576926" y="926691"/>
                  </a:cubicBezTo>
                  <a:cubicBezTo>
                    <a:pt x="1537127" y="732952"/>
                    <a:pt x="1495550" y="539703"/>
                    <a:pt x="1453237" y="346506"/>
                  </a:cubicBezTo>
                  <a:cubicBezTo>
                    <a:pt x="1427185" y="227572"/>
                    <a:pt x="1387796" y="115391"/>
                    <a:pt x="1358688" y="0"/>
                  </a:cubicBezTo>
                  <a:close/>
                </a:path>
              </a:pathLst>
            </a:custGeom>
            <a:solidFill>
              <a:srgbClr val="0100A2">
                <a:alpha val="67000"/>
              </a:srgbClr>
            </a:solidFill>
            <a:ln w="0">
              <a:noFill/>
            </a:ln>
            <a:effectLst>
              <a:outerShdw blurRad="57240" dist="28220" dir="1799013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9" name="Google Shape;300;p22"/>
            <p:cNvSpPr/>
            <p:nvPr/>
          </p:nvSpPr>
          <p:spPr>
            <a:xfrm rot="1255800" flipH="1" flipV="1">
              <a:off x="-868320" y="3415680"/>
              <a:ext cx="3224520" cy="2205720"/>
            </a:xfrm>
            <a:custGeom>
              <a:avLst/>
              <a:gdLst>
                <a:gd name="textAreaLeft" fmla="*/ -360 w 3224520"/>
                <a:gd name="textAreaRight" fmla="*/ 3224520 w 3224520"/>
                <a:gd name="textAreaTop" fmla="*/ -360 h 2205720"/>
                <a:gd name="textAreaBottom" fmla="*/ 2205720 h 2205720"/>
              </a:gdLst>
              <a:ahLst/>
              <a:cxnLst/>
              <a:rect l="textAreaLeft" t="textAreaTop" r="textAreaRight" b="textAreaBottom"/>
              <a:pathLst>
                <a:path w="1533643" h="1105298">
                  <a:moveTo>
                    <a:pt x="1210281" y="93460"/>
                  </a:moveTo>
                  <a:cubicBezTo>
                    <a:pt x="1200203" y="62915"/>
                    <a:pt x="1193601" y="31631"/>
                    <a:pt x="1188807" y="0"/>
                  </a:cubicBezTo>
                  <a:lnTo>
                    <a:pt x="170624" y="0"/>
                  </a:lnTo>
                  <a:cubicBezTo>
                    <a:pt x="168825" y="312"/>
                    <a:pt x="167026" y="610"/>
                    <a:pt x="165227" y="922"/>
                  </a:cubicBezTo>
                  <a:cubicBezTo>
                    <a:pt x="69032" y="107136"/>
                    <a:pt x="-100066" y="359085"/>
                    <a:pt x="78200" y="471454"/>
                  </a:cubicBezTo>
                  <a:cubicBezTo>
                    <a:pt x="300066" y="611300"/>
                    <a:pt x="595305" y="395289"/>
                    <a:pt x="834034" y="471697"/>
                  </a:cubicBezTo>
                  <a:cubicBezTo>
                    <a:pt x="960175" y="512068"/>
                    <a:pt x="985992" y="655674"/>
                    <a:pt x="1038853" y="759030"/>
                  </a:cubicBezTo>
                  <a:cubicBezTo>
                    <a:pt x="1109803" y="897782"/>
                    <a:pt x="1317565" y="1105298"/>
                    <a:pt x="1433577" y="882390"/>
                  </a:cubicBezTo>
                  <a:cubicBezTo>
                    <a:pt x="1389507" y="697993"/>
                    <a:pt x="1349678" y="511879"/>
                    <a:pt x="1297676" y="329490"/>
                  </a:cubicBezTo>
                  <a:cubicBezTo>
                    <a:pt x="1274394" y="247816"/>
                    <a:pt x="1236680" y="173491"/>
                    <a:pt x="1210281" y="93459"/>
                  </a:cubicBezTo>
                  <a:close/>
                </a:path>
              </a:pathLst>
            </a:custGeom>
            <a:solidFill>
              <a:srgbClr val="005ACD">
                <a:alpha val="52000"/>
              </a:srgbClr>
            </a:solidFill>
            <a:ln w="0">
              <a:noFill/>
            </a:ln>
            <a:effectLst>
              <a:outerShdw blurRad="57240" dist="28220" dir="1799013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 name="Google Shape;301;p22"/>
            <p:cNvSpPr/>
            <p:nvPr/>
          </p:nvSpPr>
          <p:spPr>
            <a:xfrm rot="1255800" flipH="1" flipV="1">
              <a:off x="-990360" y="3751560"/>
              <a:ext cx="3005280" cy="1803960"/>
            </a:xfrm>
            <a:custGeom>
              <a:avLst/>
              <a:gdLst>
                <a:gd name="textAreaLeft" fmla="*/ 360 w 3005280"/>
                <a:gd name="textAreaRight" fmla="*/ 3006000 w 3005280"/>
                <a:gd name="textAreaTop" fmla="*/ -360 h 1803960"/>
                <a:gd name="textAreaBottom" fmla="*/ 1803960 h 1803960"/>
              </a:gdLst>
              <a:ahLst/>
              <a:cxnLst/>
              <a:rect l="textAreaLeft" t="textAreaTop" r="textAreaRight" b="textAreaBottom"/>
              <a:pathLst>
                <a:path w="1422772" h="879549">
                  <a:moveTo>
                    <a:pt x="149241" y="0"/>
                  </a:moveTo>
                  <a:cubicBezTo>
                    <a:pt x="16783" y="92076"/>
                    <a:pt x="-84870" y="295981"/>
                    <a:pt x="103238" y="391313"/>
                  </a:cubicBezTo>
                  <a:cubicBezTo>
                    <a:pt x="321261" y="501801"/>
                    <a:pt x="575772" y="335509"/>
                    <a:pt x="802850" y="408202"/>
                  </a:cubicBezTo>
                  <a:cubicBezTo>
                    <a:pt x="918535" y="445233"/>
                    <a:pt x="933682" y="567828"/>
                    <a:pt x="992307" y="656183"/>
                  </a:cubicBezTo>
                  <a:cubicBezTo>
                    <a:pt x="1083197" y="793154"/>
                    <a:pt x="1224935" y="879549"/>
                    <a:pt x="1337902" y="708164"/>
                  </a:cubicBezTo>
                  <a:cubicBezTo>
                    <a:pt x="1290285" y="470474"/>
                    <a:pt x="1218803" y="237253"/>
                    <a:pt x="1172187" y="1"/>
                  </a:cubicBezTo>
                  <a:lnTo>
                    <a:pt x="149241" y="1"/>
                  </a:lnTo>
                  <a:close/>
                </a:path>
              </a:pathLst>
            </a:custGeom>
            <a:solidFill>
              <a:srgbClr val="307DE0">
                <a:alpha val="58000"/>
              </a:srgbClr>
            </a:solidFill>
            <a:ln w="0">
              <a:noFill/>
            </a:ln>
            <a:effectLst>
              <a:outerShdw blurRad="57240" dist="28220" dir="1799013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 name="Google Shape;302;p22"/>
            <p:cNvSpPr/>
            <p:nvPr/>
          </p:nvSpPr>
          <p:spPr>
            <a:xfrm rot="1255800" flipH="1" flipV="1">
              <a:off x="-948960" y="4187520"/>
              <a:ext cx="2544840" cy="1297080"/>
            </a:xfrm>
            <a:custGeom>
              <a:avLst/>
              <a:gdLst>
                <a:gd name="textAreaLeft" fmla="*/ -360 w 2544840"/>
                <a:gd name="textAreaRight" fmla="*/ 2544840 w 2544840"/>
                <a:gd name="textAreaTop" fmla="*/ -360 h 1297080"/>
                <a:gd name="textAreaBottom" fmla="*/ 1297080 h 1297080"/>
              </a:gdLst>
              <a:ahLst/>
              <a:cxnLst/>
              <a:rect l="textAreaLeft" t="textAreaTop" r="textAreaRight" b="textAreaBottom"/>
              <a:pathLst>
                <a:path w="1182988" h="625483">
                  <a:moveTo>
                    <a:pt x="1133680" y="0"/>
                  </a:moveTo>
                  <a:lnTo>
                    <a:pt x="101577" y="0"/>
                  </a:lnTo>
                  <a:cubicBezTo>
                    <a:pt x="-7435" y="73421"/>
                    <a:pt x="-49308" y="217527"/>
                    <a:pt x="80757" y="288651"/>
                  </a:cubicBezTo>
                  <a:cubicBezTo>
                    <a:pt x="244612" y="378252"/>
                    <a:pt x="459640" y="247039"/>
                    <a:pt x="644273" y="295573"/>
                  </a:cubicBezTo>
                  <a:cubicBezTo>
                    <a:pt x="739784" y="320679"/>
                    <a:pt x="763291" y="413957"/>
                    <a:pt x="820658" y="478015"/>
                  </a:cubicBezTo>
                  <a:cubicBezTo>
                    <a:pt x="893152" y="558975"/>
                    <a:pt x="1016186" y="625483"/>
                    <a:pt x="1109489" y="527488"/>
                  </a:cubicBezTo>
                  <a:cubicBezTo>
                    <a:pt x="1062658" y="349560"/>
                    <a:pt x="1121293" y="178173"/>
                    <a:pt x="1133680" y="0"/>
                  </a:cubicBezTo>
                  <a:close/>
                </a:path>
              </a:pathLst>
            </a:custGeom>
            <a:solidFill>
              <a:srgbClr val="E7E7E7">
                <a:alpha val="28000"/>
              </a:srgbClr>
            </a:solidFill>
            <a:ln w="0">
              <a:noFill/>
            </a:ln>
            <a:effectLst>
              <a:outerShdw blurRad="57240" dist="28220" dir="1799013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62" name="PlaceHolder 1"/>
          <p:cNvSpPr>
            <a:spLocks noGrp="1"/>
          </p:cNvSpPr>
          <p:nvPr>
            <p:ph type="title"/>
          </p:nvPr>
        </p:nvSpPr>
        <p:spPr>
          <a:xfrm>
            <a:off x="5324760" y="1541160"/>
            <a:ext cx="2353320" cy="1147320"/>
          </a:xfrm>
          <a:prstGeom prst="rect">
            <a:avLst/>
          </a:prstGeom>
          <a:noFill/>
          <a:ln w="0">
            <a:noFill/>
          </a:ln>
        </p:spPr>
        <p:txBody>
          <a:bodyPr lIns="91440" tIns="91440" rIns="91440" bIns="91440" anchor="b">
            <a:noAutofit/>
          </a:bodyPr>
          <a:lstStyle/>
          <a:p>
            <a:pPr indent="0">
              <a:buNone/>
            </a:pPr>
            <a:r>
              <a:rPr lang="fr-FR" sz="3300" b="0" strike="noStrike" spc="-1">
                <a:solidFill>
                  <a:schemeClr val="dk1"/>
                </a:solidFill>
                <a:latin typeface="Arial"/>
              </a:rPr>
              <a:t>Click to edit the title text format</a:t>
            </a:r>
          </a:p>
        </p:txBody>
      </p:sp>
      <p:grpSp>
        <p:nvGrpSpPr>
          <p:cNvPr id="163" name="Google Shape;306;p23"/>
          <p:cNvGrpSpPr/>
          <p:nvPr/>
        </p:nvGrpSpPr>
        <p:grpSpPr>
          <a:xfrm>
            <a:off x="6593760" y="-2320560"/>
            <a:ext cx="4511160" cy="4503240"/>
            <a:chOff x="6593760" y="-2320560"/>
            <a:chExt cx="4511160" cy="4503240"/>
          </a:xfrm>
        </p:grpSpPr>
        <p:sp>
          <p:nvSpPr>
            <p:cNvPr id="164" name="Google Shape;307;p23"/>
            <p:cNvSpPr/>
            <p:nvPr/>
          </p:nvSpPr>
          <p:spPr>
            <a:xfrm rot="1188000" flipV="1">
              <a:off x="7084800" y="-1827000"/>
              <a:ext cx="3528720" cy="3515760"/>
            </a:xfrm>
            <a:custGeom>
              <a:avLst/>
              <a:gdLst>
                <a:gd name="textAreaLeft" fmla="*/ 0 w 3528720"/>
                <a:gd name="textAreaRight" fmla="*/ 3529080 w 3528720"/>
                <a:gd name="textAreaTop" fmla="*/ -360 h 3515760"/>
                <a:gd name="textAreaBottom" fmla="*/ 3515760 h 3515760"/>
              </a:gdLst>
              <a:ahLst/>
              <a:cxnLst/>
              <a:rect l="textAreaLeft" t="textAreaTop" r="textAreaRight" b="textAreaBottom"/>
              <a:pathLst>
                <a:path w="2529597" h="2482103">
                  <a:moveTo>
                    <a:pt x="1871817" y="2101425"/>
                  </a:moveTo>
                  <a:cubicBezTo>
                    <a:pt x="1863641" y="2111114"/>
                    <a:pt x="1855056" y="2120497"/>
                    <a:pt x="1846164" y="2129368"/>
                  </a:cubicBezTo>
                  <a:lnTo>
                    <a:pt x="1562137" y="2441103"/>
                  </a:lnTo>
                  <a:cubicBezTo>
                    <a:pt x="1562137" y="2441103"/>
                    <a:pt x="1553" y="1216047"/>
                    <a:pt x="817" y="1215464"/>
                  </a:cubicBezTo>
                  <a:cubicBezTo>
                    <a:pt x="-6327" y="1209853"/>
                    <a:pt x="35639" y="1124123"/>
                    <a:pt x="38807" y="1117327"/>
                  </a:cubicBezTo>
                  <a:cubicBezTo>
                    <a:pt x="76173" y="1037321"/>
                    <a:pt x="125047" y="962548"/>
                    <a:pt x="182772" y="895768"/>
                  </a:cubicBezTo>
                  <a:cubicBezTo>
                    <a:pt x="319236" y="737892"/>
                    <a:pt x="506873" y="633633"/>
                    <a:pt x="708217" y="583736"/>
                  </a:cubicBezTo>
                  <a:cubicBezTo>
                    <a:pt x="806436" y="559392"/>
                    <a:pt x="908641" y="546166"/>
                    <a:pt x="1009925" y="547270"/>
                  </a:cubicBezTo>
                  <a:cubicBezTo>
                    <a:pt x="1112130" y="548384"/>
                    <a:pt x="1216072" y="564256"/>
                    <a:pt x="1317459" y="544500"/>
                  </a:cubicBezTo>
                  <a:cubicBezTo>
                    <a:pt x="1374080" y="533442"/>
                    <a:pt x="1427534" y="510405"/>
                    <a:pt x="1471686" y="472763"/>
                  </a:cubicBezTo>
                  <a:cubicBezTo>
                    <a:pt x="1542412" y="412533"/>
                    <a:pt x="1585338" y="328818"/>
                    <a:pt x="1638279" y="254218"/>
                  </a:cubicBezTo>
                  <a:cubicBezTo>
                    <a:pt x="1688564" y="183544"/>
                    <a:pt x="1749990" y="120504"/>
                    <a:pt x="1823884" y="74563"/>
                  </a:cubicBezTo>
                  <a:cubicBezTo>
                    <a:pt x="2009896" y="-41000"/>
                    <a:pt x="2283702" y="-32200"/>
                    <a:pt x="2405224" y="171729"/>
                  </a:cubicBezTo>
                  <a:cubicBezTo>
                    <a:pt x="2523270" y="370016"/>
                    <a:pt x="2388360" y="633837"/>
                    <a:pt x="2253450" y="787931"/>
                  </a:cubicBezTo>
                  <a:cubicBezTo>
                    <a:pt x="2139492" y="918028"/>
                    <a:pt x="1932834" y="1025629"/>
                    <a:pt x="1888886" y="1204027"/>
                  </a:cubicBezTo>
                  <a:cubicBezTo>
                    <a:pt x="1871920" y="1273261"/>
                    <a:pt x="1888784" y="1355219"/>
                    <a:pt x="1907487" y="1426251"/>
                  </a:cubicBezTo>
                  <a:cubicBezTo>
                    <a:pt x="1912802" y="1446488"/>
                    <a:pt x="1918730" y="1467470"/>
                    <a:pt x="1924453" y="1487758"/>
                  </a:cubicBezTo>
                  <a:cubicBezTo>
                    <a:pt x="1947040" y="1567651"/>
                    <a:pt x="1970343" y="1650273"/>
                    <a:pt x="1976475" y="1742084"/>
                  </a:cubicBezTo>
                  <a:cubicBezTo>
                    <a:pt x="1985775" y="1881757"/>
                    <a:pt x="1948574" y="2009370"/>
                    <a:pt x="1871817" y="2101425"/>
                  </a:cubicBezTo>
                  <a:close/>
                </a:path>
              </a:pathLst>
            </a:custGeom>
            <a:solidFill>
              <a:schemeClr val="dk2"/>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5" name="Google Shape;308;p23"/>
            <p:cNvSpPr/>
            <p:nvPr/>
          </p:nvSpPr>
          <p:spPr>
            <a:xfrm rot="1188000" flipV="1">
              <a:off x="7389360" y="-1625040"/>
              <a:ext cx="3110400" cy="3246120"/>
            </a:xfrm>
            <a:custGeom>
              <a:avLst/>
              <a:gdLst>
                <a:gd name="textAreaLeft" fmla="*/ 0 w 3110400"/>
                <a:gd name="textAreaRight" fmla="*/ 3110760 w 3110400"/>
                <a:gd name="textAreaTop" fmla="*/ 360 h 3246120"/>
                <a:gd name="textAreaBottom" fmla="*/ 3246840 h 3246120"/>
              </a:gdLst>
              <a:ahLst/>
              <a:cxnLst/>
              <a:rect l="textAreaLeft" t="textAreaTop" r="textAreaRight" b="textAreaBottom"/>
              <a:pathLst>
                <a:path w="2338514" h="2345129">
                  <a:moveTo>
                    <a:pt x="1615306" y="1960108"/>
                  </a:moveTo>
                  <a:cubicBezTo>
                    <a:pt x="1617861" y="1957451"/>
                    <a:pt x="1355706" y="2244892"/>
                    <a:pt x="1348552" y="2253130"/>
                  </a:cubicBezTo>
                  <a:cubicBezTo>
                    <a:pt x="1348552" y="2253130"/>
                    <a:pt x="6399" y="1133099"/>
                    <a:pt x="6399" y="1133099"/>
                  </a:cubicBezTo>
                  <a:cubicBezTo>
                    <a:pt x="-39766" y="896249"/>
                    <a:pt x="168823" y="666647"/>
                    <a:pt x="471635" y="572015"/>
                  </a:cubicBezTo>
                  <a:cubicBezTo>
                    <a:pt x="749632" y="467634"/>
                    <a:pt x="1062379" y="669549"/>
                    <a:pt x="1306137" y="522221"/>
                  </a:cubicBezTo>
                  <a:cubicBezTo>
                    <a:pt x="1433074" y="423083"/>
                    <a:pt x="1479885" y="306957"/>
                    <a:pt x="1577797" y="180469"/>
                  </a:cubicBezTo>
                  <a:cubicBezTo>
                    <a:pt x="1725891" y="-14947"/>
                    <a:pt x="2031790" y="-91999"/>
                    <a:pt x="2137776" y="157095"/>
                  </a:cubicBezTo>
                  <a:cubicBezTo>
                    <a:pt x="2298748" y="608298"/>
                    <a:pt x="1410692" y="844636"/>
                    <a:pt x="1660378" y="1404749"/>
                  </a:cubicBezTo>
                  <a:cubicBezTo>
                    <a:pt x="1681228" y="1481944"/>
                    <a:pt x="1702793" y="1561755"/>
                    <a:pt x="1707494" y="1647209"/>
                  </a:cubicBezTo>
                  <a:cubicBezTo>
                    <a:pt x="1714240" y="1769691"/>
                    <a:pt x="1681432" y="1880808"/>
                    <a:pt x="1615306" y="1960108"/>
                  </a:cubicBezTo>
                  <a:close/>
                </a:path>
              </a:pathLst>
            </a:custGeom>
            <a:solidFill>
              <a:srgbClr val="0100A2">
                <a:alpha val="67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6" name="Google Shape;309;p23"/>
            <p:cNvSpPr/>
            <p:nvPr/>
          </p:nvSpPr>
          <p:spPr>
            <a:xfrm rot="1188000" flipV="1">
              <a:off x="7416720" y="-1505160"/>
              <a:ext cx="2898360" cy="2917800"/>
            </a:xfrm>
            <a:custGeom>
              <a:avLst/>
              <a:gdLst>
                <a:gd name="textAreaLeft" fmla="*/ 0 w 2898360"/>
                <a:gd name="textAreaRight" fmla="*/ 2898720 w 2898360"/>
                <a:gd name="textAreaTop" fmla="*/ 360 h 2917800"/>
                <a:gd name="textAreaBottom" fmla="*/ 2918520 h 2917800"/>
              </a:gdLst>
              <a:ahLst/>
              <a:cxnLst/>
              <a:rect l="textAreaLeft" t="textAreaTop" r="textAreaRight" b="textAreaBottom"/>
              <a:pathLst>
                <a:path w="2083117" h="2107931">
                  <a:moveTo>
                    <a:pt x="1716202" y="18506"/>
                  </a:moveTo>
                  <a:cubicBezTo>
                    <a:pt x="1477451" y="105411"/>
                    <a:pt x="1433912" y="445109"/>
                    <a:pt x="1219384" y="554887"/>
                  </a:cubicBezTo>
                  <a:cubicBezTo>
                    <a:pt x="1163581" y="578128"/>
                    <a:pt x="1104097" y="568480"/>
                    <a:pt x="1046455" y="558781"/>
                  </a:cubicBezTo>
                  <a:cubicBezTo>
                    <a:pt x="646527" y="447531"/>
                    <a:pt x="280368" y="593561"/>
                    <a:pt x="0" y="935252"/>
                  </a:cubicBezTo>
                  <a:cubicBezTo>
                    <a:pt x="84340" y="914249"/>
                    <a:pt x="1235635" y="1923919"/>
                    <a:pt x="1318523" y="1982258"/>
                  </a:cubicBezTo>
                  <a:cubicBezTo>
                    <a:pt x="1318523" y="1982268"/>
                    <a:pt x="1459565" y="2021443"/>
                    <a:pt x="1459565" y="2021443"/>
                  </a:cubicBezTo>
                  <a:cubicBezTo>
                    <a:pt x="1788256" y="1693754"/>
                    <a:pt x="1445155" y="1287715"/>
                    <a:pt x="1511588" y="969113"/>
                  </a:cubicBezTo>
                  <a:cubicBezTo>
                    <a:pt x="1538366" y="862309"/>
                    <a:pt x="1614815" y="774178"/>
                    <a:pt x="1695658" y="698526"/>
                  </a:cubicBezTo>
                  <a:cubicBezTo>
                    <a:pt x="1776400" y="622863"/>
                    <a:pt x="1865216" y="553753"/>
                    <a:pt x="1929400" y="463578"/>
                  </a:cubicBezTo>
                  <a:cubicBezTo>
                    <a:pt x="2083117" y="281479"/>
                    <a:pt x="2018830" y="-86488"/>
                    <a:pt x="1716202" y="18506"/>
                  </a:cubicBezTo>
                  <a:close/>
                </a:path>
              </a:pathLst>
            </a:custGeom>
            <a:solidFill>
              <a:srgbClr val="005ACD">
                <a:alpha val="52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 name="Google Shape;310;p23"/>
            <p:cNvSpPr/>
            <p:nvPr/>
          </p:nvSpPr>
          <p:spPr>
            <a:xfrm rot="1188000" flipV="1">
              <a:off x="7591320" y="-1554120"/>
              <a:ext cx="2574720" cy="2746800"/>
            </a:xfrm>
            <a:custGeom>
              <a:avLst/>
              <a:gdLst>
                <a:gd name="textAreaLeft" fmla="*/ 0 w 2574720"/>
                <a:gd name="textAreaRight" fmla="*/ 2575080 w 2574720"/>
                <a:gd name="textAreaTop" fmla="*/ -360 h 2746800"/>
                <a:gd name="textAreaBottom" fmla="*/ 2746800 h 2746800"/>
              </a:gdLst>
              <a:ahLst/>
              <a:cxnLst/>
              <a:rect l="textAreaLeft" t="textAreaTop" r="textAreaRight" b="textAreaBottom"/>
              <a:pathLst>
                <a:path w="1803800" h="1929186">
                  <a:moveTo>
                    <a:pt x="1220621" y="1816904"/>
                  </a:moveTo>
                  <a:lnTo>
                    <a:pt x="65748" y="853185"/>
                  </a:lnTo>
                  <a:lnTo>
                    <a:pt x="0" y="820572"/>
                  </a:lnTo>
                  <a:cubicBezTo>
                    <a:pt x="59544" y="760353"/>
                    <a:pt x="136402" y="694114"/>
                    <a:pt x="228622" y="638453"/>
                  </a:cubicBezTo>
                  <a:cubicBezTo>
                    <a:pt x="391128" y="540296"/>
                    <a:pt x="560583" y="499997"/>
                    <a:pt x="732287" y="518690"/>
                  </a:cubicBezTo>
                  <a:cubicBezTo>
                    <a:pt x="739748" y="519497"/>
                    <a:pt x="746186" y="519446"/>
                    <a:pt x="749968" y="519405"/>
                  </a:cubicBezTo>
                  <a:lnTo>
                    <a:pt x="751296" y="519395"/>
                  </a:lnTo>
                  <a:cubicBezTo>
                    <a:pt x="779096" y="520213"/>
                    <a:pt x="807714" y="522880"/>
                    <a:pt x="838069" y="525701"/>
                  </a:cubicBezTo>
                  <a:cubicBezTo>
                    <a:pt x="927395" y="534000"/>
                    <a:pt x="1028578" y="543403"/>
                    <a:pt x="1126899" y="502449"/>
                  </a:cubicBezTo>
                  <a:cubicBezTo>
                    <a:pt x="1188017" y="477000"/>
                    <a:pt x="1242697" y="434626"/>
                    <a:pt x="1294208" y="372915"/>
                  </a:cubicBezTo>
                  <a:cubicBezTo>
                    <a:pt x="1336112" y="322692"/>
                    <a:pt x="1369430" y="267900"/>
                    <a:pt x="1401728" y="214907"/>
                  </a:cubicBezTo>
                  <a:lnTo>
                    <a:pt x="1402954" y="212944"/>
                  </a:lnTo>
                  <a:cubicBezTo>
                    <a:pt x="1425030" y="176713"/>
                    <a:pt x="1446391" y="146225"/>
                    <a:pt x="1468569" y="119764"/>
                  </a:cubicBezTo>
                  <a:cubicBezTo>
                    <a:pt x="1512006" y="67660"/>
                    <a:pt x="1556670" y="32747"/>
                    <a:pt x="1605012" y="13022"/>
                  </a:cubicBezTo>
                  <a:cubicBezTo>
                    <a:pt x="1696997" y="-24447"/>
                    <a:pt x="1754129" y="25062"/>
                    <a:pt x="1776921" y="83880"/>
                  </a:cubicBezTo>
                  <a:cubicBezTo>
                    <a:pt x="1803800" y="153185"/>
                    <a:pt x="1768029" y="259386"/>
                    <a:pt x="1718767" y="328456"/>
                  </a:cubicBezTo>
                  <a:cubicBezTo>
                    <a:pt x="1711203" y="339065"/>
                    <a:pt x="1702822" y="349929"/>
                    <a:pt x="1693727" y="360732"/>
                  </a:cubicBezTo>
                  <a:cubicBezTo>
                    <a:pt x="1693727" y="360732"/>
                    <a:pt x="1693727" y="360732"/>
                    <a:pt x="1693727" y="360743"/>
                  </a:cubicBezTo>
                  <a:cubicBezTo>
                    <a:pt x="1654582" y="407665"/>
                    <a:pt x="1607567" y="449783"/>
                    <a:pt x="1557794" y="494375"/>
                  </a:cubicBezTo>
                  <a:cubicBezTo>
                    <a:pt x="1537865" y="512251"/>
                    <a:pt x="1517219" y="530750"/>
                    <a:pt x="1496983" y="549668"/>
                  </a:cubicBezTo>
                  <a:cubicBezTo>
                    <a:pt x="1460291" y="583968"/>
                    <a:pt x="1429936" y="615702"/>
                    <a:pt x="1404078" y="646681"/>
                  </a:cubicBezTo>
                  <a:cubicBezTo>
                    <a:pt x="1343777" y="719021"/>
                    <a:pt x="1305349" y="790340"/>
                    <a:pt x="1286747" y="864704"/>
                  </a:cubicBezTo>
                  <a:cubicBezTo>
                    <a:pt x="1257824" y="980144"/>
                    <a:pt x="1280411" y="1096770"/>
                    <a:pt x="1303407" y="1185484"/>
                  </a:cubicBezTo>
                  <a:cubicBezTo>
                    <a:pt x="1308721" y="1206333"/>
                    <a:pt x="1314547" y="1227122"/>
                    <a:pt x="1320066" y="1247225"/>
                  </a:cubicBezTo>
                  <a:cubicBezTo>
                    <a:pt x="1338769" y="1314711"/>
                    <a:pt x="1356451" y="1378456"/>
                    <a:pt x="1360335" y="1442058"/>
                  </a:cubicBezTo>
                  <a:cubicBezTo>
                    <a:pt x="1361254" y="1457450"/>
                    <a:pt x="1363298" y="1474518"/>
                    <a:pt x="1365445" y="1492578"/>
                  </a:cubicBezTo>
                  <a:cubicBezTo>
                    <a:pt x="1376994" y="1587782"/>
                    <a:pt x="1397435" y="1785517"/>
                    <a:pt x="1298807" y="1904739"/>
                  </a:cubicBezTo>
                  <a:lnTo>
                    <a:pt x="1220621" y="1816904"/>
                  </a:lnTo>
                  <a:close/>
                </a:path>
              </a:pathLst>
            </a:custGeom>
            <a:solidFill>
              <a:srgbClr val="307DE0">
                <a:alpha val="58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 name="Google Shape;311;p23"/>
            <p:cNvSpPr/>
            <p:nvPr/>
          </p:nvSpPr>
          <p:spPr>
            <a:xfrm rot="1188000" flipV="1">
              <a:off x="7719840" y="-1434240"/>
              <a:ext cx="2301840" cy="2469240"/>
            </a:xfrm>
            <a:custGeom>
              <a:avLst/>
              <a:gdLst>
                <a:gd name="textAreaLeft" fmla="*/ 0 w 2301840"/>
                <a:gd name="textAreaRight" fmla="*/ 2302200 w 2301840"/>
                <a:gd name="textAreaTop" fmla="*/ 360 h 2469240"/>
                <a:gd name="textAreaBottom" fmla="*/ 2469960 h 2469240"/>
              </a:gdLst>
              <a:ahLst/>
              <a:cxnLst/>
              <a:rect l="textAreaLeft" t="textAreaTop" r="textAreaRight" b="textAreaBottom"/>
              <a:pathLst>
                <a:path w="1646059" h="1779476">
                  <a:moveTo>
                    <a:pt x="0" y="764977"/>
                  </a:moveTo>
                  <a:cubicBezTo>
                    <a:pt x="440145" y="255047"/>
                    <a:pt x="940642" y="863461"/>
                    <a:pt x="1312667" y="253166"/>
                  </a:cubicBezTo>
                  <a:cubicBezTo>
                    <a:pt x="1353344" y="191496"/>
                    <a:pt x="1384721" y="122998"/>
                    <a:pt x="1434903" y="67920"/>
                  </a:cubicBezTo>
                  <a:cubicBezTo>
                    <a:pt x="1550088" y="-65150"/>
                    <a:pt x="1646059" y="13588"/>
                    <a:pt x="1566952" y="163788"/>
                  </a:cubicBezTo>
                  <a:cubicBezTo>
                    <a:pt x="1530158" y="234350"/>
                    <a:pt x="1467813" y="287855"/>
                    <a:pt x="1409863" y="340490"/>
                  </a:cubicBezTo>
                  <a:cubicBezTo>
                    <a:pt x="1270354" y="459967"/>
                    <a:pt x="1129005" y="596533"/>
                    <a:pt x="1080662" y="779571"/>
                  </a:cubicBezTo>
                  <a:cubicBezTo>
                    <a:pt x="991949" y="1097694"/>
                    <a:pt x="1248380" y="1402284"/>
                    <a:pt x="1137692" y="1714326"/>
                  </a:cubicBezTo>
                  <a:lnTo>
                    <a:pt x="0" y="764977"/>
                  </a:lnTo>
                  <a:close/>
                </a:path>
              </a:pathLst>
            </a:custGeom>
            <a:solidFill>
              <a:srgbClr val="E7E7E7">
                <a:alpha val="28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69" name="PlaceHolder 1"/>
          <p:cNvSpPr>
            <a:spLocks noGrp="1"/>
          </p:cNvSpPr>
          <p:nvPr>
            <p:ph type="title"/>
          </p:nvPr>
        </p:nvSpPr>
        <p:spPr>
          <a:xfrm>
            <a:off x="713160" y="3387600"/>
            <a:ext cx="4291200" cy="660240"/>
          </a:xfrm>
          <a:prstGeom prst="rect">
            <a:avLst/>
          </a:prstGeom>
          <a:noFill/>
          <a:ln w="0">
            <a:noFill/>
          </a:ln>
        </p:spPr>
        <p:txBody>
          <a:bodyPr lIns="91440" tIns="91440" rIns="91440" bIns="91440" anchor="b">
            <a:noAutofit/>
          </a:bodyPr>
          <a:lstStyle/>
          <a:p>
            <a:pPr indent="0">
              <a:buNone/>
            </a:pPr>
            <a:r>
              <a:rPr lang="fr-FR" sz="3300" b="0" strike="noStrike" spc="-1">
                <a:solidFill>
                  <a:schemeClr val="dk1"/>
                </a:solidFill>
                <a:latin typeface="Arial"/>
              </a:rPr>
              <a:t>Click to edit the title text format</a:t>
            </a:r>
          </a:p>
        </p:txBody>
      </p:sp>
      <p:grpSp>
        <p:nvGrpSpPr>
          <p:cNvPr id="170" name="Google Shape;315;p24"/>
          <p:cNvGrpSpPr/>
          <p:nvPr/>
        </p:nvGrpSpPr>
        <p:grpSpPr>
          <a:xfrm>
            <a:off x="-1899000" y="-1906920"/>
            <a:ext cx="6159600" cy="4321800"/>
            <a:chOff x="-1899000" y="-1906920"/>
            <a:chExt cx="6159600" cy="4321800"/>
          </a:xfrm>
        </p:grpSpPr>
        <p:sp>
          <p:nvSpPr>
            <p:cNvPr id="171" name="Google Shape;316;p24"/>
            <p:cNvSpPr/>
            <p:nvPr/>
          </p:nvSpPr>
          <p:spPr>
            <a:xfrm rot="20145000" flipV="1">
              <a:off x="-1689480" y="-812880"/>
              <a:ext cx="5749920" cy="2141640"/>
            </a:xfrm>
            <a:custGeom>
              <a:avLst/>
              <a:gdLst>
                <a:gd name="textAreaLeft" fmla="*/ 0 w 5749920"/>
                <a:gd name="textAreaRight" fmla="*/ 5750280 w 5749920"/>
                <a:gd name="textAreaTop" fmla="*/ -360 h 2141640"/>
                <a:gd name="textAreaBottom" fmla="*/ 2141640 h 214164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chemeClr val="dk2"/>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2" name="Google Shape;317;p24"/>
            <p:cNvSpPr/>
            <p:nvPr/>
          </p:nvSpPr>
          <p:spPr>
            <a:xfrm rot="20145000" flipV="1">
              <a:off x="-1623960" y="-809280"/>
              <a:ext cx="5749920" cy="1891440"/>
            </a:xfrm>
            <a:custGeom>
              <a:avLst/>
              <a:gdLst>
                <a:gd name="textAreaLeft" fmla="*/ 0 w 5749920"/>
                <a:gd name="textAreaRight" fmla="*/ 5750280 w 5749920"/>
                <a:gd name="textAreaTop" fmla="*/ 360 h 1891440"/>
                <a:gd name="textAreaBottom" fmla="*/ 1892160 h 189144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100A2">
                <a:alpha val="67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3" name="Google Shape;318;p24"/>
            <p:cNvSpPr/>
            <p:nvPr/>
          </p:nvSpPr>
          <p:spPr>
            <a:xfrm rot="20145000" flipV="1">
              <a:off x="-1801440" y="-669960"/>
              <a:ext cx="5749920" cy="1641600"/>
            </a:xfrm>
            <a:custGeom>
              <a:avLst/>
              <a:gdLst>
                <a:gd name="textAreaLeft" fmla="*/ 0 w 5749920"/>
                <a:gd name="textAreaRight" fmla="*/ 5750280 w 5749920"/>
                <a:gd name="textAreaTop" fmla="*/ 360 h 1641600"/>
                <a:gd name="textAreaBottom" fmla="*/ 1642320 h 164160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05ACD">
                <a:alpha val="52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 name="Google Shape;319;p24"/>
            <p:cNvSpPr/>
            <p:nvPr/>
          </p:nvSpPr>
          <p:spPr>
            <a:xfrm rot="20145000" flipV="1">
              <a:off x="-1705320" y="-555840"/>
              <a:ext cx="5749920" cy="1284840"/>
            </a:xfrm>
            <a:custGeom>
              <a:avLst/>
              <a:gdLst>
                <a:gd name="textAreaLeft" fmla="*/ 0 w 5749920"/>
                <a:gd name="textAreaRight" fmla="*/ 5750280 w 5749920"/>
                <a:gd name="textAreaTop" fmla="*/ -360 h 1284840"/>
                <a:gd name="textAreaBottom" fmla="*/ 1284840 h 128484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307DE0">
                <a:alpha val="58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 name="Google Shape;320;p24"/>
            <p:cNvSpPr/>
            <p:nvPr/>
          </p:nvSpPr>
          <p:spPr>
            <a:xfrm rot="20145000" flipV="1">
              <a:off x="-1950480" y="-375120"/>
              <a:ext cx="5749920" cy="983880"/>
            </a:xfrm>
            <a:custGeom>
              <a:avLst/>
              <a:gdLst>
                <a:gd name="textAreaLeft" fmla="*/ 0 w 5749920"/>
                <a:gd name="textAreaRight" fmla="*/ 5750280 w 5749920"/>
                <a:gd name="textAreaTop" fmla="*/ -360 h 983880"/>
                <a:gd name="textAreaBottom" fmla="*/ 983880 h 98388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E7E7E7">
                <a:alpha val="28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76" name="PlaceHolder 1"/>
          <p:cNvSpPr>
            <a:spLocks noGrp="1"/>
          </p:cNvSpPr>
          <p:nvPr>
            <p:ph type="title"/>
          </p:nvPr>
        </p:nvSpPr>
        <p:spPr>
          <a:xfrm>
            <a:off x="724320" y="463320"/>
            <a:ext cx="7695360" cy="559080"/>
          </a:xfrm>
          <a:prstGeom prst="rect">
            <a:avLst/>
          </a:prstGeom>
          <a:noFill/>
          <a:ln w="0">
            <a:noFill/>
          </a:ln>
        </p:spPr>
        <p:txBody>
          <a:bodyPr lIns="91440" tIns="91440" rIns="91440" bIns="91440" anchor="t">
            <a:noAutofit/>
          </a:bodyPr>
          <a:lstStyle/>
          <a:p>
            <a:pPr indent="0">
              <a:buNone/>
            </a:pPr>
            <a:r>
              <a:rPr lang="fr-FR" sz="3300" b="0" strike="noStrike" spc="-1">
                <a:solidFill>
                  <a:schemeClr val="dk1"/>
                </a:solidFill>
                <a:latin typeface="Arial"/>
              </a:rPr>
              <a:t>Click to edit the title text format</a:t>
            </a:r>
          </a:p>
        </p:txBody>
      </p:sp>
      <p:sp>
        <p:nvSpPr>
          <p:cNvPr id="177" name="PlaceHolder 2"/>
          <p:cNvSpPr>
            <a:spLocks noGrp="1"/>
          </p:cNvSpPr>
          <p:nvPr>
            <p:ph type="body"/>
          </p:nvPr>
        </p:nvSpPr>
        <p:spPr>
          <a:xfrm>
            <a:off x="724320" y="1230840"/>
            <a:ext cx="7695360" cy="29300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grpSp>
        <p:nvGrpSpPr>
          <p:cNvPr id="178" name="Google Shape;324;p25"/>
          <p:cNvGrpSpPr/>
          <p:nvPr/>
        </p:nvGrpSpPr>
        <p:grpSpPr>
          <a:xfrm>
            <a:off x="5665680" y="3098520"/>
            <a:ext cx="4510440" cy="4498560"/>
            <a:chOff x="5665680" y="3098520"/>
            <a:chExt cx="4510440" cy="4498560"/>
          </a:xfrm>
        </p:grpSpPr>
        <p:sp>
          <p:nvSpPr>
            <p:cNvPr id="179" name="Google Shape;325;p25"/>
            <p:cNvSpPr/>
            <p:nvPr/>
          </p:nvSpPr>
          <p:spPr>
            <a:xfrm rot="21130200">
              <a:off x="5918760" y="3352320"/>
              <a:ext cx="4004280" cy="3990240"/>
            </a:xfrm>
            <a:custGeom>
              <a:avLst/>
              <a:gdLst>
                <a:gd name="textAreaLeft" fmla="*/ 0 w 4004280"/>
                <a:gd name="textAreaRight" fmla="*/ 4004640 w 4004280"/>
                <a:gd name="textAreaTop" fmla="*/ 0 h 3990240"/>
                <a:gd name="textAreaBottom" fmla="*/ 3990600 h 3990240"/>
              </a:gdLst>
              <a:ahLst/>
              <a:cxnLst/>
              <a:rect l="textAreaLeft" t="textAreaTop" r="textAreaRight" b="textAreaBottom"/>
              <a:pathLst>
                <a:path w="2529597" h="2482103">
                  <a:moveTo>
                    <a:pt x="1871817" y="2101425"/>
                  </a:moveTo>
                  <a:cubicBezTo>
                    <a:pt x="1863641" y="2111114"/>
                    <a:pt x="1855056" y="2120497"/>
                    <a:pt x="1846164" y="2129368"/>
                  </a:cubicBezTo>
                  <a:lnTo>
                    <a:pt x="1562137" y="2441103"/>
                  </a:lnTo>
                  <a:cubicBezTo>
                    <a:pt x="1562137" y="2441103"/>
                    <a:pt x="1553" y="1216047"/>
                    <a:pt x="817" y="1215464"/>
                  </a:cubicBezTo>
                  <a:cubicBezTo>
                    <a:pt x="-6327" y="1209853"/>
                    <a:pt x="35639" y="1124123"/>
                    <a:pt x="38807" y="1117327"/>
                  </a:cubicBezTo>
                  <a:cubicBezTo>
                    <a:pt x="76173" y="1037321"/>
                    <a:pt x="125047" y="962548"/>
                    <a:pt x="182772" y="895768"/>
                  </a:cubicBezTo>
                  <a:cubicBezTo>
                    <a:pt x="319236" y="737892"/>
                    <a:pt x="506873" y="633633"/>
                    <a:pt x="708217" y="583736"/>
                  </a:cubicBezTo>
                  <a:cubicBezTo>
                    <a:pt x="806436" y="559392"/>
                    <a:pt x="908641" y="546166"/>
                    <a:pt x="1009925" y="547270"/>
                  </a:cubicBezTo>
                  <a:cubicBezTo>
                    <a:pt x="1112130" y="548384"/>
                    <a:pt x="1216072" y="564256"/>
                    <a:pt x="1317459" y="544500"/>
                  </a:cubicBezTo>
                  <a:cubicBezTo>
                    <a:pt x="1374080" y="533442"/>
                    <a:pt x="1427534" y="510405"/>
                    <a:pt x="1471686" y="472763"/>
                  </a:cubicBezTo>
                  <a:cubicBezTo>
                    <a:pt x="1542412" y="412533"/>
                    <a:pt x="1585338" y="328818"/>
                    <a:pt x="1638279" y="254218"/>
                  </a:cubicBezTo>
                  <a:cubicBezTo>
                    <a:pt x="1688564" y="183544"/>
                    <a:pt x="1749990" y="120504"/>
                    <a:pt x="1823884" y="74563"/>
                  </a:cubicBezTo>
                  <a:cubicBezTo>
                    <a:pt x="2009896" y="-41000"/>
                    <a:pt x="2283702" y="-32200"/>
                    <a:pt x="2405224" y="171729"/>
                  </a:cubicBezTo>
                  <a:cubicBezTo>
                    <a:pt x="2523270" y="370016"/>
                    <a:pt x="2388360" y="633837"/>
                    <a:pt x="2253450" y="787931"/>
                  </a:cubicBezTo>
                  <a:cubicBezTo>
                    <a:pt x="2139492" y="918028"/>
                    <a:pt x="1932834" y="1025629"/>
                    <a:pt x="1888886" y="1204027"/>
                  </a:cubicBezTo>
                  <a:cubicBezTo>
                    <a:pt x="1871920" y="1273261"/>
                    <a:pt x="1888784" y="1355219"/>
                    <a:pt x="1907487" y="1426251"/>
                  </a:cubicBezTo>
                  <a:cubicBezTo>
                    <a:pt x="1912802" y="1446488"/>
                    <a:pt x="1918730" y="1467470"/>
                    <a:pt x="1924453" y="1487758"/>
                  </a:cubicBezTo>
                  <a:cubicBezTo>
                    <a:pt x="1947040" y="1567651"/>
                    <a:pt x="1970343" y="1650273"/>
                    <a:pt x="1976475" y="1742084"/>
                  </a:cubicBezTo>
                  <a:cubicBezTo>
                    <a:pt x="1985775" y="1881757"/>
                    <a:pt x="1948574" y="2009370"/>
                    <a:pt x="1871817" y="2101425"/>
                  </a:cubicBezTo>
                  <a:close/>
                </a:path>
              </a:pathLst>
            </a:custGeom>
            <a:solidFill>
              <a:schemeClr val="dk2"/>
            </a:solidFill>
            <a:ln w="0">
              <a:noFill/>
            </a:ln>
            <a:effectLst>
              <a:outerShdw blurRad="42840" dist="28019" dir="1362495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0" name="Google Shape;326;p25"/>
            <p:cNvSpPr/>
            <p:nvPr/>
          </p:nvSpPr>
          <p:spPr>
            <a:xfrm rot="21130200">
              <a:off x="6194160" y="3546000"/>
              <a:ext cx="3529800" cy="3683520"/>
            </a:xfrm>
            <a:custGeom>
              <a:avLst/>
              <a:gdLst>
                <a:gd name="textAreaLeft" fmla="*/ 0 w 3529800"/>
                <a:gd name="textAreaRight" fmla="*/ 3530160 w 3529800"/>
                <a:gd name="textAreaTop" fmla="*/ 0 h 3683520"/>
                <a:gd name="textAreaBottom" fmla="*/ 3683880 h 3683520"/>
              </a:gdLst>
              <a:ahLst/>
              <a:cxnLst/>
              <a:rect l="textAreaLeft" t="textAreaTop" r="textAreaRight" b="textAreaBottom"/>
              <a:pathLst>
                <a:path w="2338514" h="2345129">
                  <a:moveTo>
                    <a:pt x="1615306" y="1960108"/>
                  </a:moveTo>
                  <a:cubicBezTo>
                    <a:pt x="1617861" y="1957451"/>
                    <a:pt x="1355706" y="2244892"/>
                    <a:pt x="1348552" y="2253130"/>
                  </a:cubicBezTo>
                  <a:cubicBezTo>
                    <a:pt x="1348552" y="2253130"/>
                    <a:pt x="6399" y="1133099"/>
                    <a:pt x="6399" y="1133099"/>
                  </a:cubicBezTo>
                  <a:cubicBezTo>
                    <a:pt x="-39766" y="896249"/>
                    <a:pt x="168823" y="666647"/>
                    <a:pt x="471635" y="572015"/>
                  </a:cubicBezTo>
                  <a:cubicBezTo>
                    <a:pt x="749632" y="467634"/>
                    <a:pt x="1062379" y="669549"/>
                    <a:pt x="1306137" y="522221"/>
                  </a:cubicBezTo>
                  <a:cubicBezTo>
                    <a:pt x="1433074" y="423083"/>
                    <a:pt x="1479885" y="306957"/>
                    <a:pt x="1577797" y="180469"/>
                  </a:cubicBezTo>
                  <a:cubicBezTo>
                    <a:pt x="1725891" y="-14947"/>
                    <a:pt x="2031790" y="-91999"/>
                    <a:pt x="2137776" y="157095"/>
                  </a:cubicBezTo>
                  <a:cubicBezTo>
                    <a:pt x="2298748" y="608298"/>
                    <a:pt x="1410692" y="844636"/>
                    <a:pt x="1660378" y="1404749"/>
                  </a:cubicBezTo>
                  <a:cubicBezTo>
                    <a:pt x="1681228" y="1481944"/>
                    <a:pt x="1702793" y="1561755"/>
                    <a:pt x="1707494" y="1647209"/>
                  </a:cubicBezTo>
                  <a:cubicBezTo>
                    <a:pt x="1714240" y="1769691"/>
                    <a:pt x="1681432" y="1880808"/>
                    <a:pt x="1615306" y="1960108"/>
                  </a:cubicBezTo>
                  <a:close/>
                </a:path>
              </a:pathLst>
            </a:custGeom>
            <a:solidFill>
              <a:srgbClr val="0100A2">
                <a:alpha val="67000"/>
              </a:srgbClr>
            </a:solidFill>
            <a:ln w="0">
              <a:noFill/>
            </a:ln>
            <a:effectLst>
              <a:outerShdw blurRad="42840" dist="28019" dir="1362495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1" name="Google Shape;327;p25"/>
            <p:cNvSpPr/>
            <p:nvPr/>
          </p:nvSpPr>
          <p:spPr>
            <a:xfrm rot="21130200">
              <a:off x="6216840" y="3762720"/>
              <a:ext cx="3288960" cy="3310920"/>
            </a:xfrm>
            <a:custGeom>
              <a:avLst/>
              <a:gdLst>
                <a:gd name="textAreaLeft" fmla="*/ 0 w 3288960"/>
                <a:gd name="textAreaRight" fmla="*/ 3289320 w 3288960"/>
                <a:gd name="textAreaTop" fmla="*/ 0 h 3310920"/>
                <a:gd name="textAreaBottom" fmla="*/ 3311280 h 3310920"/>
              </a:gdLst>
              <a:ahLst/>
              <a:cxnLst/>
              <a:rect l="textAreaLeft" t="textAreaTop" r="textAreaRight" b="textAreaBottom"/>
              <a:pathLst>
                <a:path w="2083117" h="2107931">
                  <a:moveTo>
                    <a:pt x="1716202" y="18506"/>
                  </a:moveTo>
                  <a:cubicBezTo>
                    <a:pt x="1477451" y="105411"/>
                    <a:pt x="1433912" y="445109"/>
                    <a:pt x="1219384" y="554887"/>
                  </a:cubicBezTo>
                  <a:cubicBezTo>
                    <a:pt x="1163581" y="578128"/>
                    <a:pt x="1104097" y="568480"/>
                    <a:pt x="1046455" y="558781"/>
                  </a:cubicBezTo>
                  <a:cubicBezTo>
                    <a:pt x="646527" y="447531"/>
                    <a:pt x="280368" y="593561"/>
                    <a:pt x="0" y="935252"/>
                  </a:cubicBezTo>
                  <a:cubicBezTo>
                    <a:pt x="84340" y="914249"/>
                    <a:pt x="1235635" y="1923919"/>
                    <a:pt x="1318523" y="1982258"/>
                  </a:cubicBezTo>
                  <a:cubicBezTo>
                    <a:pt x="1318523" y="1982268"/>
                    <a:pt x="1459565" y="2021443"/>
                    <a:pt x="1459565" y="2021443"/>
                  </a:cubicBezTo>
                  <a:cubicBezTo>
                    <a:pt x="1788256" y="1693754"/>
                    <a:pt x="1445155" y="1287715"/>
                    <a:pt x="1511588" y="969113"/>
                  </a:cubicBezTo>
                  <a:cubicBezTo>
                    <a:pt x="1538366" y="862309"/>
                    <a:pt x="1614815" y="774178"/>
                    <a:pt x="1695658" y="698526"/>
                  </a:cubicBezTo>
                  <a:cubicBezTo>
                    <a:pt x="1776400" y="622863"/>
                    <a:pt x="1865216" y="553753"/>
                    <a:pt x="1929400" y="463578"/>
                  </a:cubicBezTo>
                  <a:cubicBezTo>
                    <a:pt x="2083117" y="281479"/>
                    <a:pt x="2018830" y="-86488"/>
                    <a:pt x="1716202" y="18506"/>
                  </a:cubicBezTo>
                  <a:close/>
                </a:path>
              </a:pathLst>
            </a:custGeom>
            <a:solidFill>
              <a:srgbClr val="005ACD">
                <a:alpha val="52000"/>
              </a:srgbClr>
            </a:solidFill>
            <a:ln w="0">
              <a:noFill/>
            </a:ln>
            <a:effectLst>
              <a:outerShdw blurRad="42840" dist="28019" dir="1362495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 name="Google Shape;328;p25"/>
            <p:cNvSpPr/>
            <p:nvPr/>
          </p:nvSpPr>
          <p:spPr>
            <a:xfrm rot="21130200">
              <a:off x="6382800" y="4012920"/>
              <a:ext cx="2921760" cy="3116880"/>
            </a:xfrm>
            <a:custGeom>
              <a:avLst/>
              <a:gdLst>
                <a:gd name="textAreaLeft" fmla="*/ 0 w 2921760"/>
                <a:gd name="textAreaRight" fmla="*/ 2922120 w 2921760"/>
                <a:gd name="textAreaTop" fmla="*/ 0 h 3116880"/>
                <a:gd name="textAreaBottom" fmla="*/ 3117240 h 3116880"/>
              </a:gdLst>
              <a:ahLst/>
              <a:cxnLst/>
              <a:rect l="textAreaLeft" t="textAreaTop" r="textAreaRight" b="textAreaBottom"/>
              <a:pathLst>
                <a:path w="1803800" h="1929186">
                  <a:moveTo>
                    <a:pt x="1220621" y="1816904"/>
                  </a:moveTo>
                  <a:lnTo>
                    <a:pt x="65748" y="853185"/>
                  </a:lnTo>
                  <a:lnTo>
                    <a:pt x="0" y="820572"/>
                  </a:lnTo>
                  <a:cubicBezTo>
                    <a:pt x="59544" y="760353"/>
                    <a:pt x="136402" y="694114"/>
                    <a:pt x="228622" y="638453"/>
                  </a:cubicBezTo>
                  <a:cubicBezTo>
                    <a:pt x="391128" y="540296"/>
                    <a:pt x="560583" y="499997"/>
                    <a:pt x="732287" y="518690"/>
                  </a:cubicBezTo>
                  <a:cubicBezTo>
                    <a:pt x="739748" y="519497"/>
                    <a:pt x="746186" y="519446"/>
                    <a:pt x="749968" y="519405"/>
                  </a:cubicBezTo>
                  <a:lnTo>
                    <a:pt x="751296" y="519395"/>
                  </a:lnTo>
                  <a:cubicBezTo>
                    <a:pt x="779096" y="520213"/>
                    <a:pt x="807714" y="522880"/>
                    <a:pt x="838069" y="525701"/>
                  </a:cubicBezTo>
                  <a:cubicBezTo>
                    <a:pt x="927395" y="534000"/>
                    <a:pt x="1028578" y="543403"/>
                    <a:pt x="1126899" y="502449"/>
                  </a:cubicBezTo>
                  <a:cubicBezTo>
                    <a:pt x="1188017" y="477000"/>
                    <a:pt x="1242697" y="434626"/>
                    <a:pt x="1294208" y="372915"/>
                  </a:cubicBezTo>
                  <a:cubicBezTo>
                    <a:pt x="1336112" y="322692"/>
                    <a:pt x="1369430" y="267900"/>
                    <a:pt x="1401728" y="214907"/>
                  </a:cubicBezTo>
                  <a:lnTo>
                    <a:pt x="1402954" y="212944"/>
                  </a:lnTo>
                  <a:cubicBezTo>
                    <a:pt x="1425030" y="176713"/>
                    <a:pt x="1446391" y="146225"/>
                    <a:pt x="1468569" y="119764"/>
                  </a:cubicBezTo>
                  <a:cubicBezTo>
                    <a:pt x="1512006" y="67660"/>
                    <a:pt x="1556670" y="32747"/>
                    <a:pt x="1605012" y="13022"/>
                  </a:cubicBezTo>
                  <a:cubicBezTo>
                    <a:pt x="1696997" y="-24447"/>
                    <a:pt x="1754129" y="25062"/>
                    <a:pt x="1776921" y="83880"/>
                  </a:cubicBezTo>
                  <a:cubicBezTo>
                    <a:pt x="1803800" y="153185"/>
                    <a:pt x="1768029" y="259386"/>
                    <a:pt x="1718767" y="328456"/>
                  </a:cubicBezTo>
                  <a:cubicBezTo>
                    <a:pt x="1711203" y="339065"/>
                    <a:pt x="1702822" y="349929"/>
                    <a:pt x="1693727" y="360732"/>
                  </a:cubicBezTo>
                  <a:cubicBezTo>
                    <a:pt x="1693727" y="360732"/>
                    <a:pt x="1693727" y="360732"/>
                    <a:pt x="1693727" y="360743"/>
                  </a:cubicBezTo>
                  <a:cubicBezTo>
                    <a:pt x="1654582" y="407665"/>
                    <a:pt x="1607567" y="449783"/>
                    <a:pt x="1557794" y="494375"/>
                  </a:cubicBezTo>
                  <a:cubicBezTo>
                    <a:pt x="1537865" y="512251"/>
                    <a:pt x="1517219" y="530750"/>
                    <a:pt x="1496983" y="549668"/>
                  </a:cubicBezTo>
                  <a:cubicBezTo>
                    <a:pt x="1460291" y="583968"/>
                    <a:pt x="1429936" y="615702"/>
                    <a:pt x="1404078" y="646681"/>
                  </a:cubicBezTo>
                  <a:cubicBezTo>
                    <a:pt x="1343777" y="719021"/>
                    <a:pt x="1305349" y="790340"/>
                    <a:pt x="1286747" y="864704"/>
                  </a:cubicBezTo>
                  <a:cubicBezTo>
                    <a:pt x="1257824" y="980144"/>
                    <a:pt x="1280411" y="1096770"/>
                    <a:pt x="1303407" y="1185484"/>
                  </a:cubicBezTo>
                  <a:cubicBezTo>
                    <a:pt x="1308721" y="1206333"/>
                    <a:pt x="1314547" y="1227122"/>
                    <a:pt x="1320066" y="1247225"/>
                  </a:cubicBezTo>
                  <a:cubicBezTo>
                    <a:pt x="1338769" y="1314711"/>
                    <a:pt x="1356451" y="1378456"/>
                    <a:pt x="1360335" y="1442058"/>
                  </a:cubicBezTo>
                  <a:cubicBezTo>
                    <a:pt x="1361254" y="1457450"/>
                    <a:pt x="1363298" y="1474518"/>
                    <a:pt x="1365445" y="1492578"/>
                  </a:cubicBezTo>
                  <a:cubicBezTo>
                    <a:pt x="1376994" y="1587782"/>
                    <a:pt x="1397435" y="1785517"/>
                    <a:pt x="1298807" y="1904739"/>
                  </a:cubicBezTo>
                  <a:lnTo>
                    <a:pt x="1220621" y="1816904"/>
                  </a:lnTo>
                  <a:close/>
                </a:path>
              </a:pathLst>
            </a:custGeom>
            <a:solidFill>
              <a:srgbClr val="307DE0">
                <a:alpha val="58000"/>
              </a:srgbClr>
            </a:solidFill>
            <a:ln w="0">
              <a:noFill/>
            </a:ln>
            <a:effectLst>
              <a:outerShdw blurRad="42840" dist="28019" dir="1362495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 name="Google Shape;329;p25"/>
            <p:cNvSpPr/>
            <p:nvPr/>
          </p:nvSpPr>
          <p:spPr>
            <a:xfrm rot="21130200">
              <a:off x="6524640" y="4189320"/>
              <a:ext cx="2612520" cy="2802240"/>
            </a:xfrm>
            <a:custGeom>
              <a:avLst/>
              <a:gdLst>
                <a:gd name="textAreaLeft" fmla="*/ 0 w 2612520"/>
                <a:gd name="textAreaRight" fmla="*/ 2612880 w 2612520"/>
                <a:gd name="textAreaTop" fmla="*/ 0 h 2802240"/>
                <a:gd name="textAreaBottom" fmla="*/ 2802600 h 2802240"/>
              </a:gdLst>
              <a:ahLst/>
              <a:cxnLst/>
              <a:rect l="textAreaLeft" t="textAreaTop" r="textAreaRight" b="textAreaBottom"/>
              <a:pathLst>
                <a:path w="1646059" h="1779476">
                  <a:moveTo>
                    <a:pt x="0" y="764977"/>
                  </a:moveTo>
                  <a:cubicBezTo>
                    <a:pt x="440145" y="255047"/>
                    <a:pt x="940642" y="863461"/>
                    <a:pt x="1312667" y="253166"/>
                  </a:cubicBezTo>
                  <a:cubicBezTo>
                    <a:pt x="1353344" y="191496"/>
                    <a:pt x="1384721" y="122998"/>
                    <a:pt x="1434903" y="67920"/>
                  </a:cubicBezTo>
                  <a:cubicBezTo>
                    <a:pt x="1550088" y="-65150"/>
                    <a:pt x="1646059" y="13588"/>
                    <a:pt x="1566952" y="163788"/>
                  </a:cubicBezTo>
                  <a:cubicBezTo>
                    <a:pt x="1530158" y="234350"/>
                    <a:pt x="1467813" y="287855"/>
                    <a:pt x="1409863" y="340490"/>
                  </a:cubicBezTo>
                  <a:cubicBezTo>
                    <a:pt x="1270354" y="459967"/>
                    <a:pt x="1129005" y="596533"/>
                    <a:pt x="1080662" y="779571"/>
                  </a:cubicBezTo>
                  <a:cubicBezTo>
                    <a:pt x="991949" y="1097694"/>
                    <a:pt x="1248380" y="1402284"/>
                    <a:pt x="1137692" y="1714326"/>
                  </a:cubicBezTo>
                  <a:lnTo>
                    <a:pt x="0" y="764977"/>
                  </a:lnTo>
                  <a:close/>
                </a:path>
              </a:pathLst>
            </a:custGeom>
            <a:solidFill>
              <a:srgbClr val="E7E7E7">
                <a:alpha val="28000"/>
              </a:srgbClr>
            </a:solidFill>
            <a:ln w="0">
              <a:noFill/>
            </a:ln>
            <a:effectLst>
              <a:outerShdw blurRad="42840" dist="28019" dir="1362495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84" name="PlaceHolder 1"/>
          <p:cNvSpPr>
            <a:spLocks noGrp="1"/>
          </p:cNvSpPr>
          <p:nvPr>
            <p:ph type="title"/>
          </p:nvPr>
        </p:nvSpPr>
        <p:spPr>
          <a:xfrm>
            <a:off x="724320" y="463320"/>
            <a:ext cx="7695360" cy="559080"/>
          </a:xfrm>
          <a:prstGeom prst="rect">
            <a:avLst/>
          </a:prstGeom>
          <a:noFill/>
          <a:ln w="0">
            <a:noFill/>
          </a:ln>
        </p:spPr>
        <p:txBody>
          <a:bodyPr lIns="91440" tIns="91440" rIns="91440" bIns="91440" anchor="t">
            <a:noAutofit/>
          </a:bodyPr>
          <a:lstStyle/>
          <a:p>
            <a:pPr indent="0">
              <a:buNone/>
            </a:pPr>
            <a:r>
              <a:rPr lang="fr-FR" sz="3300" b="0" strike="noStrike" spc="-1">
                <a:solidFill>
                  <a:schemeClr val="dk1"/>
                </a:solidFill>
                <a:latin typeface="Arial"/>
              </a:rPr>
              <a:t>Click to edit the title text format</a:t>
            </a:r>
          </a:p>
        </p:txBody>
      </p:sp>
      <p:grpSp>
        <p:nvGrpSpPr>
          <p:cNvPr id="185" name="Google Shape;332;p26"/>
          <p:cNvGrpSpPr/>
          <p:nvPr/>
        </p:nvGrpSpPr>
        <p:grpSpPr>
          <a:xfrm>
            <a:off x="-1082160" y="-939960"/>
            <a:ext cx="11337480" cy="2959200"/>
            <a:chOff x="-1082160" y="-939960"/>
            <a:chExt cx="11337480" cy="2959200"/>
          </a:xfrm>
        </p:grpSpPr>
        <p:grpSp>
          <p:nvGrpSpPr>
            <p:cNvPr id="186" name="Google Shape;333;p26"/>
            <p:cNvGrpSpPr/>
            <p:nvPr/>
          </p:nvGrpSpPr>
          <p:grpSpPr>
            <a:xfrm>
              <a:off x="-1082160" y="-939960"/>
              <a:ext cx="3099240" cy="2958840"/>
              <a:chOff x="-1082160" y="-939960"/>
              <a:chExt cx="3099240" cy="2958840"/>
            </a:xfrm>
          </p:grpSpPr>
          <p:sp>
            <p:nvSpPr>
              <p:cNvPr id="187" name="Google Shape;334;p26"/>
              <p:cNvSpPr/>
              <p:nvPr/>
            </p:nvSpPr>
            <p:spPr>
              <a:xfrm rot="19527000" flipH="1">
                <a:off x="-758520" y="-412920"/>
                <a:ext cx="2451240" cy="1904760"/>
              </a:xfrm>
              <a:custGeom>
                <a:avLst/>
                <a:gdLst>
                  <a:gd name="textAreaLeft" fmla="*/ -360 w 2451240"/>
                  <a:gd name="textAreaRight" fmla="*/ 2451240 w 2451240"/>
                  <a:gd name="textAreaTop" fmla="*/ 0 h 1904760"/>
                  <a:gd name="textAreaBottom" fmla="*/ 1905120 h 1904760"/>
                </a:gdLst>
                <a:ahLst/>
                <a:cxnLst/>
                <a:rect l="textAreaLeft" t="textAreaTop" r="textAreaRight" b="textAreaBottom"/>
                <a:pathLst>
                  <a:path w="1762786" h="1325447">
                    <a:moveTo>
                      <a:pt x="192194" y="102737"/>
                    </a:moveTo>
                    <a:cubicBezTo>
                      <a:pt x="60472" y="241298"/>
                      <a:pt x="-96739" y="656614"/>
                      <a:pt x="76406" y="794301"/>
                    </a:cubicBezTo>
                    <a:cubicBezTo>
                      <a:pt x="196200" y="889554"/>
                      <a:pt x="422154" y="783372"/>
                      <a:pt x="547212" y="736423"/>
                    </a:cubicBezTo>
                    <a:cubicBezTo>
                      <a:pt x="671953" y="689589"/>
                      <a:pt x="845783" y="628799"/>
                      <a:pt x="973865" y="684200"/>
                    </a:cubicBezTo>
                    <a:cubicBezTo>
                      <a:pt x="1153685" y="761977"/>
                      <a:pt x="1138640" y="1062198"/>
                      <a:pt x="1259211" y="1199204"/>
                    </a:cubicBezTo>
                    <a:cubicBezTo>
                      <a:pt x="1364563" y="1318906"/>
                      <a:pt x="1542890" y="1325447"/>
                      <a:pt x="1666047" y="1232676"/>
                    </a:cubicBezTo>
                    <a:cubicBezTo>
                      <a:pt x="1621363" y="1024280"/>
                      <a:pt x="1579336" y="815343"/>
                      <a:pt x="1531065" y="607711"/>
                    </a:cubicBezTo>
                    <a:cubicBezTo>
                      <a:pt x="1507977" y="508424"/>
                      <a:pt x="1488395" y="407654"/>
                      <a:pt x="1457355" y="310440"/>
                    </a:cubicBezTo>
                    <a:cubicBezTo>
                      <a:pt x="1423229" y="203595"/>
                      <a:pt x="1379363" y="114051"/>
                      <a:pt x="1370696" y="0"/>
                    </a:cubicBezTo>
                    <a:cubicBezTo>
                      <a:pt x="960170" y="68147"/>
                      <a:pt x="602341" y="32403"/>
                      <a:pt x="192194" y="102737"/>
                    </a:cubicBezTo>
                    <a:close/>
                  </a:path>
                </a:pathLst>
              </a:custGeom>
              <a:solidFill>
                <a:schemeClr val="dk2"/>
              </a:solidFill>
              <a:ln w="0">
                <a:noFill/>
              </a:ln>
              <a:effectLst>
                <a:outerShdw blurRad="57240" dist="28112" dir="597497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8" name="Google Shape;335;p26"/>
              <p:cNvSpPr/>
              <p:nvPr/>
            </p:nvSpPr>
            <p:spPr>
              <a:xfrm rot="19527000" flipH="1">
                <a:off x="-683640" y="-122040"/>
                <a:ext cx="2319840" cy="1510560"/>
              </a:xfrm>
              <a:custGeom>
                <a:avLst/>
                <a:gdLst>
                  <a:gd name="textAreaLeft" fmla="*/ 360 w 2319840"/>
                  <a:gd name="textAreaRight" fmla="*/ 2320560 w 2319840"/>
                  <a:gd name="textAreaTop" fmla="*/ 0 h 1510560"/>
                  <a:gd name="textAreaBottom" fmla="*/ 1510920 h 1510560"/>
                </a:gdLst>
                <a:ahLst/>
                <a:cxnLst/>
                <a:rect l="textAreaLeft" t="textAreaTop" r="textAreaRight" b="textAreaBottom"/>
                <a:pathLst>
                  <a:path w="1665784" h="1086570">
                    <a:moveTo>
                      <a:pt x="1358688" y="0"/>
                    </a:moveTo>
                    <a:lnTo>
                      <a:pt x="174820" y="0"/>
                    </a:lnTo>
                    <a:cubicBezTo>
                      <a:pt x="34217" y="81686"/>
                      <a:pt x="-88858" y="441950"/>
                      <a:pt x="86494" y="528639"/>
                    </a:cubicBezTo>
                    <a:cubicBezTo>
                      <a:pt x="339502" y="653725"/>
                      <a:pt x="666414" y="391221"/>
                      <a:pt x="925473" y="491754"/>
                    </a:cubicBezTo>
                    <a:cubicBezTo>
                      <a:pt x="1073302" y="549121"/>
                      <a:pt x="1091760" y="772822"/>
                      <a:pt x="1163589" y="892923"/>
                    </a:cubicBezTo>
                    <a:cubicBezTo>
                      <a:pt x="1250381" y="1038033"/>
                      <a:pt x="1477981" y="1086570"/>
                      <a:pt x="1576926" y="926691"/>
                    </a:cubicBezTo>
                    <a:cubicBezTo>
                      <a:pt x="1537127" y="732952"/>
                      <a:pt x="1495550" y="539703"/>
                      <a:pt x="1453237" y="346506"/>
                    </a:cubicBezTo>
                    <a:cubicBezTo>
                      <a:pt x="1427185" y="227572"/>
                      <a:pt x="1387796" y="115391"/>
                      <a:pt x="1358688" y="0"/>
                    </a:cubicBezTo>
                    <a:close/>
                  </a:path>
                </a:pathLst>
              </a:custGeom>
              <a:solidFill>
                <a:srgbClr val="0100A2">
                  <a:alpha val="67000"/>
                </a:srgbClr>
              </a:solidFill>
              <a:ln w="0">
                <a:noFill/>
              </a:ln>
              <a:effectLst>
                <a:outerShdw blurRad="57240" dist="28112" dir="597497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9" name="Google Shape;336;p26"/>
              <p:cNvSpPr/>
              <p:nvPr/>
            </p:nvSpPr>
            <p:spPr>
              <a:xfrm rot="19527000" flipH="1">
                <a:off x="-705960" y="-181080"/>
                <a:ext cx="2109600" cy="1443240"/>
              </a:xfrm>
              <a:custGeom>
                <a:avLst/>
                <a:gdLst>
                  <a:gd name="textAreaLeft" fmla="*/ 360 w 2109600"/>
                  <a:gd name="textAreaRight" fmla="*/ 2110320 w 2109600"/>
                  <a:gd name="textAreaTop" fmla="*/ 0 h 1443240"/>
                  <a:gd name="textAreaBottom" fmla="*/ 1443600 h 1443240"/>
                </a:gdLst>
                <a:ahLst/>
                <a:cxnLst/>
                <a:rect l="textAreaLeft" t="textAreaTop" r="textAreaRight" b="textAreaBottom"/>
                <a:pathLst>
                  <a:path w="1533643" h="1105298">
                    <a:moveTo>
                      <a:pt x="1210281" y="93460"/>
                    </a:moveTo>
                    <a:cubicBezTo>
                      <a:pt x="1200203" y="62915"/>
                      <a:pt x="1193601" y="31631"/>
                      <a:pt x="1188807" y="0"/>
                    </a:cubicBezTo>
                    <a:lnTo>
                      <a:pt x="170624" y="0"/>
                    </a:lnTo>
                    <a:cubicBezTo>
                      <a:pt x="168825" y="312"/>
                      <a:pt x="167026" y="610"/>
                      <a:pt x="165227" y="922"/>
                    </a:cubicBezTo>
                    <a:cubicBezTo>
                      <a:pt x="69032" y="107136"/>
                      <a:pt x="-100066" y="359085"/>
                      <a:pt x="78200" y="471454"/>
                    </a:cubicBezTo>
                    <a:cubicBezTo>
                      <a:pt x="300066" y="611300"/>
                      <a:pt x="595305" y="395289"/>
                      <a:pt x="834034" y="471697"/>
                    </a:cubicBezTo>
                    <a:cubicBezTo>
                      <a:pt x="960175" y="512068"/>
                      <a:pt x="985992" y="655674"/>
                      <a:pt x="1038853" y="759030"/>
                    </a:cubicBezTo>
                    <a:cubicBezTo>
                      <a:pt x="1109803" y="897782"/>
                      <a:pt x="1317565" y="1105298"/>
                      <a:pt x="1433577" y="882390"/>
                    </a:cubicBezTo>
                    <a:cubicBezTo>
                      <a:pt x="1389507" y="697993"/>
                      <a:pt x="1349678" y="511879"/>
                      <a:pt x="1297676" y="329490"/>
                    </a:cubicBezTo>
                    <a:cubicBezTo>
                      <a:pt x="1274394" y="247816"/>
                      <a:pt x="1236680" y="173491"/>
                      <a:pt x="1210281" y="93459"/>
                    </a:cubicBezTo>
                    <a:close/>
                  </a:path>
                </a:pathLst>
              </a:custGeom>
              <a:solidFill>
                <a:srgbClr val="005ACD">
                  <a:alpha val="52000"/>
                </a:srgbClr>
              </a:solidFill>
              <a:ln w="0">
                <a:noFill/>
              </a:ln>
              <a:effectLst>
                <a:outerShdw blurRad="57240" dist="28112" dir="597497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 name="Google Shape;337;p26"/>
              <p:cNvSpPr/>
              <p:nvPr/>
            </p:nvSpPr>
            <p:spPr>
              <a:xfrm rot="19527000" flipH="1">
                <a:off x="-802080" y="-99000"/>
                <a:ext cx="1966320" cy="1180080"/>
              </a:xfrm>
              <a:custGeom>
                <a:avLst/>
                <a:gdLst>
                  <a:gd name="textAreaLeft" fmla="*/ 360 w 1966320"/>
                  <a:gd name="textAreaRight" fmla="*/ 1967040 w 1966320"/>
                  <a:gd name="textAreaTop" fmla="*/ 0 h 1180080"/>
                  <a:gd name="textAreaBottom" fmla="*/ 1180440 h 1180080"/>
                </a:gdLst>
                <a:ahLst/>
                <a:cxnLst/>
                <a:rect l="textAreaLeft" t="textAreaTop" r="textAreaRight" b="textAreaBottom"/>
                <a:pathLst>
                  <a:path w="1422772" h="879549">
                    <a:moveTo>
                      <a:pt x="149241" y="0"/>
                    </a:moveTo>
                    <a:cubicBezTo>
                      <a:pt x="16783" y="92076"/>
                      <a:pt x="-84870" y="295981"/>
                      <a:pt x="103238" y="391313"/>
                    </a:cubicBezTo>
                    <a:cubicBezTo>
                      <a:pt x="321261" y="501801"/>
                      <a:pt x="575772" y="335509"/>
                      <a:pt x="802850" y="408202"/>
                    </a:cubicBezTo>
                    <a:cubicBezTo>
                      <a:pt x="918535" y="445233"/>
                      <a:pt x="933682" y="567828"/>
                      <a:pt x="992307" y="656183"/>
                    </a:cubicBezTo>
                    <a:cubicBezTo>
                      <a:pt x="1083197" y="793154"/>
                      <a:pt x="1224935" y="879549"/>
                      <a:pt x="1337902" y="708164"/>
                    </a:cubicBezTo>
                    <a:cubicBezTo>
                      <a:pt x="1290285" y="470474"/>
                      <a:pt x="1218803" y="237253"/>
                      <a:pt x="1172187" y="1"/>
                    </a:cubicBezTo>
                    <a:lnTo>
                      <a:pt x="149241" y="1"/>
                    </a:lnTo>
                    <a:close/>
                  </a:path>
                </a:pathLst>
              </a:custGeom>
              <a:solidFill>
                <a:srgbClr val="307DE0">
                  <a:alpha val="58000"/>
                </a:srgbClr>
              </a:solidFill>
              <a:ln w="0">
                <a:noFill/>
              </a:ln>
              <a:effectLst>
                <a:outerShdw blurRad="57240" dist="28112" dir="597497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1" name="Google Shape;338;p26"/>
              <p:cNvSpPr/>
              <p:nvPr/>
            </p:nvSpPr>
            <p:spPr>
              <a:xfrm rot="19527000" flipH="1">
                <a:off x="-801360" y="-20520"/>
                <a:ext cx="1664640" cy="848160"/>
              </a:xfrm>
              <a:custGeom>
                <a:avLst/>
                <a:gdLst>
                  <a:gd name="textAreaLeft" fmla="*/ 360 w 1664640"/>
                  <a:gd name="textAreaRight" fmla="*/ 1665360 w 1664640"/>
                  <a:gd name="textAreaTop" fmla="*/ 0 h 848160"/>
                  <a:gd name="textAreaBottom" fmla="*/ 848520 h 848160"/>
                </a:gdLst>
                <a:ahLst/>
                <a:cxnLst/>
                <a:rect l="textAreaLeft" t="textAreaTop" r="textAreaRight" b="textAreaBottom"/>
                <a:pathLst>
                  <a:path w="1182988" h="625483">
                    <a:moveTo>
                      <a:pt x="1133680" y="0"/>
                    </a:moveTo>
                    <a:lnTo>
                      <a:pt x="101577" y="0"/>
                    </a:lnTo>
                    <a:cubicBezTo>
                      <a:pt x="-7435" y="73421"/>
                      <a:pt x="-49308" y="217527"/>
                      <a:pt x="80757" y="288651"/>
                    </a:cubicBezTo>
                    <a:cubicBezTo>
                      <a:pt x="244612" y="378252"/>
                      <a:pt x="459640" y="247039"/>
                      <a:pt x="644273" y="295573"/>
                    </a:cubicBezTo>
                    <a:cubicBezTo>
                      <a:pt x="739784" y="320679"/>
                      <a:pt x="763291" y="413957"/>
                      <a:pt x="820658" y="478015"/>
                    </a:cubicBezTo>
                    <a:cubicBezTo>
                      <a:pt x="893152" y="558975"/>
                      <a:pt x="1016186" y="625483"/>
                      <a:pt x="1109489" y="527488"/>
                    </a:cubicBezTo>
                    <a:cubicBezTo>
                      <a:pt x="1062658" y="349560"/>
                      <a:pt x="1121293" y="178173"/>
                      <a:pt x="1133680" y="0"/>
                    </a:cubicBezTo>
                    <a:close/>
                  </a:path>
                </a:pathLst>
              </a:custGeom>
              <a:solidFill>
                <a:srgbClr val="E7E7E7">
                  <a:alpha val="28000"/>
                </a:srgbClr>
              </a:solidFill>
              <a:ln w="0">
                <a:noFill/>
              </a:ln>
              <a:effectLst>
                <a:outerShdw blurRad="57240" dist="28112" dir="597497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2" name="Google Shape;339;p26"/>
            <p:cNvGrpSpPr/>
            <p:nvPr/>
          </p:nvGrpSpPr>
          <p:grpSpPr>
            <a:xfrm>
              <a:off x="7156080" y="-939960"/>
              <a:ext cx="3099240" cy="2959200"/>
              <a:chOff x="7156080" y="-939960"/>
              <a:chExt cx="3099240" cy="2959200"/>
            </a:xfrm>
          </p:grpSpPr>
          <p:sp>
            <p:nvSpPr>
              <p:cNvPr id="193" name="Google Shape;340;p26"/>
              <p:cNvSpPr/>
              <p:nvPr/>
            </p:nvSpPr>
            <p:spPr>
              <a:xfrm rot="12872400" flipH="1" flipV="1">
                <a:off x="7479720" y="-412560"/>
                <a:ext cx="2451240" cy="1905120"/>
              </a:xfrm>
              <a:custGeom>
                <a:avLst/>
                <a:gdLst>
                  <a:gd name="textAreaLeft" fmla="*/ -360 w 2451240"/>
                  <a:gd name="textAreaRight" fmla="*/ 2451240 w 2451240"/>
                  <a:gd name="textAreaTop" fmla="*/ 360 h 1905120"/>
                  <a:gd name="textAreaBottom" fmla="*/ 1905840 h 1905120"/>
                </a:gdLst>
                <a:ahLst/>
                <a:cxnLst/>
                <a:rect l="textAreaLeft" t="textAreaTop" r="textAreaRight" b="textAreaBottom"/>
                <a:pathLst>
                  <a:path w="1762786" h="1325447">
                    <a:moveTo>
                      <a:pt x="192194" y="102737"/>
                    </a:moveTo>
                    <a:cubicBezTo>
                      <a:pt x="60472" y="241298"/>
                      <a:pt x="-96739" y="656614"/>
                      <a:pt x="76406" y="794301"/>
                    </a:cubicBezTo>
                    <a:cubicBezTo>
                      <a:pt x="196200" y="889554"/>
                      <a:pt x="422154" y="783372"/>
                      <a:pt x="547212" y="736423"/>
                    </a:cubicBezTo>
                    <a:cubicBezTo>
                      <a:pt x="671953" y="689589"/>
                      <a:pt x="845783" y="628799"/>
                      <a:pt x="973865" y="684200"/>
                    </a:cubicBezTo>
                    <a:cubicBezTo>
                      <a:pt x="1153685" y="761977"/>
                      <a:pt x="1138640" y="1062198"/>
                      <a:pt x="1259211" y="1199204"/>
                    </a:cubicBezTo>
                    <a:cubicBezTo>
                      <a:pt x="1364563" y="1318906"/>
                      <a:pt x="1542890" y="1325447"/>
                      <a:pt x="1666047" y="1232676"/>
                    </a:cubicBezTo>
                    <a:cubicBezTo>
                      <a:pt x="1621363" y="1024280"/>
                      <a:pt x="1579336" y="815343"/>
                      <a:pt x="1531065" y="607711"/>
                    </a:cubicBezTo>
                    <a:cubicBezTo>
                      <a:pt x="1507977" y="508424"/>
                      <a:pt x="1488395" y="407654"/>
                      <a:pt x="1457355" y="310440"/>
                    </a:cubicBezTo>
                    <a:cubicBezTo>
                      <a:pt x="1423229" y="203595"/>
                      <a:pt x="1379363" y="114051"/>
                      <a:pt x="1370696" y="0"/>
                    </a:cubicBezTo>
                    <a:cubicBezTo>
                      <a:pt x="960170" y="68147"/>
                      <a:pt x="602341" y="32403"/>
                      <a:pt x="192194" y="102737"/>
                    </a:cubicBezTo>
                    <a:close/>
                  </a:path>
                </a:pathLst>
              </a:custGeom>
              <a:solidFill>
                <a:schemeClr val="dk2"/>
              </a:solidFill>
              <a:ln w="0">
                <a:noFill/>
              </a:ln>
              <a:effectLst>
                <a:outerShdw blurRad="57240" dist="28038" dir="9861465"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94" name="Google Shape;341;p26"/>
              <p:cNvSpPr/>
              <p:nvPr/>
            </p:nvSpPr>
            <p:spPr>
              <a:xfrm rot="12872400" flipH="1" flipV="1">
                <a:off x="7536240" y="-121680"/>
                <a:ext cx="2319840" cy="1510560"/>
              </a:xfrm>
              <a:custGeom>
                <a:avLst/>
                <a:gdLst>
                  <a:gd name="textAreaLeft" fmla="*/ 360 w 2319840"/>
                  <a:gd name="textAreaRight" fmla="*/ 2320560 w 2319840"/>
                  <a:gd name="textAreaTop" fmla="*/ 360 h 1510560"/>
                  <a:gd name="textAreaBottom" fmla="*/ 1511280 h 1510560"/>
                </a:gdLst>
                <a:ahLst/>
                <a:cxnLst/>
                <a:rect l="textAreaLeft" t="textAreaTop" r="textAreaRight" b="textAreaBottom"/>
                <a:pathLst>
                  <a:path w="1665784" h="1086570">
                    <a:moveTo>
                      <a:pt x="1358688" y="0"/>
                    </a:moveTo>
                    <a:lnTo>
                      <a:pt x="174820" y="0"/>
                    </a:lnTo>
                    <a:cubicBezTo>
                      <a:pt x="34217" y="81686"/>
                      <a:pt x="-88858" y="441950"/>
                      <a:pt x="86494" y="528639"/>
                    </a:cubicBezTo>
                    <a:cubicBezTo>
                      <a:pt x="339502" y="653725"/>
                      <a:pt x="666414" y="391221"/>
                      <a:pt x="925473" y="491754"/>
                    </a:cubicBezTo>
                    <a:cubicBezTo>
                      <a:pt x="1073302" y="549121"/>
                      <a:pt x="1091760" y="772822"/>
                      <a:pt x="1163589" y="892923"/>
                    </a:cubicBezTo>
                    <a:cubicBezTo>
                      <a:pt x="1250381" y="1038033"/>
                      <a:pt x="1477981" y="1086570"/>
                      <a:pt x="1576926" y="926691"/>
                    </a:cubicBezTo>
                    <a:cubicBezTo>
                      <a:pt x="1537127" y="732952"/>
                      <a:pt x="1495550" y="539703"/>
                      <a:pt x="1453237" y="346506"/>
                    </a:cubicBezTo>
                    <a:cubicBezTo>
                      <a:pt x="1427185" y="227572"/>
                      <a:pt x="1387796" y="115391"/>
                      <a:pt x="1358688" y="0"/>
                    </a:cubicBezTo>
                    <a:close/>
                  </a:path>
                </a:pathLst>
              </a:custGeom>
              <a:solidFill>
                <a:srgbClr val="0100A2">
                  <a:alpha val="67000"/>
                </a:srgbClr>
              </a:solidFill>
              <a:ln w="0">
                <a:noFill/>
              </a:ln>
              <a:effectLst>
                <a:outerShdw blurRad="57240" dist="28038" dir="9861465"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95" name="Google Shape;342;p26"/>
              <p:cNvSpPr/>
              <p:nvPr/>
            </p:nvSpPr>
            <p:spPr>
              <a:xfrm rot="12872400" flipH="1" flipV="1">
                <a:off x="7769880" y="-180360"/>
                <a:ext cx="2109600" cy="1443600"/>
              </a:xfrm>
              <a:custGeom>
                <a:avLst/>
                <a:gdLst>
                  <a:gd name="textAreaLeft" fmla="*/ 360 w 2109600"/>
                  <a:gd name="textAreaRight" fmla="*/ 2110320 w 2109600"/>
                  <a:gd name="textAreaTop" fmla="*/ 360 h 1443600"/>
                  <a:gd name="textAreaBottom" fmla="*/ 1444320 h 1443600"/>
                </a:gdLst>
                <a:ahLst/>
                <a:cxnLst/>
                <a:rect l="textAreaLeft" t="textAreaTop" r="textAreaRight" b="textAreaBottom"/>
                <a:pathLst>
                  <a:path w="1533643" h="1105298">
                    <a:moveTo>
                      <a:pt x="1210281" y="93460"/>
                    </a:moveTo>
                    <a:cubicBezTo>
                      <a:pt x="1200203" y="62915"/>
                      <a:pt x="1193601" y="31631"/>
                      <a:pt x="1188807" y="0"/>
                    </a:cubicBezTo>
                    <a:lnTo>
                      <a:pt x="170624" y="0"/>
                    </a:lnTo>
                    <a:cubicBezTo>
                      <a:pt x="168825" y="312"/>
                      <a:pt x="167026" y="610"/>
                      <a:pt x="165227" y="922"/>
                    </a:cubicBezTo>
                    <a:cubicBezTo>
                      <a:pt x="69032" y="107136"/>
                      <a:pt x="-100066" y="359085"/>
                      <a:pt x="78200" y="471454"/>
                    </a:cubicBezTo>
                    <a:cubicBezTo>
                      <a:pt x="300066" y="611300"/>
                      <a:pt x="595305" y="395289"/>
                      <a:pt x="834034" y="471697"/>
                    </a:cubicBezTo>
                    <a:cubicBezTo>
                      <a:pt x="960175" y="512068"/>
                      <a:pt x="985992" y="655674"/>
                      <a:pt x="1038853" y="759030"/>
                    </a:cubicBezTo>
                    <a:cubicBezTo>
                      <a:pt x="1109803" y="897782"/>
                      <a:pt x="1317565" y="1105298"/>
                      <a:pt x="1433577" y="882390"/>
                    </a:cubicBezTo>
                    <a:cubicBezTo>
                      <a:pt x="1389507" y="697993"/>
                      <a:pt x="1349678" y="511879"/>
                      <a:pt x="1297676" y="329490"/>
                    </a:cubicBezTo>
                    <a:cubicBezTo>
                      <a:pt x="1274394" y="247816"/>
                      <a:pt x="1236680" y="173491"/>
                      <a:pt x="1210281" y="93459"/>
                    </a:cubicBezTo>
                    <a:close/>
                  </a:path>
                </a:pathLst>
              </a:custGeom>
              <a:solidFill>
                <a:srgbClr val="005ACD">
                  <a:alpha val="52000"/>
                </a:srgbClr>
              </a:solidFill>
              <a:ln w="0">
                <a:noFill/>
              </a:ln>
              <a:effectLst>
                <a:outerShdw blurRad="57240" dist="28038" dir="9861465"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6" name="Google Shape;343;p26"/>
              <p:cNvSpPr/>
              <p:nvPr/>
            </p:nvSpPr>
            <p:spPr>
              <a:xfrm rot="12872400" flipH="1" flipV="1">
                <a:off x="8010000" y="-99360"/>
                <a:ext cx="1966320" cy="1180080"/>
              </a:xfrm>
              <a:custGeom>
                <a:avLst/>
                <a:gdLst>
                  <a:gd name="textAreaLeft" fmla="*/ 360 w 1966320"/>
                  <a:gd name="textAreaRight" fmla="*/ 1967040 w 1966320"/>
                  <a:gd name="textAreaTop" fmla="*/ 360 h 1180080"/>
                  <a:gd name="textAreaBottom" fmla="*/ 1180800 h 1180080"/>
                </a:gdLst>
                <a:ahLst/>
                <a:cxnLst/>
                <a:rect l="textAreaLeft" t="textAreaTop" r="textAreaRight" b="textAreaBottom"/>
                <a:pathLst>
                  <a:path w="1422772" h="879549">
                    <a:moveTo>
                      <a:pt x="149241" y="0"/>
                    </a:moveTo>
                    <a:cubicBezTo>
                      <a:pt x="16783" y="92076"/>
                      <a:pt x="-84870" y="295981"/>
                      <a:pt x="103238" y="391313"/>
                    </a:cubicBezTo>
                    <a:cubicBezTo>
                      <a:pt x="321261" y="501801"/>
                      <a:pt x="575772" y="335509"/>
                      <a:pt x="802850" y="408202"/>
                    </a:cubicBezTo>
                    <a:cubicBezTo>
                      <a:pt x="918535" y="445233"/>
                      <a:pt x="933682" y="567828"/>
                      <a:pt x="992307" y="656183"/>
                    </a:cubicBezTo>
                    <a:cubicBezTo>
                      <a:pt x="1083197" y="793154"/>
                      <a:pt x="1224935" y="879549"/>
                      <a:pt x="1337902" y="708164"/>
                    </a:cubicBezTo>
                    <a:cubicBezTo>
                      <a:pt x="1290285" y="470474"/>
                      <a:pt x="1218803" y="237253"/>
                      <a:pt x="1172187" y="1"/>
                    </a:cubicBezTo>
                    <a:lnTo>
                      <a:pt x="149241" y="1"/>
                    </a:lnTo>
                    <a:close/>
                  </a:path>
                </a:pathLst>
              </a:custGeom>
              <a:solidFill>
                <a:srgbClr val="307DE0">
                  <a:alpha val="58000"/>
                </a:srgbClr>
              </a:solidFill>
              <a:ln w="0">
                <a:noFill/>
              </a:ln>
              <a:effectLst>
                <a:outerShdw blurRad="57240" dist="28038" dir="9861465"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7" name="Google Shape;344;p26"/>
              <p:cNvSpPr/>
              <p:nvPr/>
            </p:nvSpPr>
            <p:spPr>
              <a:xfrm rot="12872400" flipH="1" flipV="1">
                <a:off x="8309160" y="-19800"/>
                <a:ext cx="1664640" cy="848160"/>
              </a:xfrm>
              <a:custGeom>
                <a:avLst/>
                <a:gdLst>
                  <a:gd name="textAreaLeft" fmla="*/ 360 w 1664640"/>
                  <a:gd name="textAreaRight" fmla="*/ 1665360 w 1664640"/>
                  <a:gd name="textAreaTop" fmla="*/ 360 h 848160"/>
                  <a:gd name="textAreaBottom" fmla="*/ 848880 h 848160"/>
                </a:gdLst>
                <a:ahLst/>
                <a:cxnLst/>
                <a:rect l="textAreaLeft" t="textAreaTop" r="textAreaRight" b="textAreaBottom"/>
                <a:pathLst>
                  <a:path w="1182988" h="625483">
                    <a:moveTo>
                      <a:pt x="1133680" y="0"/>
                    </a:moveTo>
                    <a:lnTo>
                      <a:pt x="101577" y="0"/>
                    </a:lnTo>
                    <a:cubicBezTo>
                      <a:pt x="-7435" y="73421"/>
                      <a:pt x="-49308" y="217527"/>
                      <a:pt x="80757" y="288651"/>
                    </a:cubicBezTo>
                    <a:cubicBezTo>
                      <a:pt x="244612" y="378252"/>
                      <a:pt x="459640" y="247039"/>
                      <a:pt x="644273" y="295573"/>
                    </a:cubicBezTo>
                    <a:cubicBezTo>
                      <a:pt x="739784" y="320679"/>
                      <a:pt x="763291" y="413957"/>
                      <a:pt x="820658" y="478015"/>
                    </a:cubicBezTo>
                    <a:cubicBezTo>
                      <a:pt x="893152" y="558975"/>
                      <a:pt x="1016186" y="625483"/>
                      <a:pt x="1109489" y="527488"/>
                    </a:cubicBezTo>
                    <a:cubicBezTo>
                      <a:pt x="1062658" y="349560"/>
                      <a:pt x="1121293" y="178173"/>
                      <a:pt x="1133680" y="0"/>
                    </a:cubicBezTo>
                    <a:close/>
                  </a:path>
                </a:pathLst>
              </a:custGeom>
              <a:solidFill>
                <a:srgbClr val="E7E7E7">
                  <a:alpha val="28000"/>
                </a:srgbClr>
              </a:solidFill>
              <a:ln w="0">
                <a:noFill/>
              </a:ln>
              <a:effectLst>
                <a:outerShdw blurRad="57240" dist="28038" dir="9861465"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98" name="PlaceHolder 1"/>
          <p:cNvSpPr>
            <a:spLocks noGrp="1"/>
          </p:cNvSpPr>
          <p:nvPr>
            <p:ph type="title"/>
          </p:nvPr>
        </p:nvSpPr>
        <p:spPr>
          <a:xfrm>
            <a:off x="724320" y="463320"/>
            <a:ext cx="7695360" cy="559080"/>
          </a:xfrm>
          <a:prstGeom prst="rect">
            <a:avLst/>
          </a:prstGeom>
          <a:noFill/>
          <a:ln w="0">
            <a:noFill/>
          </a:ln>
        </p:spPr>
        <p:txBody>
          <a:bodyPr lIns="91440" tIns="91440" rIns="91440" bIns="91440" anchor="t">
            <a:noAutofit/>
          </a:bodyPr>
          <a:lstStyle/>
          <a:p>
            <a:pPr indent="0">
              <a:buNone/>
            </a:pPr>
            <a:r>
              <a:rPr lang="fr-FR" sz="3300" b="0" strike="noStrike" spc="-1">
                <a:solidFill>
                  <a:schemeClr val="dk1"/>
                </a:solidFill>
                <a:latin typeface="Arial"/>
              </a:rPr>
              <a:t>Click to edit the title text format</a:t>
            </a:r>
          </a:p>
        </p:txBody>
      </p:sp>
      <p:grpSp>
        <p:nvGrpSpPr>
          <p:cNvPr id="199" name="Google Shape;347;p27"/>
          <p:cNvGrpSpPr/>
          <p:nvPr/>
        </p:nvGrpSpPr>
        <p:grpSpPr>
          <a:xfrm>
            <a:off x="5180040" y="3969000"/>
            <a:ext cx="4762800" cy="2564280"/>
            <a:chOff x="5180040" y="3969000"/>
            <a:chExt cx="4762800" cy="2564280"/>
          </a:xfrm>
        </p:grpSpPr>
        <p:sp>
          <p:nvSpPr>
            <p:cNvPr id="200" name="Google Shape;348;p27"/>
            <p:cNvSpPr/>
            <p:nvPr/>
          </p:nvSpPr>
          <p:spPr>
            <a:xfrm rot="9931800" flipV="1">
              <a:off x="5343120" y="4494960"/>
              <a:ext cx="4407480" cy="1510920"/>
            </a:xfrm>
            <a:custGeom>
              <a:avLst/>
              <a:gdLst>
                <a:gd name="textAreaLeft" fmla="*/ 0 w 4407480"/>
                <a:gd name="textAreaRight" fmla="*/ 4407840 w 4407480"/>
                <a:gd name="textAreaTop" fmla="*/ -360 h 1510920"/>
                <a:gd name="textAreaBottom" fmla="*/ 1510920 h 151092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chemeClr val="dk2"/>
            </a:solidFill>
            <a:ln w="0">
              <a:noFill/>
            </a:ln>
            <a:effectLst>
              <a:outerShdw blurRad="57240" dist="18792" dir="2038976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1" name="Google Shape;349;p27"/>
            <p:cNvSpPr/>
            <p:nvPr/>
          </p:nvSpPr>
          <p:spPr>
            <a:xfrm rot="9931800" flipV="1">
              <a:off x="5276880" y="4661640"/>
              <a:ext cx="4407480" cy="1335240"/>
            </a:xfrm>
            <a:custGeom>
              <a:avLst/>
              <a:gdLst>
                <a:gd name="textAreaLeft" fmla="*/ 0 w 4407480"/>
                <a:gd name="textAreaRight" fmla="*/ 4407840 w 4407480"/>
                <a:gd name="textAreaTop" fmla="*/ -360 h 1335240"/>
                <a:gd name="textAreaBottom" fmla="*/ 1335240 h 133524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100A2">
                <a:alpha val="67000"/>
              </a:srgbClr>
            </a:solidFill>
            <a:ln w="0">
              <a:noFill/>
            </a:ln>
            <a:effectLst>
              <a:outerShdw blurRad="57240" dist="18792" dir="2038976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2" name="Google Shape;350;p27"/>
            <p:cNvSpPr/>
            <p:nvPr/>
          </p:nvSpPr>
          <p:spPr>
            <a:xfrm rot="9931800" flipV="1">
              <a:off x="5411520" y="4757760"/>
              <a:ext cx="4407480" cy="1158480"/>
            </a:xfrm>
            <a:custGeom>
              <a:avLst/>
              <a:gdLst>
                <a:gd name="textAreaLeft" fmla="*/ 0 w 4407480"/>
                <a:gd name="textAreaRight" fmla="*/ 4407840 w 4407480"/>
                <a:gd name="textAreaTop" fmla="*/ 360 h 1158480"/>
                <a:gd name="textAreaBottom" fmla="*/ 1159200 h 115848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05ACD">
                <a:alpha val="52000"/>
              </a:srgbClr>
            </a:solidFill>
            <a:ln w="0">
              <a:noFill/>
            </a:ln>
            <a:effectLst>
              <a:outerShdw blurRad="57240" dist="18792" dir="2038976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3" name="Google Shape;351;p27"/>
            <p:cNvSpPr/>
            <p:nvPr/>
          </p:nvSpPr>
          <p:spPr>
            <a:xfrm rot="9931800" flipV="1">
              <a:off x="5330160" y="4919040"/>
              <a:ext cx="4407480" cy="906480"/>
            </a:xfrm>
            <a:custGeom>
              <a:avLst/>
              <a:gdLst>
                <a:gd name="textAreaLeft" fmla="*/ 0 w 4407480"/>
                <a:gd name="textAreaRight" fmla="*/ 4407840 w 4407480"/>
                <a:gd name="textAreaTop" fmla="*/ 360 h 906480"/>
                <a:gd name="textAreaBottom" fmla="*/ 907200 h 90648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307DE0">
                <a:alpha val="58000"/>
              </a:srgbClr>
            </a:solidFill>
            <a:ln w="0">
              <a:noFill/>
            </a:ln>
            <a:effectLst>
              <a:outerShdw blurRad="57240" dist="18792" dir="2038976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 name="Google Shape;352;p27"/>
            <p:cNvSpPr/>
            <p:nvPr/>
          </p:nvSpPr>
          <p:spPr>
            <a:xfrm rot="9931800" flipV="1">
              <a:off x="5518800" y="5030640"/>
              <a:ext cx="4407480" cy="694080"/>
            </a:xfrm>
            <a:custGeom>
              <a:avLst/>
              <a:gdLst>
                <a:gd name="textAreaLeft" fmla="*/ 0 w 4407480"/>
                <a:gd name="textAreaRight" fmla="*/ 4407840 w 4407480"/>
                <a:gd name="textAreaTop" fmla="*/ 360 h 694080"/>
                <a:gd name="textAreaBottom" fmla="*/ 694800 h 69408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E7E7E7">
                <a:alpha val="28000"/>
              </a:srgbClr>
            </a:solidFill>
            <a:ln w="0">
              <a:noFill/>
            </a:ln>
            <a:effectLst>
              <a:outerShdw blurRad="57240" dist="18792" dir="2038976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8" name="PlaceHolder 1"/>
          <p:cNvSpPr>
            <a:spLocks noGrp="1"/>
          </p:cNvSpPr>
          <p:nvPr>
            <p:ph type="title"/>
          </p:nvPr>
        </p:nvSpPr>
        <p:spPr>
          <a:xfrm>
            <a:off x="2335680" y="1871280"/>
            <a:ext cx="4469400" cy="994320"/>
          </a:xfrm>
          <a:prstGeom prst="rect">
            <a:avLst/>
          </a:prstGeom>
          <a:noFill/>
          <a:ln w="0">
            <a:noFill/>
          </a:ln>
        </p:spPr>
        <p:txBody>
          <a:bodyPr lIns="91440" tIns="91440" rIns="91440" bIns="91440" anchor="b">
            <a:noAutofit/>
          </a:bodyPr>
          <a:lstStyle/>
          <a:p>
            <a:pPr indent="0" algn="ctr">
              <a:lnSpc>
                <a:spcPct val="100000"/>
              </a:lnSpc>
              <a:buNone/>
            </a:pPr>
            <a:r>
              <a:rPr lang="fr-FR" sz="6000" b="1" strike="noStrike" spc="-1">
                <a:solidFill>
                  <a:schemeClr val="accent2"/>
                </a:solidFill>
                <a:latin typeface="Gotu"/>
                <a:ea typeface="Gotu"/>
              </a:rPr>
              <a:t>xx%</a:t>
            </a:r>
            <a:endParaRPr lang="fr-FR" sz="6000" b="0" strike="noStrike" spc="-1">
              <a:solidFill>
                <a:schemeClr val="dk1"/>
              </a:solidFill>
              <a:latin typeface="Arial"/>
            </a:endParaRPr>
          </a:p>
        </p:txBody>
      </p:sp>
      <p:grpSp>
        <p:nvGrpSpPr>
          <p:cNvPr id="19" name="Google Shape;121;p11"/>
          <p:cNvGrpSpPr/>
          <p:nvPr/>
        </p:nvGrpSpPr>
        <p:grpSpPr>
          <a:xfrm>
            <a:off x="-1920600" y="-1767960"/>
            <a:ext cx="12997800" cy="8098200"/>
            <a:chOff x="-1920600" y="-1767960"/>
            <a:chExt cx="12997800" cy="8098200"/>
          </a:xfrm>
        </p:grpSpPr>
        <p:grpSp>
          <p:nvGrpSpPr>
            <p:cNvPr id="20" name="Google Shape;122;p11"/>
            <p:cNvGrpSpPr/>
            <p:nvPr/>
          </p:nvGrpSpPr>
          <p:grpSpPr>
            <a:xfrm>
              <a:off x="7035840" y="-278640"/>
              <a:ext cx="4041360" cy="6608880"/>
              <a:chOff x="7035840" y="-278640"/>
              <a:chExt cx="4041360" cy="6608880"/>
            </a:xfrm>
          </p:grpSpPr>
          <p:sp>
            <p:nvSpPr>
              <p:cNvPr id="21" name="Google Shape;123;p11"/>
              <p:cNvSpPr/>
              <p:nvPr/>
            </p:nvSpPr>
            <p:spPr>
              <a:xfrm rot="6548400" flipV="1">
                <a:off x="5963040" y="1920600"/>
                <a:ext cx="6159600" cy="2111760"/>
              </a:xfrm>
              <a:custGeom>
                <a:avLst/>
                <a:gdLst>
                  <a:gd name="textAreaLeft" fmla="*/ 0 w 6159600"/>
                  <a:gd name="textAreaRight" fmla="*/ 6159960 w 6159600"/>
                  <a:gd name="textAreaTop" fmla="*/ 360 h 2111760"/>
                  <a:gd name="textAreaBottom" fmla="*/ 2112480 h 211176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chemeClr val="dk2"/>
              </a:solidFill>
              <a:ln w="0">
                <a:noFill/>
              </a:ln>
              <a:effectLst>
                <a:outerShdw blurRad="57240" dist="18723" dir="31217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 name="Google Shape;124;p11"/>
              <p:cNvSpPr/>
              <p:nvPr/>
            </p:nvSpPr>
            <p:spPr>
              <a:xfrm rot="6548400" flipV="1">
                <a:off x="6003000" y="2181600"/>
                <a:ext cx="6159600" cy="1865520"/>
              </a:xfrm>
              <a:custGeom>
                <a:avLst/>
                <a:gdLst>
                  <a:gd name="textAreaLeft" fmla="*/ 0 w 6159600"/>
                  <a:gd name="textAreaRight" fmla="*/ 6159960 w 6159600"/>
                  <a:gd name="textAreaTop" fmla="*/ 360 h 1865520"/>
                  <a:gd name="textAreaBottom" fmla="*/ 1866240 h 186552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100A2">
                  <a:alpha val="67000"/>
                </a:srgbClr>
              </a:solidFill>
              <a:ln w="0">
                <a:noFill/>
              </a:ln>
              <a:effectLst>
                <a:outerShdw blurRad="57240" dist="18723" dir="31217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 name="Google Shape;125;p11"/>
              <p:cNvSpPr/>
              <p:nvPr/>
            </p:nvSpPr>
            <p:spPr>
              <a:xfrm rot="6548400" flipV="1">
                <a:off x="6222960" y="2133360"/>
                <a:ext cx="6159600" cy="1618920"/>
              </a:xfrm>
              <a:custGeom>
                <a:avLst/>
                <a:gdLst>
                  <a:gd name="textAreaLeft" fmla="*/ 0 w 6159600"/>
                  <a:gd name="textAreaRight" fmla="*/ 6159960 w 6159600"/>
                  <a:gd name="textAreaTop" fmla="*/ -360 h 1618920"/>
                  <a:gd name="textAreaBottom" fmla="*/ 1618920 h 161892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05ACD">
                  <a:alpha val="52000"/>
                </a:srgbClr>
              </a:solidFill>
              <a:ln w="0">
                <a:noFill/>
              </a:ln>
              <a:effectLst>
                <a:outerShdw blurRad="57240" dist="18723" dir="31217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 name="Google Shape;126;p11"/>
              <p:cNvSpPr/>
              <p:nvPr/>
            </p:nvSpPr>
            <p:spPr>
              <a:xfrm rot="6548400" flipV="1">
                <a:off x="6285600" y="2579400"/>
                <a:ext cx="6159600" cy="1266840"/>
              </a:xfrm>
              <a:custGeom>
                <a:avLst/>
                <a:gdLst>
                  <a:gd name="textAreaLeft" fmla="*/ 0 w 6159600"/>
                  <a:gd name="textAreaRight" fmla="*/ 6159960 w 6159600"/>
                  <a:gd name="textAreaTop" fmla="*/ -360 h 1266840"/>
                  <a:gd name="textAreaBottom" fmla="*/ 1266840 h 126684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307DE0">
                  <a:alpha val="58000"/>
                </a:srgbClr>
              </a:solidFill>
              <a:ln w="0">
                <a:noFill/>
              </a:ln>
              <a:effectLst>
                <a:outerShdw blurRad="57240" dist="18723" dir="31217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 name="Google Shape;127;p11"/>
              <p:cNvSpPr/>
              <p:nvPr/>
            </p:nvSpPr>
            <p:spPr>
              <a:xfrm rot="6548400" flipV="1">
                <a:off x="6500160" y="2554200"/>
                <a:ext cx="6159600" cy="970200"/>
              </a:xfrm>
              <a:custGeom>
                <a:avLst/>
                <a:gdLst>
                  <a:gd name="textAreaLeft" fmla="*/ 0 w 6159600"/>
                  <a:gd name="textAreaRight" fmla="*/ 6159960 w 6159600"/>
                  <a:gd name="textAreaTop" fmla="*/ -360 h 970200"/>
                  <a:gd name="textAreaBottom" fmla="*/ 970200 h 97020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E7E7E7">
                  <a:alpha val="28000"/>
                </a:srgbClr>
              </a:solidFill>
              <a:ln w="0">
                <a:noFill/>
              </a:ln>
              <a:effectLst>
                <a:outerShdw blurRad="57240" dist="18723" dir="31217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6" name="Google Shape;128;p11"/>
            <p:cNvGrpSpPr/>
            <p:nvPr/>
          </p:nvGrpSpPr>
          <p:grpSpPr>
            <a:xfrm>
              <a:off x="-1920600" y="-1767960"/>
              <a:ext cx="4041360" cy="6608880"/>
              <a:chOff x="-1920600" y="-1767960"/>
              <a:chExt cx="4041360" cy="6608880"/>
            </a:xfrm>
          </p:grpSpPr>
          <p:sp>
            <p:nvSpPr>
              <p:cNvPr id="27" name="Google Shape;129;p11"/>
              <p:cNvSpPr/>
              <p:nvPr/>
            </p:nvSpPr>
            <p:spPr>
              <a:xfrm rot="17348400" flipV="1">
                <a:off x="-2966040" y="528840"/>
                <a:ext cx="6159600" cy="2111760"/>
              </a:xfrm>
              <a:custGeom>
                <a:avLst/>
                <a:gdLst>
                  <a:gd name="textAreaLeft" fmla="*/ 0 w 6159600"/>
                  <a:gd name="textAreaRight" fmla="*/ 6159960 w 6159600"/>
                  <a:gd name="textAreaTop" fmla="*/ 360 h 2111760"/>
                  <a:gd name="textAreaBottom" fmla="*/ 2112480 h 211176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chemeClr val="dk2"/>
              </a:solidFill>
              <a:ln w="0">
                <a:noFill/>
              </a:ln>
              <a:effectLst>
                <a:outerShdw blurRad="57240" dist="18723" dir="31217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8" name="Google Shape;130;p11"/>
              <p:cNvSpPr/>
              <p:nvPr/>
            </p:nvSpPr>
            <p:spPr>
              <a:xfrm rot="17348400" flipV="1">
                <a:off x="-3006000" y="514080"/>
                <a:ext cx="6159600" cy="1865520"/>
              </a:xfrm>
              <a:custGeom>
                <a:avLst/>
                <a:gdLst>
                  <a:gd name="textAreaLeft" fmla="*/ 0 w 6159600"/>
                  <a:gd name="textAreaRight" fmla="*/ 6159960 w 6159600"/>
                  <a:gd name="textAreaTop" fmla="*/ 360 h 1865520"/>
                  <a:gd name="textAreaBottom" fmla="*/ 1866240 h 186552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100A2">
                  <a:alpha val="67000"/>
                </a:srgbClr>
              </a:solidFill>
              <a:ln w="0">
                <a:noFill/>
              </a:ln>
              <a:effectLst>
                <a:outerShdw blurRad="57240" dist="18723" dir="31217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9" name="Google Shape;131;p11"/>
              <p:cNvSpPr/>
              <p:nvPr/>
            </p:nvSpPr>
            <p:spPr>
              <a:xfrm rot="17348400" flipV="1">
                <a:off x="-3225960" y="809640"/>
                <a:ext cx="6159600" cy="1618920"/>
              </a:xfrm>
              <a:custGeom>
                <a:avLst/>
                <a:gdLst>
                  <a:gd name="textAreaLeft" fmla="*/ 0 w 6159600"/>
                  <a:gd name="textAreaRight" fmla="*/ 6159960 w 6159600"/>
                  <a:gd name="textAreaTop" fmla="*/ -360 h 1618920"/>
                  <a:gd name="textAreaBottom" fmla="*/ 1618920 h 161892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05ACD">
                  <a:alpha val="52000"/>
                </a:srgbClr>
              </a:solidFill>
              <a:ln w="0">
                <a:noFill/>
              </a:ln>
              <a:effectLst>
                <a:outerShdw blurRad="57240" dist="18723" dir="31217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 name="Google Shape;132;p11"/>
              <p:cNvSpPr/>
              <p:nvPr/>
            </p:nvSpPr>
            <p:spPr>
              <a:xfrm rot="17348400" flipV="1">
                <a:off x="-3288600" y="716400"/>
                <a:ext cx="6159600" cy="1266840"/>
              </a:xfrm>
              <a:custGeom>
                <a:avLst/>
                <a:gdLst>
                  <a:gd name="textAreaLeft" fmla="*/ 0 w 6159600"/>
                  <a:gd name="textAreaRight" fmla="*/ 6159960 w 6159600"/>
                  <a:gd name="textAreaTop" fmla="*/ -360 h 1266840"/>
                  <a:gd name="textAreaBottom" fmla="*/ 1266840 h 126684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307DE0">
                  <a:alpha val="58000"/>
                </a:srgbClr>
              </a:solidFill>
              <a:ln w="0">
                <a:noFill/>
              </a:ln>
              <a:effectLst>
                <a:outerShdw blurRad="57240" dist="18723" dir="31217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 name="Google Shape;133;p11"/>
              <p:cNvSpPr/>
              <p:nvPr/>
            </p:nvSpPr>
            <p:spPr>
              <a:xfrm rot="17348400" flipV="1">
                <a:off x="-3503160" y="1037880"/>
                <a:ext cx="6159600" cy="970200"/>
              </a:xfrm>
              <a:custGeom>
                <a:avLst/>
                <a:gdLst>
                  <a:gd name="textAreaLeft" fmla="*/ 0 w 6159600"/>
                  <a:gd name="textAreaRight" fmla="*/ 6159960 w 6159600"/>
                  <a:gd name="textAreaTop" fmla="*/ -360 h 970200"/>
                  <a:gd name="textAreaBottom" fmla="*/ 970200 h 97020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E7E7E7">
                  <a:alpha val="28000"/>
                </a:srgbClr>
              </a:solidFill>
              <a:ln w="0">
                <a:noFill/>
              </a:ln>
              <a:effectLst>
                <a:outerShdw blurRad="57240" dist="18723" dir="31217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05" name="PlaceHolder 1"/>
          <p:cNvSpPr>
            <a:spLocks noGrp="1"/>
          </p:cNvSpPr>
          <p:nvPr>
            <p:ph type="title"/>
          </p:nvPr>
        </p:nvSpPr>
        <p:spPr>
          <a:xfrm>
            <a:off x="724320" y="463320"/>
            <a:ext cx="7695360" cy="559080"/>
          </a:xfrm>
          <a:prstGeom prst="rect">
            <a:avLst/>
          </a:prstGeom>
          <a:noFill/>
          <a:ln w="0">
            <a:noFill/>
          </a:ln>
        </p:spPr>
        <p:txBody>
          <a:bodyPr lIns="91440" tIns="91440" rIns="91440" bIns="91440" anchor="t">
            <a:noAutofit/>
          </a:bodyPr>
          <a:lstStyle/>
          <a:p>
            <a:pPr indent="0">
              <a:buNone/>
            </a:pPr>
            <a:r>
              <a:rPr lang="fr-FR" sz="3300" b="0" strike="noStrike" spc="-1">
                <a:solidFill>
                  <a:schemeClr val="dk1"/>
                </a:solidFill>
                <a:latin typeface="Arial"/>
              </a:rPr>
              <a:t>Click to edit the title text format</a:t>
            </a:r>
          </a:p>
        </p:txBody>
      </p:sp>
      <p:grpSp>
        <p:nvGrpSpPr>
          <p:cNvPr id="206" name="Google Shape;355;p28"/>
          <p:cNvGrpSpPr/>
          <p:nvPr/>
        </p:nvGrpSpPr>
        <p:grpSpPr>
          <a:xfrm>
            <a:off x="-1368360" y="1204560"/>
            <a:ext cx="2737440" cy="4728600"/>
            <a:chOff x="-1368360" y="1204560"/>
            <a:chExt cx="2737440" cy="4728600"/>
          </a:xfrm>
        </p:grpSpPr>
        <p:sp>
          <p:nvSpPr>
            <p:cNvPr id="207" name="Google Shape;356;p28"/>
            <p:cNvSpPr/>
            <p:nvPr/>
          </p:nvSpPr>
          <p:spPr>
            <a:xfrm rot="4376400">
              <a:off x="-2203560" y="2777400"/>
              <a:ext cx="4407840" cy="1510920"/>
            </a:xfrm>
            <a:custGeom>
              <a:avLst/>
              <a:gdLst>
                <a:gd name="textAreaLeft" fmla="*/ 0 w 4407840"/>
                <a:gd name="textAreaRight" fmla="*/ 4408200 w 4407840"/>
                <a:gd name="textAreaTop" fmla="*/ 0 h 1510920"/>
                <a:gd name="textAreaBottom" fmla="*/ 1511280 h 151092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chemeClr val="dk2"/>
            </a:solidFill>
            <a:ln w="0">
              <a:noFill/>
            </a:ln>
            <a:effectLst>
              <a:outerShdw blurRad="57240" dist="18792" dir="2038976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8" name="Google Shape;357;p28"/>
            <p:cNvSpPr/>
            <p:nvPr/>
          </p:nvSpPr>
          <p:spPr>
            <a:xfrm rot="4376400">
              <a:off x="-2235600" y="2962800"/>
              <a:ext cx="4407840" cy="1334880"/>
            </a:xfrm>
            <a:custGeom>
              <a:avLst/>
              <a:gdLst>
                <a:gd name="textAreaLeft" fmla="*/ 0 w 4407840"/>
                <a:gd name="textAreaRight" fmla="*/ 4408200 w 4407840"/>
                <a:gd name="textAreaTop" fmla="*/ 0 h 1334880"/>
                <a:gd name="textAreaBottom" fmla="*/ 1335240 h 133488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100A2">
                <a:alpha val="67000"/>
              </a:srgbClr>
            </a:solidFill>
            <a:ln w="0">
              <a:noFill/>
            </a:ln>
            <a:effectLst>
              <a:outerShdw blurRad="57240" dist="18792" dir="2038976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9" name="Google Shape;358;p28"/>
            <p:cNvSpPr/>
            <p:nvPr/>
          </p:nvSpPr>
          <p:spPr>
            <a:xfrm rot="4376400">
              <a:off x="-2313360" y="2940480"/>
              <a:ext cx="4407840" cy="1158480"/>
            </a:xfrm>
            <a:custGeom>
              <a:avLst/>
              <a:gdLst>
                <a:gd name="textAreaLeft" fmla="*/ 0 w 4407840"/>
                <a:gd name="textAreaRight" fmla="*/ 4408200 w 4407840"/>
                <a:gd name="textAreaTop" fmla="*/ 0 h 1158480"/>
                <a:gd name="textAreaBottom" fmla="*/ 1158840 h 115848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05ACD">
                <a:alpha val="52000"/>
              </a:srgbClr>
            </a:solidFill>
            <a:ln w="0">
              <a:noFill/>
            </a:ln>
            <a:effectLst>
              <a:outerShdw blurRad="57240" dist="18792" dir="2038976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0" name="Google Shape;359;p28"/>
            <p:cNvSpPr/>
            <p:nvPr/>
          </p:nvSpPr>
          <p:spPr>
            <a:xfrm rot="4376400">
              <a:off x="-2300760" y="3154320"/>
              <a:ext cx="4407840" cy="906480"/>
            </a:xfrm>
            <a:custGeom>
              <a:avLst/>
              <a:gdLst>
                <a:gd name="textAreaLeft" fmla="*/ 0 w 4407840"/>
                <a:gd name="textAreaRight" fmla="*/ 4408200 w 4407840"/>
                <a:gd name="textAreaTop" fmla="*/ 0 h 906480"/>
                <a:gd name="textAreaBottom" fmla="*/ 906840 h 90648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307DE0">
                <a:alpha val="58000"/>
              </a:srgbClr>
            </a:solidFill>
            <a:ln w="0">
              <a:noFill/>
            </a:ln>
            <a:effectLst>
              <a:outerShdw blurRad="57240" dist="18792" dir="2038976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1" name="Google Shape;360;p28"/>
            <p:cNvSpPr/>
            <p:nvPr/>
          </p:nvSpPr>
          <p:spPr>
            <a:xfrm rot="4376400">
              <a:off x="-2403000" y="3102480"/>
              <a:ext cx="4407840" cy="694080"/>
            </a:xfrm>
            <a:custGeom>
              <a:avLst/>
              <a:gdLst>
                <a:gd name="textAreaLeft" fmla="*/ 0 w 4407840"/>
                <a:gd name="textAreaRight" fmla="*/ 4408200 w 4407840"/>
                <a:gd name="textAreaTop" fmla="*/ 0 h 694080"/>
                <a:gd name="textAreaBottom" fmla="*/ 694440 h 69408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E7E7E7">
                <a:alpha val="28000"/>
              </a:srgbClr>
            </a:solidFill>
            <a:ln w="0">
              <a:noFill/>
            </a:ln>
            <a:effectLst>
              <a:outerShdw blurRad="57240" dist="18792" dir="2038976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228" name="Google Shape;379;p30"/>
          <p:cNvGrpSpPr/>
          <p:nvPr/>
        </p:nvGrpSpPr>
        <p:grpSpPr>
          <a:xfrm>
            <a:off x="5361120" y="-2218680"/>
            <a:ext cx="7353000" cy="9948960"/>
            <a:chOff x="5361120" y="-2218680"/>
            <a:chExt cx="7353000" cy="9948960"/>
          </a:xfrm>
        </p:grpSpPr>
        <p:grpSp>
          <p:nvGrpSpPr>
            <p:cNvPr id="229" name="Google Shape;380;p30"/>
            <p:cNvGrpSpPr/>
            <p:nvPr/>
          </p:nvGrpSpPr>
          <p:grpSpPr>
            <a:xfrm>
              <a:off x="5477040" y="-2218680"/>
              <a:ext cx="4511160" cy="4503240"/>
              <a:chOff x="5477040" y="-2218680"/>
              <a:chExt cx="4511160" cy="4503240"/>
            </a:xfrm>
          </p:grpSpPr>
          <p:sp>
            <p:nvSpPr>
              <p:cNvPr id="230" name="Google Shape;381;p30"/>
              <p:cNvSpPr/>
              <p:nvPr/>
            </p:nvSpPr>
            <p:spPr>
              <a:xfrm rot="1188000" flipV="1">
                <a:off x="5968080" y="-1725120"/>
                <a:ext cx="3528720" cy="3515760"/>
              </a:xfrm>
              <a:custGeom>
                <a:avLst/>
                <a:gdLst>
                  <a:gd name="textAreaLeft" fmla="*/ 0 w 3528720"/>
                  <a:gd name="textAreaRight" fmla="*/ 3529080 w 3528720"/>
                  <a:gd name="textAreaTop" fmla="*/ 360 h 3515760"/>
                  <a:gd name="textAreaBottom" fmla="*/ 3516480 h 3515760"/>
                </a:gdLst>
                <a:ahLst/>
                <a:cxnLst/>
                <a:rect l="textAreaLeft" t="textAreaTop" r="textAreaRight" b="textAreaBottom"/>
                <a:pathLst>
                  <a:path w="2529597" h="2482103">
                    <a:moveTo>
                      <a:pt x="1871817" y="2101425"/>
                    </a:moveTo>
                    <a:cubicBezTo>
                      <a:pt x="1863641" y="2111114"/>
                      <a:pt x="1855056" y="2120497"/>
                      <a:pt x="1846164" y="2129368"/>
                    </a:cubicBezTo>
                    <a:lnTo>
                      <a:pt x="1562137" y="2441103"/>
                    </a:lnTo>
                    <a:cubicBezTo>
                      <a:pt x="1562137" y="2441103"/>
                      <a:pt x="1553" y="1216047"/>
                      <a:pt x="817" y="1215464"/>
                    </a:cubicBezTo>
                    <a:cubicBezTo>
                      <a:pt x="-6327" y="1209853"/>
                      <a:pt x="35639" y="1124123"/>
                      <a:pt x="38807" y="1117327"/>
                    </a:cubicBezTo>
                    <a:cubicBezTo>
                      <a:pt x="76173" y="1037321"/>
                      <a:pt x="125047" y="962548"/>
                      <a:pt x="182772" y="895768"/>
                    </a:cubicBezTo>
                    <a:cubicBezTo>
                      <a:pt x="319236" y="737892"/>
                      <a:pt x="506873" y="633633"/>
                      <a:pt x="708217" y="583736"/>
                    </a:cubicBezTo>
                    <a:cubicBezTo>
                      <a:pt x="806436" y="559392"/>
                      <a:pt x="908641" y="546166"/>
                      <a:pt x="1009925" y="547270"/>
                    </a:cubicBezTo>
                    <a:cubicBezTo>
                      <a:pt x="1112130" y="548384"/>
                      <a:pt x="1216072" y="564256"/>
                      <a:pt x="1317459" y="544500"/>
                    </a:cubicBezTo>
                    <a:cubicBezTo>
                      <a:pt x="1374080" y="533442"/>
                      <a:pt x="1427534" y="510405"/>
                      <a:pt x="1471686" y="472763"/>
                    </a:cubicBezTo>
                    <a:cubicBezTo>
                      <a:pt x="1542412" y="412533"/>
                      <a:pt x="1585338" y="328818"/>
                      <a:pt x="1638279" y="254218"/>
                    </a:cubicBezTo>
                    <a:cubicBezTo>
                      <a:pt x="1688564" y="183544"/>
                      <a:pt x="1749990" y="120504"/>
                      <a:pt x="1823884" y="74563"/>
                    </a:cubicBezTo>
                    <a:cubicBezTo>
                      <a:pt x="2009896" y="-41000"/>
                      <a:pt x="2283702" y="-32200"/>
                      <a:pt x="2405224" y="171729"/>
                    </a:cubicBezTo>
                    <a:cubicBezTo>
                      <a:pt x="2523270" y="370016"/>
                      <a:pt x="2388360" y="633837"/>
                      <a:pt x="2253450" y="787931"/>
                    </a:cubicBezTo>
                    <a:cubicBezTo>
                      <a:pt x="2139492" y="918028"/>
                      <a:pt x="1932834" y="1025629"/>
                      <a:pt x="1888886" y="1204027"/>
                    </a:cubicBezTo>
                    <a:cubicBezTo>
                      <a:pt x="1871920" y="1273261"/>
                      <a:pt x="1888784" y="1355219"/>
                      <a:pt x="1907487" y="1426251"/>
                    </a:cubicBezTo>
                    <a:cubicBezTo>
                      <a:pt x="1912802" y="1446488"/>
                      <a:pt x="1918730" y="1467470"/>
                      <a:pt x="1924453" y="1487758"/>
                    </a:cubicBezTo>
                    <a:cubicBezTo>
                      <a:pt x="1947040" y="1567651"/>
                      <a:pt x="1970343" y="1650273"/>
                      <a:pt x="1976475" y="1742084"/>
                    </a:cubicBezTo>
                    <a:cubicBezTo>
                      <a:pt x="1985775" y="1881757"/>
                      <a:pt x="1948574" y="2009370"/>
                      <a:pt x="1871817" y="2101425"/>
                    </a:cubicBezTo>
                    <a:close/>
                  </a:path>
                </a:pathLst>
              </a:custGeom>
              <a:solidFill>
                <a:schemeClr val="dk2"/>
              </a:solidFill>
              <a:ln w="0">
                <a:noFill/>
              </a:ln>
              <a:effectLst>
                <a:outerShdw blurRad="42840" dist="28312" dir="610431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1" name="Google Shape;382;p30"/>
              <p:cNvSpPr/>
              <p:nvPr/>
            </p:nvSpPr>
            <p:spPr>
              <a:xfrm rot="1188000" flipV="1">
                <a:off x="6272640" y="-1522800"/>
                <a:ext cx="3110400" cy="3246120"/>
              </a:xfrm>
              <a:custGeom>
                <a:avLst/>
                <a:gdLst>
                  <a:gd name="textAreaLeft" fmla="*/ 0 w 3110400"/>
                  <a:gd name="textAreaRight" fmla="*/ 3110760 w 3110400"/>
                  <a:gd name="textAreaTop" fmla="*/ -360 h 3246120"/>
                  <a:gd name="textAreaBottom" fmla="*/ 3246120 h 3246120"/>
                </a:gdLst>
                <a:ahLst/>
                <a:cxnLst/>
                <a:rect l="textAreaLeft" t="textAreaTop" r="textAreaRight" b="textAreaBottom"/>
                <a:pathLst>
                  <a:path w="2338514" h="2345129">
                    <a:moveTo>
                      <a:pt x="1615306" y="1960108"/>
                    </a:moveTo>
                    <a:cubicBezTo>
                      <a:pt x="1617861" y="1957451"/>
                      <a:pt x="1355706" y="2244892"/>
                      <a:pt x="1348552" y="2253130"/>
                    </a:cubicBezTo>
                    <a:cubicBezTo>
                      <a:pt x="1348552" y="2253130"/>
                      <a:pt x="6399" y="1133099"/>
                      <a:pt x="6399" y="1133099"/>
                    </a:cubicBezTo>
                    <a:cubicBezTo>
                      <a:pt x="-39766" y="896249"/>
                      <a:pt x="168823" y="666647"/>
                      <a:pt x="471635" y="572015"/>
                    </a:cubicBezTo>
                    <a:cubicBezTo>
                      <a:pt x="749632" y="467634"/>
                      <a:pt x="1062379" y="669549"/>
                      <a:pt x="1306137" y="522221"/>
                    </a:cubicBezTo>
                    <a:cubicBezTo>
                      <a:pt x="1433074" y="423083"/>
                      <a:pt x="1479885" y="306957"/>
                      <a:pt x="1577797" y="180469"/>
                    </a:cubicBezTo>
                    <a:cubicBezTo>
                      <a:pt x="1725891" y="-14947"/>
                      <a:pt x="2031790" y="-91999"/>
                      <a:pt x="2137776" y="157095"/>
                    </a:cubicBezTo>
                    <a:cubicBezTo>
                      <a:pt x="2298748" y="608298"/>
                      <a:pt x="1410692" y="844636"/>
                      <a:pt x="1660378" y="1404749"/>
                    </a:cubicBezTo>
                    <a:cubicBezTo>
                      <a:pt x="1681228" y="1481944"/>
                      <a:pt x="1702793" y="1561755"/>
                      <a:pt x="1707494" y="1647209"/>
                    </a:cubicBezTo>
                    <a:cubicBezTo>
                      <a:pt x="1714240" y="1769691"/>
                      <a:pt x="1681432" y="1880808"/>
                      <a:pt x="1615306" y="1960108"/>
                    </a:cubicBezTo>
                    <a:close/>
                  </a:path>
                </a:pathLst>
              </a:custGeom>
              <a:solidFill>
                <a:srgbClr val="0100A2">
                  <a:alpha val="67000"/>
                </a:srgbClr>
              </a:solidFill>
              <a:ln w="0">
                <a:noFill/>
              </a:ln>
              <a:effectLst>
                <a:outerShdw blurRad="42840" dist="28312" dir="610431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2" name="Google Shape;383;p30"/>
              <p:cNvSpPr/>
              <p:nvPr/>
            </p:nvSpPr>
            <p:spPr>
              <a:xfrm rot="1188000" flipV="1">
                <a:off x="6300000" y="-1403280"/>
                <a:ext cx="2898360" cy="2917800"/>
              </a:xfrm>
              <a:custGeom>
                <a:avLst/>
                <a:gdLst>
                  <a:gd name="textAreaLeft" fmla="*/ 0 w 2898360"/>
                  <a:gd name="textAreaRight" fmla="*/ 2898720 w 2898360"/>
                  <a:gd name="textAreaTop" fmla="*/ -360 h 2917800"/>
                  <a:gd name="textAreaBottom" fmla="*/ 2917800 h 2917800"/>
                </a:gdLst>
                <a:ahLst/>
                <a:cxnLst/>
                <a:rect l="textAreaLeft" t="textAreaTop" r="textAreaRight" b="textAreaBottom"/>
                <a:pathLst>
                  <a:path w="2083117" h="2107931">
                    <a:moveTo>
                      <a:pt x="1716202" y="18506"/>
                    </a:moveTo>
                    <a:cubicBezTo>
                      <a:pt x="1477451" y="105411"/>
                      <a:pt x="1433912" y="445109"/>
                      <a:pt x="1219384" y="554887"/>
                    </a:cubicBezTo>
                    <a:cubicBezTo>
                      <a:pt x="1163581" y="578128"/>
                      <a:pt x="1104097" y="568480"/>
                      <a:pt x="1046455" y="558781"/>
                    </a:cubicBezTo>
                    <a:cubicBezTo>
                      <a:pt x="646527" y="447531"/>
                      <a:pt x="280368" y="593561"/>
                      <a:pt x="0" y="935252"/>
                    </a:cubicBezTo>
                    <a:cubicBezTo>
                      <a:pt x="84340" y="914249"/>
                      <a:pt x="1235635" y="1923919"/>
                      <a:pt x="1318523" y="1982258"/>
                    </a:cubicBezTo>
                    <a:cubicBezTo>
                      <a:pt x="1318523" y="1982268"/>
                      <a:pt x="1459565" y="2021443"/>
                      <a:pt x="1459565" y="2021443"/>
                    </a:cubicBezTo>
                    <a:cubicBezTo>
                      <a:pt x="1788256" y="1693754"/>
                      <a:pt x="1445155" y="1287715"/>
                      <a:pt x="1511588" y="969113"/>
                    </a:cubicBezTo>
                    <a:cubicBezTo>
                      <a:pt x="1538366" y="862309"/>
                      <a:pt x="1614815" y="774178"/>
                      <a:pt x="1695658" y="698526"/>
                    </a:cubicBezTo>
                    <a:cubicBezTo>
                      <a:pt x="1776400" y="622863"/>
                      <a:pt x="1865216" y="553753"/>
                      <a:pt x="1929400" y="463578"/>
                    </a:cubicBezTo>
                    <a:cubicBezTo>
                      <a:pt x="2083117" y="281479"/>
                      <a:pt x="2018830" y="-86488"/>
                      <a:pt x="1716202" y="18506"/>
                    </a:cubicBezTo>
                    <a:close/>
                  </a:path>
                </a:pathLst>
              </a:custGeom>
              <a:solidFill>
                <a:srgbClr val="005ACD">
                  <a:alpha val="52000"/>
                </a:srgbClr>
              </a:solidFill>
              <a:ln w="0">
                <a:noFill/>
              </a:ln>
              <a:effectLst>
                <a:outerShdw blurRad="42840" dist="28312" dir="610431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3" name="Google Shape;384;p30"/>
              <p:cNvSpPr/>
              <p:nvPr/>
            </p:nvSpPr>
            <p:spPr>
              <a:xfrm rot="1188000" flipV="1">
                <a:off x="6474600" y="-1451880"/>
                <a:ext cx="2574720" cy="2746800"/>
              </a:xfrm>
              <a:custGeom>
                <a:avLst/>
                <a:gdLst>
                  <a:gd name="textAreaLeft" fmla="*/ 0 w 2574720"/>
                  <a:gd name="textAreaRight" fmla="*/ 2575080 w 2574720"/>
                  <a:gd name="textAreaTop" fmla="*/ -360 h 2746800"/>
                  <a:gd name="textAreaBottom" fmla="*/ 2746800 h 2746800"/>
                </a:gdLst>
                <a:ahLst/>
                <a:cxnLst/>
                <a:rect l="textAreaLeft" t="textAreaTop" r="textAreaRight" b="textAreaBottom"/>
                <a:pathLst>
                  <a:path w="1803800" h="1929186">
                    <a:moveTo>
                      <a:pt x="1220621" y="1816904"/>
                    </a:moveTo>
                    <a:lnTo>
                      <a:pt x="65748" y="853185"/>
                    </a:lnTo>
                    <a:lnTo>
                      <a:pt x="0" y="820572"/>
                    </a:lnTo>
                    <a:cubicBezTo>
                      <a:pt x="59544" y="760353"/>
                      <a:pt x="136402" y="694114"/>
                      <a:pt x="228622" y="638453"/>
                    </a:cubicBezTo>
                    <a:cubicBezTo>
                      <a:pt x="391128" y="540296"/>
                      <a:pt x="560583" y="499997"/>
                      <a:pt x="732287" y="518690"/>
                    </a:cubicBezTo>
                    <a:cubicBezTo>
                      <a:pt x="739748" y="519497"/>
                      <a:pt x="746186" y="519446"/>
                      <a:pt x="749968" y="519405"/>
                    </a:cubicBezTo>
                    <a:lnTo>
                      <a:pt x="751296" y="519395"/>
                    </a:lnTo>
                    <a:cubicBezTo>
                      <a:pt x="779096" y="520213"/>
                      <a:pt x="807714" y="522880"/>
                      <a:pt x="838069" y="525701"/>
                    </a:cubicBezTo>
                    <a:cubicBezTo>
                      <a:pt x="927395" y="534000"/>
                      <a:pt x="1028578" y="543403"/>
                      <a:pt x="1126899" y="502449"/>
                    </a:cubicBezTo>
                    <a:cubicBezTo>
                      <a:pt x="1188017" y="477000"/>
                      <a:pt x="1242697" y="434626"/>
                      <a:pt x="1294208" y="372915"/>
                    </a:cubicBezTo>
                    <a:cubicBezTo>
                      <a:pt x="1336112" y="322692"/>
                      <a:pt x="1369430" y="267900"/>
                      <a:pt x="1401728" y="214907"/>
                    </a:cubicBezTo>
                    <a:lnTo>
                      <a:pt x="1402954" y="212944"/>
                    </a:lnTo>
                    <a:cubicBezTo>
                      <a:pt x="1425030" y="176713"/>
                      <a:pt x="1446391" y="146225"/>
                      <a:pt x="1468569" y="119764"/>
                    </a:cubicBezTo>
                    <a:cubicBezTo>
                      <a:pt x="1512006" y="67660"/>
                      <a:pt x="1556670" y="32747"/>
                      <a:pt x="1605012" y="13022"/>
                    </a:cubicBezTo>
                    <a:cubicBezTo>
                      <a:pt x="1696997" y="-24447"/>
                      <a:pt x="1754129" y="25062"/>
                      <a:pt x="1776921" y="83880"/>
                    </a:cubicBezTo>
                    <a:cubicBezTo>
                      <a:pt x="1803800" y="153185"/>
                      <a:pt x="1768029" y="259386"/>
                      <a:pt x="1718767" y="328456"/>
                    </a:cubicBezTo>
                    <a:cubicBezTo>
                      <a:pt x="1711203" y="339065"/>
                      <a:pt x="1702822" y="349929"/>
                      <a:pt x="1693727" y="360732"/>
                    </a:cubicBezTo>
                    <a:cubicBezTo>
                      <a:pt x="1693727" y="360732"/>
                      <a:pt x="1693727" y="360732"/>
                      <a:pt x="1693727" y="360743"/>
                    </a:cubicBezTo>
                    <a:cubicBezTo>
                      <a:pt x="1654582" y="407665"/>
                      <a:pt x="1607567" y="449783"/>
                      <a:pt x="1557794" y="494375"/>
                    </a:cubicBezTo>
                    <a:cubicBezTo>
                      <a:pt x="1537865" y="512251"/>
                      <a:pt x="1517219" y="530750"/>
                      <a:pt x="1496983" y="549668"/>
                    </a:cubicBezTo>
                    <a:cubicBezTo>
                      <a:pt x="1460291" y="583968"/>
                      <a:pt x="1429936" y="615702"/>
                      <a:pt x="1404078" y="646681"/>
                    </a:cubicBezTo>
                    <a:cubicBezTo>
                      <a:pt x="1343777" y="719021"/>
                      <a:pt x="1305349" y="790340"/>
                      <a:pt x="1286747" y="864704"/>
                    </a:cubicBezTo>
                    <a:cubicBezTo>
                      <a:pt x="1257824" y="980144"/>
                      <a:pt x="1280411" y="1096770"/>
                      <a:pt x="1303407" y="1185484"/>
                    </a:cubicBezTo>
                    <a:cubicBezTo>
                      <a:pt x="1308721" y="1206333"/>
                      <a:pt x="1314547" y="1227122"/>
                      <a:pt x="1320066" y="1247225"/>
                    </a:cubicBezTo>
                    <a:cubicBezTo>
                      <a:pt x="1338769" y="1314711"/>
                      <a:pt x="1356451" y="1378456"/>
                      <a:pt x="1360335" y="1442058"/>
                    </a:cubicBezTo>
                    <a:cubicBezTo>
                      <a:pt x="1361254" y="1457450"/>
                      <a:pt x="1363298" y="1474518"/>
                      <a:pt x="1365445" y="1492578"/>
                    </a:cubicBezTo>
                    <a:cubicBezTo>
                      <a:pt x="1376994" y="1587782"/>
                      <a:pt x="1397435" y="1785517"/>
                      <a:pt x="1298807" y="1904739"/>
                    </a:cubicBezTo>
                    <a:lnTo>
                      <a:pt x="1220621" y="1816904"/>
                    </a:lnTo>
                    <a:close/>
                  </a:path>
                </a:pathLst>
              </a:custGeom>
              <a:solidFill>
                <a:srgbClr val="307DE0">
                  <a:alpha val="58000"/>
                </a:srgbClr>
              </a:solidFill>
              <a:ln w="0">
                <a:noFill/>
              </a:ln>
              <a:effectLst>
                <a:outerShdw blurRad="42840" dist="28312" dir="610431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4" name="Google Shape;385;p30"/>
              <p:cNvSpPr/>
              <p:nvPr/>
            </p:nvSpPr>
            <p:spPr>
              <a:xfrm rot="1188000" flipV="1">
                <a:off x="6603120" y="-1332000"/>
                <a:ext cx="2301840" cy="2469240"/>
              </a:xfrm>
              <a:custGeom>
                <a:avLst/>
                <a:gdLst>
                  <a:gd name="textAreaLeft" fmla="*/ 0 w 2301840"/>
                  <a:gd name="textAreaRight" fmla="*/ 2302200 w 2301840"/>
                  <a:gd name="textAreaTop" fmla="*/ 360 h 2469240"/>
                  <a:gd name="textAreaBottom" fmla="*/ 2469960 h 2469240"/>
                </a:gdLst>
                <a:ahLst/>
                <a:cxnLst/>
                <a:rect l="textAreaLeft" t="textAreaTop" r="textAreaRight" b="textAreaBottom"/>
                <a:pathLst>
                  <a:path w="1646059" h="1779476">
                    <a:moveTo>
                      <a:pt x="0" y="764977"/>
                    </a:moveTo>
                    <a:cubicBezTo>
                      <a:pt x="440145" y="255047"/>
                      <a:pt x="940642" y="863461"/>
                      <a:pt x="1312667" y="253166"/>
                    </a:cubicBezTo>
                    <a:cubicBezTo>
                      <a:pt x="1353344" y="191496"/>
                      <a:pt x="1384721" y="122998"/>
                      <a:pt x="1434903" y="67920"/>
                    </a:cubicBezTo>
                    <a:cubicBezTo>
                      <a:pt x="1550088" y="-65150"/>
                      <a:pt x="1646059" y="13588"/>
                      <a:pt x="1566952" y="163788"/>
                    </a:cubicBezTo>
                    <a:cubicBezTo>
                      <a:pt x="1530158" y="234350"/>
                      <a:pt x="1467813" y="287855"/>
                      <a:pt x="1409863" y="340490"/>
                    </a:cubicBezTo>
                    <a:cubicBezTo>
                      <a:pt x="1270354" y="459967"/>
                      <a:pt x="1129005" y="596533"/>
                      <a:pt x="1080662" y="779571"/>
                    </a:cubicBezTo>
                    <a:cubicBezTo>
                      <a:pt x="991949" y="1097694"/>
                      <a:pt x="1248380" y="1402284"/>
                      <a:pt x="1137692" y="1714326"/>
                    </a:cubicBezTo>
                    <a:lnTo>
                      <a:pt x="0" y="764977"/>
                    </a:lnTo>
                    <a:close/>
                  </a:path>
                </a:pathLst>
              </a:custGeom>
              <a:solidFill>
                <a:srgbClr val="E7E7E7">
                  <a:alpha val="28000"/>
                </a:srgbClr>
              </a:solidFill>
              <a:ln w="0">
                <a:noFill/>
              </a:ln>
              <a:effectLst>
                <a:outerShdw blurRad="42840" dist="28312" dir="610431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35" name="Google Shape;386;p30"/>
            <p:cNvGrpSpPr/>
            <p:nvPr/>
          </p:nvGrpSpPr>
          <p:grpSpPr>
            <a:xfrm>
              <a:off x="7959240" y="-36000"/>
              <a:ext cx="4754880" cy="4749480"/>
              <a:chOff x="7959240" y="-36000"/>
              <a:chExt cx="4754880" cy="4749480"/>
            </a:xfrm>
          </p:grpSpPr>
          <p:sp>
            <p:nvSpPr>
              <p:cNvPr id="236" name="Google Shape;387;p30"/>
              <p:cNvSpPr/>
              <p:nvPr/>
            </p:nvSpPr>
            <p:spPr>
              <a:xfrm rot="12453600">
                <a:off x="8572320" y="580320"/>
                <a:ext cx="3528720" cy="3516120"/>
              </a:xfrm>
              <a:custGeom>
                <a:avLst/>
                <a:gdLst>
                  <a:gd name="textAreaLeft" fmla="*/ 0 w 3528720"/>
                  <a:gd name="textAreaRight" fmla="*/ 3529080 w 3528720"/>
                  <a:gd name="textAreaTop" fmla="*/ 0 h 3516120"/>
                  <a:gd name="textAreaBottom" fmla="*/ 3516480 h 3516120"/>
                </a:gdLst>
                <a:ahLst/>
                <a:cxnLst/>
                <a:rect l="textAreaLeft" t="textAreaTop" r="textAreaRight" b="textAreaBottom"/>
                <a:pathLst>
                  <a:path w="2529597" h="2482103">
                    <a:moveTo>
                      <a:pt x="1871817" y="2101425"/>
                    </a:moveTo>
                    <a:cubicBezTo>
                      <a:pt x="1863641" y="2111114"/>
                      <a:pt x="1855056" y="2120497"/>
                      <a:pt x="1846164" y="2129368"/>
                    </a:cubicBezTo>
                    <a:lnTo>
                      <a:pt x="1562137" y="2441103"/>
                    </a:lnTo>
                    <a:cubicBezTo>
                      <a:pt x="1562137" y="2441103"/>
                      <a:pt x="1553" y="1216047"/>
                      <a:pt x="817" y="1215464"/>
                    </a:cubicBezTo>
                    <a:cubicBezTo>
                      <a:pt x="-6327" y="1209853"/>
                      <a:pt x="35639" y="1124123"/>
                      <a:pt x="38807" y="1117327"/>
                    </a:cubicBezTo>
                    <a:cubicBezTo>
                      <a:pt x="76173" y="1037321"/>
                      <a:pt x="125047" y="962548"/>
                      <a:pt x="182772" y="895768"/>
                    </a:cubicBezTo>
                    <a:cubicBezTo>
                      <a:pt x="319236" y="737892"/>
                      <a:pt x="506873" y="633633"/>
                      <a:pt x="708217" y="583736"/>
                    </a:cubicBezTo>
                    <a:cubicBezTo>
                      <a:pt x="806436" y="559392"/>
                      <a:pt x="908641" y="546166"/>
                      <a:pt x="1009925" y="547270"/>
                    </a:cubicBezTo>
                    <a:cubicBezTo>
                      <a:pt x="1112130" y="548384"/>
                      <a:pt x="1216072" y="564256"/>
                      <a:pt x="1317459" y="544500"/>
                    </a:cubicBezTo>
                    <a:cubicBezTo>
                      <a:pt x="1374080" y="533442"/>
                      <a:pt x="1427534" y="510405"/>
                      <a:pt x="1471686" y="472763"/>
                    </a:cubicBezTo>
                    <a:cubicBezTo>
                      <a:pt x="1542412" y="412533"/>
                      <a:pt x="1585338" y="328818"/>
                      <a:pt x="1638279" y="254218"/>
                    </a:cubicBezTo>
                    <a:cubicBezTo>
                      <a:pt x="1688564" y="183544"/>
                      <a:pt x="1749990" y="120504"/>
                      <a:pt x="1823884" y="74563"/>
                    </a:cubicBezTo>
                    <a:cubicBezTo>
                      <a:pt x="2009896" y="-41000"/>
                      <a:pt x="2283702" y="-32200"/>
                      <a:pt x="2405224" y="171729"/>
                    </a:cubicBezTo>
                    <a:cubicBezTo>
                      <a:pt x="2523270" y="370016"/>
                      <a:pt x="2388360" y="633837"/>
                      <a:pt x="2253450" y="787931"/>
                    </a:cubicBezTo>
                    <a:cubicBezTo>
                      <a:pt x="2139492" y="918028"/>
                      <a:pt x="1932834" y="1025629"/>
                      <a:pt x="1888886" y="1204027"/>
                    </a:cubicBezTo>
                    <a:cubicBezTo>
                      <a:pt x="1871920" y="1273261"/>
                      <a:pt x="1888784" y="1355219"/>
                      <a:pt x="1907487" y="1426251"/>
                    </a:cubicBezTo>
                    <a:cubicBezTo>
                      <a:pt x="1912802" y="1446488"/>
                      <a:pt x="1918730" y="1467470"/>
                      <a:pt x="1924453" y="1487758"/>
                    </a:cubicBezTo>
                    <a:cubicBezTo>
                      <a:pt x="1947040" y="1567651"/>
                      <a:pt x="1970343" y="1650273"/>
                      <a:pt x="1976475" y="1742084"/>
                    </a:cubicBezTo>
                    <a:cubicBezTo>
                      <a:pt x="1985775" y="1881757"/>
                      <a:pt x="1948574" y="2009370"/>
                      <a:pt x="1871817" y="2101425"/>
                    </a:cubicBezTo>
                    <a:close/>
                  </a:path>
                </a:pathLst>
              </a:custGeom>
              <a:solidFill>
                <a:schemeClr val="dk2"/>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7" name="Google Shape;388;p30"/>
              <p:cNvSpPr/>
              <p:nvPr/>
            </p:nvSpPr>
            <p:spPr>
              <a:xfrm rot="12453600">
                <a:off x="8667000" y="691560"/>
                <a:ext cx="3110400" cy="3245760"/>
              </a:xfrm>
              <a:custGeom>
                <a:avLst/>
                <a:gdLst>
                  <a:gd name="textAreaLeft" fmla="*/ 0 w 3110400"/>
                  <a:gd name="textAreaRight" fmla="*/ 3110760 w 3110400"/>
                  <a:gd name="textAreaTop" fmla="*/ 0 h 3245760"/>
                  <a:gd name="textAreaBottom" fmla="*/ 3246120 h 3245760"/>
                </a:gdLst>
                <a:ahLst/>
                <a:cxnLst/>
                <a:rect l="textAreaLeft" t="textAreaTop" r="textAreaRight" b="textAreaBottom"/>
                <a:pathLst>
                  <a:path w="2338514" h="2345129">
                    <a:moveTo>
                      <a:pt x="1615306" y="1960108"/>
                    </a:moveTo>
                    <a:cubicBezTo>
                      <a:pt x="1617861" y="1957451"/>
                      <a:pt x="1355706" y="2244892"/>
                      <a:pt x="1348552" y="2253130"/>
                    </a:cubicBezTo>
                    <a:cubicBezTo>
                      <a:pt x="1348552" y="2253130"/>
                      <a:pt x="6399" y="1133099"/>
                      <a:pt x="6399" y="1133099"/>
                    </a:cubicBezTo>
                    <a:cubicBezTo>
                      <a:pt x="-39766" y="896249"/>
                      <a:pt x="168823" y="666647"/>
                      <a:pt x="471635" y="572015"/>
                    </a:cubicBezTo>
                    <a:cubicBezTo>
                      <a:pt x="749632" y="467634"/>
                      <a:pt x="1062379" y="669549"/>
                      <a:pt x="1306137" y="522221"/>
                    </a:cubicBezTo>
                    <a:cubicBezTo>
                      <a:pt x="1433074" y="423083"/>
                      <a:pt x="1479885" y="306957"/>
                      <a:pt x="1577797" y="180469"/>
                    </a:cubicBezTo>
                    <a:cubicBezTo>
                      <a:pt x="1725891" y="-14947"/>
                      <a:pt x="2031790" y="-91999"/>
                      <a:pt x="2137776" y="157095"/>
                    </a:cubicBezTo>
                    <a:cubicBezTo>
                      <a:pt x="2298748" y="608298"/>
                      <a:pt x="1410692" y="844636"/>
                      <a:pt x="1660378" y="1404749"/>
                    </a:cubicBezTo>
                    <a:cubicBezTo>
                      <a:pt x="1681228" y="1481944"/>
                      <a:pt x="1702793" y="1561755"/>
                      <a:pt x="1707494" y="1647209"/>
                    </a:cubicBezTo>
                    <a:cubicBezTo>
                      <a:pt x="1714240" y="1769691"/>
                      <a:pt x="1681432" y="1880808"/>
                      <a:pt x="1615306" y="1960108"/>
                    </a:cubicBezTo>
                    <a:close/>
                  </a:path>
                </a:pathLst>
              </a:custGeom>
              <a:solidFill>
                <a:srgbClr val="0100A2">
                  <a:alpha val="67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8" name="Google Shape;389;p30"/>
              <p:cNvSpPr/>
              <p:nvPr/>
            </p:nvSpPr>
            <p:spPr>
              <a:xfrm rot="12453600">
                <a:off x="8858520" y="883440"/>
                <a:ext cx="2898360" cy="2917440"/>
              </a:xfrm>
              <a:custGeom>
                <a:avLst/>
                <a:gdLst>
                  <a:gd name="textAreaLeft" fmla="*/ 0 w 2898360"/>
                  <a:gd name="textAreaRight" fmla="*/ 2898720 w 2898360"/>
                  <a:gd name="textAreaTop" fmla="*/ 0 h 2917440"/>
                  <a:gd name="textAreaBottom" fmla="*/ 2917800 h 2917440"/>
                </a:gdLst>
                <a:ahLst/>
                <a:cxnLst/>
                <a:rect l="textAreaLeft" t="textAreaTop" r="textAreaRight" b="textAreaBottom"/>
                <a:pathLst>
                  <a:path w="2083117" h="2107931">
                    <a:moveTo>
                      <a:pt x="1716202" y="18506"/>
                    </a:moveTo>
                    <a:cubicBezTo>
                      <a:pt x="1477451" y="105411"/>
                      <a:pt x="1433912" y="445109"/>
                      <a:pt x="1219384" y="554887"/>
                    </a:cubicBezTo>
                    <a:cubicBezTo>
                      <a:pt x="1163581" y="578128"/>
                      <a:pt x="1104097" y="568480"/>
                      <a:pt x="1046455" y="558781"/>
                    </a:cubicBezTo>
                    <a:cubicBezTo>
                      <a:pt x="646527" y="447531"/>
                      <a:pt x="280368" y="593561"/>
                      <a:pt x="0" y="935252"/>
                    </a:cubicBezTo>
                    <a:cubicBezTo>
                      <a:pt x="84340" y="914249"/>
                      <a:pt x="1235635" y="1923919"/>
                      <a:pt x="1318523" y="1982258"/>
                    </a:cubicBezTo>
                    <a:cubicBezTo>
                      <a:pt x="1318523" y="1982268"/>
                      <a:pt x="1459565" y="2021443"/>
                      <a:pt x="1459565" y="2021443"/>
                    </a:cubicBezTo>
                    <a:cubicBezTo>
                      <a:pt x="1788256" y="1693754"/>
                      <a:pt x="1445155" y="1287715"/>
                      <a:pt x="1511588" y="969113"/>
                    </a:cubicBezTo>
                    <a:cubicBezTo>
                      <a:pt x="1538366" y="862309"/>
                      <a:pt x="1614815" y="774178"/>
                      <a:pt x="1695658" y="698526"/>
                    </a:cubicBezTo>
                    <a:cubicBezTo>
                      <a:pt x="1776400" y="622863"/>
                      <a:pt x="1865216" y="553753"/>
                      <a:pt x="1929400" y="463578"/>
                    </a:cubicBezTo>
                    <a:cubicBezTo>
                      <a:pt x="2083117" y="281479"/>
                      <a:pt x="2018830" y="-86488"/>
                      <a:pt x="1716202" y="18506"/>
                    </a:cubicBezTo>
                    <a:close/>
                  </a:path>
                </a:pathLst>
              </a:custGeom>
              <a:solidFill>
                <a:srgbClr val="005ACD">
                  <a:alpha val="52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9" name="Google Shape;390;p30"/>
              <p:cNvSpPr/>
              <p:nvPr/>
            </p:nvSpPr>
            <p:spPr>
              <a:xfrm rot="12453600">
                <a:off x="9111240" y="867600"/>
                <a:ext cx="2574720" cy="2746800"/>
              </a:xfrm>
              <a:custGeom>
                <a:avLst/>
                <a:gdLst>
                  <a:gd name="textAreaLeft" fmla="*/ 0 w 2574720"/>
                  <a:gd name="textAreaRight" fmla="*/ 2575080 w 2574720"/>
                  <a:gd name="textAreaTop" fmla="*/ 0 h 2746800"/>
                  <a:gd name="textAreaBottom" fmla="*/ 2747160 h 2746800"/>
                </a:gdLst>
                <a:ahLst/>
                <a:cxnLst/>
                <a:rect l="textAreaLeft" t="textAreaTop" r="textAreaRight" b="textAreaBottom"/>
                <a:pathLst>
                  <a:path w="1803800" h="1929186">
                    <a:moveTo>
                      <a:pt x="1220621" y="1816904"/>
                    </a:moveTo>
                    <a:lnTo>
                      <a:pt x="65748" y="853185"/>
                    </a:lnTo>
                    <a:lnTo>
                      <a:pt x="0" y="820572"/>
                    </a:lnTo>
                    <a:cubicBezTo>
                      <a:pt x="59544" y="760353"/>
                      <a:pt x="136402" y="694114"/>
                      <a:pt x="228622" y="638453"/>
                    </a:cubicBezTo>
                    <a:cubicBezTo>
                      <a:pt x="391128" y="540296"/>
                      <a:pt x="560583" y="499997"/>
                      <a:pt x="732287" y="518690"/>
                    </a:cubicBezTo>
                    <a:cubicBezTo>
                      <a:pt x="739748" y="519497"/>
                      <a:pt x="746186" y="519446"/>
                      <a:pt x="749968" y="519405"/>
                    </a:cubicBezTo>
                    <a:lnTo>
                      <a:pt x="751296" y="519395"/>
                    </a:lnTo>
                    <a:cubicBezTo>
                      <a:pt x="779096" y="520213"/>
                      <a:pt x="807714" y="522880"/>
                      <a:pt x="838069" y="525701"/>
                    </a:cubicBezTo>
                    <a:cubicBezTo>
                      <a:pt x="927395" y="534000"/>
                      <a:pt x="1028578" y="543403"/>
                      <a:pt x="1126899" y="502449"/>
                    </a:cubicBezTo>
                    <a:cubicBezTo>
                      <a:pt x="1188017" y="477000"/>
                      <a:pt x="1242697" y="434626"/>
                      <a:pt x="1294208" y="372915"/>
                    </a:cubicBezTo>
                    <a:cubicBezTo>
                      <a:pt x="1336112" y="322692"/>
                      <a:pt x="1369430" y="267900"/>
                      <a:pt x="1401728" y="214907"/>
                    </a:cubicBezTo>
                    <a:lnTo>
                      <a:pt x="1402954" y="212944"/>
                    </a:lnTo>
                    <a:cubicBezTo>
                      <a:pt x="1425030" y="176713"/>
                      <a:pt x="1446391" y="146225"/>
                      <a:pt x="1468569" y="119764"/>
                    </a:cubicBezTo>
                    <a:cubicBezTo>
                      <a:pt x="1512006" y="67660"/>
                      <a:pt x="1556670" y="32747"/>
                      <a:pt x="1605012" y="13022"/>
                    </a:cubicBezTo>
                    <a:cubicBezTo>
                      <a:pt x="1696997" y="-24447"/>
                      <a:pt x="1754129" y="25062"/>
                      <a:pt x="1776921" y="83880"/>
                    </a:cubicBezTo>
                    <a:cubicBezTo>
                      <a:pt x="1803800" y="153185"/>
                      <a:pt x="1768029" y="259386"/>
                      <a:pt x="1718767" y="328456"/>
                    </a:cubicBezTo>
                    <a:cubicBezTo>
                      <a:pt x="1711203" y="339065"/>
                      <a:pt x="1702822" y="349929"/>
                      <a:pt x="1693727" y="360732"/>
                    </a:cubicBezTo>
                    <a:cubicBezTo>
                      <a:pt x="1693727" y="360732"/>
                      <a:pt x="1693727" y="360732"/>
                      <a:pt x="1693727" y="360743"/>
                    </a:cubicBezTo>
                    <a:cubicBezTo>
                      <a:pt x="1654582" y="407665"/>
                      <a:pt x="1607567" y="449783"/>
                      <a:pt x="1557794" y="494375"/>
                    </a:cubicBezTo>
                    <a:cubicBezTo>
                      <a:pt x="1537865" y="512251"/>
                      <a:pt x="1517219" y="530750"/>
                      <a:pt x="1496983" y="549668"/>
                    </a:cubicBezTo>
                    <a:cubicBezTo>
                      <a:pt x="1460291" y="583968"/>
                      <a:pt x="1429936" y="615702"/>
                      <a:pt x="1404078" y="646681"/>
                    </a:cubicBezTo>
                    <a:cubicBezTo>
                      <a:pt x="1343777" y="719021"/>
                      <a:pt x="1305349" y="790340"/>
                      <a:pt x="1286747" y="864704"/>
                    </a:cubicBezTo>
                    <a:cubicBezTo>
                      <a:pt x="1257824" y="980144"/>
                      <a:pt x="1280411" y="1096770"/>
                      <a:pt x="1303407" y="1185484"/>
                    </a:cubicBezTo>
                    <a:cubicBezTo>
                      <a:pt x="1308721" y="1206333"/>
                      <a:pt x="1314547" y="1227122"/>
                      <a:pt x="1320066" y="1247225"/>
                    </a:cubicBezTo>
                    <a:cubicBezTo>
                      <a:pt x="1338769" y="1314711"/>
                      <a:pt x="1356451" y="1378456"/>
                      <a:pt x="1360335" y="1442058"/>
                    </a:cubicBezTo>
                    <a:cubicBezTo>
                      <a:pt x="1361254" y="1457450"/>
                      <a:pt x="1363298" y="1474518"/>
                      <a:pt x="1365445" y="1492578"/>
                    </a:cubicBezTo>
                    <a:cubicBezTo>
                      <a:pt x="1376994" y="1587782"/>
                      <a:pt x="1397435" y="1785517"/>
                      <a:pt x="1298807" y="1904739"/>
                    </a:cubicBezTo>
                    <a:lnTo>
                      <a:pt x="1220621" y="1816904"/>
                    </a:lnTo>
                    <a:close/>
                  </a:path>
                </a:pathLst>
              </a:custGeom>
              <a:solidFill>
                <a:srgbClr val="307DE0">
                  <a:alpha val="58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0" name="Google Shape;391;p30"/>
              <p:cNvSpPr/>
              <p:nvPr/>
            </p:nvSpPr>
            <p:spPr>
              <a:xfrm rot="12453600">
                <a:off x="9266760" y="999720"/>
                <a:ext cx="2301840" cy="2469240"/>
              </a:xfrm>
              <a:custGeom>
                <a:avLst/>
                <a:gdLst>
                  <a:gd name="textAreaLeft" fmla="*/ 0 w 2301840"/>
                  <a:gd name="textAreaRight" fmla="*/ 2302200 w 2301840"/>
                  <a:gd name="textAreaTop" fmla="*/ 0 h 2469240"/>
                  <a:gd name="textAreaBottom" fmla="*/ 2469600 h 2469240"/>
                </a:gdLst>
                <a:ahLst/>
                <a:cxnLst/>
                <a:rect l="textAreaLeft" t="textAreaTop" r="textAreaRight" b="textAreaBottom"/>
                <a:pathLst>
                  <a:path w="1646059" h="1779476">
                    <a:moveTo>
                      <a:pt x="0" y="764977"/>
                    </a:moveTo>
                    <a:cubicBezTo>
                      <a:pt x="440145" y="255047"/>
                      <a:pt x="940642" y="863461"/>
                      <a:pt x="1312667" y="253166"/>
                    </a:cubicBezTo>
                    <a:cubicBezTo>
                      <a:pt x="1353344" y="191496"/>
                      <a:pt x="1384721" y="122998"/>
                      <a:pt x="1434903" y="67920"/>
                    </a:cubicBezTo>
                    <a:cubicBezTo>
                      <a:pt x="1550088" y="-65150"/>
                      <a:pt x="1646059" y="13588"/>
                      <a:pt x="1566952" y="163788"/>
                    </a:cubicBezTo>
                    <a:cubicBezTo>
                      <a:pt x="1530158" y="234350"/>
                      <a:pt x="1467813" y="287855"/>
                      <a:pt x="1409863" y="340490"/>
                    </a:cubicBezTo>
                    <a:cubicBezTo>
                      <a:pt x="1270354" y="459967"/>
                      <a:pt x="1129005" y="596533"/>
                      <a:pt x="1080662" y="779571"/>
                    </a:cubicBezTo>
                    <a:cubicBezTo>
                      <a:pt x="991949" y="1097694"/>
                      <a:pt x="1248380" y="1402284"/>
                      <a:pt x="1137692" y="1714326"/>
                    </a:cubicBezTo>
                    <a:lnTo>
                      <a:pt x="0" y="764977"/>
                    </a:lnTo>
                    <a:close/>
                  </a:path>
                </a:pathLst>
              </a:custGeom>
              <a:solidFill>
                <a:srgbClr val="E7E7E7">
                  <a:alpha val="28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1" name="Google Shape;392;p30"/>
            <p:cNvGrpSpPr/>
            <p:nvPr/>
          </p:nvGrpSpPr>
          <p:grpSpPr>
            <a:xfrm>
              <a:off x="5361120" y="3506760"/>
              <a:ext cx="4232520" cy="4223520"/>
              <a:chOff x="5361120" y="3506760"/>
              <a:chExt cx="4232520" cy="4223520"/>
            </a:xfrm>
          </p:grpSpPr>
          <p:sp>
            <p:nvSpPr>
              <p:cNvPr id="242" name="Google Shape;393;p30"/>
              <p:cNvSpPr/>
              <p:nvPr/>
            </p:nvSpPr>
            <p:spPr>
              <a:xfrm rot="20815200">
                <a:off x="5713200" y="3860280"/>
                <a:ext cx="3528360" cy="3516120"/>
              </a:xfrm>
              <a:custGeom>
                <a:avLst/>
                <a:gdLst>
                  <a:gd name="textAreaLeft" fmla="*/ 0 w 3528360"/>
                  <a:gd name="textAreaRight" fmla="*/ 3528720 w 3528360"/>
                  <a:gd name="textAreaTop" fmla="*/ 0 h 3516120"/>
                  <a:gd name="textAreaBottom" fmla="*/ 3516480 h 3516120"/>
                </a:gdLst>
                <a:ahLst/>
                <a:cxnLst/>
                <a:rect l="textAreaLeft" t="textAreaTop" r="textAreaRight" b="textAreaBottom"/>
                <a:pathLst>
                  <a:path w="2529597" h="2482103">
                    <a:moveTo>
                      <a:pt x="1871817" y="2101425"/>
                    </a:moveTo>
                    <a:cubicBezTo>
                      <a:pt x="1863641" y="2111114"/>
                      <a:pt x="1855056" y="2120497"/>
                      <a:pt x="1846164" y="2129368"/>
                    </a:cubicBezTo>
                    <a:lnTo>
                      <a:pt x="1562137" y="2441103"/>
                    </a:lnTo>
                    <a:cubicBezTo>
                      <a:pt x="1562137" y="2441103"/>
                      <a:pt x="1553" y="1216047"/>
                      <a:pt x="817" y="1215464"/>
                    </a:cubicBezTo>
                    <a:cubicBezTo>
                      <a:pt x="-6327" y="1209853"/>
                      <a:pt x="35639" y="1124123"/>
                      <a:pt x="38807" y="1117327"/>
                    </a:cubicBezTo>
                    <a:cubicBezTo>
                      <a:pt x="76173" y="1037321"/>
                      <a:pt x="125047" y="962548"/>
                      <a:pt x="182772" y="895768"/>
                    </a:cubicBezTo>
                    <a:cubicBezTo>
                      <a:pt x="319236" y="737892"/>
                      <a:pt x="506873" y="633633"/>
                      <a:pt x="708217" y="583736"/>
                    </a:cubicBezTo>
                    <a:cubicBezTo>
                      <a:pt x="806436" y="559392"/>
                      <a:pt x="908641" y="546166"/>
                      <a:pt x="1009925" y="547270"/>
                    </a:cubicBezTo>
                    <a:cubicBezTo>
                      <a:pt x="1112130" y="548384"/>
                      <a:pt x="1216072" y="564256"/>
                      <a:pt x="1317459" y="544500"/>
                    </a:cubicBezTo>
                    <a:cubicBezTo>
                      <a:pt x="1374080" y="533442"/>
                      <a:pt x="1427534" y="510405"/>
                      <a:pt x="1471686" y="472763"/>
                    </a:cubicBezTo>
                    <a:cubicBezTo>
                      <a:pt x="1542412" y="412533"/>
                      <a:pt x="1585338" y="328818"/>
                      <a:pt x="1638279" y="254218"/>
                    </a:cubicBezTo>
                    <a:cubicBezTo>
                      <a:pt x="1688564" y="183544"/>
                      <a:pt x="1749990" y="120504"/>
                      <a:pt x="1823884" y="74563"/>
                    </a:cubicBezTo>
                    <a:cubicBezTo>
                      <a:pt x="2009896" y="-41000"/>
                      <a:pt x="2283702" y="-32200"/>
                      <a:pt x="2405224" y="171729"/>
                    </a:cubicBezTo>
                    <a:cubicBezTo>
                      <a:pt x="2523270" y="370016"/>
                      <a:pt x="2388360" y="633837"/>
                      <a:pt x="2253450" y="787931"/>
                    </a:cubicBezTo>
                    <a:cubicBezTo>
                      <a:pt x="2139492" y="918028"/>
                      <a:pt x="1932834" y="1025629"/>
                      <a:pt x="1888886" y="1204027"/>
                    </a:cubicBezTo>
                    <a:cubicBezTo>
                      <a:pt x="1871920" y="1273261"/>
                      <a:pt x="1888784" y="1355219"/>
                      <a:pt x="1907487" y="1426251"/>
                    </a:cubicBezTo>
                    <a:cubicBezTo>
                      <a:pt x="1912802" y="1446488"/>
                      <a:pt x="1918730" y="1467470"/>
                      <a:pt x="1924453" y="1487758"/>
                    </a:cubicBezTo>
                    <a:cubicBezTo>
                      <a:pt x="1947040" y="1567651"/>
                      <a:pt x="1970343" y="1650273"/>
                      <a:pt x="1976475" y="1742084"/>
                    </a:cubicBezTo>
                    <a:cubicBezTo>
                      <a:pt x="1985775" y="1881757"/>
                      <a:pt x="1948574" y="2009370"/>
                      <a:pt x="1871817" y="2101425"/>
                    </a:cubicBezTo>
                    <a:close/>
                  </a:path>
                </a:pathLst>
              </a:custGeom>
              <a:solidFill>
                <a:schemeClr val="dk2"/>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3" name="Google Shape;394;p30"/>
              <p:cNvSpPr/>
              <p:nvPr/>
            </p:nvSpPr>
            <p:spPr>
              <a:xfrm rot="20815200">
                <a:off x="6024960" y="3939120"/>
                <a:ext cx="3110400" cy="3245760"/>
              </a:xfrm>
              <a:custGeom>
                <a:avLst/>
                <a:gdLst>
                  <a:gd name="textAreaLeft" fmla="*/ 0 w 3110400"/>
                  <a:gd name="textAreaRight" fmla="*/ 3110760 w 3110400"/>
                  <a:gd name="textAreaTop" fmla="*/ 0 h 3245760"/>
                  <a:gd name="textAreaBottom" fmla="*/ 3246120 h 3245760"/>
                </a:gdLst>
                <a:ahLst/>
                <a:cxnLst/>
                <a:rect l="textAreaLeft" t="textAreaTop" r="textAreaRight" b="textAreaBottom"/>
                <a:pathLst>
                  <a:path w="2338514" h="2345129">
                    <a:moveTo>
                      <a:pt x="1615306" y="1960108"/>
                    </a:moveTo>
                    <a:cubicBezTo>
                      <a:pt x="1617861" y="1957451"/>
                      <a:pt x="1355706" y="2244892"/>
                      <a:pt x="1348552" y="2253130"/>
                    </a:cubicBezTo>
                    <a:cubicBezTo>
                      <a:pt x="1348552" y="2253130"/>
                      <a:pt x="6399" y="1133099"/>
                      <a:pt x="6399" y="1133099"/>
                    </a:cubicBezTo>
                    <a:cubicBezTo>
                      <a:pt x="-39766" y="896249"/>
                      <a:pt x="168823" y="666647"/>
                      <a:pt x="471635" y="572015"/>
                    </a:cubicBezTo>
                    <a:cubicBezTo>
                      <a:pt x="749632" y="467634"/>
                      <a:pt x="1062379" y="669549"/>
                      <a:pt x="1306137" y="522221"/>
                    </a:cubicBezTo>
                    <a:cubicBezTo>
                      <a:pt x="1433074" y="423083"/>
                      <a:pt x="1479885" y="306957"/>
                      <a:pt x="1577797" y="180469"/>
                    </a:cubicBezTo>
                    <a:cubicBezTo>
                      <a:pt x="1725891" y="-14947"/>
                      <a:pt x="2031790" y="-91999"/>
                      <a:pt x="2137776" y="157095"/>
                    </a:cubicBezTo>
                    <a:cubicBezTo>
                      <a:pt x="2298748" y="608298"/>
                      <a:pt x="1410692" y="844636"/>
                      <a:pt x="1660378" y="1404749"/>
                    </a:cubicBezTo>
                    <a:cubicBezTo>
                      <a:pt x="1681228" y="1481944"/>
                      <a:pt x="1702793" y="1561755"/>
                      <a:pt x="1707494" y="1647209"/>
                    </a:cubicBezTo>
                    <a:cubicBezTo>
                      <a:pt x="1714240" y="1769691"/>
                      <a:pt x="1681432" y="1880808"/>
                      <a:pt x="1615306" y="1960108"/>
                    </a:cubicBezTo>
                    <a:close/>
                  </a:path>
                </a:pathLst>
              </a:custGeom>
              <a:solidFill>
                <a:srgbClr val="0100A2">
                  <a:alpha val="67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4" name="Google Shape;395;p30"/>
              <p:cNvSpPr/>
              <p:nvPr/>
            </p:nvSpPr>
            <p:spPr>
              <a:xfrm rot="20815200">
                <a:off x="6047640" y="4137840"/>
                <a:ext cx="2898000" cy="2917440"/>
              </a:xfrm>
              <a:custGeom>
                <a:avLst/>
                <a:gdLst>
                  <a:gd name="textAreaLeft" fmla="*/ 0 w 2898000"/>
                  <a:gd name="textAreaRight" fmla="*/ 2898360 w 2898000"/>
                  <a:gd name="textAreaTop" fmla="*/ 0 h 2917440"/>
                  <a:gd name="textAreaBottom" fmla="*/ 2917800 h 2917440"/>
                </a:gdLst>
                <a:ahLst/>
                <a:cxnLst/>
                <a:rect l="textAreaLeft" t="textAreaTop" r="textAreaRight" b="textAreaBottom"/>
                <a:pathLst>
                  <a:path w="2083117" h="2107931">
                    <a:moveTo>
                      <a:pt x="1716202" y="18506"/>
                    </a:moveTo>
                    <a:cubicBezTo>
                      <a:pt x="1477451" y="105411"/>
                      <a:pt x="1433912" y="445109"/>
                      <a:pt x="1219384" y="554887"/>
                    </a:cubicBezTo>
                    <a:cubicBezTo>
                      <a:pt x="1163581" y="578128"/>
                      <a:pt x="1104097" y="568480"/>
                      <a:pt x="1046455" y="558781"/>
                    </a:cubicBezTo>
                    <a:cubicBezTo>
                      <a:pt x="646527" y="447531"/>
                      <a:pt x="280368" y="593561"/>
                      <a:pt x="0" y="935252"/>
                    </a:cubicBezTo>
                    <a:cubicBezTo>
                      <a:pt x="84340" y="914249"/>
                      <a:pt x="1235635" y="1923919"/>
                      <a:pt x="1318523" y="1982258"/>
                    </a:cubicBezTo>
                    <a:cubicBezTo>
                      <a:pt x="1318523" y="1982268"/>
                      <a:pt x="1459565" y="2021443"/>
                      <a:pt x="1459565" y="2021443"/>
                    </a:cubicBezTo>
                    <a:cubicBezTo>
                      <a:pt x="1788256" y="1693754"/>
                      <a:pt x="1445155" y="1287715"/>
                      <a:pt x="1511588" y="969113"/>
                    </a:cubicBezTo>
                    <a:cubicBezTo>
                      <a:pt x="1538366" y="862309"/>
                      <a:pt x="1614815" y="774178"/>
                      <a:pt x="1695658" y="698526"/>
                    </a:cubicBezTo>
                    <a:cubicBezTo>
                      <a:pt x="1776400" y="622863"/>
                      <a:pt x="1865216" y="553753"/>
                      <a:pt x="1929400" y="463578"/>
                    </a:cubicBezTo>
                    <a:cubicBezTo>
                      <a:pt x="2083117" y="281479"/>
                      <a:pt x="2018830" y="-86488"/>
                      <a:pt x="1716202" y="18506"/>
                    </a:cubicBezTo>
                    <a:close/>
                  </a:path>
                </a:pathLst>
              </a:custGeom>
              <a:solidFill>
                <a:srgbClr val="005ACD">
                  <a:alpha val="52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5" name="Google Shape;396;p30"/>
              <p:cNvSpPr/>
              <p:nvPr/>
            </p:nvSpPr>
            <p:spPr>
              <a:xfrm rot="20815200">
                <a:off x="6206400" y="4358880"/>
                <a:ext cx="2574720" cy="2746440"/>
              </a:xfrm>
              <a:custGeom>
                <a:avLst/>
                <a:gdLst>
                  <a:gd name="textAreaLeft" fmla="*/ 0 w 2574720"/>
                  <a:gd name="textAreaRight" fmla="*/ 2575080 w 2574720"/>
                  <a:gd name="textAreaTop" fmla="*/ 0 h 2746440"/>
                  <a:gd name="textAreaBottom" fmla="*/ 2746800 h 2746440"/>
                </a:gdLst>
                <a:ahLst/>
                <a:cxnLst/>
                <a:rect l="textAreaLeft" t="textAreaTop" r="textAreaRight" b="textAreaBottom"/>
                <a:pathLst>
                  <a:path w="1803800" h="1929186">
                    <a:moveTo>
                      <a:pt x="1220621" y="1816904"/>
                    </a:moveTo>
                    <a:lnTo>
                      <a:pt x="65748" y="853185"/>
                    </a:lnTo>
                    <a:lnTo>
                      <a:pt x="0" y="820572"/>
                    </a:lnTo>
                    <a:cubicBezTo>
                      <a:pt x="59544" y="760353"/>
                      <a:pt x="136402" y="694114"/>
                      <a:pt x="228622" y="638453"/>
                    </a:cubicBezTo>
                    <a:cubicBezTo>
                      <a:pt x="391128" y="540296"/>
                      <a:pt x="560583" y="499997"/>
                      <a:pt x="732287" y="518690"/>
                    </a:cubicBezTo>
                    <a:cubicBezTo>
                      <a:pt x="739748" y="519497"/>
                      <a:pt x="746186" y="519446"/>
                      <a:pt x="749968" y="519405"/>
                    </a:cubicBezTo>
                    <a:lnTo>
                      <a:pt x="751296" y="519395"/>
                    </a:lnTo>
                    <a:cubicBezTo>
                      <a:pt x="779096" y="520213"/>
                      <a:pt x="807714" y="522880"/>
                      <a:pt x="838069" y="525701"/>
                    </a:cubicBezTo>
                    <a:cubicBezTo>
                      <a:pt x="927395" y="534000"/>
                      <a:pt x="1028578" y="543403"/>
                      <a:pt x="1126899" y="502449"/>
                    </a:cubicBezTo>
                    <a:cubicBezTo>
                      <a:pt x="1188017" y="477000"/>
                      <a:pt x="1242697" y="434626"/>
                      <a:pt x="1294208" y="372915"/>
                    </a:cubicBezTo>
                    <a:cubicBezTo>
                      <a:pt x="1336112" y="322692"/>
                      <a:pt x="1369430" y="267900"/>
                      <a:pt x="1401728" y="214907"/>
                    </a:cubicBezTo>
                    <a:lnTo>
                      <a:pt x="1402954" y="212944"/>
                    </a:lnTo>
                    <a:cubicBezTo>
                      <a:pt x="1425030" y="176713"/>
                      <a:pt x="1446391" y="146225"/>
                      <a:pt x="1468569" y="119764"/>
                    </a:cubicBezTo>
                    <a:cubicBezTo>
                      <a:pt x="1512006" y="67660"/>
                      <a:pt x="1556670" y="32747"/>
                      <a:pt x="1605012" y="13022"/>
                    </a:cubicBezTo>
                    <a:cubicBezTo>
                      <a:pt x="1696997" y="-24447"/>
                      <a:pt x="1754129" y="25062"/>
                      <a:pt x="1776921" y="83880"/>
                    </a:cubicBezTo>
                    <a:cubicBezTo>
                      <a:pt x="1803800" y="153185"/>
                      <a:pt x="1768029" y="259386"/>
                      <a:pt x="1718767" y="328456"/>
                    </a:cubicBezTo>
                    <a:cubicBezTo>
                      <a:pt x="1711203" y="339065"/>
                      <a:pt x="1702822" y="349929"/>
                      <a:pt x="1693727" y="360732"/>
                    </a:cubicBezTo>
                    <a:cubicBezTo>
                      <a:pt x="1693727" y="360732"/>
                      <a:pt x="1693727" y="360732"/>
                      <a:pt x="1693727" y="360743"/>
                    </a:cubicBezTo>
                    <a:cubicBezTo>
                      <a:pt x="1654582" y="407665"/>
                      <a:pt x="1607567" y="449783"/>
                      <a:pt x="1557794" y="494375"/>
                    </a:cubicBezTo>
                    <a:cubicBezTo>
                      <a:pt x="1537865" y="512251"/>
                      <a:pt x="1517219" y="530750"/>
                      <a:pt x="1496983" y="549668"/>
                    </a:cubicBezTo>
                    <a:cubicBezTo>
                      <a:pt x="1460291" y="583968"/>
                      <a:pt x="1429936" y="615702"/>
                      <a:pt x="1404078" y="646681"/>
                    </a:cubicBezTo>
                    <a:cubicBezTo>
                      <a:pt x="1343777" y="719021"/>
                      <a:pt x="1305349" y="790340"/>
                      <a:pt x="1286747" y="864704"/>
                    </a:cubicBezTo>
                    <a:cubicBezTo>
                      <a:pt x="1257824" y="980144"/>
                      <a:pt x="1280411" y="1096770"/>
                      <a:pt x="1303407" y="1185484"/>
                    </a:cubicBezTo>
                    <a:cubicBezTo>
                      <a:pt x="1308721" y="1206333"/>
                      <a:pt x="1314547" y="1227122"/>
                      <a:pt x="1320066" y="1247225"/>
                    </a:cubicBezTo>
                    <a:cubicBezTo>
                      <a:pt x="1338769" y="1314711"/>
                      <a:pt x="1356451" y="1378456"/>
                      <a:pt x="1360335" y="1442058"/>
                    </a:cubicBezTo>
                    <a:cubicBezTo>
                      <a:pt x="1361254" y="1457450"/>
                      <a:pt x="1363298" y="1474518"/>
                      <a:pt x="1365445" y="1492578"/>
                    </a:cubicBezTo>
                    <a:cubicBezTo>
                      <a:pt x="1376994" y="1587782"/>
                      <a:pt x="1397435" y="1785517"/>
                      <a:pt x="1298807" y="1904739"/>
                    </a:cubicBezTo>
                    <a:lnTo>
                      <a:pt x="1220621" y="1816904"/>
                    </a:lnTo>
                    <a:close/>
                  </a:path>
                </a:pathLst>
              </a:custGeom>
              <a:solidFill>
                <a:srgbClr val="307DE0">
                  <a:alpha val="58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6" name="Google Shape;397;p30"/>
              <p:cNvSpPr/>
              <p:nvPr/>
            </p:nvSpPr>
            <p:spPr>
              <a:xfrm rot="20815200">
                <a:off x="6332760" y="4515480"/>
                <a:ext cx="2301840" cy="2469240"/>
              </a:xfrm>
              <a:custGeom>
                <a:avLst/>
                <a:gdLst>
                  <a:gd name="textAreaLeft" fmla="*/ 0 w 2301840"/>
                  <a:gd name="textAreaRight" fmla="*/ 2302200 w 2301840"/>
                  <a:gd name="textAreaTop" fmla="*/ 0 h 2469240"/>
                  <a:gd name="textAreaBottom" fmla="*/ 2469600 h 2469240"/>
                </a:gdLst>
                <a:ahLst/>
                <a:cxnLst/>
                <a:rect l="textAreaLeft" t="textAreaTop" r="textAreaRight" b="textAreaBottom"/>
                <a:pathLst>
                  <a:path w="1646059" h="1779476">
                    <a:moveTo>
                      <a:pt x="0" y="764977"/>
                    </a:moveTo>
                    <a:cubicBezTo>
                      <a:pt x="440145" y="255047"/>
                      <a:pt x="940642" y="863461"/>
                      <a:pt x="1312667" y="253166"/>
                    </a:cubicBezTo>
                    <a:cubicBezTo>
                      <a:pt x="1353344" y="191496"/>
                      <a:pt x="1384721" y="122998"/>
                      <a:pt x="1434903" y="67920"/>
                    </a:cubicBezTo>
                    <a:cubicBezTo>
                      <a:pt x="1550088" y="-65150"/>
                      <a:pt x="1646059" y="13588"/>
                      <a:pt x="1566952" y="163788"/>
                    </a:cubicBezTo>
                    <a:cubicBezTo>
                      <a:pt x="1530158" y="234350"/>
                      <a:pt x="1467813" y="287855"/>
                      <a:pt x="1409863" y="340490"/>
                    </a:cubicBezTo>
                    <a:cubicBezTo>
                      <a:pt x="1270354" y="459967"/>
                      <a:pt x="1129005" y="596533"/>
                      <a:pt x="1080662" y="779571"/>
                    </a:cubicBezTo>
                    <a:cubicBezTo>
                      <a:pt x="991949" y="1097694"/>
                      <a:pt x="1248380" y="1402284"/>
                      <a:pt x="1137692" y="1714326"/>
                    </a:cubicBezTo>
                    <a:lnTo>
                      <a:pt x="0" y="764977"/>
                    </a:lnTo>
                    <a:close/>
                  </a:path>
                </a:pathLst>
              </a:custGeom>
              <a:solidFill>
                <a:srgbClr val="E7E7E7">
                  <a:alpha val="28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47" name="PlaceHolder 1"/>
          <p:cNvSpPr>
            <a:spLocks noGrp="1"/>
          </p:cNvSpPr>
          <p:nvPr>
            <p:ph type="title"/>
          </p:nvPr>
        </p:nvSpPr>
        <p:spPr>
          <a:xfrm>
            <a:off x="724320" y="463320"/>
            <a:ext cx="7695360" cy="559080"/>
          </a:xfrm>
          <a:prstGeom prst="rect">
            <a:avLst/>
          </a:prstGeom>
          <a:noFill/>
          <a:ln w="0">
            <a:noFill/>
          </a:ln>
        </p:spPr>
        <p:txBody>
          <a:bodyPr lIns="91440" tIns="91440" rIns="91440" bIns="91440" anchor="t">
            <a:noAutofit/>
          </a:bodyPr>
          <a:lstStyle/>
          <a:p>
            <a:pPr indent="0">
              <a:buNone/>
            </a:pPr>
            <a:r>
              <a:rPr lang="fr-FR" sz="3300" b="0" strike="noStrike" spc="-1">
                <a:solidFill>
                  <a:schemeClr val="dk1"/>
                </a:solidFill>
                <a:latin typeface="Arial"/>
              </a:rPr>
              <a:t>Click to edit the title text format</a:t>
            </a:r>
          </a:p>
        </p:txBody>
      </p:sp>
      <p:sp>
        <p:nvSpPr>
          <p:cNvPr id="248" name="PlaceHolder 2"/>
          <p:cNvSpPr>
            <a:spLocks noGrp="1"/>
          </p:cNvSpPr>
          <p:nvPr>
            <p:ph type="body"/>
          </p:nvPr>
        </p:nvSpPr>
        <p:spPr>
          <a:xfrm>
            <a:off x="724320" y="1230840"/>
            <a:ext cx="3847320" cy="157212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251" name="Google Shape;399;p31"/>
          <p:cNvGrpSpPr/>
          <p:nvPr/>
        </p:nvGrpSpPr>
        <p:grpSpPr>
          <a:xfrm>
            <a:off x="-1557720" y="-834120"/>
            <a:ext cx="3048120" cy="7048080"/>
            <a:chOff x="-1557720" y="-834120"/>
            <a:chExt cx="3048120" cy="7048080"/>
          </a:xfrm>
        </p:grpSpPr>
        <p:grpSp>
          <p:nvGrpSpPr>
            <p:cNvPr id="252" name="Google Shape;400;p31"/>
            <p:cNvGrpSpPr/>
            <p:nvPr/>
          </p:nvGrpSpPr>
          <p:grpSpPr>
            <a:xfrm>
              <a:off x="-1247040" y="1485360"/>
              <a:ext cx="2737440" cy="4728600"/>
              <a:chOff x="-1247040" y="1485360"/>
              <a:chExt cx="2737440" cy="4728600"/>
            </a:xfrm>
          </p:grpSpPr>
          <p:sp>
            <p:nvSpPr>
              <p:cNvPr id="253" name="Google Shape;401;p31"/>
              <p:cNvSpPr/>
              <p:nvPr/>
            </p:nvSpPr>
            <p:spPr>
              <a:xfrm rot="4376400">
                <a:off x="-2082240" y="3058200"/>
                <a:ext cx="4407840" cy="1510920"/>
              </a:xfrm>
              <a:custGeom>
                <a:avLst/>
                <a:gdLst>
                  <a:gd name="textAreaLeft" fmla="*/ 0 w 4407840"/>
                  <a:gd name="textAreaRight" fmla="*/ 4408200 w 4407840"/>
                  <a:gd name="textAreaTop" fmla="*/ 0 h 1510920"/>
                  <a:gd name="textAreaBottom" fmla="*/ 1511280 h 151092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chemeClr val="dk2"/>
              </a:solidFill>
              <a:ln w="0">
                <a:noFill/>
              </a:ln>
              <a:effectLst>
                <a:outerShdw blurRad="57240" dist="18792" dir="2038976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4" name="Google Shape;402;p31"/>
              <p:cNvSpPr/>
              <p:nvPr/>
            </p:nvSpPr>
            <p:spPr>
              <a:xfrm rot="4376400">
                <a:off x="-2114280" y="3243600"/>
                <a:ext cx="4407840" cy="1334880"/>
              </a:xfrm>
              <a:custGeom>
                <a:avLst/>
                <a:gdLst>
                  <a:gd name="textAreaLeft" fmla="*/ 0 w 4407840"/>
                  <a:gd name="textAreaRight" fmla="*/ 4408200 w 4407840"/>
                  <a:gd name="textAreaTop" fmla="*/ 0 h 1334880"/>
                  <a:gd name="textAreaBottom" fmla="*/ 1335240 h 133488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100A2">
                  <a:alpha val="67000"/>
                </a:srgbClr>
              </a:solidFill>
              <a:ln w="0">
                <a:noFill/>
              </a:ln>
              <a:effectLst>
                <a:outerShdw blurRad="57240" dist="18792" dir="2038976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5" name="Google Shape;403;p31"/>
              <p:cNvSpPr/>
              <p:nvPr/>
            </p:nvSpPr>
            <p:spPr>
              <a:xfrm rot="4376400">
                <a:off x="-2192400" y="3221280"/>
                <a:ext cx="4407840" cy="1158480"/>
              </a:xfrm>
              <a:custGeom>
                <a:avLst/>
                <a:gdLst>
                  <a:gd name="textAreaLeft" fmla="*/ 0 w 4407840"/>
                  <a:gd name="textAreaRight" fmla="*/ 4408200 w 4407840"/>
                  <a:gd name="textAreaTop" fmla="*/ 0 h 1158480"/>
                  <a:gd name="textAreaBottom" fmla="*/ 1158840 h 115848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05ACD">
                  <a:alpha val="52000"/>
                </a:srgbClr>
              </a:solidFill>
              <a:ln w="0">
                <a:noFill/>
              </a:ln>
              <a:effectLst>
                <a:outerShdw blurRad="57240" dist="18792" dir="2038976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6" name="Google Shape;404;p31"/>
              <p:cNvSpPr/>
              <p:nvPr/>
            </p:nvSpPr>
            <p:spPr>
              <a:xfrm rot="4376400">
                <a:off x="-2179440" y="3435120"/>
                <a:ext cx="4407840" cy="906480"/>
              </a:xfrm>
              <a:custGeom>
                <a:avLst/>
                <a:gdLst>
                  <a:gd name="textAreaLeft" fmla="*/ 0 w 4407840"/>
                  <a:gd name="textAreaRight" fmla="*/ 4408200 w 4407840"/>
                  <a:gd name="textAreaTop" fmla="*/ 0 h 906480"/>
                  <a:gd name="textAreaBottom" fmla="*/ 906840 h 90648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307DE0">
                  <a:alpha val="58000"/>
                </a:srgbClr>
              </a:solidFill>
              <a:ln w="0">
                <a:noFill/>
              </a:ln>
              <a:effectLst>
                <a:outerShdw blurRad="57240" dist="18792" dir="2038976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7" name="Google Shape;405;p31"/>
              <p:cNvSpPr/>
              <p:nvPr/>
            </p:nvSpPr>
            <p:spPr>
              <a:xfrm rot="4376400">
                <a:off x="-2282040" y="3383280"/>
                <a:ext cx="4407840" cy="694080"/>
              </a:xfrm>
              <a:custGeom>
                <a:avLst/>
                <a:gdLst>
                  <a:gd name="textAreaLeft" fmla="*/ 0 w 4407840"/>
                  <a:gd name="textAreaRight" fmla="*/ 4408200 w 4407840"/>
                  <a:gd name="textAreaTop" fmla="*/ 0 h 694080"/>
                  <a:gd name="textAreaBottom" fmla="*/ 694440 h 69408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E7E7E7">
                  <a:alpha val="28000"/>
                </a:srgbClr>
              </a:solidFill>
              <a:ln w="0">
                <a:noFill/>
              </a:ln>
              <a:effectLst>
                <a:outerShdw blurRad="57240" dist="18792" dir="2038976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58" name="Google Shape;406;p31"/>
            <p:cNvGrpSpPr/>
            <p:nvPr/>
          </p:nvGrpSpPr>
          <p:grpSpPr>
            <a:xfrm>
              <a:off x="-1557720" y="-834120"/>
              <a:ext cx="2737440" cy="4728960"/>
              <a:chOff x="-1557720" y="-834120"/>
              <a:chExt cx="2737440" cy="4728960"/>
            </a:xfrm>
          </p:grpSpPr>
          <p:sp>
            <p:nvSpPr>
              <p:cNvPr id="259" name="Google Shape;407;p31"/>
              <p:cNvSpPr/>
              <p:nvPr/>
            </p:nvSpPr>
            <p:spPr>
              <a:xfrm rot="17223600" flipV="1">
                <a:off x="-2392920" y="810720"/>
                <a:ext cx="4407840" cy="1510920"/>
              </a:xfrm>
              <a:custGeom>
                <a:avLst/>
                <a:gdLst>
                  <a:gd name="textAreaLeft" fmla="*/ 0 w 4407840"/>
                  <a:gd name="textAreaRight" fmla="*/ 4408200 w 4407840"/>
                  <a:gd name="textAreaTop" fmla="*/ -360 h 1510920"/>
                  <a:gd name="textAreaBottom" fmla="*/ 1510920 h 151092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chemeClr val="dk2"/>
              </a:solidFill>
              <a:ln w="0">
                <a:noFill/>
              </a:ln>
              <a:effectLst>
                <a:outerShdw blurRad="57240" dist="18792" dir="2038976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0" name="Google Shape;408;p31"/>
              <p:cNvSpPr/>
              <p:nvPr/>
            </p:nvSpPr>
            <p:spPr>
              <a:xfrm rot="17223600" flipV="1">
                <a:off x="-2424960" y="800640"/>
                <a:ext cx="4407840" cy="1334880"/>
              </a:xfrm>
              <a:custGeom>
                <a:avLst/>
                <a:gdLst>
                  <a:gd name="textAreaLeft" fmla="*/ 0 w 4407840"/>
                  <a:gd name="textAreaRight" fmla="*/ 4408200 w 4407840"/>
                  <a:gd name="textAreaTop" fmla="*/ 360 h 1334880"/>
                  <a:gd name="textAreaBottom" fmla="*/ 1335600 h 133488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100A2">
                  <a:alpha val="67000"/>
                </a:srgbClr>
              </a:solidFill>
              <a:ln w="0">
                <a:noFill/>
              </a:ln>
              <a:effectLst>
                <a:outerShdw blurRad="57240" dist="18792" dir="2038976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1" name="Google Shape;409;p31"/>
              <p:cNvSpPr/>
              <p:nvPr/>
            </p:nvSpPr>
            <p:spPr>
              <a:xfrm rot="17223600" flipV="1">
                <a:off x="-2502720" y="999360"/>
                <a:ext cx="4407840" cy="1158480"/>
              </a:xfrm>
              <a:custGeom>
                <a:avLst/>
                <a:gdLst>
                  <a:gd name="textAreaLeft" fmla="*/ 0 w 4407840"/>
                  <a:gd name="textAreaRight" fmla="*/ 4408200 w 4407840"/>
                  <a:gd name="textAreaTop" fmla="*/ 360 h 1158480"/>
                  <a:gd name="textAreaBottom" fmla="*/ 1159200 h 115848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05ACD">
                  <a:alpha val="52000"/>
                </a:srgbClr>
              </a:solidFill>
              <a:ln w="0">
                <a:noFill/>
              </a:ln>
              <a:effectLst>
                <a:outerShdw blurRad="57240" dist="18792" dir="2038976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2" name="Google Shape;410;p31"/>
              <p:cNvSpPr/>
              <p:nvPr/>
            </p:nvSpPr>
            <p:spPr>
              <a:xfrm rot="17223600" flipV="1">
                <a:off x="-2490120" y="1038240"/>
                <a:ext cx="4407840" cy="906480"/>
              </a:xfrm>
              <a:custGeom>
                <a:avLst/>
                <a:gdLst>
                  <a:gd name="textAreaLeft" fmla="*/ 0 w 4407840"/>
                  <a:gd name="textAreaRight" fmla="*/ 4408200 w 4407840"/>
                  <a:gd name="textAreaTop" fmla="*/ 360 h 906480"/>
                  <a:gd name="textAreaBottom" fmla="*/ 907200 h 90648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307DE0">
                  <a:alpha val="58000"/>
                </a:srgbClr>
              </a:solidFill>
              <a:ln w="0">
                <a:noFill/>
              </a:ln>
              <a:effectLst>
                <a:outerShdw blurRad="57240" dist="18792" dir="2038976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3" name="Google Shape;411;p31"/>
              <p:cNvSpPr/>
              <p:nvPr/>
            </p:nvSpPr>
            <p:spPr>
              <a:xfrm rot="17223600" flipV="1">
                <a:off x="-2592360" y="1302120"/>
                <a:ext cx="4407840" cy="694080"/>
              </a:xfrm>
              <a:custGeom>
                <a:avLst/>
                <a:gdLst>
                  <a:gd name="textAreaLeft" fmla="*/ 0 w 4407840"/>
                  <a:gd name="textAreaRight" fmla="*/ 4408200 w 4407840"/>
                  <a:gd name="textAreaTop" fmla="*/ 360 h 694080"/>
                  <a:gd name="textAreaBottom" fmla="*/ 694800 h 69408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E7E7E7">
                  <a:alpha val="28000"/>
                </a:srgbClr>
              </a:solidFill>
              <a:ln w="0">
                <a:noFill/>
              </a:ln>
              <a:effectLst>
                <a:outerShdw blurRad="57240" dist="18792" dir="2038976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64" name="PlaceHolder 1"/>
          <p:cNvSpPr>
            <a:spLocks noGrp="1"/>
          </p:cNvSpPr>
          <p:nvPr>
            <p:ph type="title"/>
          </p:nvPr>
        </p:nvSpPr>
        <p:spPr>
          <a:xfrm>
            <a:off x="724320" y="463320"/>
            <a:ext cx="7695360" cy="559080"/>
          </a:xfrm>
          <a:prstGeom prst="rect">
            <a:avLst/>
          </a:prstGeom>
          <a:noFill/>
          <a:ln w="0">
            <a:noFill/>
          </a:ln>
        </p:spPr>
        <p:txBody>
          <a:bodyPr lIns="91440" tIns="91440" rIns="91440" bIns="91440" anchor="t">
            <a:noAutofit/>
          </a:bodyPr>
          <a:lstStyle/>
          <a:p>
            <a:pPr indent="0">
              <a:buNone/>
            </a:pPr>
            <a:r>
              <a:rPr lang="fr-FR" sz="3300" b="0" strike="noStrike" spc="-1">
                <a:solidFill>
                  <a:schemeClr val="dk1"/>
                </a:solidFill>
                <a:latin typeface="Arial"/>
              </a:rPr>
              <a:t>Click to edit the title text format</a:t>
            </a:r>
          </a:p>
        </p:txBody>
      </p:sp>
      <p:grpSp>
        <p:nvGrpSpPr>
          <p:cNvPr id="265" name="Google Shape;48;p5"/>
          <p:cNvGrpSpPr/>
          <p:nvPr/>
        </p:nvGrpSpPr>
        <p:grpSpPr>
          <a:xfrm>
            <a:off x="-999360" y="3449880"/>
            <a:ext cx="6656400" cy="3584160"/>
            <a:chOff x="-999360" y="3449880"/>
            <a:chExt cx="6656400" cy="3584160"/>
          </a:xfrm>
        </p:grpSpPr>
        <p:sp>
          <p:nvSpPr>
            <p:cNvPr id="266" name="Google Shape;49;p5"/>
            <p:cNvSpPr/>
            <p:nvPr/>
          </p:nvSpPr>
          <p:spPr>
            <a:xfrm rot="868200">
              <a:off x="-730800" y="4185720"/>
              <a:ext cx="6159960" cy="2111760"/>
            </a:xfrm>
            <a:custGeom>
              <a:avLst/>
              <a:gdLst>
                <a:gd name="textAreaLeft" fmla="*/ 0 w 6159960"/>
                <a:gd name="textAreaRight" fmla="*/ 6160320 w 6159960"/>
                <a:gd name="textAreaTop" fmla="*/ 0 h 2111760"/>
                <a:gd name="textAreaBottom" fmla="*/ 2112120 h 211176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chemeClr val="dk2"/>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7" name="Google Shape;50;p5"/>
            <p:cNvSpPr/>
            <p:nvPr/>
          </p:nvSpPr>
          <p:spPr>
            <a:xfrm rot="868200">
              <a:off x="-637920" y="4418640"/>
              <a:ext cx="6159960" cy="1865520"/>
            </a:xfrm>
            <a:custGeom>
              <a:avLst/>
              <a:gdLst>
                <a:gd name="textAreaLeft" fmla="*/ 0 w 6159960"/>
                <a:gd name="textAreaRight" fmla="*/ 6160320 w 6159960"/>
                <a:gd name="textAreaTop" fmla="*/ 0 h 1865520"/>
                <a:gd name="textAreaBottom" fmla="*/ 1865880 h 186552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100A2">
                <a:alpha val="67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8" name="Google Shape;51;p5"/>
            <p:cNvSpPr/>
            <p:nvPr/>
          </p:nvSpPr>
          <p:spPr>
            <a:xfrm rot="868200">
              <a:off x="-826560" y="4553640"/>
              <a:ext cx="6159960" cy="1618920"/>
            </a:xfrm>
            <a:custGeom>
              <a:avLst/>
              <a:gdLst>
                <a:gd name="textAreaLeft" fmla="*/ 0 w 6159960"/>
                <a:gd name="textAreaRight" fmla="*/ 6160320 w 6159960"/>
                <a:gd name="textAreaTop" fmla="*/ 0 h 1618920"/>
                <a:gd name="textAreaBottom" fmla="*/ 1619280 h 161892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05ACD">
                <a:alpha val="52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9" name="Google Shape;52;p5"/>
            <p:cNvSpPr/>
            <p:nvPr/>
          </p:nvSpPr>
          <p:spPr>
            <a:xfrm rot="868200">
              <a:off x="-712800" y="4778640"/>
              <a:ext cx="6159960" cy="1266840"/>
            </a:xfrm>
            <a:custGeom>
              <a:avLst/>
              <a:gdLst>
                <a:gd name="textAreaLeft" fmla="*/ 0 w 6159960"/>
                <a:gd name="textAreaRight" fmla="*/ 6160320 w 6159960"/>
                <a:gd name="textAreaTop" fmla="*/ 0 h 1266840"/>
                <a:gd name="textAreaBottom" fmla="*/ 1267200 h 126684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307DE0">
                <a:alpha val="58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0" name="Google Shape;53;p5"/>
            <p:cNvSpPr/>
            <p:nvPr/>
          </p:nvSpPr>
          <p:spPr>
            <a:xfrm rot="868200">
              <a:off x="-975960" y="4933800"/>
              <a:ext cx="6159960" cy="970200"/>
            </a:xfrm>
            <a:custGeom>
              <a:avLst/>
              <a:gdLst>
                <a:gd name="textAreaLeft" fmla="*/ 0 w 6159960"/>
                <a:gd name="textAreaRight" fmla="*/ 6160320 w 6159960"/>
                <a:gd name="textAreaTop" fmla="*/ 0 h 970200"/>
                <a:gd name="textAreaBottom" fmla="*/ 970560 h 97020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E7E7E7">
                <a:alpha val="28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74" name="PlaceHolder 1"/>
          <p:cNvSpPr>
            <a:spLocks noGrp="1"/>
          </p:cNvSpPr>
          <p:nvPr>
            <p:ph type="title"/>
          </p:nvPr>
        </p:nvSpPr>
        <p:spPr>
          <a:xfrm>
            <a:off x="724320" y="463320"/>
            <a:ext cx="7695360" cy="559080"/>
          </a:xfrm>
          <a:prstGeom prst="rect">
            <a:avLst/>
          </a:prstGeom>
          <a:noFill/>
          <a:ln w="0">
            <a:noFill/>
          </a:ln>
        </p:spPr>
        <p:txBody>
          <a:bodyPr lIns="91440" tIns="91440" rIns="91440" bIns="91440" anchor="t">
            <a:noAutofit/>
          </a:bodyPr>
          <a:lstStyle/>
          <a:p>
            <a:pPr indent="0">
              <a:buNone/>
            </a:pPr>
            <a:r>
              <a:rPr lang="fr-FR" sz="3300" b="0" strike="noStrike" spc="-1">
                <a:solidFill>
                  <a:schemeClr val="dk1"/>
                </a:solidFill>
                <a:latin typeface="Arial"/>
              </a:rPr>
              <a:t>Click to edit the title text format</a:t>
            </a:r>
          </a:p>
        </p:txBody>
      </p:sp>
      <p:grpSp>
        <p:nvGrpSpPr>
          <p:cNvPr id="275" name="Google Shape;56;p6"/>
          <p:cNvGrpSpPr/>
          <p:nvPr/>
        </p:nvGrpSpPr>
        <p:grpSpPr>
          <a:xfrm>
            <a:off x="-2112120" y="2670480"/>
            <a:ext cx="3195000" cy="3184920"/>
            <a:chOff x="-2112120" y="2670480"/>
            <a:chExt cx="3195000" cy="3184920"/>
          </a:xfrm>
        </p:grpSpPr>
        <p:sp>
          <p:nvSpPr>
            <p:cNvPr id="276" name="Google Shape;57;p6"/>
            <p:cNvSpPr/>
            <p:nvPr/>
          </p:nvSpPr>
          <p:spPr>
            <a:xfrm rot="21477000" flipV="1">
              <a:off x="-2058120" y="2724840"/>
              <a:ext cx="3087000" cy="3075840"/>
            </a:xfrm>
            <a:custGeom>
              <a:avLst/>
              <a:gdLst>
                <a:gd name="textAreaLeft" fmla="*/ 0 w 3087000"/>
                <a:gd name="textAreaRight" fmla="*/ 3087360 w 3087000"/>
                <a:gd name="textAreaTop" fmla="*/ 360 h 3075840"/>
                <a:gd name="textAreaBottom" fmla="*/ 3076560 h 3075840"/>
              </a:gdLst>
              <a:ahLst/>
              <a:cxnLst/>
              <a:rect l="textAreaLeft" t="textAreaTop" r="textAreaRight" b="textAreaBottom"/>
              <a:pathLst>
                <a:path w="2529597" h="2482103">
                  <a:moveTo>
                    <a:pt x="1871817" y="2101425"/>
                  </a:moveTo>
                  <a:cubicBezTo>
                    <a:pt x="1863641" y="2111114"/>
                    <a:pt x="1855056" y="2120497"/>
                    <a:pt x="1846164" y="2129368"/>
                  </a:cubicBezTo>
                  <a:lnTo>
                    <a:pt x="1562137" y="2441103"/>
                  </a:lnTo>
                  <a:cubicBezTo>
                    <a:pt x="1562137" y="2441103"/>
                    <a:pt x="1553" y="1216047"/>
                    <a:pt x="817" y="1215464"/>
                  </a:cubicBezTo>
                  <a:cubicBezTo>
                    <a:pt x="-6327" y="1209853"/>
                    <a:pt x="35639" y="1124123"/>
                    <a:pt x="38807" y="1117327"/>
                  </a:cubicBezTo>
                  <a:cubicBezTo>
                    <a:pt x="76173" y="1037321"/>
                    <a:pt x="125047" y="962548"/>
                    <a:pt x="182772" y="895768"/>
                  </a:cubicBezTo>
                  <a:cubicBezTo>
                    <a:pt x="319236" y="737892"/>
                    <a:pt x="506873" y="633633"/>
                    <a:pt x="708217" y="583736"/>
                  </a:cubicBezTo>
                  <a:cubicBezTo>
                    <a:pt x="806436" y="559392"/>
                    <a:pt x="908641" y="546166"/>
                    <a:pt x="1009925" y="547270"/>
                  </a:cubicBezTo>
                  <a:cubicBezTo>
                    <a:pt x="1112130" y="548384"/>
                    <a:pt x="1216072" y="564256"/>
                    <a:pt x="1317459" y="544500"/>
                  </a:cubicBezTo>
                  <a:cubicBezTo>
                    <a:pt x="1374080" y="533442"/>
                    <a:pt x="1427534" y="510405"/>
                    <a:pt x="1471686" y="472763"/>
                  </a:cubicBezTo>
                  <a:cubicBezTo>
                    <a:pt x="1542412" y="412533"/>
                    <a:pt x="1585338" y="328818"/>
                    <a:pt x="1638279" y="254218"/>
                  </a:cubicBezTo>
                  <a:cubicBezTo>
                    <a:pt x="1688564" y="183544"/>
                    <a:pt x="1749990" y="120504"/>
                    <a:pt x="1823884" y="74563"/>
                  </a:cubicBezTo>
                  <a:cubicBezTo>
                    <a:pt x="2009896" y="-41000"/>
                    <a:pt x="2283702" y="-32200"/>
                    <a:pt x="2405224" y="171729"/>
                  </a:cubicBezTo>
                  <a:cubicBezTo>
                    <a:pt x="2523270" y="370016"/>
                    <a:pt x="2388360" y="633837"/>
                    <a:pt x="2253450" y="787931"/>
                  </a:cubicBezTo>
                  <a:cubicBezTo>
                    <a:pt x="2139492" y="918028"/>
                    <a:pt x="1932834" y="1025629"/>
                    <a:pt x="1888886" y="1204027"/>
                  </a:cubicBezTo>
                  <a:cubicBezTo>
                    <a:pt x="1871920" y="1273261"/>
                    <a:pt x="1888784" y="1355219"/>
                    <a:pt x="1907487" y="1426251"/>
                  </a:cubicBezTo>
                  <a:cubicBezTo>
                    <a:pt x="1912802" y="1446488"/>
                    <a:pt x="1918730" y="1467470"/>
                    <a:pt x="1924453" y="1487758"/>
                  </a:cubicBezTo>
                  <a:cubicBezTo>
                    <a:pt x="1947040" y="1567651"/>
                    <a:pt x="1970343" y="1650273"/>
                    <a:pt x="1976475" y="1742084"/>
                  </a:cubicBezTo>
                  <a:cubicBezTo>
                    <a:pt x="1985775" y="1881757"/>
                    <a:pt x="1948574" y="2009370"/>
                    <a:pt x="1871817" y="2101425"/>
                  </a:cubicBezTo>
                  <a:close/>
                </a:path>
              </a:pathLst>
            </a:custGeom>
            <a:solidFill>
              <a:schemeClr val="dk2"/>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77" name="Google Shape;58;p6"/>
            <p:cNvSpPr/>
            <p:nvPr/>
          </p:nvSpPr>
          <p:spPr>
            <a:xfrm rot="21477000" flipV="1">
              <a:off x="-1763640" y="2717640"/>
              <a:ext cx="2721240" cy="2839680"/>
            </a:xfrm>
            <a:custGeom>
              <a:avLst/>
              <a:gdLst>
                <a:gd name="textAreaLeft" fmla="*/ 0 w 2721240"/>
                <a:gd name="textAreaRight" fmla="*/ 2721600 w 2721240"/>
                <a:gd name="textAreaTop" fmla="*/ 360 h 2839680"/>
                <a:gd name="textAreaBottom" fmla="*/ 2840400 h 2839680"/>
              </a:gdLst>
              <a:ahLst/>
              <a:cxnLst/>
              <a:rect l="textAreaLeft" t="textAreaTop" r="textAreaRight" b="textAreaBottom"/>
              <a:pathLst>
                <a:path w="2338514" h="2345129">
                  <a:moveTo>
                    <a:pt x="1615306" y="1960108"/>
                  </a:moveTo>
                  <a:cubicBezTo>
                    <a:pt x="1617861" y="1957451"/>
                    <a:pt x="1355706" y="2244892"/>
                    <a:pt x="1348552" y="2253130"/>
                  </a:cubicBezTo>
                  <a:cubicBezTo>
                    <a:pt x="1348552" y="2253130"/>
                    <a:pt x="6399" y="1133099"/>
                    <a:pt x="6399" y="1133099"/>
                  </a:cubicBezTo>
                  <a:cubicBezTo>
                    <a:pt x="-39766" y="896249"/>
                    <a:pt x="168823" y="666647"/>
                    <a:pt x="471635" y="572015"/>
                  </a:cubicBezTo>
                  <a:cubicBezTo>
                    <a:pt x="749632" y="467634"/>
                    <a:pt x="1062379" y="669549"/>
                    <a:pt x="1306137" y="522221"/>
                  </a:cubicBezTo>
                  <a:cubicBezTo>
                    <a:pt x="1433074" y="423083"/>
                    <a:pt x="1479885" y="306957"/>
                    <a:pt x="1577797" y="180469"/>
                  </a:cubicBezTo>
                  <a:cubicBezTo>
                    <a:pt x="1725891" y="-14947"/>
                    <a:pt x="2031790" y="-91999"/>
                    <a:pt x="2137776" y="157095"/>
                  </a:cubicBezTo>
                  <a:cubicBezTo>
                    <a:pt x="2298748" y="608298"/>
                    <a:pt x="1410692" y="844636"/>
                    <a:pt x="1660378" y="1404749"/>
                  </a:cubicBezTo>
                  <a:cubicBezTo>
                    <a:pt x="1681228" y="1481944"/>
                    <a:pt x="1702793" y="1561755"/>
                    <a:pt x="1707494" y="1647209"/>
                  </a:cubicBezTo>
                  <a:cubicBezTo>
                    <a:pt x="1714240" y="1769691"/>
                    <a:pt x="1681432" y="1880808"/>
                    <a:pt x="1615306" y="1960108"/>
                  </a:cubicBezTo>
                  <a:close/>
                </a:path>
              </a:pathLst>
            </a:custGeom>
            <a:solidFill>
              <a:srgbClr val="0100A2">
                <a:alpha val="67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78" name="Google Shape;59;p6"/>
            <p:cNvSpPr/>
            <p:nvPr/>
          </p:nvSpPr>
          <p:spPr>
            <a:xfrm rot="21477000" flipV="1">
              <a:off x="-1748880" y="2850840"/>
              <a:ext cx="2535480" cy="2552400"/>
            </a:xfrm>
            <a:custGeom>
              <a:avLst/>
              <a:gdLst>
                <a:gd name="textAreaLeft" fmla="*/ 0 w 2535480"/>
                <a:gd name="textAreaRight" fmla="*/ 2535840 w 2535480"/>
                <a:gd name="textAreaTop" fmla="*/ 360 h 2552400"/>
                <a:gd name="textAreaBottom" fmla="*/ 2553120 h 2552400"/>
              </a:gdLst>
              <a:ahLst/>
              <a:cxnLst/>
              <a:rect l="textAreaLeft" t="textAreaTop" r="textAreaRight" b="textAreaBottom"/>
              <a:pathLst>
                <a:path w="2083117" h="2107931">
                  <a:moveTo>
                    <a:pt x="1716202" y="18506"/>
                  </a:moveTo>
                  <a:cubicBezTo>
                    <a:pt x="1477451" y="105411"/>
                    <a:pt x="1433912" y="445109"/>
                    <a:pt x="1219384" y="554887"/>
                  </a:cubicBezTo>
                  <a:cubicBezTo>
                    <a:pt x="1163581" y="578128"/>
                    <a:pt x="1104097" y="568480"/>
                    <a:pt x="1046455" y="558781"/>
                  </a:cubicBezTo>
                  <a:cubicBezTo>
                    <a:pt x="646527" y="447531"/>
                    <a:pt x="280368" y="593561"/>
                    <a:pt x="0" y="935252"/>
                  </a:cubicBezTo>
                  <a:cubicBezTo>
                    <a:pt x="84340" y="914249"/>
                    <a:pt x="1235635" y="1923919"/>
                    <a:pt x="1318523" y="1982258"/>
                  </a:cubicBezTo>
                  <a:cubicBezTo>
                    <a:pt x="1318523" y="1982268"/>
                    <a:pt x="1459565" y="2021443"/>
                    <a:pt x="1459565" y="2021443"/>
                  </a:cubicBezTo>
                  <a:cubicBezTo>
                    <a:pt x="1788256" y="1693754"/>
                    <a:pt x="1445155" y="1287715"/>
                    <a:pt x="1511588" y="969113"/>
                  </a:cubicBezTo>
                  <a:cubicBezTo>
                    <a:pt x="1538366" y="862309"/>
                    <a:pt x="1614815" y="774178"/>
                    <a:pt x="1695658" y="698526"/>
                  </a:cubicBezTo>
                  <a:cubicBezTo>
                    <a:pt x="1776400" y="622863"/>
                    <a:pt x="1865216" y="553753"/>
                    <a:pt x="1929400" y="463578"/>
                  </a:cubicBezTo>
                  <a:cubicBezTo>
                    <a:pt x="2083117" y="281479"/>
                    <a:pt x="2018830" y="-86488"/>
                    <a:pt x="1716202" y="18506"/>
                  </a:cubicBezTo>
                  <a:close/>
                </a:path>
              </a:pathLst>
            </a:custGeom>
            <a:solidFill>
              <a:srgbClr val="005ACD">
                <a:alpha val="52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9" name="Google Shape;60;p6"/>
            <p:cNvSpPr/>
            <p:nvPr/>
          </p:nvSpPr>
          <p:spPr>
            <a:xfrm rot="21477000" flipV="1">
              <a:off x="-1640880" y="2887920"/>
              <a:ext cx="2252520" cy="2403000"/>
            </a:xfrm>
            <a:custGeom>
              <a:avLst/>
              <a:gdLst>
                <a:gd name="textAreaLeft" fmla="*/ 0 w 2252520"/>
                <a:gd name="textAreaRight" fmla="*/ 2252880 w 2252520"/>
                <a:gd name="textAreaTop" fmla="*/ -360 h 2403000"/>
                <a:gd name="textAreaBottom" fmla="*/ 2403000 h 2403000"/>
              </a:gdLst>
              <a:ahLst/>
              <a:cxnLst/>
              <a:rect l="textAreaLeft" t="textAreaTop" r="textAreaRight" b="textAreaBottom"/>
              <a:pathLst>
                <a:path w="1803800" h="1929186">
                  <a:moveTo>
                    <a:pt x="1220621" y="1816904"/>
                  </a:moveTo>
                  <a:lnTo>
                    <a:pt x="65748" y="853185"/>
                  </a:lnTo>
                  <a:lnTo>
                    <a:pt x="0" y="820572"/>
                  </a:lnTo>
                  <a:cubicBezTo>
                    <a:pt x="59544" y="760353"/>
                    <a:pt x="136402" y="694114"/>
                    <a:pt x="228622" y="638453"/>
                  </a:cubicBezTo>
                  <a:cubicBezTo>
                    <a:pt x="391128" y="540296"/>
                    <a:pt x="560583" y="499997"/>
                    <a:pt x="732287" y="518690"/>
                  </a:cubicBezTo>
                  <a:cubicBezTo>
                    <a:pt x="739748" y="519497"/>
                    <a:pt x="746186" y="519446"/>
                    <a:pt x="749968" y="519405"/>
                  </a:cubicBezTo>
                  <a:lnTo>
                    <a:pt x="751296" y="519395"/>
                  </a:lnTo>
                  <a:cubicBezTo>
                    <a:pt x="779096" y="520213"/>
                    <a:pt x="807714" y="522880"/>
                    <a:pt x="838069" y="525701"/>
                  </a:cubicBezTo>
                  <a:cubicBezTo>
                    <a:pt x="927395" y="534000"/>
                    <a:pt x="1028578" y="543403"/>
                    <a:pt x="1126899" y="502449"/>
                  </a:cubicBezTo>
                  <a:cubicBezTo>
                    <a:pt x="1188017" y="477000"/>
                    <a:pt x="1242697" y="434626"/>
                    <a:pt x="1294208" y="372915"/>
                  </a:cubicBezTo>
                  <a:cubicBezTo>
                    <a:pt x="1336112" y="322692"/>
                    <a:pt x="1369430" y="267900"/>
                    <a:pt x="1401728" y="214907"/>
                  </a:cubicBezTo>
                  <a:lnTo>
                    <a:pt x="1402954" y="212944"/>
                  </a:lnTo>
                  <a:cubicBezTo>
                    <a:pt x="1425030" y="176713"/>
                    <a:pt x="1446391" y="146225"/>
                    <a:pt x="1468569" y="119764"/>
                  </a:cubicBezTo>
                  <a:cubicBezTo>
                    <a:pt x="1512006" y="67660"/>
                    <a:pt x="1556670" y="32747"/>
                    <a:pt x="1605012" y="13022"/>
                  </a:cubicBezTo>
                  <a:cubicBezTo>
                    <a:pt x="1696997" y="-24447"/>
                    <a:pt x="1754129" y="25062"/>
                    <a:pt x="1776921" y="83880"/>
                  </a:cubicBezTo>
                  <a:cubicBezTo>
                    <a:pt x="1803800" y="153185"/>
                    <a:pt x="1768029" y="259386"/>
                    <a:pt x="1718767" y="328456"/>
                  </a:cubicBezTo>
                  <a:cubicBezTo>
                    <a:pt x="1711203" y="339065"/>
                    <a:pt x="1702822" y="349929"/>
                    <a:pt x="1693727" y="360732"/>
                  </a:cubicBezTo>
                  <a:cubicBezTo>
                    <a:pt x="1693727" y="360732"/>
                    <a:pt x="1693727" y="360732"/>
                    <a:pt x="1693727" y="360743"/>
                  </a:cubicBezTo>
                  <a:cubicBezTo>
                    <a:pt x="1654582" y="407665"/>
                    <a:pt x="1607567" y="449783"/>
                    <a:pt x="1557794" y="494375"/>
                  </a:cubicBezTo>
                  <a:cubicBezTo>
                    <a:pt x="1537865" y="512251"/>
                    <a:pt x="1517219" y="530750"/>
                    <a:pt x="1496983" y="549668"/>
                  </a:cubicBezTo>
                  <a:cubicBezTo>
                    <a:pt x="1460291" y="583968"/>
                    <a:pt x="1429936" y="615702"/>
                    <a:pt x="1404078" y="646681"/>
                  </a:cubicBezTo>
                  <a:cubicBezTo>
                    <a:pt x="1343777" y="719021"/>
                    <a:pt x="1305349" y="790340"/>
                    <a:pt x="1286747" y="864704"/>
                  </a:cubicBezTo>
                  <a:cubicBezTo>
                    <a:pt x="1257824" y="980144"/>
                    <a:pt x="1280411" y="1096770"/>
                    <a:pt x="1303407" y="1185484"/>
                  </a:cubicBezTo>
                  <a:cubicBezTo>
                    <a:pt x="1308721" y="1206333"/>
                    <a:pt x="1314547" y="1227122"/>
                    <a:pt x="1320066" y="1247225"/>
                  </a:cubicBezTo>
                  <a:cubicBezTo>
                    <a:pt x="1338769" y="1314711"/>
                    <a:pt x="1356451" y="1378456"/>
                    <a:pt x="1360335" y="1442058"/>
                  </a:cubicBezTo>
                  <a:cubicBezTo>
                    <a:pt x="1361254" y="1457450"/>
                    <a:pt x="1363298" y="1474518"/>
                    <a:pt x="1365445" y="1492578"/>
                  </a:cubicBezTo>
                  <a:cubicBezTo>
                    <a:pt x="1376994" y="1587782"/>
                    <a:pt x="1397435" y="1785517"/>
                    <a:pt x="1298807" y="1904739"/>
                  </a:cubicBezTo>
                  <a:lnTo>
                    <a:pt x="1220621" y="1816904"/>
                  </a:lnTo>
                  <a:close/>
                </a:path>
              </a:pathLst>
            </a:custGeom>
            <a:solidFill>
              <a:srgbClr val="307DE0">
                <a:alpha val="58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0" name="Google Shape;61;p6"/>
            <p:cNvSpPr/>
            <p:nvPr/>
          </p:nvSpPr>
          <p:spPr>
            <a:xfrm rot="21477000" flipV="1">
              <a:off x="-1458000" y="2997000"/>
              <a:ext cx="2013840" cy="2160360"/>
            </a:xfrm>
            <a:custGeom>
              <a:avLst/>
              <a:gdLst>
                <a:gd name="textAreaLeft" fmla="*/ 0 w 2013840"/>
                <a:gd name="textAreaRight" fmla="*/ 2014200 w 2013840"/>
                <a:gd name="textAreaTop" fmla="*/ -360 h 2160360"/>
                <a:gd name="textAreaBottom" fmla="*/ 2160360 h 2160360"/>
              </a:gdLst>
              <a:ahLst/>
              <a:cxnLst/>
              <a:rect l="textAreaLeft" t="textAreaTop" r="textAreaRight" b="textAreaBottom"/>
              <a:pathLst>
                <a:path w="1646059" h="1779476">
                  <a:moveTo>
                    <a:pt x="0" y="764977"/>
                  </a:moveTo>
                  <a:cubicBezTo>
                    <a:pt x="440145" y="255047"/>
                    <a:pt x="940642" y="863461"/>
                    <a:pt x="1312667" y="253166"/>
                  </a:cubicBezTo>
                  <a:cubicBezTo>
                    <a:pt x="1353344" y="191496"/>
                    <a:pt x="1384721" y="122998"/>
                    <a:pt x="1434903" y="67920"/>
                  </a:cubicBezTo>
                  <a:cubicBezTo>
                    <a:pt x="1550088" y="-65150"/>
                    <a:pt x="1646059" y="13588"/>
                    <a:pt x="1566952" y="163788"/>
                  </a:cubicBezTo>
                  <a:cubicBezTo>
                    <a:pt x="1530158" y="234350"/>
                    <a:pt x="1467813" y="287855"/>
                    <a:pt x="1409863" y="340490"/>
                  </a:cubicBezTo>
                  <a:cubicBezTo>
                    <a:pt x="1270354" y="459967"/>
                    <a:pt x="1129005" y="596533"/>
                    <a:pt x="1080662" y="779571"/>
                  </a:cubicBezTo>
                  <a:cubicBezTo>
                    <a:pt x="991949" y="1097694"/>
                    <a:pt x="1248380" y="1402284"/>
                    <a:pt x="1137692" y="1714326"/>
                  </a:cubicBezTo>
                  <a:lnTo>
                    <a:pt x="0" y="764977"/>
                  </a:lnTo>
                  <a:close/>
                </a:path>
              </a:pathLst>
            </a:custGeom>
            <a:solidFill>
              <a:srgbClr val="E7E7E7">
                <a:alpha val="28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82" name="PlaceHolder 1"/>
          <p:cNvSpPr>
            <a:spLocks noGrp="1"/>
          </p:cNvSpPr>
          <p:nvPr>
            <p:ph type="title"/>
          </p:nvPr>
        </p:nvSpPr>
        <p:spPr>
          <a:xfrm>
            <a:off x="2659680" y="1054080"/>
            <a:ext cx="3824640" cy="1239480"/>
          </a:xfrm>
          <a:prstGeom prst="rect">
            <a:avLst/>
          </a:prstGeom>
          <a:noFill/>
          <a:ln w="0">
            <a:noFill/>
          </a:ln>
        </p:spPr>
        <p:txBody>
          <a:bodyPr lIns="91440" tIns="91440" rIns="91440" bIns="91440" anchor="b">
            <a:noAutofit/>
          </a:bodyPr>
          <a:lstStyle/>
          <a:p>
            <a:pPr indent="0">
              <a:buNone/>
            </a:pPr>
            <a:r>
              <a:rPr lang="fr-FR" sz="3300" b="0" strike="noStrike" spc="-1">
                <a:solidFill>
                  <a:schemeClr val="dk1"/>
                </a:solidFill>
                <a:latin typeface="Arial"/>
              </a:rPr>
              <a:t>Click to edit the title text format</a:t>
            </a:r>
          </a:p>
        </p:txBody>
      </p:sp>
      <p:sp>
        <p:nvSpPr>
          <p:cNvPr id="283" name="PlaceHolder 2"/>
          <p:cNvSpPr>
            <a:spLocks noGrp="1"/>
          </p:cNvSpPr>
          <p:nvPr>
            <p:ph type="body"/>
          </p:nvPr>
        </p:nvSpPr>
        <p:spPr>
          <a:xfrm>
            <a:off x="2659680" y="2353320"/>
            <a:ext cx="3824640" cy="173556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grpSp>
        <p:nvGrpSpPr>
          <p:cNvPr id="284" name="Google Shape;65;p7"/>
          <p:cNvGrpSpPr/>
          <p:nvPr/>
        </p:nvGrpSpPr>
        <p:grpSpPr>
          <a:xfrm>
            <a:off x="-2090880" y="-1915920"/>
            <a:ext cx="12922200" cy="8975520"/>
            <a:chOff x="-2090880" y="-1915920"/>
            <a:chExt cx="12922200" cy="8975520"/>
          </a:xfrm>
        </p:grpSpPr>
        <p:grpSp>
          <p:nvGrpSpPr>
            <p:cNvPr id="285" name="Google Shape;66;p7"/>
            <p:cNvGrpSpPr/>
            <p:nvPr/>
          </p:nvGrpSpPr>
          <p:grpSpPr>
            <a:xfrm>
              <a:off x="-2090880" y="-1915920"/>
              <a:ext cx="6656760" cy="3584160"/>
              <a:chOff x="-2090880" y="-1915920"/>
              <a:chExt cx="6656760" cy="3584160"/>
            </a:xfrm>
          </p:grpSpPr>
          <p:sp>
            <p:nvSpPr>
              <p:cNvPr id="286" name="Google Shape;67;p7"/>
              <p:cNvSpPr/>
              <p:nvPr/>
            </p:nvSpPr>
            <p:spPr>
              <a:xfrm rot="20731800" flipV="1">
                <a:off x="-1821960" y="-1179720"/>
                <a:ext cx="6159960" cy="2111760"/>
              </a:xfrm>
              <a:custGeom>
                <a:avLst/>
                <a:gdLst>
                  <a:gd name="textAreaLeft" fmla="*/ 0 w 6159960"/>
                  <a:gd name="textAreaRight" fmla="*/ 6160320 w 6159960"/>
                  <a:gd name="textAreaTop" fmla="*/ -360 h 2111760"/>
                  <a:gd name="textAreaBottom" fmla="*/ 2111760 h 211176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chemeClr val="dk2"/>
              </a:solidFill>
              <a:ln w="0">
                <a:noFill/>
              </a:ln>
              <a:effectLst>
                <a:outerShdw blurRad="57240" dist="28364" dir="6837749"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87" name="Google Shape;68;p7"/>
              <p:cNvSpPr/>
              <p:nvPr/>
            </p:nvSpPr>
            <p:spPr>
              <a:xfrm rot="20731800" flipV="1">
                <a:off x="-1729080" y="-1166760"/>
                <a:ext cx="6159960" cy="1865160"/>
              </a:xfrm>
              <a:custGeom>
                <a:avLst/>
                <a:gdLst>
                  <a:gd name="textAreaLeft" fmla="*/ 0 w 6159960"/>
                  <a:gd name="textAreaRight" fmla="*/ 6160320 w 6159960"/>
                  <a:gd name="textAreaTop" fmla="*/ 360 h 1865160"/>
                  <a:gd name="textAreaBottom" fmla="*/ 1865880 h 186516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100A2">
                  <a:alpha val="67000"/>
                </a:srgbClr>
              </a:solidFill>
              <a:ln w="0">
                <a:noFill/>
              </a:ln>
              <a:effectLst>
                <a:outerShdw blurRad="57240" dist="28364" dir="6837749"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88" name="Google Shape;69;p7"/>
              <p:cNvSpPr/>
              <p:nvPr/>
            </p:nvSpPr>
            <p:spPr>
              <a:xfrm rot="20731800" flipV="1">
                <a:off x="-1917720" y="-1054440"/>
                <a:ext cx="6159960" cy="1618560"/>
              </a:xfrm>
              <a:custGeom>
                <a:avLst/>
                <a:gdLst>
                  <a:gd name="textAreaLeft" fmla="*/ 0 w 6159960"/>
                  <a:gd name="textAreaRight" fmla="*/ 6160320 w 6159960"/>
                  <a:gd name="textAreaTop" fmla="*/ -360 h 1618560"/>
                  <a:gd name="textAreaBottom" fmla="*/ 1618560 h 161856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05ACD">
                  <a:alpha val="52000"/>
                </a:srgbClr>
              </a:solidFill>
              <a:ln w="0">
                <a:noFill/>
              </a:ln>
              <a:effectLst>
                <a:outerShdw blurRad="57240" dist="28364" dir="6837749"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9" name="Google Shape;70;p7"/>
              <p:cNvSpPr/>
              <p:nvPr/>
            </p:nvSpPr>
            <p:spPr>
              <a:xfrm rot="20731800" flipV="1">
                <a:off x="-1803960" y="-928440"/>
                <a:ext cx="6159960" cy="1266840"/>
              </a:xfrm>
              <a:custGeom>
                <a:avLst/>
                <a:gdLst>
                  <a:gd name="textAreaLeft" fmla="*/ 0 w 6159960"/>
                  <a:gd name="textAreaRight" fmla="*/ 6160320 w 6159960"/>
                  <a:gd name="textAreaTop" fmla="*/ 360 h 1266840"/>
                  <a:gd name="textAreaBottom" fmla="*/ 1267560 h 126684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307DE0">
                  <a:alpha val="58000"/>
                </a:srgbClr>
              </a:solidFill>
              <a:ln w="0">
                <a:noFill/>
              </a:ln>
              <a:effectLst>
                <a:outerShdw blurRad="57240" dist="28364" dir="6837749"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0" name="Google Shape;71;p7"/>
              <p:cNvSpPr/>
              <p:nvPr/>
            </p:nvSpPr>
            <p:spPr>
              <a:xfrm rot="20731800" flipV="1">
                <a:off x="-2067120" y="-786240"/>
                <a:ext cx="6159960" cy="969840"/>
              </a:xfrm>
              <a:custGeom>
                <a:avLst/>
                <a:gdLst>
                  <a:gd name="textAreaLeft" fmla="*/ 0 w 6159960"/>
                  <a:gd name="textAreaRight" fmla="*/ 6160320 w 6159960"/>
                  <a:gd name="textAreaTop" fmla="*/ -360 h 969840"/>
                  <a:gd name="textAreaBottom" fmla="*/ 969840 h 96984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E7E7E7">
                  <a:alpha val="28000"/>
                </a:srgbClr>
              </a:solidFill>
              <a:ln w="0">
                <a:noFill/>
              </a:ln>
              <a:effectLst>
                <a:outerShdw blurRad="57240" dist="28364" dir="6837749"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91" name="Google Shape;72;p7"/>
            <p:cNvGrpSpPr/>
            <p:nvPr/>
          </p:nvGrpSpPr>
          <p:grpSpPr>
            <a:xfrm>
              <a:off x="4174560" y="3475440"/>
              <a:ext cx="6656760" cy="3584160"/>
              <a:chOff x="4174560" y="3475440"/>
              <a:chExt cx="6656760" cy="3584160"/>
            </a:xfrm>
          </p:grpSpPr>
          <p:sp>
            <p:nvSpPr>
              <p:cNvPr id="292" name="Google Shape;73;p7"/>
              <p:cNvSpPr/>
              <p:nvPr/>
            </p:nvSpPr>
            <p:spPr>
              <a:xfrm rot="9931800" flipV="1">
                <a:off x="4402440" y="4211640"/>
                <a:ext cx="6159960" cy="2111760"/>
              </a:xfrm>
              <a:custGeom>
                <a:avLst/>
                <a:gdLst>
                  <a:gd name="textAreaLeft" fmla="*/ 0 w 6159960"/>
                  <a:gd name="textAreaRight" fmla="*/ 6160320 w 6159960"/>
                  <a:gd name="textAreaTop" fmla="*/ 360 h 2111760"/>
                  <a:gd name="textAreaBottom" fmla="*/ 2112480 h 211176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chemeClr val="dk2"/>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93" name="Google Shape;74;p7"/>
              <p:cNvSpPr/>
              <p:nvPr/>
            </p:nvSpPr>
            <p:spPr>
              <a:xfrm rot="9931800" flipV="1">
                <a:off x="4309560" y="4443480"/>
                <a:ext cx="6159960" cy="1865160"/>
              </a:xfrm>
              <a:custGeom>
                <a:avLst/>
                <a:gdLst>
                  <a:gd name="textAreaLeft" fmla="*/ 0 w 6159960"/>
                  <a:gd name="textAreaRight" fmla="*/ 6160320 w 6159960"/>
                  <a:gd name="textAreaTop" fmla="*/ -360 h 1865160"/>
                  <a:gd name="textAreaBottom" fmla="*/ 1865160 h 186516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100A2">
                  <a:alpha val="67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94" name="Google Shape;75;p7"/>
              <p:cNvSpPr/>
              <p:nvPr/>
            </p:nvSpPr>
            <p:spPr>
              <a:xfrm rot="9931800" flipV="1">
                <a:off x="4498200" y="4578840"/>
                <a:ext cx="6159960" cy="1618560"/>
              </a:xfrm>
              <a:custGeom>
                <a:avLst/>
                <a:gdLst>
                  <a:gd name="textAreaLeft" fmla="*/ 0 w 6159960"/>
                  <a:gd name="textAreaRight" fmla="*/ 6160320 w 6159960"/>
                  <a:gd name="textAreaTop" fmla="*/ 360 h 1618560"/>
                  <a:gd name="textAreaBottom" fmla="*/ 1619280 h 161856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05ACD">
                  <a:alpha val="52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5" name="Google Shape;76;p7"/>
              <p:cNvSpPr/>
              <p:nvPr/>
            </p:nvSpPr>
            <p:spPr>
              <a:xfrm rot="9931800" flipV="1">
                <a:off x="4384800" y="4803840"/>
                <a:ext cx="6159960" cy="1266840"/>
              </a:xfrm>
              <a:custGeom>
                <a:avLst/>
                <a:gdLst>
                  <a:gd name="textAreaLeft" fmla="*/ 0 w 6159960"/>
                  <a:gd name="textAreaRight" fmla="*/ 6160320 w 6159960"/>
                  <a:gd name="textAreaTop" fmla="*/ -360 h 1266840"/>
                  <a:gd name="textAreaBottom" fmla="*/ 1266840 h 126684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307DE0">
                  <a:alpha val="58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6" name="Google Shape;77;p7"/>
              <p:cNvSpPr/>
              <p:nvPr/>
            </p:nvSpPr>
            <p:spPr>
              <a:xfrm rot="9931800" flipV="1">
                <a:off x="4647600" y="4958640"/>
                <a:ext cx="6159960" cy="969840"/>
              </a:xfrm>
              <a:custGeom>
                <a:avLst/>
                <a:gdLst>
                  <a:gd name="textAreaLeft" fmla="*/ 0 w 6159960"/>
                  <a:gd name="textAreaRight" fmla="*/ 6160320 w 6159960"/>
                  <a:gd name="textAreaTop" fmla="*/ 360 h 969840"/>
                  <a:gd name="textAreaBottom" fmla="*/ 970560 h 96984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E7E7E7">
                  <a:alpha val="28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97" name="PlaceHolder 1"/>
          <p:cNvSpPr>
            <a:spLocks noGrp="1"/>
          </p:cNvSpPr>
          <p:nvPr>
            <p:ph type="title"/>
          </p:nvPr>
        </p:nvSpPr>
        <p:spPr>
          <a:xfrm>
            <a:off x="2499480" y="1589400"/>
            <a:ext cx="4145040" cy="181188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grpSp>
        <p:nvGrpSpPr>
          <p:cNvPr id="298" name="Google Shape;80;p8"/>
          <p:cNvGrpSpPr/>
          <p:nvPr/>
        </p:nvGrpSpPr>
        <p:grpSpPr>
          <a:xfrm>
            <a:off x="-1888920" y="-2362320"/>
            <a:ext cx="13380120" cy="10283400"/>
            <a:chOff x="-1888920" y="-2362320"/>
            <a:chExt cx="13380120" cy="10283400"/>
          </a:xfrm>
        </p:grpSpPr>
        <p:grpSp>
          <p:nvGrpSpPr>
            <p:cNvPr id="299" name="Google Shape;81;p8"/>
            <p:cNvGrpSpPr/>
            <p:nvPr/>
          </p:nvGrpSpPr>
          <p:grpSpPr>
            <a:xfrm>
              <a:off x="-1888920" y="-1039680"/>
              <a:ext cx="5039640" cy="4811760"/>
              <a:chOff x="-1888920" y="-1039680"/>
              <a:chExt cx="5039640" cy="4811760"/>
            </a:xfrm>
          </p:grpSpPr>
          <p:sp>
            <p:nvSpPr>
              <p:cNvPr id="300" name="Google Shape;82;p8"/>
              <p:cNvSpPr/>
              <p:nvPr/>
            </p:nvSpPr>
            <p:spPr>
              <a:xfrm rot="19525800" flipH="1">
                <a:off x="-1362240" y="-182160"/>
                <a:ext cx="3985920" cy="3097080"/>
              </a:xfrm>
              <a:custGeom>
                <a:avLst/>
                <a:gdLst>
                  <a:gd name="textAreaLeft" fmla="*/ 360 w 3985920"/>
                  <a:gd name="textAreaRight" fmla="*/ 3986640 w 3985920"/>
                  <a:gd name="textAreaTop" fmla="*/ 0 h 3097080"/>
                  <a:gd name="textAreaBottom" fmla="*/ 3097440 h 3097080"/>
                </a:gdLst>
                <a:ahLst/>
                <a:cxnLst/>
                <a:rect l="textAreaLeft" t="textAreaTop" r="textAreaRight" b="textAreaBottom"/>
                <a:pathLst>
                  <a:path w="1762786" h="1325447">
                    <a:moveTo>
                      <a:pt x="192194" y="102737"/>
                    </a:moveTo>
                    <a:cubicBezTo>
                      <a:pt x="60472" y="241298"/>
                      <a:pt x="-96739" y="656614"/>
                      <a:pt x="76406" y="794301"/>
                    </a:cubicBezTo>
                    <a:cubicBezTo>
                      <a:pt x="196200" y="889554"/>
                      <a:pt x="422154" y="783372"/>
                      <a:pt x="547212" y="736423"/>
                    </a:cubicBezTo>
                    <a:cubicBezTo>
                      <a:pt x="671953" y="689589"/>
                      <a:pt x="845783" y="628799"/>
                      <a:pt x="973865" y="684200"/>
                    </a:cubicBezTo>
                    <a:cubicBezTo>
                      <a:pt x="1153685" y="761977"/>
                      <a:pt x="1138640" y="1062198"/>
                      <a:pt x="1259211" y="1199204"/>
                    </a:cubicBezTo>
                    <a:cubicBezTo>
                      <a:pt x="1364563" y="1318906"/>
                      <a:pt x="1542890" y="1325447"/>
                      <a:pt x="1666047" y="1232676"/>
                    </a:cubicBezTo>
                    <a:cubicBezTo>
                      <a:pt x="1621363" y="1024280"/>
                      <a:pt x="1579336" y="815343"/>
                      <a:pt x="1531065" y="607711"/>
                    </a:cubicBezTo>
                    <a:cubicBezTo>
                      <a:pt x="1507977" y="508424"/>
                      <a:pt x="1488395" y="407654"/>
                      <a:pt x="1457355" y="310440"/>
                    </a:cubicBezTo>
                    <a:cubicBezTo>
                      <a:pt x="1423229" y="203595"/>
                      <a:pt x="1379363" y="114051"/>
                      <a:pt x="1370696" y="0"/>
                    </a:cubicBezTo>
                    <a:cubicBezTo>
                      <a:pt x="960170" y="68147"/>
                      <a:pt x="602341" y="32403"/>
                      <a:pt x="192194" y="102737"/>
                    </a:cubicBezTo>
                    <a:close/>
                  </a:path>
                </a:pathLst>
              </a:custGeom>
              <a:solidFill>
                <a:schemeClr val="dk2"/>
              </a:solidFill>
              <a:ln w="0">
                <a:noFill/>
              </a:ln>
              <a:effectLst>
                <a:outerShdw blurRad="57240" dist="28410" dir="4875230"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01" name="Google Shape;83;p8"/>
              <p:cNvSpPr/>
              <p:nvPr/>
            </p:nvSpPr>
            <p:spPr>
              <a:xfrm rot="19525800" flipH="1">
                <a:off x="-1384200" y="202680"/>
                <a:ext cx="3772080" cy="2456640"/>
              </a:xfrm>
              <a:custGeom>
                <a:avLst/>
                <a:gdLst>
                  <a:gd name="textAreaLeft" fmla="*/ 360 w 3772080"/>
                  <a:gd name="textAreaRight" fmla="*/ 3772800 w 3772080"/>
                  <a:gd name="textAreaTop" fmla="*/ 0 h 2456640"/>
                  <a:gd name="textAreaBottom" fmla="*/ 2457000 h 2456640"/>
                </a:gdLst>
                <a:ahLst/>
                <a:cxnLst/>
                <a:rect l="textAreaLeft" t="textAreaTop" r="textAreaRight" b="textAreaBottom"/>
                <a:pathLst>
                  <a:path w="1665784" h="1086570">
                    <a:moveTo>
                      <a:pt x="1358688" y="0"/>
                    </a:moveTo>
                    <a:lnTo>
                      <a:pt x="174820" y="0"/>
                    </a:lnTo>
                    <a:cubicBezTo>
                      <a:pt x="34217" y="81686"/>
                      <a:pt x="-88858" y="441950"/>
                      <a:pt x="86494" y="528639"/>
                    </a:cubicBezTo>
                    <a:cubicBezTo>
                      <a:pt x="339502" y="653725"/>
                      <a:pt x="666414" y="391221"/>
                      <a:pt x="925473" y="491754"/>
                    </a:cubicBezTo>
                    <a:cubicBezTo>
                      <a:pt x="1073302" y="549121"/>
                      <a:pt x="1091760" y="772822"/>
                      <a:pt x="1163589" y="892923"/>
                    </a:cubicBezTo>
                    <a:cubicBezTo>
                      <a:pt x="1250381" y="1038033"/>
                      <a:pt x="1477981" y="1086570"/>
                      <a:pt x="1576926" y="926691"/>
                    </a:cubicBezTo>
                    <a:cubicBezTo>
                      <a:pt x="1537127" y="732952"/>
                      <a:pt x="1495550" y="539703"/>
                      <a:pt x="1453237" y="346506"/>
                    </a:cubicBezTo>
                    <a:cubicBezTo>
                      <a:pt x="1427185" y="227572"/>
                      <a:pt x="1387796" y="115391"/>
                      <a:pt x="1358688" y="0"/>
                    </a:cubicBezTo>
                    <a:close/>
                  </a:path>
                </a:pathLst>
              </a:custGeom>
              <a:solidFill>
                <a:srgbClr val="0100A2">
                  <a:alpha val="67000"/>
                </a:srgbClr>
              </a:solidFill>
              <a:ln w="0">
                <a:noFill/>
              </a:ln>
              <a:effectLst>
                <a:outerShdw blurRad="57240" dist="28410" dir="4875230"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02" name="Google Shape;84;p8"/>
              <p:cNvSpPr/>
              <p:nvPr/>
            </p:nvSpPr>
            <p:spPr>
              <a:xfrm rot="19525800" flipH="1">
                <a:off x="-1422360" y="107280"/>
                <a:ext cx="3430440" cy="2346840"/>
              </a:xfrm>
              <a:custGeom>
                <a:avLst/>
                <a:gdLst>
                  <a:gd name="textAreaLeft" fmla="*/ -360 w 3430440"/>
                  <a:gd name="textAreaRight" fmla="*/ 3430440 w 3430440"/>
                  <a:gd name="textAreaTop" fmla="*/ 0 h 2346840"/>
                  <a:gd name="textAreaBottom" fmla="*/ 2347200 h 2346840"/>
                </a:gdLst>
                <a:ahLst/>
                <a:cxnLst/>
                <a:rect l="textAreaLeft" t="textAreaTop" r="textAreaRight" b="textAreaBottom"/>
                <a:pathLst>
                  <a:path w="1533643" h="1105298">
                    <a:moveTo>
                      <a:pt x="1210281" y="93460"/>
                    </a:moveTo>
                    <a:cubicBezTo>
                      <a:pt x="1200203" y="62915"/>
                      <a:pt x="1193601" y="31631"/>
                      <a:pt x="1188807" y="0"/>
                    </a:cubicBezTo>
                    <a:lnTo>
                      <a:pt x="170624" y="0"/>
                    </a:lnTo>
                    <a:cubicBezTo>
                      <a:pt x="168825" y="312"/>
                      <a:pt x="167026" y="610"/>
                      <a:pt x="165227" y="922"/>
                    </a:cubicBezTo>
                    <a:cubicBezTo>
                      <a:pt x="69032" y="107136"/>
                      <a:pt x="-100066" y="359085"/>
                      <a:pt x="78200" y="471454"/>
                    </a:cubicBezTo>
                    <a:cubicBezTo>
                      <a:pt x="300066" y="611300"/>
                      <a:pt x="595305" y="395289"/>
                      <a:pt x="834034" y="471697"/>
                    </a:cubicBezTo>
                    <a:cubicBezTo>
                      <a:pt x="960175" y="512068"/>
                      <a:pt x="985992" y="655674"/>
                      <a:pt x="1038853" y="759030"/>
                    </a:cubicBezTo>
                    <a:cubicBezTo>
                      <a:pt x="1109803" y="897782"/>
                      <a:pt x="1317565" y="1105298"/>
                      <a:pt x="1433577" y="882390"/>
                    </a:cubicBezTo>
                    <a:cubicBezTo>
                      <a:pt x="1389507" y="697993"/>
                      <a:pt x="1349678" y="511879"/>
                      <a:pt x="1297676" y="329490"/>
                    </a:cubicBezTo>
                    <a:cubicBezTo>
                      <a:pt x="1274394" y="247816"/>
                      <a:pt x="1236680" y="173491"/>
                      <a:pt x="1210281" y="93459"/>
                    </a:cubicBezTo>
                    <a:close/>
                  </a:path>
                </a:pathLst>
              </a:custGeom>
              <a:solidFill>
                <a:srgbClr val="005ACD">
                  <a:alpha val="52000"/>
                </a:srgbClr>
              </a:solidFill>
              <a:ln w="0">
                <a:noFill/>
              </a:ln>
              <a:effectLst>
                <a:outerShdw blurRad="57240" dist="28410" dir="4875230"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3" name="Google Shape;85;p8"/>
              <p:cNvSpPr/>
              <p:nvPr/>
            </p:nvSpPr>
            <p:spPr>
              <a:xfrm rot="19525800" flipH="1">
                <a:off x="-1578240" y="240480"/>
                <a:ext cx="3197520" cy="1918800"/>
              </a:xfrm>
              <a:custGeom>
                <a:avLst/>
                <a:gdLst>
                  <a:gd name="textAreaLeft" fmla="*/ 360 w 3197520"/>
                  <a:gd name="textAreaRight" fmla="*/ 3198240 w 3197520"/>
                  <a:gd name="textAreaTop" fmla="*/ 0 h 1918800"/>
                  <a:gd name="textAreaBottom" fmla="*/ 1919160 h 1918800"/>
                </a:gdLst>
                <a:ahLst/>
                <a:cxnLst/>
                <a:rect l="textAreaLeft" t="textAreaTop" r="textAreaRight" b="textAreaBottom"/>
                <a:pathLst>
                  <a:path w="1422772" h="879549">
                    <a:moveTo>
                      <a:pt x="149241" y="0"/>
                    </a:moveTo>
                    <a:cubicBezTo>
                      <a:pt x="16783" y="92076"/>
                      <a:pt x="-84870" y="295981"/>
                      <a:pt x="103238" y="391313"/>
                    </a:cubicBezTo>
                    <a:cubicBezTo>
                      <a:pt x="321261" y="501801"/>
                      <a:pt x="575772" y="335509"/>
                      <a:pt x="802850" y="408202"/>
                    </a:cubicBezTo>
                    <a:cubicBezTo>
                      <a:pt x="918535" y="445233"/>
                      <a:pt x="933682" y="567828"/>
                      <a:pt x="992307" y="656183"/>
                    </a:cubicBezTo>
                    <a:cubicBezTo>
                      <a:pt x="1083197" y="793154"/>
                      <a:pt x="1224935" y="879549"/>
                      <a:pt x="1337902" y="708164"/>
                    </a:cubicBezTo>
                    <a:cubicBezTo>
                      <a:pt x="1290285" y="470474"/>
                      <a:pt x="1218803" y="237253"/>
                      <a:pt x="1172187" y="1"/>
                    </a:cubicBezTo>
                    <a:lnTo>
                      <a:pt x="149241" y="1"/>
                    </a:lnTo>
                    <a:close/>
                  </a:path>
                </a:pathLst>
              </a:custGeom>
              <a:solidFill>
                <a:srgbClr val="307DE0">
                  <a:alpha val="58000"/>
                </a:srgbClr>
              </a:solidFill>
              <a:ln w="0">
                <a:noFill/>
              </a:ln>
              <a:effectLst>
                <a:outerShdw blurRad="57240" dist="28410" dir="4875230"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4" name="Google Shape;86;p8"/>
              <p:cNvSpPr/>
              <p:nvPr/>
            </p:nvSpPr>
            <p:spPr>
              <a:xfrm rot="19525800" flipH="1">
                <a:off x="-1575360" y="368280"/>
                <a:ext cx="2707200" cy="1379160"/>
              </a:xfrm>
              <a:custGeom>
                <a:avLst/>
                <a:gdLst>
                  <a:gd name="textAreaLeft" fmla="*/ -360 w 2707200"/>
                  <a:gd name="textAreaRight" fmla="*/ 2707200 w 2707200"/>
                  <a:gd name="textAreaTop" fmla="*/ 0 h 1379160"/>
                  <a:gd name="textAreaBottom" fmla="*/ 1379520 h 1379160"/>
                </a:gdLst>
                <a:ahLst/>
                <a:cxnLst/>
                <a:rect l="textAreaLeft" t="textAreaTop" r="textAreaRight" b="textAreaBottom"/>
                <a:pathLst>
                  <a:path w="1182988" h="625483">
                    <a:moveTo>
                      <a:pt x="1133680" y="0"/>
                    </a:moveTo>
                    <a:lnTo>
                      <a:pt x="101577" y="0"/>
                    </a:lnTo>
                    <a:cubicBezTo>
                      <a:pt x="-7435" y="73421"/>
                      <a:pt x="-49308" y="217527"/>
                      <a:pt x="80757" y="288651"/>
                    </a:cubicBezTo>
                    <a:cubicBezTo>
                      <a:pt x="244612" y="378252"/>
                      <a:pt x="459640" y="247039"/>
                      <a:pt x="644273" y="295573"/>
                    </a:cubicBezTo>
                    <a:cubicBezTo>
                      <a:pt x="739784" y="320679"/>
                      <a:pt x="763291" y="413957"/>
                      <a:pt x="820658" y="478015"/>
                    </a:cubicBezTo>
                    <a:cubicBezTo>
                      <a:pt x="893152" y="558975"/>
                      <a:pt x="1016186" y="625483"/>
                      <a:pt x="1109489" y="527488"/>
                    </a:cubicBezTo>
                    <a:cubicBezTo>
                      <a:pt x="1062658" y="349560"/>
                      <a:pt x="1121293" y="178173"/>
                      <a:pt x="1133680" y="0"/>
                    </a:cubicBezTo>
                    <a:close/>
                  </a:path>
                </a:pathLst>
              </a:custGeom>
              <a:solidFill>
                <a:srgbClr val="E7E7E7">
                  <a:alpha val="28000"/>
                </a:srgbClr>
              </a:solidFill>
              <a:ln w="0">
                <a:noFill/>
              </a:ln>
              <a:effectLst>
                <a:outerShdw blurRad="57240" dist="28410" dir="4875230"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05" name="Google Shape;87;p8"/>
            <p:cNvGrpSpPr/>
            <p:nvPr/>
          </p:nvGrpSpPr>
          <p:grpSpPr>
            <a:xfrm>
              <a:off x="7346880" y="-2362320"/>
              <a:ext cx="4144320" cy="4131000"/>
              <a:chOff x="7346880" y="-2362320"/>
              <a:chExt cx="4144320" cy="4131000"/>
            </a:xfrm>
          </p:grpSpPr>
          <p:sp>
            <p:nvSpPr>
              <p:cNvPr id="306" name="Google Shape;88;p8"/>
              <p:cNvSpPr/>
              <p:nvPr/>
            </p:nvSpPr>
            <p:spPr>
              <a:xfrm rot="10923000">
                <a:off x="7416720" y="-2291760"/>
                <a:ext cx="4004280" cy="3990240"/>
              </a:xfrm>
              <a:custGeom>
                <a:avLst/>
                <a:gdLst>
                  <a:gd name="textAreaLeft" fmla="*/ 0 w 4004280"/>
                  <a:gd name="textAreaRight" fmla="*/ 4004640 w 4004280"/>
                  <a:gd name="textAreaTop" fmla="*/ 0 h 3990240"/>
                  <a:gd name="textAreaBottom" fmla="*/ 3990600 h 3990240"/>
                </a:gdLst>
                <a:ahLst/>
                <a:cxnLst/>
                <a:rect l="textAreaLeft" t="textAreaTop" r="textAreaRight" b="textAreaBottom"/>
                <a:pathLst>
                  <a:path w="2529597" h="2482103">
                    <a:moveTo>
                      <a:pt x="1871817" y="2101425"/>
                    </a:moveTo>
                    <a:cubicBezTo>
                      <a:pt x="1863641" y="2111114"/>
                      <a:pt x="1855056" y="2120497"/>
                      <a:pt x="1846164" y="2129368"/>
                    </a:cubicBezTo>
                    <a:lnTo>
                      <a:pt x="1562137" y="2441103"/>
                    </a:lnTo>
                    <a:cubicBezTo>
                      <a:pt x="1562137" y="2441103"/>
                      <a:pt x="1553" y="1216047"/>
                      <a:pt x="817" y="1215464"/>
                    </a:cubicBezTo>
                    <a:cubicBezTo>
                      <a:pt x="-6327" y="1209853"/>
                      <a:pt x="35639" y="1124123"/>
                      <a:pt x="38807" y="1117327"/>
                    </a:cubicBezTo>
                    <a:cubicBezTo>
                      <a:pt x="76173" y="1037321"/>
                      <a:pt x="125047" y="962548"/>
                      <a:pt x="182772" y="895768"/>
                    </a:cubicBezTo>
                    <a:cubicBezTo>
                      <a:pt x="319236" y="737892"/>
                      <a:pt x="506873" y="633633"/>
                      <a:pt x="708217" y="583736"/>
                    </a:cubicBezTo>
                    <a:cubicBezTo>
                      <a:pt x="806436" y="559392"/>
                      <a:pt x="908641" y="546166"/>
                      <a:pt x="1009925" y="547270"/>
                    </a:cubicBezTo>
                    <a:cubicBezTo>
                      <a:pt x="1112130" y="548384"/>
                      <a:pt x="1216072" y="564256"/>
                      <a:pt x="1317459" y="544500"/>
                    </a:cubicBezTo>
                    <a:cubicBezTo>
                      <a:pt x="1374080" y="533442"/>
                      <a:pt x="1427534" y="510405"/>
                      <a:pt x="1471686" y="472763"/>
                    </a:cubicBezTo>
                    <a:cubicBezTo>
                      <a:pt x="1542412" y="412533"/>
                      <a:pt x="1585338" y="328818"/>
                      <a:pt x="1638279" y="254218"/>
                    </a:cubicBezTo>
                    <a:cubicBezTo>
                      <a:pt x="1688564" y="183544"/>
                      <a:pt x="1749990" y="120504"/>
                      <a:pt x="1823884" y="74563"/>
                    </a:cubicBezTo>
                    <a:cubicBezTo>
                      <a:pt x="2009896" y="-41000"/>
                      <a:pt x="2283702" y="-32200"/>
                      <a:pt x="2405224" y="171729"/>
                    </a:cubicBezTo>
                    <a:cubicBezTo>
                      <a:pt x="2523270" y="370016"/>
                      <a:pt x="2388360" y="633837"/>
                      <a:pt x="2253450" y="787931"/>
                    </a:cubicBezTo>
                    <a:cubicBezTo>
                      <a:pt x="2139492" y="918028"/>
                      <a:pt x="1932834" y="1025629"/>
                      <a:pt x="1888886" y="1204027"/>
                    </a:cubicBezTo>
                    <a:cubicBezTo>
                      <a:pt x="1871920" y="1273261"/>
                      <a:pt x="1888784" y="1355219"/>
                      <a:pt x="1907487" y="1426251"/>
                    </a:cubicBezTo>
                    <a:cubicBezTo>
                      <a:pt x="1912802" y="1446488"/>
                      <a:pt x="1918730" y="1467470"/>
                      <a:pt x="1924453" y="1487758"/>
                    </a:cubicBezTo>
                    <a:cubicBezTo>
                      <a:pt x="1947040" y="1567651"/>
                      <a:pt x="1970343" y="1650273"/>
                      <a:pt x="1976475" y="1742084"/>
                    </a:cubicBezTo>
                    <a:cubicBezTo>
                      <a:pt x="1985775" y="1881757"/>
                      <a:pt x="1948574" y="2009370"/>
                      <a:pt x="1871817" y="2101425"/>
                    </a:cubicBezTo>
                    <a:close/>
                  </a:path>
                </a:pathLst>
              </a:custGeom>
              <a:solidFill>
                <a:schemeClr val="dk2"/>
              </a:solidFill>
              <a:ln w="0">
                <a:noFill/>
              </a:ln>
              <a:effectLst>
                <a:outerShdw blurRad="42840" dist="28116" dir="8411665"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07" name="Google Shape;89;p8"/>
              <p:cNvSpPr/>
              <p:nvPr/>
            </p:nvSpPr>
            <p:spPr>
              <a:xfrm rot="10923000">
                <a:off x="7508880" y="-2300040"/>
                <a:ext cx="3529800" cy="3683520"/>
              </a:xfrm>
              <a:custGeom>
                <a:avLst/>
                <a:gdLst>
                  <a:gd name="textAreaLeft" fmla="*/ 0 w 3529800"/>
                  <a:gd name="textAreaRight" fmla="*/ 3530160 w 3529800"/>
                  <a:gd name="textAreaTop" fmla="*/ 0 h 3683520"/>
                  <a:gd name="textAreaBottom" fmla="*/ 3683880 h 3683520"/>
                </a:gdLst>
                <a:ahLst/>
                <a:cxnLst/>
                <a:rect l="textAreaLeft" t="textAreaTop" r="textAreaRight" b="textAreaBottom"/>
                <a:pathLst>
                  <a:path w="2338514" h="2345129">
                    <a:moveTo>
                      <a:pt x="1615306" y="1960108"/>
                    </a:moveTo>
                    <a:cubicBezTo>
                      <a:pt x="1617861" y="1957451"/>
                      <a:pt x="1355706" y="2244892"/>
                      <a:pt x="1348552" y="2253130"/>
                    </a:cubicBezTo>
                    <a:cubicBezTo>
                      <a:pt x="1348552" y="2253130"/>
                      <a:pt x="6399" y="1133099"/>
                      <a:pt x="6399" y="1133099"/>
                    </a:cubicBezTo>
                    <a:cubicBezTo>
                      <a:pt x="-39766" y="896249"/>
                      <a:pt x="168823" y="666647"/>
                      <a:pt x="471635" y="572015"/>
                    </a:cubicBezTo>
                    <a:cubicBezTo>
                      <a:pt x="749632" y="467634"/>
                      <a:pt x="1062379" y="669549"/>
                      <a:pt x="1306137" y="522221"/>
                    </a:cubicBezTo>
                    <a:cubicBezTo>
                      <a:pt x="1433074" y="423083"/>
                      <a:pt x="1479885" y="306957"/>
                      <a:pt x="1577797" y="180469"/>
                    </a:cubicBezTo>
                    <a:cubicBezTo>
                      <a:pt x="1725891" y="-14947"/>
                      <a:pt x="2031790" y="-91999"/>
                      <a:pt x="2137776" y="157095"/>
                    </a:cubicBezTo>
                    <a:cubicBezTo>
                      <a:pt x="2298748" y="608298"/>
                      <a:pt x="1410692" y="844636"/>
                      <a:pt x="1660378" y="1404749"/>
                    </a:cubicBezTo>
                    <a:cubicBezTo>
                      <a:pt x="1681228" y="1481944"/>
                      <a:pt x="1702793" y="1561755"/>
                      <a:pt x="1707494" y="1647209"/>
                    </a:cubicBezTo>
                    <a:cubicBezTo>
                      <a:pt x="1714240" y="1769691"/>
                      <a:pt x="1681432" y="1880808"/>
                      <a:pt x="1615306" y="1960108"/>
                    </a:cubicBezTo>
                    <a:close/>
                  </a:path>
                </a:pathLst>
              </a:custGeom>
              <a:solidFill>
                <a:srgbClr val="0100A2">
                  <a:alpha val="67000"/>
                </a:srgbClr>
              </a:solidFill>
              <a:ln w="0">
                <a:noFill/>
              </a:ln>
              <a:effectLst>
                <a:outerShdw blurRad="42840" dist="28116" dir="8411665"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08" name="Google Shape;90;p8"/>
              <p:cNvSpPr/>
              <p:nvPr/>
            </p:nvSpPr>
            <p:spPr>
              <a:xfrm rot="10923000">
                <a:off x="7731000" y="-2126880"/>
                <a:ext cx="3288960" cy="3310920"/>
              </a:xfrm>
              <a:custGeom>
                <a:avLst/>
                <a:gdLst>
                  <a:gd name="textAreaLeft" fmla="*/ 0 w 3288960"/>
                  <a:gd name="textAreaRight" fmla="*/ 3289320 w 3288960"/>
                  <a:gd name="textAreaTop" fmla="*/ 0 h 3310920"/>
                  <a:gd name="textAreaBottom" fmla="*/ 3311280 h 3310920"/>
                </a:gdLst>
                <a:ahLst/>
                <a:cxnLst/>
                <a:rect l="textAreaLeft" t="textAreaTop" r="textAreaRight" b="textAreaBottom"/>
                <a:pathLst>
                  <a:path w="2083117" h="2107931">
                    <a:moveTo>
                      <a:pt x="1716202" y="18506"/>
                    </a:moveTo>
                    <a:cubicBezTo>
                      <a:pt x="1477451" y="105411"/>
                      <a:pt x="1433912" y="445109"/>
                      <a:pt x="1219384" y="554887"/>
                    </a:cubicBezTo>
                    <a:cubicBezTo>
                      <a:pt x="1163581" y="578128"/>
                      <a:pt x="1104097" y="568480"/>
                      <a:pt x="1046455" y="558781"/>
                    </a:cubicBezTo>
                    <a:cubicBezTo>
                      <a:pt x="646527" y="447531"/>
                      <a:pt x="280368" y="593561"/>
                      <a:pt x="0" y="935252"/>
                    </a:cubicBezTo>
                    <a:cubicBezTo>
                      <a:pt x="84340" y="914249"/>
                      <a:pt x="1235635" y="1923919"/>
                      <a:pt x="1318523" y="1982258"/>
                    </a:cubicBezTo>
                    <a:cubicBezTo>
                      <a:pt x="1318523" y="1982268"/>
                      <a:pt x="1459565" y="2021443"/>
                      <a:pt x="1459565" y="2021443"/>
                    </a:cubicBezTo>
                    <a:cubicBezTo>
                      <a:pt x="1788256" y="1693754"/>
                      <a:pt x="1445155" y="1287715"/>
                      <a:pt x="1511588" y="969113"/>
                    </a:cubicBezTo>
                    <a:cubicBezTo>
                      <a:pt x="1538366" y="862309"/>
                      <a:pt x="1614815" y="774178"/>
                      <a:pt x="1695658" y="698526"/>
                    </a:cubicBezTo>
                    <a:cubicBezTo>
                      <a:pt x="1776400" y="622863"/>
                      <a:pt x="1865216" y="553753"/>
                      <a:pt x="1929400" y="463578"/>
                    </a:cubicBezTo>
                    <a:cubicBezTo>
                      <a:pt x="2083117" y="281479"/>
                      <a:pt x="2018830" y="-86488"/>
                      <a:pt x="1716202" y="18506"/>
                    </a:cubicBezTo>
                    <a:close/>
                  </a:path>
                </a:pathLst>
              </a:custGeom>
              <a:solidFill>
                <a:srgbClr val="005ACD">
                  <a:alpha val="52000"/>
                </a:srgbClr>
              </a:solidFill>
              <a:ln w="0">
                <a:noFill/>
              </a:ln>
              <a:effectLst>
                <a:outerShdw blurRad="42840" dist="28116" dir="8411665"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9" name="Google Shape;91;p8"/>
              <p:cNvSpPr/>
              <p:nvPr/>
            </p:nvSpPr>
            <p:spPr>
              <a:xfrm rot="10923000">
                <a:off x="7957800" y="-2177640"/>
                <a:ext cx="2921760" cy="3116880"/>
              </a:xfrm>
              <a:custGeom>
                <a:avLst/>
                <a:gdLst>
                  <a:gd name="textAreaLeft" fmla="*/ 0 w 2921760"/>
                  <a:gd name="textAreaRight" fmla="*/ 2922120 w 2921760"/>
                  <a:gd name="textAreaTop" fmla="*/ 0 h 3116880"/>
                  <a:gd name="textAreaBottom" fmla="*/ 3117240 h 3116880"/>
                </a:gdLst>
                <a:ahLst/>
                <a:cxnLst/>
                <a:rect l="textAreaLeft" t="textAreaTop" r="textAreaRight" b="textAreaBottom"/>
                <a:pathLst>
                  <a:path w="1803800" h="1929186">
                    <a:moveTo>
                      <a:pt x="1220621" y="1816904"/>
                    </a:moveTo>
                    <a:lnTo>
                      <a:pt x="65748" y="853185"/>
                    </a:lnTo>
                    <a:lnTo>
                      <a:pt x="0" y="820572"/>
                    </a:lnTo>
                    <a:cubicBezTo>
                      <a:pt x="59544" y="760353"/>
                      <a:pt x="136402" y="694114"/>
                      <a:pt x="228622" y="638453"/>
                    </a:cubicBezTo>
                    <a:cubicBezTo>
                      <a:pt x="391128" y="540296"/>
                      <a:pt x="560583" y="499997"/>
                      <a:pt x="732287" y="518690"/>
                    </a:cubicBezTo>
                    <a:cubicBezTo>
                      <a:pt x="739748" y="519497"/>
                      <a:pt x="746186" y="519446"/>
                      <a:pt x="749968" y="519405"/>
                    </a:cubicBezTo>
                    <a:lnTo>
                      <a:pt x="751296" y="519395"/>
                    </a:lnTo>
                    <a:cubicBezTo>
                      <a:pt x="779096" y="520213"/>
                      <a:pt x="807714" y="522880"/>
                      <a:pt x="838069" y="525701"/>
                    </a:cubicBezTo>
                    <a:cubicBezTo>
                      <a:pt x="927395" y="534000"/>
                      <a:pt x="1028578" y="543403"/>
                      <a:pt x="1126899" y="502449"/>
                    </a:cubicBezTo>
                    <a:cubicBezTo>
                      <a:pt x="1188017" y="477000"/>
                      <a:pt x="1242697" y="434626"/>
                      <a:pt x="1294208" y="372915"/>
                    </a:cubicBezTo>
                    <a:cubicBezTo>
                      <a:pt x="1336112" y="322692"/>
                      <a:pt x="1369430" y="267900"/>
                      <a:pt x="1401728" y="214907"/>
                    </a:cubicBezTo>
                    <a:lnTo>
                      <a:pt x="1402954" y="212944"/>
                    </a:lnTo>
                    <a:cubicBezTo>
                      <a:pt x="1425030" y="176713"/>
                      <a:pt x="1446391" y="146225"/>
                      <a:pt x="1468569" y="119764"/>
                    </a:cubicBezTo>
                    <a:cubicBezTo>
                      <a:pt x="1512006" y="67660"/>
                      <a:pt x="1556670" y="32747"/>
                      <a:pt x="1605012" y="13022"/>
                    </a:cubicBezTo>
                    <a:cubicBezTo>
                      <a:pt x="1696997" y="-24447"/>
                      <a:pt x="1754129" y="25062"/>
                      <a:pt x="1776921" y="83880"/>
                    </a:cubicBezTo>
                    <a:cubicBezTo>
                      <a:pt x="1803800" y="153185"/>
                      <a:pt x="1768029" y="259386"/>
                      <a:pt x="1718767" y="328456"/>
                    </a:cubicBezTo>
                    <a:cubicBezTo>
                      <a:pt x="1711203" y="339065"/>
                      <a:pt x="1702822" y="349929"/>
                      <a:pt x="1693727" y="360732"/>
                    </a:cubicBezTo>
                    <a:cubicBezTo>
                      <a:pt x="1693727" y="360732"/>
                      <a:pt x="1693727" y="360732"/>
                      <a:pt x="1693727" y="360743"/>
                    </a:cubicBezTo>
                    <a:cubicBezTo>
                      <a:pt x="1654582" y="407665"/>
                      <a:pt x="1607567" y="449783"/>
                      <a:pt x="1557794" y="494375"/>
                    </a:cubicBezTo>
                    <a:cubicBezTo>
                      <a:pt x="1537865" y="512251"/>
                      <a:pt x="1517219" y="530750"/>
                      <a:pt x="1496983" y="549668"/>
                    </a:cubicBezTo>
                    <a:cubicBezTo>
                      <a:pt x="1460291" y="583968"/>
                      <a:pt x="1429936" y="615702"/>
                      <a:pt x="1404078" y="646681"/>
                    </a:cubicBezTo>
                    <a:cubicBezTo>
                      <a:pt x="1343777" y="719021"/>
                      <a:pt x="1305349" y="790340"/>
                      <a:pt x="1286747" y="864704"/>
                    </a:cubicBezTo>
                    <a:cubicBezTo>
                      <a:pt x="1257824" y="980144"/>
                      <a:pt x="1280411" y="1096770"/>
                      <a:pt x="1303407" y="1185484"/>
                    </a:cubicBezTo>
                    <a:cubicBezTo>
                      <a:pt x="1308721" y="1206333"/>
                      <a:pt x="1314547" y="1227122"/>
                      <a:pt x="1320066" y="1247225"/>
                    </a:cubicBezTo>
                    <a:cubicBezTo>
                      <a:pt x="1338769" y="1314711"/>
                      <a:pt x="1356451" y="1378456"/>
                      <a:pt x="1360335" y="1442058"/>
                    </a:cubicBezTo>
                    <a:cubicBezTo>
                      <a:pt x="1361254" y="1457450"/>
                      <a:pt x="1363298" y="1474518"/>
                      <a:pt x="1365445" y="1492578"/>
                    </a:cubicBezTo>
                    <a:cubicBezTo>
                      <a:pt x="1376994" y="1587782"/>
                      <a:pt x="1397435" y="1785517"/>
                      <a:pt x="1298807" y="1904739"/>
                    </a:cubicBezTo>
                    <a:lnTo>
                      <a:pt x="1220621" y="1816904"/>
                    </a:lnTo>
                    <a:close/>
                  </a:path>
                </a:pathLst>
              </a:custGeom>
              <a:solidFill>
                <a:srgbClr val="307DE0">
                  <a:alpha val="58000"/>
                </a:srgbClr>
              </a:solidFill>
              <a:ln w="0">
                <a:noFill/>
              </a:ln>
              <a:effectLst>
                <a:outerShdw blurRad="42840" dist="28116" dir="8411665"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0" name="Google Shape;92;p8"/>
              <p:cNvSpPr/>
              <p:nvPr/>
            </p:nvSpPr>
            <p:spPr>
              <a:xfrm rot="10923000">
                <a:off x="8112240" y="-2036880"/>
                <a:ext cx="2612520" cy="2802240"/>
              </a:xfrm>
              <a:custGeom>
                <a:avLst/>
                <a:gdLst>
                  <a:gd name="textAreaLeft" fmla="*/ 0 w 2612520"/>
                  <a:gd name="textAreaRight" fmla="*/ 2612880 w 2612520"/>
                  <a:gd name="textAreaTop" fmla="*/ 0 h 2802240"/>
                  <a:gd name="textAreaBottom" fmla="*/ 2802600 h 2802240"/>
                </a:gdLst>
                <a:ahLst/>
                <a:cxnLst/>
                <a:rect l="textAreaLeft" t="textAreaTop" r="textAreaRight" b="textAreaBottom"/>
                <a:pathLst>
                  <a:path w="1646059" h="1779476">
                    <a:moveTo>
                      <a:pt x="0" y="764977"/>
                    </a:moveTo>
                    <a:cubicBezTo>
                      <a:pt x="440145" y="255047"/>
                      <a:pt x="940642" y="863461"/>
                      <a:pt x="1312667" y="253166"/>
                    </a:cubicBezTo>
                    <a:cubicBezTo>
                      <a:pt x="1353344" y="191496"/>
                      <a:pt x="1384721" y="122998"/>
                      <a:pt x="1434903" y="67920"/>
                    </a:cubicBezTo>
                    <a:cubicBezTo>
                      <a:pt x="1550088" y="-65150"/>
                      <a:pt x="1646059" y="13588"/>
                      <a:pt x="1566952" y="163788"/>
                    </a:cubicBezTo>
                    <a:cubicBezTo>
                      <a:pt x="1530158" y="234350"/>
                      <a:pt x="1467813" y="287855"/>
                      <a:pt x="1409863" y="340490"/>
                    </a:cubicBezTo>
                    <a:cubicBezTo>
                      <a:pt x="1270354" y="459967"/>
                      <a:pt x="1129005" y="596533"/>
                      <a:pt x="1080662" y="779571"/>
                    </a:cubicBezTo>
                    <a:cubicBezTo>
                      <a:pt x="991949" y="1097694"/>
                      <a:pt x="1248380" y="1402284"/>
                      <a:pt x="1137692" y="1714326"/>
                    </a:cubicBezTo>
                    <a:lnTo>
                      <a:pt x="0" y="764977"/>
                    </a:lnTo>
                    <a:close/>
                  </a:path>
                </a:pathLst>
              </a:custGeom>
              <a:solidFill>
                <a:srgbClr val="E7E7E7">
                  <a:alpha val="28000"/>
                </a:srgbClr>
              </a:solidFill>
              <a:ln w="0">
                <a:noFill/>
              </a:ln>
              <a:effectLst>
                <a:outerShdw blurRad="42840" dist="28116" dir="8411665"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11" name="Google Shape;93;p8"/>
            <p:cNvGrpSpPr/>
            <p:nvPr/>
          </p:nvGrpSpPr>
          <p:grpSpPr>
            <a:xfrm>
              <a:off x="5576760" y="2534760"/>
              <a:ext cx="5392080" cy="5386320"/>
              <a:chOff x="5576760" y="2534760"/>
              <a:chExt cx="5392080" cy="5386320"/>
            </a:xfrm>
          </p:grpSpPr>
          <p:sp>
            <p:nvSpPr>
              <p:cNvPr id="312" name="Google Shape;94;p8"/>
              <p:cNvSpPr/>
              <p:nvPr/>
            </p:nvSpPr>
            <p:spPr>
              <a:xfrm rot="19954200">
                <a:off x="6270480" y="3232440"/>
                <a:ext cx="4004280" cy="3990240"/>
              </a:xfrm>
              <a:custGeom>
                <a:avLst/>
                <a:gdLst>
                  <a:gd name="textAreaLeft" fmla="*/ 0 w 4004280"/>
                  <a:gd name="textAreaRight" fmla="*/ 4004640 w 4004280"/>
                  <a:gd name="textAreaTop" fmla="*/ 0 h 3990240"/>
                  <a:gd name="textAreaBottom" fmla="*/ 3990600 h 3990240"/>
                </a:gdLst>
                <a:ahLst/>
                <a:cxnLst/>
                <a:rect l="textAreaLeft" t="textAreaTop" r="textAreaRight" b="textAreaBottom"/>
                <a:pathLst>
                  <a:path w="2529597" h="2482103">
                    <a:moveTo>
                      <a:pt x="1871817" y="2101425"/>
                    </a:moveTo>
                    <a:cubicBezTo>
                      <a:pt x="1863641" y="2111114"/>
                      <a:pt x="1855056" y="2120497"/>
                      <a:pt x="1846164" y="2129368"/>
                    </a:cubicBezTo>
                    <a:lnTo>
                      <a:pt x="1562137" y="2441103"/>
                    </a:lnTo>
                    <a:cubicBezTo>
                      <a:pt x="1562137" y="2441103"/>
                      <a:pt x="1553" y="1216047"/>
                      <a:pt x="817" y="1215464"/>
                    </a:cubicBezTo>
                    <a:cubicBezTo>
                      <a:pt x="-6327" y="1209853"/>
                      <a:pt x="35639" y="1124123"/>
                      <a:pt x="38807" y="1117327"/>
                    </a:cubicBezTo>
                    <a:cubicBezTo>
                      <a:pt x="76173" y="1037321"/>
                      <a:pt x="125047" y="962548"/>
                      <a:pt x="182772" y="895768"/>
                    </a:cubicBezTo>
                    <a:cubicBezTo>
                      <a:pt x="319236" y="737892"/>
                      <a:pt x="506873" y="633633"/>
                      <a:pt x="708217" y="583736"/>
                    </a:cubicBezTo>
                    <a:cubicBezTo>
                      <a:pt x="806436" y="559392"/>
                      <a:pt x="908641" y="546166"/>
                      <a:pt x="1009925" y="547270"/>
                    </a:cubicBezTo>
                    <a:cubicBezTo>
                      <a:pt x="1112130" y="548384"/>
                      <a:pt x="1216072" y="564256"/>
                      <a:pt x="1317459" y="544500"/>
                    </a:cubicBezTo>
                    <a:cubicBezTo>
                      <a:pt x="1374080" y="533442"/>
                      <a:pt x="1427534" y="510405"/>
                      <a:pt x="1471686" y="472763"/>
                    </a:cubicBezTo>
                    <a:cubicBezTo>
                      <a:pt x="1542412" y="412533"/>
                      <a:pt x="1585338" y="328818"/>
                      <a:pt x="1638279" y="254218"/>
                    </a:cubicBezTo>
                    <a:cubicBezTo>
                      <a:pt x="1688564" y="183544"/>
                      <a:pt x="1749990" y="120504"/>
                      <a:pt x="1823884" y="74563"/>
                    </a:cubicBezTo>
                    <a:cubicBezTo>
                      <a:pt x="2009896" y="-41000"/>
                      <a:pt x="2283702" y="-32200"/>
                      <a:pt x="2405224" y="171729"/>
                    </a:cubicBezTo>
                    <a:cubicBezTo>
                      <a:pt x="2523270" y="370016"/>
                      <a:pt x="2388360" y="633837"/>
                      <a:pt x="2253450" y="787931"/>
                    </a:cubicBezTo>
                    <a:cubicBezTo>
                      <a:pt x="2139492" y="918028"/>
                      <a:pt x="1932834" y="1025629"/>
                      <a:pt x="1888886" y="1204027"/>
                    </a:cubicBezTo>
                    <a:cubicBezTo>
                      <a:pt x="1871920" y="1273261"/>
                      <a:pt x="1888784" y="1355219"/>
                      <a:pt x="1907487" y="1426251"/>
                    </a:cubicBezTo>
                    <a:cubicBezTo>
                      <a:pt x="1912802" y="1446488"/>
                      <a:pt x="1918730" y="1467470"/>
                      <a:pt x="1924453" y="1487758"/>
                    </a:cubicBezTo>
                    <a:cubicBezTo>
                      <a:pt x="1947040" y="1567651"/>
                      <a:pt x="1970343" y="1650273"/>
                      <a:pt x="1976475" y="1742084"/>
                    </a:cubicBezTo>
                    <a:cubicBezTo>
                      <a:pt x="1985775" y="1881757"/>
                      <a:pt x="1948574" y="2009370"/>
                      <a:pt x="1871817" y="2101425"/>
                    </a:cubicBezTo>
                    <a:close/>
                  </a:path>
                </a:pathLst>
              </a:custGeom>
              <a:solidFill>
                <a:schemeClr val="dk2"/>
              </a:solidFill>
              <a:ln w="0">
                <a:noFill/>
              </a:ln>
              <a:effectLst>
                <a:outerShdw blurRad="42840" dist="27971" dir="888905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13" name="Google Shape;95;p8"/>
              <p:cNvSpPr/>
              <p:nvPr/>
            </p:nvSpPr>
            <p:spPr>
              <a:xfrm rot="19954200">
                <a:off x="6638400" y="3322800"/>
                <a:ext cx="3529800" cy="3683520"/>
              </a:xfrm>
              <a:custGeom>
                <a:avLst/>
                <a:gdLst>
                  <a:gd name="textAreaLeft" fmla="*/ 0 w 3529800"/>
                  <a:gd name="textAreaRight" fmla="*/ 3530160 w 3529800"/>
                  <a:gd name="textAreaTop" fmla="*/ 0 h 3683520"/>
                  <a:gd name="textAreaBottom" fmla="*/ 3683880 h 3683520"/>
                </a:gdLst>
                <a:ahLst/>
                <a:cxnLst/>
                <a:rect l="textAreaLeft" t="textAreaTop" r="textAreaRight" b="textAreaBottom"/>
                <a:pathLst>
                  <a:path w="2338514" h="2345129">
                    <a:moveTo>
                      <a:pt x="1615306" y="1960108"/>
                    </a:moveTo>
                    <a:cubicBezTo>
                      <a:pt x="1617861" y="1957451"/>
                      <a:pt x="1355706" y="2244892"/>
                      <a:pt x="1348552" y="2253130"/>
                    </a:cubicBezTo>
                    <a:cubicBezTo>
                      <a:pt x="1348552" y="2253130"/>
                      <a:pt x="6399" y="1133099"/>
                      <a:pt x="6399" y="1133099"/>
                    </a:cubicBezTo>
                    <a:cubicBezTo>
                      <a:pt x="-39766" y="896249"/>
                      <a:pt x="168823" y="666647"/>
                      <a:pt x="471635" y="572015"/>
                    </a:cubicBezTo>
                    <a:cubicBezTo>
                      <a:pt x="749632" y="467634"/>
                      <a:pt x="1062379" y="669549"/>
                      <a:pt x="1306137" y="522221"/>
                    </a:cubicBezTo>
                    <a:cubicBezTo>
                      <a:pt x="1433074" y="423083"/>
                      <a:pt x="1479885" y="306957"/>
                      <a:pt x="1577797" y="180469"/>
                    </a:cubicBezTo>
                    <a:cubicBezTo>
                      <a:pt x="1725891" y="-14947"/>
                      <a:pt x="2031790" y="-91999"/>
                      <a:pt x="2137776" y="157095"/>
                    </a:cubicBezTo>
                    <a:cubicBezTo>
                      <a:pt x="2298748" y="608298"/>
                      <a:pt x="1410692" y="844636"/>
                      <a:pt x="1660378" y="1404749"/>
                    </a:cubicBezTo>
                    <a:cubicBezTo>
                      <a:pt x="1681228" y="1481944"/>
                      <a:pt x="1702793" y="1561755"/>
                      <a:pt x="1707494" y="1647209"/>
                    </a:cubicBezTo>
                    <a:cubicBezTo>
                      <a:pt x="1714240" y="1769691"/>
                      <a:pt x="1681432" y="1880808"/>
                      <a:pt x="1615306" y="1960108"/>
                    </a:cubicBezTo>
                    <a:close/>
                  </a:path>
                </a:pathLst>
              </a:custGeom>
              <a:solidFill>
                <a:srgbClr val="0100A2">
                  <a:alpha val="67000"/>
                </a:srgbClr>
              </a:solidFill>
              <a:ln w="0">
                <a:noFill/>
              </a:ln>
              <a:effectLst>
                <a:outerShdw blurRad="42840" dist="27971" dir="888905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14" name="Google Shape;96;p8"/>
              <p:cNvSpPr/>
              <p:nvPr/>
            </p:nvSpPr>
            <p:spPr>
              <a:xfrm rot="19954200">
                <a:off x="6676920" y="3570480"/>
                <a:ext cx="3288960" cy="3310920"/>
              </a:xfrm>
              <a:custGeom>
                <a:avLst/>
                <a:gdLst>
                  <a:gd name="textAreaLeft" fmla="*/ 0 w 3288960"/>
                  <a:gd name="textAreaRight" fmla="*/ 3289320 w 3288960"/>
                  <a:gd name="textAreaTop" fmla="*/ 0 h 3310920"/>
                  <a:gd name="textAreaBottom" fmla="*/ 3311280 h 3310920"/>
                </a:gdLst>
                <a:ahLst/>
                <a:cxnLst/>
                <a:rect l="textAreaLeft" t="textAreaTop" r="textAreaRight" b="textAreaBottom"/>
                <a:pathLst>
                  <a:path w="2083117" h="2107931">
                    <a:moveTo>
                      <a:pt x="1716202" y="18506"/>
                    </a:moveTo>
                    <a:cubicBezTo>
                      <a:pt x="1477451" y="105411"/>
                      <a:pt x="1433912" y="445109"/>
                      <a:pt x="1219384" y="554887"/>
                    </a:cubicBezTo>
                    <a:cubicBezTo>
                      <a:pt x="1163581" y="578128"/>
                      <a:pt x="1104097" y="568480"/>
                      <a:pt x="1046455" y="558781"/>
                    </a:cubicBezTo>
                    <a:cubicBezTo>
                      <a:pt x="646527" y="447531"/>
                      <a:pt x="280368" y="593561"/>
                      <a:pt x="0" y="935252"/>
                    </a:cubicBezTo>
                    <a:cubicBezTo>
                      <a:pt x="84340" y="914249"/>
                      <a:pt x="1235635" y="1923919"/>
                      <a:pt x="1318523" y="1982258"/>
                    </a:cubicBezTo>
                    <a:cubicBezTo>
                      <a:pt x="1318523" y="1982268"/>
                      <a:pt x="1459565" y="2021443"/>
                      <a:pt x="1459565" y="2021443"/>
                    </a:cubicBezTo>
                    <a:cubicBezTo>
                      <a:pt x="1788256" y="1693754"/>
                      <a:pt x="1445155" y="1287715"/>
                      <a:pt x="1511588" y="969113"/>
                    </a:cubicBezTo>
                    <a:cubicBezTo>
                      <a:pt x="1538366" y="862309"/>
                      <a:pt x="1614815" y="774178"/>
                      <a:pt x="1695658" y="698526"/>
                    </a:cubicBezTo>
                    <a:cubicBezTo>
                      <a:pt x="1776400" y="622863"/>
                      <a:pt x="1865216" y="553753"/>
                      <a:pt x="1929400" y="463578"/>
                    </a:cubicBezTo>
                    <a:cubicBezTo>
                      <a:pt x="2083117" y="281479"/>
                      <a:pt x="2018830" y="-86488"/>
                      <a:pt x="1716202" y="18506"/>
                    </a:cubicBezTo>
                    <a:close/>
                  </a:path>
                </a:pathLst>
              </a:custGeom>
              <a:solidFill>
                <a:srgbClr val="005ACD">
                  <a:alpha val="52000"/>
                </a:srgbClr>
              </a:solidFill>
              <a:ln w="0">
                <a:noFill/>
              </a:ln>
              <a:effectLst>
                <a:outerShdw blurRad="42840" dist="27971" dir="888905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5" name="Google Shape;97;p8"/>
              <p:cNvSpPr/>
              <p:nvPr/>
            </p:nvSpPr>
            <p:spPr>
              <a:xfrm rot="19954200">
                <a:off x="6857280" y="3817440"/>
                <a:ext cx="2921760" cy="3116880"/>
              </a:xfrm>
              <a:custGeom>
                <a:avLst/>
                <a:gdLst>
                  <a:gd name="textAreaLeft" fmla="*/ 0 w 2921760"/>
                  <a:gd name="textAreaRight" fmla="*/ 2922120 w 2921760"/>
                  <a:gd name="textAreaTop" fmla="*/ 0 h 3116880"/>
                  <a:gd name="textAreaBottom" fmla="*/ 3117240 h 3116880"/>
                </a:gdLst>
                <a:ahLst/>
                <a:cxnLst/>
                <a:rect l="textAreaLeft" t="textAreaTop" r="textAreaRight" b="textAreaBottom"/>
                <a:pathLst>
                  <a:path w="1803800" h="1929186">
                    <a:moveTo>
                      <a:pt x="1220621" y="1816904"/>
                    </a:moveTo>
                    <a:lnTo>
                      <a:pt x="65748" y="853185"/>
                    </a:lnTo>
                    <a:lnTo>
                      <a:pt x="0" y="820572"/>
                    </a:lnTo>
                    <a:cubicBezTo>
                      <a:pt x="59544" y="760353"/>
                      <a:pt x="136402" y="694114"/>
                      <a:pt x="228622" y="638453"/>
                    </a:cubicBezTo>
                    <a:cubicBezTo>
                      <a:pt x="391128" y="540296"/>
                      <a:pt x="560583" y="499997"/>
                      <a:pt x="732287" y="518690"/>
                    </a:cubicBezTo>
                    <a:cubicBezTo>
                      <a:pt x="739748" y="519497"/>
                      <a:pt x="746186" y="519446"/>
                      <a:pt x="749968" y="519405"/>
                    </a:cubicBezTo>
                    <a:lnTo>
                      <a:pt x="751296" y="519395"/>
                    </a:lnTo>
                    <a:cubicBezTo>
                      <a:pt x="779096" y="520213"/>
                      <a:pt x="807714" y="522880"/>
                      <a:pt x="838069" y="525701"/>
                    </a:cubicBezTo>
                    <a:cubicBezTo>
                      <a:pt x="927395" y="534000"/>
                      <a:pt x="1028578" y="543403"/>
                      <a:pt x="1126899" y="502449"/>
                    </a:cubicBezTo>
                    <a:cubicBezTo>
                      <a:pt x="1188017" y="477000"/>
                      <a:pt x="1242697" y="434626"/>
                      <a:pt x="1294208" y="372915"/>
                    </a:cubicBezTo>
                    <a:cubicBezTo>
                      <a:pt x="1336112" y="322692"/>
                      <a:pt x="1369430" y="267900"/>
                      <a:pt x="1401728" y="214907"/>
                    </a:cubicBezTo>
                    <a:lnTo>
                      <a:pt x="1402954" y="212944"/>
                    </a:lnTo>
                    <a:cubicBezTo>
                      <a:pt x="1425030" y="176713"/>
                      <a:pt x="1446391" y="146225"/>
                      <a:pt x="1468569" y="119764"/>
                    </a:cubicBezTo>
                    <a:cubicBezTo>
                      <a:pt x="1512006" y="67660"/>
                      <a:pt x="1556670" y="32747"/>
                      <a:pt x="1605012" y="13022"/>
                    </a:cubicBezTo>
                    <a:cubicBezTo>
                      <a:pt x="1696997" y="-24447"/>
                      <a:pt x="1754129" y="25062"/>
                      <a:pt x="1776921" y="83880"/>
                    </a:cubicBezTo>
                    <a:cubicBezTo>
                      <a:pt x="1803800" y="153185"/>
                      <a:pt x="1768029" y="259386"/>
                      <a:pt x="1718767" y="328456"/>
                    </a:cubicBezTo>
                    <a:cubicBezTo>
                      <a:pt x="1711203" y="339065"/>
                      <a:pt x="1702822" y="349929"/>
                      <a:pt x="1693727" y="360732"/>
                    </a:cubicBezTo>
                    <a:cubicBezTo>
                      <a:pt x="1693727" y="360732"/>
                      <a:pt x="1693727" y="360732"/>
                      <a:pt x="1693727" y="360743"/>
                    </a:cubicBezTo>
                    <a:cubicBezTo>
                      <a:pt x="1654582" y="407665"/>
                      <a:pt x="1607567" y="449783"/>
                      <a:pt x="1557794" y="494375"/>
                    </a:cubicBezTo>
                    <a:cubicBezTo>
                      <a:pt x="1537865" y="512251"/>
                      <a:pt x="1517219" y="530750"/>
                      <a:pt x="1496983" y="549668"/>
                    </a:cubicBezTo>
                    <a:cubicBezTo>
                      <a:pt x="1460291" y="583968"/>
                      <a:pt x="1429936" y="615702"/>
                      <a:pt x="1404078" y="646681"/>
                    </a:cubicBezTo>
                    <a:cubicBezTo>
                      <a:pt x="1343777" y="719021"/>
                      <a:pt x="1305349" y="790340"/>
                      <a:pt x="1286747" y="864704"/>
                    </a:cubicBezTo>
                    <a:cubicBezTo>
                      <a:pt x="1257824" y="980144"/>
                      <a:pt x="1280411" y="1096770"/>
                      <a:pt x="1303407" y="1185484"/>
                    </a:cubicBezTo>
                    <a:cubicBezTo>
                      <a:pt x="1308721" y="1206333"/>
                      <a:pt x="1314547" y="1227122"/>
                      <a:pt x="1320066" y="1247225"/>
                    </a:cubicBezTo>
                    <a:cubicBezTo>
                      <a:pt x="1338769" y="1314711"/>
                      <a:pt x="1356451" y="1378456"/>
                      <a:pt x="1360335" y="1442058"/>
                    </a:cubicBezTo>
                    <a:cubicBezTo>
                      <a:pt x="1361254" y="1457450"/>
                      <a:pt x="1363298" y="1474518"/>
                      <a:pt x="1365445" y="1492578"/>
                    </a:cubicBezTo>
                    <a:cubicBezTo>
                      <a:pt x="1376994" y="1587782"/>
                      <a:pt x="1397435" y="1785517"/>
                      <a:pt x="1298807" y="1904739"/>
                    </a:cubicBezTo>
                    <a:lnTo>
                      <a:pt x="1220621" y="1816904"/>
                    </a:lnTo>
                    <a:close/>
                  </a:path>
                </a:pathLst>
              </a:custGeom>
              <a:solidFill>
                <a:srgbClr val="307DE0">
                  <a:alpha val="58000"/>
                </a:srgbClr>
              </a:solidFill>
              <a:ln w="0">
                <a:noFill/>
              </a:ln>
              <a:effectLst>
                <a:outerShdw blurRad="42840" dist="27971" dir="888905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6" name="Google Shape;98;p8"/>
              <p:cNvSpPr/>
              <p:nvPr/>
            </p:nvSpPr>
            <p:spPr>
              <a:xfrm rot="19954200">
                <a:off x="7044120" y="3997080"/>
                <a:ext cx="2612520" cy="2802240"/>
              </a:xfrm>
              <a:custGeom>
                <a:avLst/>
                <a:gdLst>
                  <a:gd name="textAreaLeft" fmla="*/ 0 w 2612520"/>
                  <a:gd name="textAreaRight" fmla="*/ 2612880 w 2612520"/>
                  <a:gd name="textAreaTop" fmla="*/ 0 h 2802240"/>
                  <a:gd name="textAreaBottom" fmla="*/ 2802600 h 2802240"/>
                </a:gdLst>
                <a:ahLst/>
                <a:cxnLst/>
                <a:rect l="textAreaLeft" t="textAreaTop" r="textAreaRight" b="textAreaBottom"/>
                <a:pathLst>
                  <a:path w="1646059" h="1779476">
                    <a:moveTo>
                      <a:pt x="0" y="764977"/>
                    </a:moveTo>
                    <a:cubicBezTo>
                      <a:pt x="440145" y="255047"/>
                      <a:pt x="940642" y="863461"/>
                      <a:pt x="1312667" y="253166"/>
                    </a:cubicBezTo>
                    <a:cubicBezTo>
                      <a:pt x="1353344" y="191496"/>
                      <a:pt x="1384721" y="122998"/>
                      <a:pt x="1434903" y="67920"/>
                    </a:cubicBezTo>
                    <a:cubicBezTo>
                      <a:pt x="1550088" y="-65150"/>
                      <a:pt x="1646059" y="13588"/>
                      <a:pt x="1566952" y="163788"/>
                    </a:cubicBezTo>
                    <a:cubicBezTo>
                      <a:pt x="1530158" y="234350"/>
                      <a:pt x="1467813" y="287855"/>
                      <a:pt x="1409863" y="340490"/>
                    </a:cubicBezTo>
                    <a:cubicBezTo>
                      <a:pt x="1270354" y="459967"/>
                      <a:pt x="1129005" y="596533"/>
                      <a:pt x="1080662" y="779571"/>
                    </a:cubicBezTo>
                    <a:cubicBezTo>
                      <a:pt x="991949" y="1097694"/>
                      <a:pt x="1248380" y="1402284"/>
                      <a:pt x="1137692" y="1714326"/>
                    </a:cubicBezTo>
                    <a:lnTo>
                      <a:pt x="0" y="764977"/>
                    </a:lnTo>
                    <a:close/>
                  </a:path>
                </a:pathLst>
              </a:custGeom>
              <a:solidFill>
                <a:srgbClr val="E7E7E7">
                  <a:alpha val="28000"/>
                </a:srgbClr>
              </a:solidFill>
              <a:ln w="0">
                <a:noFill/>
              </a:ln>
              <a:effectLst>
                <a:outerShdw blurRad="42840" dist="27971" dir="888905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17" name="PlaceHolder 1"/>
          <p:cNvSpPr>
            <a:spLocks noGrp="1"/>
          </p:cNvSpPr>
          <p:nvPr>
            <p:ph type="title"/>
          </p:nvPr>
        </p:nvSpPr>
        <p:spPr>
          <a:xfrm>
            <a:off x="2415960" y="1806120"/>
            <a:ext cx="4311720" cy="729360"/>
          </a:xfrm>
          <a:prstGeom prst="rect">
            <a:avLst/>
          </a:prstGeom>
          <a:noFill/>
          <a:ln w="0">
            <a:noFill/>
          </a:ln>
        </p:spPr>
        <p:txBody>
          <a:bodyPr lIns="91440" tIns="91440" rIns="91440" bIns="91440" anchor="b">
            <a:noAutofit/>
          </a:bodyPr>
          <a:lstStyle/>
          <a:p>
            <a:pPr indent="0">
              <a:buNone/>
            </a:pPr>
            <a:r>
              <a:rPr lang="fr-FR" sz="4200" b="0" strike="noStrike" spc="-1">
                <a:solidFill>
                  <a:schemeClr val="dk1"/>
                </a:solidFill>
                <a:latin typeface="Arial"/>
              </a:rPr>
              <a:t>Click to edit the title text format</a:t>
            </a:r>
          </a:p>
        </p:txBody>
      </p:sp>
      <p:grpSp>
        <p:nvGrpSpPr>
          <p:cNvPr id="318" name="Google Shape;102;p9"/>
          <p:cNvGrpSpPr/>
          <p:nvPr/>
        </p:nvGrpSpPr>
        <p:grpSpPr>
          <a:xfrm>
            <a:off x="-3502440" y="-3237480"/>
            <a:ext cx="13641840" cy="9240480"/>
            <a:chOff x="-3502440" y="-3237480"/>
            <a:chExt cx="13641840" cy="9240480"/>
          </a:xfrm>
        </p:grpSpPr>
        <p:grpSp>
          <p:nvGrpSpPr>
            <p:cNvPr id="319" name="Google Shape;103;p9"/>
            <p:cNvGrpSpPr/>
            <p:nvPr/>
          </p:nvGrpSpPr>
          <p:grpSpPr>
            <a:xfrm>
              <a:off x="6237720" y="2515320"/>
              <a:ext cx="3901680" cy="3487680"/>
              <a:chOff x="6237720" y="2515320"/>
              <a:chExt cx="3901680" cy="3487680"/>
            </a:xfrm>
          </p:grpSpPr>
          <p:sp>
            <p:nvSpPr>
              <p:cNvPr id="320" name="Google Shape;104;p9"/>
              <p:cNvSpPr/>
              <p:nvPr/>
            </p:nvSpPr>
            <p:spPr>
              <a:xfrm rot="9544200" flipH="1">
                <a:off x="6578280" y="3007440"/>
                <a:ext cx="3220200" cy="2502720"/>
              </a:xfrm>
              <a:custGeom>
                <a:avLst/>
                <a:gdLst>
                  <a:gd name="textAreaLeft" fmla="*/ -360 w 3220200"/>
                  <a:gd name="textAreaRight" fmla="*/ 3220200 w 3220200"/>
                  <a:gd name="textAreaTop" fmla="*/ 0 h 2502720"/>
                  <a:gd name="textAreaBottom" fmla="*/ 2503080 h 2502720"/>
                </a:gdLst>
                <a:ahLst/>
                <a:cxnLst/>
                <a:rect l="textAreaLeft" t="textAreaTop" r="textAreaRight" b="textAreaBottom"/>
                <a:pathLst>
                  <a:path w="1762786" h="1325447">
                    <a:moveTo>
                      <a:pt x="192194" y="102737"/>
                    </a:moveTo>
                    <a:cubicBezTo>
                      <a:pt x="60472" y="241298"/>
                      <a:pt x="-96739" y="656614"/>
                      <a:pt x="76406" y="794301"/>
                    </a:cubicBezTo>
                    <a:cubicBezTo>
                      <a:pt x="196200" y="889554"/>
                      <a:pt x="422154" y="783372"/>
                      <a:pt x="547212" y="736423"/>
                    </a:cubicBezTo>
                    <a:cubicBezTo>
                      <a:pt x="671953" y="689589"/>
                      <a:pt x="845783" y="628799"/>
                      <a:pt x="973865" y="684200"/>
                    </a:cubicBezTo>
                    <a:cubicBezTo>
                      <a:pt x="1153685" y="761977"/>
                      <a:pt x="1138640" y="1062198"/>
                      <a:pt x="1259211" y="1199204"/>
                    </a:cubicBezTo>
                    <a:cubicBezTo>
                      <a:pt x="1364563" y="1318906"/>
                      <a:pt x="1542890" y="1325447"/>
                      <a:pt x="1666047" y="1232676"/>
                    </a:cubicBezTo>
                    <a:cubicBezTo>
                      <a:pt x="1621363" y="1024280"/>
                      <a:pt x="1579336" y="815343"/>
                      <a:pt x="1531065" y="607711"/>
                    </a:cubicBezTo>
                    <a:cubicBezTo>
                      <a:pt x="1507977" y="508424"/>
                      <a:pt x="1488395" y="407654"/>
                      <a:pt x="1457355" y="310440"/>
                    </a:cubicBezTo>
                    <a:cubicBezTo>
                      <a:pt x="1423229" y="203595"/>
                      <a:pt x="1379363" y="114051"/>
                      <a:pt x="1370696" y="0"/>
                    </a:cubicBezTo>
                    <a:cubicBezTo>
                      <a:pt x="960170" y="68147"/>
                      <a:pt x="602341" y="32403"/>
                      <a:pt x="192194" y="102737"/>
                    </a:cubicBezTo>
                    <a:close/>
                  </a:path>
                </a:pathLst>
              </a:custGeom>
              <a:solidFill>
                <a:schemeClr val="dk2"/>
              </a:solidFill>
              <a:ln w="0">
                <a:noFill/>
              </a:ln>
              <a:effectLst>
                <a:outerShdw blurRad="57240" dist="28038" dir="633853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21" name="Google Shape;105;p9"/>
              <p:cNvSpPr/>
              <p:nvPr/>
            </p:nvSpPr>
            <p:spPr>
              <a:xfrm rot="9544200" flipH="1">
                <a:off x="6777360" y="3240360"/>
                <a:ext cx="3047400" cy="1984680"/>
              </a:xfrm>
              <a:custGeom>
                <a:avLst/>
                <a:gdLst>
                  <a:gd name="textAreaLeft" fmla="*/ -360 w 3047400"/>
                  <a:gd name="textAreaRight" fmla="*/ 3047400 w 3047400"/>
                  <a:gd name="textAreaTop" fmla="*/ 0 h 1984680"/>
                  <a:gd name="textAreaBottom" fmla="*/ 1985040 h 1984680"/>
                </a:gdLst>
                <a:ahLst/>
                <a:cxnLst/>
                <a:rect l="textAreaLeft" t="textAreaTop" r="textAreaRight" b="textAreaBottom"/>
                <a:pathLst>
                  <a:path w="1665784" h="1086570">
                    <a:moveTo>
                      <a:pt x="1358688" y="0"/>
                    </a:moveTo>
                    <a:lnTo>
                      <a:pt x="174820" y="0"/>
                    </a:lnTo>
                    <a:cubicBezTo>
                      <a:pt x="34217" y="81686"/>
                      <a:pt x="-88858" y="441950"/>
                      <a:pt x="86494" y="528639"/>
                    </a:cubicBezTo>
                    <a:cubicBezTo>
                      <a:pt x="339502" y="653725"/>
                      <a:pt x="666414" y="391221"/>
                      <a:pt x="925473" y="491754"/>
                    </a:cubicBezTo>
                    <a:cubicBezTo>
                      <a:pt x="1073302" y="549121"/>
                      <a:pt x="1091760" y="772822"/>
                      <a:pt x="1163589" y="892923"/>
                    </a:cubicBezTo>
                    <a:cubicBezTo>
                      <a:pt x="1250381" y="1038033"/>
                      <a:pt x="1477981" y="1086570"/>
                      <a:pt x="1576926" y="926691"/>
                    </a:cubicBezTo>
                    <a:cubicBezTo>
                      <a:pt x="1537127" y="732952"/>
                      <a:pt x="1495550" y="539703"/>
                      <a:pt x="1453237" y="346506"/>
                    </a:cubicBezTo>
                    <a:cubicBezTo>
                      <a:pt x="1427185" y="227572"/>
                      <a:pt x="1387796" y="115391"/>
                      <a:pt x="1358688" y="0"/>
                    </a:cubicBezTo>
                    <a:close/>
                  </a:path>
                </a:pathLst>
              </a:custGeom>
              <a:solidFill>
                <a:srgbClr val="0100A2">
                  <a:alpha val="67000"/>
                </a:srgbClr>
              </a:solidFill>
              <a:ln w="0">
                <a:noFill/>
              </a:ln>
              <a:effectLst>
                <a:outerShdw blurRad="57240" dist="28038" dir="633853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22" name="Google Shape;106;p9"/>
              <p:cNvSpPr/>
              <p:nvPr/>
            </p:nvSpPr>
            <p:spPr>
              <a:xfrm rot="9544200" flipH="1">
                <a:off x="7050600" y="3441600"/>
                <a:ext cx="2771640" cy="1896480"/>
              </a:xfrm>
              <a:custGeom>
                <a:avLst/>
                <a:gdLst>
                  <a:gd name="textAreaLeft" fmla="*/ -360 w 2771640"/>
                  <a:gd name="textAreaRight" fmla="*/ 2771640 w 2771640"/>
                  <a:gd name="textAreaTop" fmla="*/ 0 h 1896480"/>
                  <a:gd name="textAreaBottom" fmla="*/ 1896840 h 1896480"/>
                </a:gdLst>
                <a:ahLst/>
                <a:cxnLst/>
                <a:rect l="textAreaLeft" t="textAreaTop" r="textAreaRight" b="textAreaBottom"/>
                <a:pathLst>
                  <a:path w="1533643" h="1105298">
                    <a:moveTo>
                      <a:pt x="1210281" y="93460"/>
                    </a:moveTo>
                    <a:cubicBezTo>
                      <a:pt x="1200203" y="62915"/>
                      <a:pt x="1193601" y="31631"/>
                      <a:pt x="1188807" y="0"/>
                    </a:cubicBezTo>
                    <a:lnTo>
                      <a:pt x="170624" y="0"/>
                    </a:lnTo>
                    <a:cubicBezTo>
                      <a:pt x="168825" y="312"/>
                      <a:pt x="167026" y="610"/>
                      <a:pt x="165227" y="922"/>
                    </a:cubicBezTo>
                    <a:cubicBezTo>
                      <a:pt x="69032" y="107136"/>
                      <a:pt x="-100066" y="359085"/>
                      <a:pt x="78200" y="471454"/>
                    </a:cubicBezTo>
                    <a:cubicBezTo>
                      <a:pt x="300066" y="611300"/>
                      <a:pt x="595305" y="395289"/>
                      <a:pt x="834034" y="471697"/>
                    </a:cubicBezTo>
                    <a:cubicBezTo>
                      <a:pt x="960175" y="512068"/>
                      <a:pt x="985992" y="655674"/>
                      <a:pt x="1038853" y="759030"/>
                    </a:cubicBezTo>
                    <a:cubicBezTo>
                      <a:pt x="1109803" y="897782"/>
                      <a:pt x="1317565" y="1105298"/>
                      <a:pt x="1433577" y="882390"/>
                    </a:cubicBezTo>
                    <a:cubicBezTo>
                      <a:pt x="1389507" y="697993"/>
                      <a:pt x="1349678" y="511879"/>
                      <a:pt x="1297676" y="329490"/>
                    </a:cubicBezTo>
                    <a:cubicBezTo>
                      <a:pt x="1274394" y="247816"/>
                      <a:pt x="1236680" y="173491"/>
                      <a:pt x="1210281" y="93459"/>
                    </a:cubicBezTo>
                    <a:close/>
                  </a:path>
                </a:pathLst>
              </a:custGeom>
              <a:solidFill>
                <a:srgbClr val="005ACD">
                  <a:alpha val="52000"/>
                </a:srgbClr>
              </a:solidFill>
              <a:ln w="0">
                <a:noFill/>
              </a:ln>
              <a:effectLst>
                <a:outerShdw blurRad="57240" dist="28038" dir="633853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3" name="Google Shape;107;p9"/>
              <p:cNvSpPr/>
              <p:nvPr/>
            </p:nvSpPr>
            <p:spPr>
              <a:xfrm rot="9544200" flipH="1">
                <a:off x="7344360" y="3731040"/>
                <a:ext cx="2583000" cy="1550160"/>
              </a:xfrm>
              <a:custGeom>
                <a:avLst/>
                <a:gdLst>
                  <a:gd name="textAreaLeft" fmla="*/ -360 w 2583000"/>
                  <a:gd name="textAreaRight" fmla="*/ 2583000 w 2583000"/>
                  <a:gd name="textAreaTop" fmla="*/ 0 h 1550160"/>
                  <a:gd name="textAreaBottom" fmla="*/ 1550520 h 1550160"/>
                </a:gdLst>
                <a:ahLst/>
                <a:cxnLst/>
                <a:rect l="textAreaLeft" t="textAreaTop" r="textAreaRight" b="textAreaBottom"/>
                <a:pathLst>
                  <a:path w="1422772" h="879549">
                    <a:moveTo>
                      <a:pt x="149241" y="0"/>
                    </a:moveTo>
                    <a:cubicBezTo>
                      <a:pt x="16783" y="92076"/>
                      <a:pt x="-84870" y="295981"/>
                      <a:pt x="103238" y="391313"/>
                    </a:cubicBezTo>
                    <a:cubicBezTo>
                      <a:pt x="321261" y="501801"/>
                      <a:pt x="575772" y="335509"/>
                      <a:pt x="802850" y="408202"/>
                    </a:cubicBezTo>
                    <a:cubicBezTo>
                      <a:pt x="918535" y="445233"/>
                      <a:pt x="933682" y="567828"/>
                      <a:pt x="992307" y="656183"/>
                    </a:cubicBezTo>
                    <a:cubicBezTo>
                      <a:pt x="1083197" y="793154"/>
                      <a:pt x="1224935" y="879549"/>
                      <a:pt x="1337902" y="708164"/>
                    </a:cubicBezTo>
                    <a:cubicBezTo>
                      <a:pt x="1290285" y="470474"/>
                      <a:pt x="1218803" y="237253"/>
                      <a:pt x="1172187" y="1"/>
                    </a:cubicBezTo>
                    <a:lnTo>
                      <a:pt x="149241" y="1"/>
                    </a:lnTo>
                    <a:close/>
                  </a:path>
                </a:pathLst>
              </a:custGeom>
              <a:solidFill>
                <a:srgbClr val="307DE0">
                  <a:alpha val="58000"/>
                </a:srgbClr>
              </a:solidFill>
              <a:ln w="0">
                <a:noFill/>
              </a:ln>
              <a:effectLst>
                <a:outerShdw blurRad="57240" dist="28038" dir="633853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4" name="Google Shape;108;p9"/>
              <p:cNvSpPr/>
              <p:nvPr/>
            </p:nvSpPr>
            <p:spPr>
              <a:xfrm rot="9544200" flipH="1">
                <a:off x="7705800" y="4106160"/>
                <a:ext cx="2187000" cy="1114560"/>
              </a:xfrm>
              <a:custGeom>
                <a:avLst/>
                <a:gdLst>
                  <a:gd name="textAreaLeft" fmla="*/ -360 w 2187000"/>
                  <a:gd name="textAreaRight" fmla="*/ 2187000 w 2187000"/>
                  <a:gd name="textAreaTop" fmla="*/ 0 h 1114560"/>
                  <a:gd name="textAreaBottom" fmla="*/ 1114920 h 1114560"/>
                </a:gdLst>
                <a:ahLst/>
                <a:cxnLst/>
                <a:rect l="textAreaLeft" t="textAreaTop" r="textAreaRight" b="textAreaBottom"/>
                <a:pathLst>
                  <a:path w="1182988" h="625483">
                    <a:moveTo>
                      <a:pt x="1133680" y="0"/>
                    </a:moveTo>
                    <a:lnTo>
                      <a:pt x="101577" y="0"/>
                    </a:lnTo>
                    <a:cubicBezTo>
                      <a:pt x="-7435" y="73421"/>
                      <a:pt x="-49308" y="217527"/>
                      <a:pt x="80757" y="288651"/>
                    </a:cubicBezTo>
                    <a:cubicBezTo>
                      <a:pt x="244612" y="378252"/>
                      <a:pt x="459640" y="247039"/>
                      <a:pt x="644273" y="295573"/>
                    </a:cubicBezTo>
                    <a:cubicBezTo>
                      <a:pt x="739784" y="320679"/>
                      <a:pt x="763291" y="413957"/>
                      <a:pt x="820658" y="478015"/>
                    </a:cubicBezTo>
                    <a:cubicBezTo>
                      <a:pt x="893152" y="558975"/>
                      <a:pt x="1016186" y="625483"/>
                      <a:pt x="1109489" y="527488"/>
                    </a:cubicBezTo>
                    <a:cubicBezTo>
                      <a:pt x="1062658" y="349560"/>
                      <a:pt x="1121293" y="178173"/>
                      <a:pt x="1133680" y="0"/>
                    </a:cubicBezTo>
                    <a:close/>
                  </a:path>
                </a:pathLst>
              </a:custGeom>
              <a:solidFill>
                <a:srgbClr val="E7E7E7">
                  <a:alpha val="28000"/>
                </a:srgbClr>
              </a:solidFill>
              <a:ln w="0">
                <a:noFill/>
              </a:ln>
              <a:effectLst>
                <a:outerShdw blurRad="57240" dist="28038" dir="6338534"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25" name="Google Shape;109;p9"/>
            <p:cNvGrpSpPr/>
            <p:nvPr/>
          </p:nvGrpSpPr>
          <p:grpSpPr>
            <a:xfrm>
              <a:off x="-3502440" y="-3237480"/>
              <a:ext cx="10661400" cy="5740560"/>
              <a:chOff x="-3502440" y="-3237480"/>
              <a:chExt cx="10661400" cy="5740560"/>
            </a:xfrm>
          </p:grpSpPr>
          <p:sp>
            <p:nvSpPr>
              <p:cNvPr id="326" name="Google Shape;110;p9"/>
              <p:cNvSpPr/>
              <p:nvPr/>
            </p:nvSpPr>
            <p:spPr>
              <a:xfrm rot="20731800" flipV="1">
                <a:off x="-3072240" y="-2058480"/>
                <a:ext cx="9865800" cy="3382560"/>
              </a:xfrm>
              <a:custGeom>
                <a:avLst/>
                <a:gdLst>
                  <a:gd name="textAreaLeft" fmla="*/ 0 w 9865800"/>
                  <a:gd name="textAreaRight" fmla="*/ 9866160 w 9865800"/>
                  <a:gd name="textAreaTop" fmla="*/ -360 h 3382560"/>
                  <a:gd name="textAreaBottom" fmla="*/ 3382560 h 338256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chemeClr val="dk2"/>
              </a:solidFill>
              <a:ln w="0">
                <a:noFill/>
              </a:ln>
              <a:effectLst>
                <a:outerShdw blurRad="57240" dist="18844" dir="579491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27" name="Google Shape;111;p9"/>
              <p:cNvSpPr/>
              <p:nvPr/>
            </p:nvSpPr>
            <p:spPr>
              <a:xfrm rot="20731800" flipV="1">
                <a:off x="-2923560" y="-2036160"/>
                <a:ext cx="9865800" cy="2987640"/>
              </a:xfrm>
              <a:custGeom>
                <a:avLst/>
                <a:gdLst>
                  <a:gd name="textAreaLeft" fmla="*/ 0 w 9865800"/>
                  <a:gd name="textAreaRight" fmla="*/ 9866160 w 9865800"/>
                  <a:gd name="textAreaTop" fmla="*/ 360 h 2987640"/>
                  <a:gd name="textAreaBottom" fmla="*/ 2988360 h 298764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100A2">
                  <a:alpha val="67000"/>
                </a:srgbClr>
              </a:solidFill>
              <a:ln w="0">
                <a:noFill/>
              </a:ln>
              <a:effectLst>
                <a:outerShdw blurRad="57240" dist="18844" dir="579491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28" name="Google Shape;112;p9"/>
              <p:cNvSpPr/>
              <p:nvPr/>
            </p:nvSpPr>
            <p:spPr>
              <a:xfrm rot="20731800" flipV="1">
                <a:off x="-3225240" y="-1859040"/>
                <a:ext cx="9865800" cy="2593080"/>
              </a:xfrm>
              <a:custGeom>
                <a:avLst/>
                <a:gdLst>
                  <a:gd name="textAreaLeft" fmla="*/ 0 w 9865800"/>
                  <a:gd name="textAreaRight" fmla="*/ 9866160 w 9865800"/>
                  <a:gd name="textAreaTop" fmla="*/ 360 h 2593080"/>
                  <a:gd name="textAreaBottom" fmla="*/ 2593800 h 259308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05ACD">
                  <a:alpha val="52000"/>
                </a:srgbClr>
              </a:solidFill>
              <a:ln w="0">
                <a:noFill/>
              </a:ln>
              <a:effectLst>
                <a:outerShdw blurRad="57240" dist="18844" dir="579491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9" name="Google Shape;113;p9"/>
              <p:cNvSpPr/>
              <p:nvPr/>
            </p:nvSpPr>
            <p:spPr>
              <a:xfrm rot="20731800" flipV="1">
                <a:off x="-3043080" y="-1654920"/>
                <a:ext cx="9865800" cy="2029320"/>
              </a:xfrm>
              <a:custGeom>
                <a:avLst/>
                <a:gdLst>
                  <a:gd name="textAreaLeft" fmla="*/ 0 w 9865800"/>
                  <a:gd name="textAreaRight" fmla="*/ 9866160 w 9865800"/>
                  <a:gd name="textAreaTop" fmla="*/ 360 h 2029320"/>
                  <a:gd name="textAreaBottom" fmla="*/ 2030040 h 202932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307DE0">
                  <a:alpha val="58000"/>
                </a:srgbClr>
              </a:solidFill>
              <a:ln w="0">
                <a:noFill/>
              </a:ln>
              <a:effectLst>
                <a:outerShdw blurRad="57240" dist="18844" dir="579491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0" name="Google Shape;114;p9"/>
              <p:cNvSpPr/>
              <p:nvPr/>
            </p:nvSpPr>
            <p:spPr>
              <a:xfrm rot="20731800" flipV="1">
                <a:off x="-3465000" y="-1427760"/>
                <a:ext cx="9865800" cy="1554120"/>
              </a:xfrm>
              <a:custGeom>
                <a:avLst/>
                <a:gdLst>
                  <a:gd name="textAreaLeft" fmla="*/ 0 w 9865800"/>
                  <a:gd name="textAreaRight" fmla="*/ 9866160 w 9865800"/>
                  <a:gd name="textAreaTop" fmla="*/ 360 h 1554120"/>
                  <a:gd name="textAreaBottom" fmla="*/ 1554840 h 155412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E7E7E7">
                  <a:alpha val="28000"/>
                </a:srgbClr>
              </a:solidFill>
              <a:ln w="0">
                <a:noFill/>
              </a:ln>
              <a:effectLst>
                <a:outerShdw blurRad="57240" dist="18844" dir="579491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331"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32"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333" name="PlaceHolder 2"/>
          <p:cNvSpPr>
            <a:spLocks noGrp="1"/>
          </p:cNvSpPr>
          <p:nvPr>
            <p:ph type="body"/>
          </p:nvPr>
        </p:nvSpPr>
        <p:spPr>
          <a:xfrm>
            <a:off x="5947920" y="3800160"/>
            <a:ext cx="2482560" cy="789840"/>
          </a:xfrm>
          <a:prstGeom prst="rect">
            <a:avLst/>
          </a:prstGeom>
          <a:solidFill>
            <a:schemeClr val="lt1"/>
          </a:solidFill>
          <a:ln w="0">
            <a:noFill/>
          </a:ln>
        </p:spPr>
        <p:txBody>
          <a:bodyPr lIns="91440" tIns="91440" rIns="91440" bIns="91440" anchor="b">
            <a:noAutofit/>
          </a:bodyPr>
          <a:lstStyle/>
          <a:p>
            <a:pPr marL="432000" indent="-324000">
              <a:spcBef>
                <a:spcPts val="1417"/>
              </a:spcBef>
              <a:buClr>
                <a:srgbClr val="FFFFFF"/>
              </a:buClr>
              <a:buSzPct val="45000"/>
              <a:buFont typeface="Wingdings" charset="2"/>
              <a:buChar char=""/>
            </a:pPr>
            <a:r>
              <a:rPr lang="fr-FR" sz="19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9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9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9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9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9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9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334" name="PlaceHolder 1"/>
          <p:cNvSpPr>
            <a:spLocks noGrp="1"/>
          </p:cNvSpPr>
          <p:nvPr>
            <p:ph type="title"/>
          </p:nvPr>
        </p:nvSpPr>
        <p:spPr>
          <a:xfrm>
            <a:off x="723600" y="511200"/>
            <a:ext cx="769680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2" name="PlaceHolder 1"/>
          <p:cNvSpPr>
            <a:spLocks noGrp="1"/>
          </p:cNvSpPr>
          <p:nvPr>
            <p:ph type="title"/>
          </p:nvPr>
        </p:nvSpPr>
        <p:spPr>
          <a:xfrm>
            <a:off x="724320" y="463320"/>
            <a:ext cx="7695360" cy="559080"/>
          </a:xfrm>
          <a:prstGeom prst="rect">
            <a:avLst/>
          </a:prstGeom>
          <a:noFill/>
          <a:ln w="0">
            <a:noFill/>
          </a:ln>
        </p:spPr>
        <p:txBody>
          <a:bodyPr lIns="91440" tIns="91440" rIns="91440" bIns="91440" anchor="t">
            <a:noAutofit/>
          </a:bodyPr>
          <a:lstStyle/>
          <a:p>
            <a:pPr indent="0">
              <a:buNone/>
            </a:pPr>
            <a:r>
              <a:rPr lang="fr-FR" sz="3300" b="0" strike="noStrike" spc="-1">
                <a:solidFill>
                  <a:schemeClr val="dk1"/>
                </a:solidFill>
                <a:latin typeface="Arial"/>
              </a:rPr>
              <a:t>Click to edit the title text format</a:t>
            </a:r>
          </a:p>
        </p:txBody>
      </p:sp>
      <p:sp>
        <p:nvSpPr>
          <p:cNvPr id="33" name="PlaceHolder 2"/>
          <p:cNvSpPr>
            <a:spLocks noGrp="1"/>
          </p:cNvSpPr>
          <p:nvPr>
            <p:ph type="title"/>
          </p:nvPr>
        </p:nvSpPr>
        <p:spPr>
          <a:xfrm>
            <a:off x="2687400" y="1615320"/>
            <a:ext cx="1104480" cy="559080"/>
          </a:xfrm>
          <a:prstGeom prst="rect">
            <a:avLst/>
          </a:prstGeom>
          <a:noFill/>
          <a:ln w="0">
            <a:noFill/>
          </a:ln>
        </p:spPr>
        <p:txBody>
          <a:bodyPr lIns="91440" tIns="91440" rIns="91440" bIns="91440" anchor="b">
            <a:noAutofit/>
          </a:bodyPr>
          <a:lstStyle/>
          <a:p>
            <a:pPr indent="0" algn="ctr">
              <a:lnSpc>
                <a:spcPct val="100000"/>
              </a:lnSpc>
              <a:buNone/>
            </a:pPr>
            <a:r>
              <a:rPr lang="fr-FR" sz="2500" b="1" strike="noStrike" spc="-1">
                <a:solidFill>
                  <a:schemeClr val="accent2"/>
                </a:solidFill>
                <a:latin typeface="Gotu"/>
                <a:ea typeface="Gotu"/>
              </a:rPr>
              <a:t>xx%</a:t>
            </a:r>
            <a:endParaRPr lang="fr-FR" sz="2500" b="0" strike="noStrike" spc="-1">
              <a:solidFill>
                <a:schemeClr val="dk1"/>
              </a:solidFill>
              <a:latin typeface="Arial"/>
            </a:endParaRPr>
          </a:p>
        </p:txBody>
      </p:sp>
      <p:sp>
        <p:nvSpPr>
          <p:cNvPr id="34" name="PlaceHolder 3"/>
          <p:cNvSpPr>
            <a:spLocks noGrp="1"/>
          </p:cNvSpPr>
          <p:nvPr>
            <p:ph type="title"/>
          </p:nvPr>
        </p:nvSpPr>
        <p:spPr>
          <a:xfrm>
            <a:off x="2687400" y="3216960"/>
            <a:ext cx="1104480" cy="559080"/>
          </a:xfrm>
          <a:prstGeom prst="rect">
            <a:avLst/>
          </a:prstGeom>
          <a:noFill/>
          <a:ln w="0">
            <a:noFill/>
          </a:ln>
        </p:spPr>
        <p:txBody>
          <a:bodyPr lIns="91440" tIns="91440" rIns="91440" bIns="91440" anchor="b">
            <a:noAutofit/>
          </a:bodyPr>
          <a:lstStyle/>
          <a:p>
            <a:pPr indent="0" algn="ctr">
              <a:lnSpc>
                <a:spcPct val="100000"/>
              </a:lnSpc>
              <a:buNone/>
            </a:pPr>
            <a:r>
              <a:rPr lang="fr-FR" sz="2500" b="1" strike="noStrike" spc="-1">
                <a:solidFill>
                  <a:schemeClr val="accent2"/>
                </a:solidFill>
                <a:latin typeface="Gotu"/>
                <a:ea typeface="Gotu"/>
              </a:rPr>
              <a:t>xx%</a:t>
            </a:r>
            <a:endParaRPr lang="fr-FR" sz="2500" b="0" strike="noStrike" spc="-1">
              <a:solidFill>
                <a:schemeClr val="dk1"/>
              </a:solidFill>
              <a:latin typeface="Arial"/>
            </a:endParaRPr>
          </a:p>
        </p:txBody>
      </p:sp>
      <p:sp>
        <p:nvSpPr>
          <p:cNvPr id="35" name="PlaceHolder 4"/>
          <p:cNvSpPr>
            <a:spLocks noGrp="1"/>
          </p:cNvSpPr>
          <p:nvPr>
            <p:ph type="title"/>
          </p:nvPr>
        </p:nvSpPr>
        <p:spPr>
          <a:xfrm>
            <a:off x="5339160" y="1615320"/>
            <a:ext cx="1104480" cy="559080"/>
          </a:xfrm>
          <a:prstGeom prst="rect">
            <a:avLst/>
          </a:prstGeom>
          <a:noFill/>
          <a:ln w="0">
            <a:noFill/>
          </a:ln>
        </p:spPr>
        <p:txBody>
          <a:bodyPr lIns="91440" tIns="91440" rIns="91440" bIns="91440" anchor="b">
            <a:noAutofit/>
          </a:bodyPr>
          <a:lstStyle/>
          <a:p>
            <a:pPr indent="0" algn="ctr">
              <a:lnSpc>
                <a:spcPct val="100000"/>
              </a:lnSpc>
              <a:buNone/>
            </a:pPr>
            <a:r>
              <a:rPr lang="fr-FR" sz="2500" b="1" strike="noStrike" spc="-1">
                <a:solidFill>
                  <a:schemeClr val="accent2"/>
                </a:solidFill>
                <a:latin typeface="Gotu"/>
                <a:ea typeface="Gotu"/>
              </a:rPr>
              <a:t>xx%</a:t>
            </a:r>
            <a:endParaRPr lang="fr-FR" sz="2500" b="0" strike="noStrike" spc="-1">
              <a:solidFill>
                <a:schemeClr val="dk1"/>
              </a:solidFill>
              <a:latin typeface="Arial"/>
            </a:endParaRPr>
          </a:p>
        </p:txBody>
      </p:sp>
      <p:sp>
        <p:nvSpPr>
          <p:cNvPr id="36" name="PlaceHolder 5"/>
          <p:cNvSpPr>
            <a:spLocks noGrp="1"/>
          </p:cNvSpPr>
          <p:nvPr>
            <p:ph type="title"/>
          </p:nvPr>
        </p:nvSpPr>
        <p:spPr>
          <a:xfrm>
            <a:off x="5339160" y="3216960"/>
            <a:ext cx="1104480" cy="559080"/>
          </a:xfrm>
          <a:prstGeom prst="rect">
            <a:avLst/>
          </a:prstGeom>
          <a:noFill/>
          <a:ln w="0">
            <a:noFill/>
          </a:ln>
        </p:spPr>
        <p:txBody>
          <a:bodyPr lIns="91440" tIns="91440" rIns="91440" bIns="91440" anchor="b">
            <a:noAutofit/>
          </a:bodyPr>
          <a:lstStyle/>
          <a:p>
            <a:pPr indent="0" algn="ctr">
              <a:lnSpc>
                <a:spcPct val="100000"/>
              </a:lnSpc>
              <a:buNone/>
            </a:pPr>
            <a:r>
              <a:rPr lang="fr-FR" sz="2500" b="1" strike="noStrike" spc="-1">
                <a:solidFill>
                  <a:schemeClr val="accent2"/>
                </a:solidFill>
                <a:latin typeface="Gotu"/>
                <a:ea typeface="Gotu"/>
              </a:rPr>
              <a:t>xx%</a:t>
            </a:r>
            <a:endParaRPr lang="fr-FR" sz="2500" b="0" strike="noStrike" spc="-1">
              <a:solidFill>
                <a:schemeClr val="dk1"/>
              </a:solidFill>
              <a:latin typeface="Arial"/>
            </a:endParaRPr>
          </a:p>
        </p:txBody>
      </p:sp>
      <p:grpSp>
        <p:nvGrpSpPr>
          <p:cNvPr id="37" name="Google Shape;145;p13"/>
          <p:cNvGrpSpPr/>
          <p:nvPr/>
        </p:nvGrpSpPr>
        <p:grpSpPr>
          <a:xfrm>
            <a:off x="-1956600" y="-2341440"/>
            <a:ext cx="13014000" cy="9284040"/>
            <a:chOff x="-1956600" y="-2341440"/>
            <a:chExt cx="13014000" cy="9284040"/>
          </a:xfrm>
        </p:grpSpPr>
        <p:grpSp>
          <p:nvGrpSpPr>
            <p:cNvPr id="38" name="Google Shape;146;p13"/>
            <p:cNvGrpSpPr/>
            <p:nvPr/>
          </p:nvGrpSpPr>
          <p:grpSpPr>
            <a:xfrm>
              <a:off x="-1956600" y="333720"/>
              <a:ext cx="4041000" cy="6608880"/>
              <a:chOff x="-1956600" y="333720"/>
              <a:chExt cx="4041000" cy="6608880"/>
            </a:xfrm>
          </p:grpSpPr>
          <p:sp>
            <p:nvSpPr>
              <p:cNvPr id="39" name="Google Shape;147;p13"/>
              <p:cNvSpPr/>
              <p:nvPr/>
            </p:nvSpPr>
            <p:spPr>
              <a:xfrm rot="4251600">
                <a:off x="-3002400" y="2533320"/>
                <a:ext cx="6159600" cy="2111760"/>
              </a:xfrm>
              <a:custGeom>
                <a:avLst/>
                <a:gdLst>
                  <a:gd name="textAreaLeft" fmla="*/ 0 w 6159600"/>
                  <a:gd name="textAreaRight" fmla="*/ 6159960 w 6159600"/>
                  <a:gd name="textAreaTop" fmla="*/ 0 h 2111760"/>
                  <a:gd name="textAreaBottom" fmla="*/ 2112120 h 211176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chemeClr val="dk2"/>
              </a:solidFill>
              <a:ln w="0">
                <a:noFill/>
              </a:ln>
              <a:effectLst>
                <a:outerShdw blurRad="57240" dist="18723" dir="31217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0" name="Google Shape;148;p13"/>
              <p:cNvSpPr/>
              <p:nvPr/>
            </p:nvSpPr>
            <p:spPr>
              <a:xfrm rot="4251600">
                <a:off x="-3042000" y="2794320"/>
                <a:ext cx="6159600" cy="1865520"/>
              </a:xfrm>
              <a:custGeom>
                <a:avLst/>
                <a:gdLst>
                  <a:gd name="textAreaLeft" fmla="*/ 0 w 6159600"/>
                  <a:gd name="textAreaRight" fmla="*/ 6159960 w 6159600"/>
                  <a:gd name="textAreaTop" fmla="*/ 0 h 1865520"/>
                  <a:gd name="textAreaBottom" fmla="*/ 1865880 h 186552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100A2">
                  <a:alpha val="67000"/>
                </a:srgbClr>
              </a:solidFill>
              <a:ln w="0">
                <a:noFill/>
              </a:ln>
              <a:effectLst>
                <a:outerShdw blurRad="57240" dist="18723" dir="31217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1" name="Google Shape;149;p13"/>
              <p:cNvSpPr/>
              <p:nvPr/>
            </p:nvSpPr>
            <p:spPr>
              <a:xfrm rot="4251600">
                <a:off x="-3261960" y="2745720"/>
                <a:ext cx="6159600" cy="1618920"/>
              </a:xfrm>
              <a:custGeom>
                <a:avLst/>
                <a:gdLst>
                  <a:gd name="textAreaLeft" fmla="*/ 0 w 6159600"/>
                  <a:gd name="textAreaRight" fmla="*/ 6159960 w 6159600"/>
                  <a:gd name="textAreaTop" fmla="*/ 0 h 1618920"/>
                  <a:gd name="textAreaBottom" fmla="*/ 1619280 h 161892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05ACD">
                  <a:alpha val="52000"/>
                </a:srgbClr>
              </a:solidFill>
              <a:ln w="0">
                <a:noFill/>
              </a:ln>
              <a:effectLst>
                <a:outerShdw blurRad="57240" dist="18723" dir="31217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 name="Google Shape;150;p13"/>
              <p:cNvSpPr/>
              <p:nvPr/>
            </p:nvSpPr>
            <p:spPr>
              <a:xfrm rot="4251600">
                <a:off x="-3324960" y="3191760"/>
                <a:ext cx="6159600" cy="1266840"/>
              </a:xfrm>
              <a:custGeom>
                <a:avLst/>
                <a:gdLst>
                  <a:gd name="textAreaLeft" fmla="*/ 0 w 6159600"/>
                  <a:gd name="textAreaRight" fmla="*/ 6159960 w 6159600"/>
                  <a:gd name="textAreaTop" fmla="*/ 0 h 1266840"/>
                  <a:gd name="textAreaBottom" fmla="*/ 1267200 h 126684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307DE0">
                  <a:alpha val="58000"/>
                </a:srgbClr>
              </a:solidFill>
              <a:ln w="0">
                <a:noFill/>
              </a:ln>
              <a:effectLst>
                <a:outerShdw blurRad="57240" dist="18723" dir="31217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 name="Google Shape;151;p13"/>
              <p:cNvSpPr/>
              <p:nvPr/>
            </p:nvSpPr>
            <p:spPr>
              <a:xfrm rot="4251600">
                <a:off x="-3539520" y="3166560"/>
                <a:ext cx="6159600" cy="970200"/>
              </a:xfrm>
              <a:custGeom>
                <a:avLst/>
                <a:gdLst>
                  <a:gd name="textAreaLeft" fmla="*/ 0 w 6159600"/>
                  <a:gd name="textAreaRight" fmla="*/ 6159960 w 6159600"/>
                  <a:gd name="textAreaTop" fmla="*/ 0 h 970200"/>
                  <a:gd name="textAreaBottom" fmla="*/ 970560 h 97020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E7E7E7">
                  <a:alpha val="28000"/>
                </a:srgbClr>
              </a:solidFill>
              <a:ln w="0">
                <a:noFill/>
              </a:ln>
              <a:effectLst>
                <a:outerShdw blurRad="57240" dist="18723" dir="31217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4" name="Google Shape;152;p13"/>
            <p:cNvGrpSpPr/>
            <p:nvPr/>
          </p:nvGrpSpPr>
          <p:grpSpPr>
            <a:xfrm>
              <a:off x="7016040" y="-2341440"/>
              <a:ext cx="4041360" cy="6608880"/>
              <a:chOff x="7016040" y="-2341440"/>
              <a:chExt cx="4041360" cy="6608880"/>
            </a:xfrm>
          </p:grpSpPr>
          <p:sp>
            <p:nvSpPr>
              <p:cNvPr id="45" name="Google Shape;153;p13"/>
              <p:cNvSpPr/>
              <p:nvPr/>
            </p:nvSpPr>
            <p:spPr>
              <a:xfrm rot="15051600">
                <a:off x="5943240" y="-43920"/>
                <a:ext cx="6159600" cy="2111760"/>
              </a:xfrm>
              <a:custGeom>
                <a:avLst/>
                <a:gdLst>
                  <a:gd name="textAreaLeft" fmla="*/ 0 w 6159600"/>
                  <a:gd name="textAreaRight" fmla="*/ 6159960 w 6159600"/>
                  <a:gd name="textAreaTop" fmla="*/ 0 h 2111760"/>
                  <a:gd name="textAreaBottom" fmla="*/ 2112120 h 211176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chemeClr val="dk2"/>
              </a:solidFill>
              <a:ln w="0">
                <a:noFill/>
              </a:ln>
              <a:effectLst>
                <a:outerShdw blurRad="57240" dist="18723" dir="31217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6" name="Google Shape;154;p13"/>
              <p:cNvSpPr/>
              <p:nvPr/>
            </p:nvSpPr>
            <p:spPr>
              <a:xfrm rot="15051600">
                <a:off x="5983200" y="-58680"/>
                <a:ext cx="6159600" cy="1865520"/>
              </a:xfrm>
              <a:custGeom>
                <a:avLst/>
                <a:gdLst>
                  <a:gd name="textAreaLeft" fmla="*/ 0 w 6159600"/>
                  <a:gd name="textAreaRight" fmla="*/ 6159960 w 6159600"/>
                  <a:gd name="textAreaTop" fmla="*/ 0 h 1865520"/>
                  <a:gd name="textAreaBottom" fmla="*/ 1865880 h 186552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100A2">
                  <a:alpha val="67000"/>
                </a:srgbClr>
              </a:solidFill>
              <a:ln w="0">
                <a:noFill/>
              </a:ln>
              <a:effectLst>
                <a:outerShdw blurRad="57240" dist="18723" dir="31217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7" name="Google Shape;155;p13"/>
              <p:cNvSpPr/>
              <p:nvPr/>
            </p:nvSpPr>
            <p:spPr>
              <a:xfrm rot="15051600">
                <a:off x="6203160" y="236160"/>
                <a:ext cx="6159600" cy="1618920"/>
              </a:xfrm>
              <a:custGeom>
                <a:avLst/>
                <a:gdLst>
                  <a:gd name="textAreaLeft" fmla="*/ 0 w 6159600"/>
                  <a:gd name="textAreaRight" fmla="*/ 6159960 w 6159600"/>
                  <a:gd name="textAreaTop" fmla="*/ 0 h 1618920"/>
                  <a:gd name="textAreaBottom" fmla="*/ 1619280 h 161892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05ACD">
                  <a:alpha val="52000"/>
                </a:srgbClr>
              </a:solidFill>
              <a:ln w="0">
                <a:noFill/>
              </a:ln>
              <a:effectLst>
                <a:outerShdw blurRad="57240" dist="18723" dir="31217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 name="Google Shape;156;p13"/>
              <p:cNvSpPr/>
              <p:nvPr/>
            </p:nvSpPr>
            <p:spPr>
              <a:xfrm rot="15051600">
                <a:off x="6265800" y="142560"/>
                <a:ext cx="6159600" cy="1266840"/>
              </a:xfrm>
              <a:custGeom>
                <a:avLst/>
                <a:gdLst>
                  <a:gd name="textAreaLeft" fmla="*/ 0 w 6159600"/>
                  <a:gd name="textAreaRight" fmla="*/ 6159960 w 6159600"/>
                  <a:gd name="textAreaTop" fmla="*/ 0 h 1266840"/>
                  <a:gd name="textAreaBottom" fmla="*/ 1267200 h 126684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307DE0">
                  <a:alpha val="58000"/>
                </a:srgbClr>
              </a:solidFill>
              <a:ln w="0">
                <a:noFill/>
              </a:ln>
              <a:effectLst>
                <a:outerShdw blurRad="57240" dist="18723" dir="31217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 name="Google Shape;157;p13"/>
              <p:cNvSpPr/>
              <p:nvPr/>
            </p:nvSpPr>
            <p:spPr>
              <a:xfrm rot="15051600">
                <a:off x="6480360" y="464040"/>
                <a:ext cx="6159600" cy="970200"/>
              </a:xfrm>
              <a:custGeom>
                <a:avLst/>
                <a:gdLst>
                  <a:gd name="textAreaLeft" fmla="*/ 0 w 6159600"/>
                  <a:gd name="textAreaRight" fmla="*/ 6159960 w 6159600"/>
                  <a:gd name="textAreaTop" fmla="*/ 0 h 970200"/>
                  <a:gd name="textAreaBottom" fmla="*/ 970560 h 97020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E7E7E7">
                  <a:alpha val="28000"/>
                </a:srgbClr>
              </a:solidFill>
              <a:ln w="0">
                <a:noFill/>
              </a:ln>
              <a:effectLst>
                <a:outerShdw blurRad="57240" dist="18723" dir="31217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0" name="PlaceHolder 1"/>
          <p:cNvSpPr>
            <a:spLocks noGrp="1"/>
          </p:cNvSpPr>
          <p:nvPr>
            <p:ph type="title"/>
          </p:nvPr>
        </p:nvSpPr>
        <p:spPr>
          <a:xfrm>
            <a:off x="2865240" y="549360"/>
            <a:ext cx="3408840" cy="774360"/>
          </a:xfrm>
          <a:prstGeom prst="rect">
            <a:avLst/>
          </a:prstGeom>
          <a:noFill/>
          <a:ln w="0">
            <a:noFill/>
          </a:ln>
        </p:spPr>
        <p:txBody>
          <a:bodyPr lIns="91440" tIns="91440" rIns="91440" bIns="91440" anchor="b">
            <a:noAutofit/>
          </a:bodyPr>
          <a:lstStyle/>
          <a:p>
            <a:pPr indent="0" algn="ctr">
              <a:lnSpc>
                <a:spcPct val="100000"/>
              </a:lnSpc>
              <a:buNone/>
            </a:pPr>
            <a:r>
              <a:rPr lang="fr-FR" sz="4000" b="1" strike="noStrike" spc="-1">
                <a:solidFill>
                  <a:schemeClr val="dk1"/>
                </a:solidFill>
                <a:latin typeface="Gotu"/>
                <a:ea typeface="Gotu"/>
              </a:rPr>
              <a:t>xx%</a:t>
            </a:r>
            <a:endParaRPr lang="fr-FR" sz="4000" b="0" strike="noStrike" spc="-1">
              <a:solidFill>
                <a:schemeClr val="dk1"/>
              </a:solidFill>
              <a:latin typeface="Arial"/>
            </a:endParaRPr>
          </a:p>
        </p:txBody>
      </p:sp>
      <p:sp>
        <p:nvSpPr>
          <p:cNvPr id="51" name="PlaceHolder 2"/>
          <p:cNvSpPr>
            <a:spLocks noGrp="1"/>
          </p:cNvSpPr>
          <p:nvPr>
            <p:ph type="title"/>
          </p:nvPr>
        </p:nvSpPr>
        <p:spPr>
          <a:xfrm>
            <a:off x="2865240" y="1980360"/>
            <a:ext cx="3408840" cy="774360"/>
          </a:xfrm>
          <a:prstGeom prst="rect">
            <a:avLst/>
          </a:prstGeom>
          <a:noFill/>
          <a:ln w="0">
            <a:noFill/>
          </a:ln>
        </p:spPr>
        <p:txBody>
          <a:bodyPr lIns="91440" tIns="91440" rIns="91440" bIns="91440" anchor="b">
            <a:noAutofit/>
          </a:bodyPr>
          <a:lstStyle/>
          <a:p>
            <a:pPr indent="0" algn="ctr">
              <a:lnSpc>
                <a:spcPct val="100000"/>
              </a:lnSpc>
              <a:buNone/>
            </a:pPr>
            <a:r>
              <a:rPr lang="fr-FR" sz="4000" b="1" strike="noStrike" spc="-1">
                <a:solidFill>
                  <a:schemeClr val="dk1"/>
                </a:solidFill>
                <a:latin typeface="Gotu"/>
                <a:ea typeface="Gotu"/>
              </a:rPr>
              <a:t>xx%</a:t>
            </a:r>
            <a:endParaRPr lang="fr-FR" sz="4000" b="0" strike="noStrike" spc="-1">
              <a:solidFill>
                <a:schemeClr val="dk1"/>
              </a:solidFill>
              <a:latin typeface="Arial"/>
            </a:endParaRPr>
          </a:p>
        </p:txBody>
      </p:sp>
      <p:sp>
        <p:nvSpPr>
          <p:cNvPr id="52" name="PlaceHolder 3"/>
          <p:cNvSpPr>
            <a:spLocks noGrp="1"/>
          </p:cNvSpPr>
          <p:nvPr>
            <p:ph type="title"/>
          </p:nvPr>
        </p:nvSpPr>
        <p:spPr>
          <a:xfrm>
            <a:off x="2865240" y="3411000"/>
            <a:ext cx="3408840" cy="774360"/>
          </a:xfrm>
          <a:prstGeom prst="rect">
            <a:avLst/>
          </a:prstGeom>
          <a:noFill/>
          <a:ln w="0">
            <a:noFill/>
          </a:ln>
        </p:spPr>
        <p:txBody>
          <a:bodyPr lIns="91440" tIns="91440" rIns="91440" bIns="91440" anchor="b">
            <a:noAutofit/>
          </a:bodyPr>
          <a:lstStyle/>
          <a:p>
            <a:pPr indent="0" algn="ctr">
              <a:lnSpc>
                <a:spcPct val="100000"/>
              </a:lnSpc>
              <a:buNone/>
            </a:pPr>
            <a:r>
              <a:rPr lang="fr-FR" sz="4000" b="1" strike="noStrike" spc="-1">
                <a:solidFill>
                  <a:schemeClr val="dk1"/>
                </a:solidFill>
                <a:latin typeface="Gotu"/>
                <a:ea typeface="Gotu"/>
              </a:rPr>
              <a:t>xx%</a:t>
            </a:r>
            <a:endParaRPr lang="fr-FR" sz="4000" b="0" strike="noStrike" spc="-1">
              <a:solidFill>
                <a:schemeClr val="dk1"/>
              </a:solidFill>
              <a:latin typeface="Arial"/>
            </a:endParaRPr>
          </a:p>
        </p:txBody>
      </p:sp>
      <p:grpSp>
        <p:nvGrpSpPr>
          <p:cNvPr id="53" name="Google Shape;165;p14"/>
          <p:cNvGrpSpPr/>
          <p:nvPr/>
        </p:nvGrpSpPr>
        <p:grpSpPr>
          <a:xfrm>
            <a:off x="-1698840" y="-960840"/>
            <a:ext cx="12314520" cy="8051400"/>
            <a:chOff x="-1698840" y="-960840"/>
            <a:chExt cx="12314520" cy="8051400"/>
          </a:xfrm>
        </p:grpSpPr>
        <p:grpSp>
          <p:nvGrpSpPr>
            <p:cNvPr id="54" name="Google Shape;166;p14"/>
            <p:cNvGrpSpPr/>
            <p:nvPr/>
          </p:nvGrpSpPr>
          <p:grpSpPr>
            <a:xfrm>
              <a:off x="-1698840" y="619200"/>
              <a:ext cx="4301640" cy="6471360"/>
              <a:chOff x="-1698840" y="619200"/>
              <a:chExt cx="4301640" cy="6471360"/>
            </a:xfrm>
          </p:grpSpPr>
          <p:sp>
            <p:nvSpPr>
              <p:cNvPr id="55" name="Google Shape;167;p14"/>
              <p:cNvSpPr/>
              <p:nvPr/>
            </p:nvSpPr>
            <p:spPr>
              <a:xfrm rot="14773800" flipV="1">
                <a:off x="-2557440" y="2796120"/>
                <a:ext cx="6029640" cy="2033280"/>
              </a:xfrm>
              <a:custGeom>
                <a:avLst/>
                <a:gdLst>
                  <a:gd name="textAreaLeft" fmla="*/ 0 w 6029640"/>
                  <a:gd name="textAreaRight" fmla="*/ 6030000 w 6029640"/>
                  <a:gd name="textAreaTop" fmla="*/ 360 h 2033280"/>
                  <a:gd name="textAreaBottom" fmla="*/ 2034000 h 203328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chemeClr val="dk2"/>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6" name="Google Shape;168;p14"/>
              <p:cNvSpPr/>
              <p:nvPr/>
            </p:nvSpPr>
            <p:spPr>
              <a:xfrm rot="14773800" flipV="1">
                <a:off x="-2676240" y="2841840"/>
                <a:ext cx="6029640" cy="1796040"/>
              </a:xfrm>
              <a:custGeom>
                <a:avLst/>
                <a:gdLst>
                  <a:gd name="textAreaLeft" fmla="*/ 0 w 6029640"/>
                  <a:gd name="textAreaRight" fmla="*/ 6030000 w 6029640"/>
                  <a:gd name="textAreaTop" fmla="*/ -360 h 1796040"/>
                  <a:gd name="textAreaBottom" fmla="*/ 1796040 h 179604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100A2">
                  <a:alpha val="67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7" name="Google Shape;169;p14"/>
              <p:cNvSpPr/>
              <p:nvPr/>
            </p:nvSpPr>
            <p:spPr>
              <a:xfrm rot="14773800" flipV="1">
                <a:off x="-2657160" y="3143880"/>
                <a:ext cx="6029640" cy="1558800"/>
              </a:xfrm>
              <a:custGeom>
                <a:avLst/>
                <a:gdLst>
                  <a:gd name="textAreaLeft" fmla="*/ 0 w 6029640"/>
                  <a:gd name="textAreaRight" fmla="*/ 6030000 w 6029640"/>
                  <a:gd name="textAreaTop" fmla="*/ 360 h 1558800"/>
                  <a:gd name="textAreaBottom" fmla="*/ 1559520 h 155880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05ACD">
                  <a:alpha val="52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 name="Google Shape;170;p14"/>
              <p:cNvSpPr/>
              <p:nvPr/>
            </p:nvSpPr>
            <p:spPr>
              <a:xfrm rot="14773800" flipV="1">
                <a:off x="-2797560" y="3245040"/>
                <a:ext cx="6029640" cy="1220040"/>
              </a:xfrm>
              <a:custGeom>
                <a:avLst/>
                <a:gdLst>
                  <a:gd name="textAreaLeft" fmla="*/ 0 w 6029640"/>
                  <a:gd name="textAreaRight" fmla="*/ 6030000 w 6029640"/>
                  <a:gd name="textAreaTop" fmla="*/ -360 h 1220040"/>
                  <a:gd name="textAreaBottom" fmla="*/ 1220040 h 122004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307DE0">
                  <a:alpha val="58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 name="Google Shape;171;p14"/>
              <p:cNvSpPr/>
              <p:nvPr/>
            </p:nvSpPr>
            <p:spPr>
              <a:xfrm rot="14773800" flipV="1">
                <a:off x="-2836440" y="3675960"/>
                <a:ext cx="6029640" cy="934200"/>
              </a:xfrm>
              <a:custGeom>
                <a:avLst/>
                <a:gdLst>
                  <a:gd name="textAreaLeft" fmla="*/ 0 w 6029640"/>
                  <a:gd name="textAreaRight" fmla="*/ 6030000 w 6029640"/>
                  <a:gd name="textAreaTop" fmla="*/ -360 h 934200"/>
                  <a:gd name="textAreaBottom" fmla="*/ 934200 h 93420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E7E7E7">
                  <a:alpha val="28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0" name="Google Shape;172;p14"/>
            <p:cNvGrpSpPr/>
            <p:nvPr/>
          </p:nvGrpSpPr>
          <p:grpSpPr>
            <a:xfrm>
              <a:off x="7038360" y="-960840"/>
              <a:ext cx="3577320" cy="6541920"/>
              <a:chOff x="7038360" y="-960840"/>
              <a:chExt cx="3577320" cy="6541920"/>
            </a:xfrm>
          </p:grpSpPr>
          <p:sp>
            <p:nvSpPr>
              <p:cNvPr id="61" name="Google Shape;173;p14"/>
              <p:cNvSpPr/>
              <p:nvPr/>
            </p:nvSpPr>
            <p:spPr>
              <a:xfrm rot="15321600">
                <a:off x="5769000" y="1390320"/>
                <a:ext cx="6029640" cy="2033280"/>
              </a:xfrm>
              <a:custGeom>
                <a:avLst/>
                <a:gdLst>
                  <a:gd name="textAreaLeft" fmla="*/ 0 w 6029640"/>
                  <a:gd name="textAreaRight" fmla="*/ 6030000 w 6029640"/>
                  <a:gd name="textAreaTop" fmla="*/ 0 h 2033280"/>
                  <a:gd name="textAreaBottom" fmla="*/ 2033640 h 203328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chemeClr val="dk2"/>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2" name="Google Shape;174;p14"/>
              <p:cNvSpPr/>
              <p:nvPr/>
            </p:nvSpPr>
            <p:spPr>
              <a:xfrm rot="15321600">
                <a:off x="5893200" y="1378080"/>
                <a:ext cx="6029640" cy="1796040"/>
              </a:xfrm>
              <a:custGeom>
                <a:avLst/>
                <a:gdLst>
                  <a:gd name="textAreaLeft" fmla="*/ 0 w 6029640"/>
                  <a:gd name="textAreaRight" fmla="*/ 6030000 w 6029640"/>
                  <a:gd name="textAreaTop" fmla="*/ 0 h 1796040"/>
                  <a:gd name="textAreaBottom" fmla="*/ 1796400 h 179604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100A2">
                  <a:alpha val="67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3" name="Google Shape;175;p14"/>
              <p:cNvSpPr/>
              <p:nvPr/>
            </p:nvSpPr>
            <p:spPr>
              <a:xfrm rot="15321600">
                <a:off x="6071760" y="1631520"/>
                <a:ext cx="6029640" cy="1558800"/>
              </a:xfrm>
              <a:custGeom>
                <a:avLst/>
                <a:gdLst>
                  <a:gd name="textAreaLeft" fmla="*/ 0 w 6029640"/>
                  <a:gd name="textAreaRight" fmla="*/ 6030000 w 6029640"/>
                  <a:gd name="textAreaTop" fmla="*/ 0 h 1558800"/>
                  <a:gd name="textAreaBottom" fmla="*/ 1559160 h 155880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05ACD">
                  <a:alpha val="52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 name="Google Shape;176;p14"/>
              <p:cNvSpPr/>
              <p:nvPr/>
            </p:nvSpPr>
            <p:spPr>
              <a:xfrm rot="15321600">
                <a:off x="6097680" y="1500120"/>
                <a:ext cx="6029640" cy="1220040"/>
              </a:xfrm>
              <a:custGeom>
                <a:avLst/>
                <a:gdLst>
                  <a:gd name="textAreaLeft" fmla="*/ 0 w 6029640"/>
                  <a:gd name="textAreaRight" fmla="*/ 6030000 w 6029640"/>
                  <a:gd name="textAreaTop" fmla="*/ 0 h 1220040"/>
                  <a:gd name="textAreaBottom" fmla="*/ 1220400 h 122004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307DE0">
                  <a:alpha val="58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 name="Google Shape;177;p14"/>
              <p:cNvSpPr/>
              <p:nvPr/>
            </p:nvSpPr>
            <p:spPr>
              <a:xfrm rot="15321600">
                <a:off x="6386760" y="1802880"/>
                <a:ext cx="6029640" cy="934200"/>
              </a:xfrm>
              <a:custGeom>
                <a:avLst/>
                <a:gdLst>
                  <a:gd name="textAreaLeft" fmla="*/ 0 w 6029640"/>
                  <a:gd name="textAreaRight" fmla="*/ 6030000 w 6029640"/>
                  <a:gd name="textAreaTop" fmla="*/ 0 h 934200"/>
                  <a:gd name="textAreaBottom" fmla="*/ 934560 h 93420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E7E7E7">
                  <a:alpha val="28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6" name="PlaceHolder 1"/>
          <p:cNvSpPr>
            <a:spLocks noGrp="1"/>
          </p:cNvSpPr>
          <p:nvPr>
            <p:ph type="title"/>
          </p:nvPr>
        </p:nvSpPr>
        <p:spPr>
          <a:xfrm>
            <a:off x="2376720" y="3070080"/>
            <a:ext cx="4390920" cy="559080"/>
          </a:xfrm>
          <a:prstGeom prst="rect">
            <a:avLst/>
          </a:prstGeom>
          <a:noFill/>
          <a:ln w="0">
            <a:noFill/>
          </a:ln>
        </p:spPr>
        <p:txBody>
          <a:bodyPr lIns="91440" tIns="91440" rIns="91440" bIns="91440" anchor="t">
            <a:noAutofit/>
          </a:bodyPr>
          <a:lstStyle/>
          <a:p>
            <a:pPr indent="0">
              <a:buNone/>
            </a:pPr>
            <a:r>
              <a:rPr lang="fr-FR" sz="3300" b="0" strike="noStrike" spc="-1">
                <a:solidFill>
                  <a:schemeClr val="dk1"/>
                </a:solidFill>
                <a:latin typeface="Arial"/>
              </a:rPr>
              <a:t>Click to edit the title text format</a:t>
            </a:r>
          </a:p>
        </p:txBody>
      </p:sp>
      <p:grpSp>
        <p:nvGrpSpPr>
          <p:cNvPr id="67" name="Google Shape;181;p15"/>
          <p:cNvGrpSpPr/>
          <p:nvPr/>
        </p:nvGrpSpPr>
        <p:grpSpPr>
          <a:xfrm>
            <a:off x="-1320840" y="-2110320"/>
            <a:ext cx="12898800" cy="9081720"/>
            <a:chOff x="-1320840" y="-2110320"/>
            <a:chExt cx="12898800" cy="9081720"/>
          </a:xfrm>
        </p:grpSpPr>
        <p:grpSp>
          <p:nvGrpSpPr>
            <p:cNvPr id="68" name="Google Shape;182;p15"/>
            <p:cNvGrpSpPr/>
            <p:nvPr/>
          </p:nvGrpSpPr>
          <p:grpSpPr>
            <a:xfrm>
              <a:off x="5537880" y="-2110320"/>
              <a:ext cx="6040080" cy="5527800"/>
              <a:chOff x="5537880" y="-2110320"/>
              <a:chExt cx="6040080" cy="5527800"/>
            </a:xfrm>
          </p:grpSpPr>
          <p:sp>
            <p:nvSpPr>
              <p:cNvPr id="69" name="Google Shape;183;p15"/>
              <p:cNvSpPr/>
              <p:nvPr/>
            </p:nvSpPr>
            <p:spPr>
              <a:xfrm rot="13174200">
                <a:off x="5494320" y="-303120"/>
                <a:ext cx="6029640" cy="2033280"/>
              </a:xfrm>
              <a:custGeom>
                <a:avLst/>
                <a:gdLst>
                  <a:gd name="textAreaLeft" fmla="*/ 0 w 6029640"/>
                  <a:gd name="textAreaRight" fmla="*/ 6030000 w 6029640"/>
                  <a:gd name="textAreaTop" fmla="*/ 0 h 2033280"/>
                  <a:gd name="textAreaBottom" fmla="*/ 2033640 h 203328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chemeClr val="dk2"/>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0" name="Google Shape;184;p15"/>
              <p:cNvSpPr/>
              <p:nvPr/>
            </p:nvSpPr>
            <p:spPr>
              <a:xfrm rot="13174200">
                <a:off x="5519160" y="-363960"/>
                <a:ext cx="6029640" cy="1796040"/>
              </a:xfrm>
              <a:custGeom>
                <a:avLst/>
                <a:gdLst>
                  <a:gd name="textAreaLeft" fmla="*/ 0 w 6029640"/>
                  <a:gd name="textAreaRight" fmla="*/ 6030000 w 6029640"/>
                  <a:gd name="textAreaTop" fmla="*/ 0 h 1796040"/>
                  <a:gd name="textAreaBottom" fmla="*/ 1796400 h 179604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100A2">
                  <a:alpha val="67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1" name="Google Shape;185;p15"/>
              <p:cNvSpPr/>
              <p:nvPr/>
            </p:nvSpPr>
            <p:spPr>
              <a:xfrm rot="13174200">
                <a:off x="5742720" y="-240120"/>
                <a:ext cx="6029640" cy="1558800"/>
              </a:xfrm>
              <a:custGeom>
                <a:avLst/>
                <a:gdLst>
                  <a:gd name="textAreaLeft" fmla="*/ 0 w 6029640"/>
                  <a:gd name="textAreaRight" fmla="*/ 6030000 w 6029640"/>
                  <a:gd name="textAreaTop" fmla="*/ 0 h 1558800"/>
                  <a:gd name="textAreaBottom" fmla="*/ 1559160 h 155880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005ACD">
                  <a:alpha val="52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 name="Google Shape;186;p15"/>
              <p:cNvSpPr/>
              <p:nvPr/>
            </p:nvSpPr>
            <p:spPr>
              <a:xfrm rot="13174200">
                <a:off x="5587920" y="-329400"/>
                <a:ext cx="6029640" cy="1220040"/>
              </a:xfrm>
              <a:custGeom>
                <a:avLst/>
                <a:gdLst>
                  <a:gd name="textAreaLeft" fmla="*/ 0 w 6029640"/>
                  <a:gd name="textAreaRight" fmla="*/ 6030000 w 6029640"/>
                  <a:gd name="textAreaTop" fmla="*/ 0 h 1220040"/>
                  <a:gd name="textAreaBottom" fmla="*/ 1220400 h 122004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307DE0">
                  <a:alpha val="58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 name="Google Shape;187;p15"/>
              <p:cNvSpPr/>
              <p:nvPr/>
            </p:nvSpPr>
            <p:spPr>
              <a:xfrm rot="13174200">
                <a:off x="5915520" y="-226080"/>
                <a:ext cx="6029640" cy="934200"/>
              </a:xfrm>
              <a:custGeom>
                <a:avLst/>
                <a:gdLst>
                  <a:gd name="textAreaLeft" fmla="*/ 0 w 6029640"/>
                  <a:gd name="textAreaRight" fmla="*/ 6030000 w 6029640"/>
                  <a:gd name="textAreaTop" fmla="*/ 0 h 934200"/>
                  <a:gd name="textAreaBottom" fmla="*/ 934560 h 934200"/>
                </a:gdLst>
                <a:ahLst/>
                <a:cxnLst/>
                <a:rect l="textAreaLeft" t="textAreaTop" r="textAreaRight" b="textAreaBottom"/>
                <a:pathLst>
                  <a:path w="2793035" h="1308840">
                    <a:moveTo>
                      <a:pt x="2793026" y="106827"/>
                    </a:moveTo>
                    <a:cubicBezTo>
                      <a:pt x="2519486" y="85062"/>
                      <a:pt x="2477158" y="-14703"/>
                      <a:pt x="2251987" y="1842"/>
                    </a:cubicBezTo>
                    <a:cubicBezTo>
                      <a:pt x="1984153" y="21521"/>
                      <a:pt x="2024006" y="162348"/>
                      <a:pt x="1756143" y="181655"/>
                    </a:cubicBezTo>
                    <a:cubicBezTo>
                      <a:pt x="1562386" y="195619"/>
                      <a:pt x="1449343" y="65107"/>
                      <a:pt x="1180890" y="73080"/>
                    </a:cubicBezTo>
                    <a:cubicBezTo>
                      <a:pt x="912428" y="81052"/>
                      <a:pt x="915410" y="199229"/>
                      <a:pt x="646957" y="207201"/>
                    </a:cubicBezTo>
                    <a:cubicBezTo>
                      <a:pt x="378505" y="215174"/>
                      <a:pt x="374647" y="103588"/>
                      <a:pt x="106194" y="111561"/>
                    </a:cubicBezTo>
                    <a:lnTo>
                      <a:pt x="0" y="1294137"/>
                    </a:lnTo>
                    <a:lnTo>
                      <a:pt x="2662761" y="1215061"/>
                    </a:lnTo>
                    <a:lnTo>
                      <a:pt x="2793035" y="106827"/>
                    </a:lnTo>
                    <a:close/>
                  </a:path>
                </a:pathLst>
              </a:custGeom>
              <a:solidFill>
                <a:srgbClr val="E7E7E7">
                  <a:alpha val="28000"/>
                </a:srgbClr>
              </a:solidFill>
              <a:ln w="0">
                <a:noFill/>
              </a:ln>
              <a:effectLst>
                <a:outerShdw blurRad="57240" dist="18709" dir="18001103"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4" name="Google Shape;188;p15"/>
            <p:cNvGrpSpPr/>
            <p:nvPr/>
          </p:nvGrpSpPr>
          <p:grpSpPr>
            <a:xfrm>
              <a:off x="-1320840" y="1931760"/>
              <a:ext cx="4811760" cy="5039640"/>
              <a:chOff x="-1320840" y="1931760"/>
              <a:chExt cx="4811760" cy="5039640"/>
            </a:xfrm>
          </p:grpSpPr>
          <p:sp>
            <p:nvSpPr>
              <p:cNvPr id="75" name="Google Shape;189;p15"/>
              <p:cNvSpPr/>
              <p:nvPr/>
            </p:nvSpPr>
            <p:spPr>
              <a:xfrm rot="14125800" flipH="1">
                <a:off x="-907920" y="2903040"/>
                <a:ext cx="3985920" cy="3097080"/>
              </a:xfrm>
              <a:custGeom>
                <a:avLst/>
                <a:gdLst>
                  <a:gd name="textAreaLeft" fmla="*/ 360 w 3985920"/>
                  <a:gd name="textAreaRight" fmla="*/ 3986640 w 3985920"/>
                  <a:gd name="textAreaTop" fmla="*/ 0 h 3097080"/>
                  <a:gd name="textAreaBottom" fmla="*/ 3097440 h 3097080"/>
                </a:gdLst>
                <a:ahLst/>
                <a:cxnLst/>
                <a:rect l="textAreaLeft" t="textAreaTop" r="textAreaRight" b="textAreaBottom"/>
                <a:pathLst>
                  <a:path w="1762786" h="1325447">
                    <a:moveTo>
                      <a:pt x="192194" y="102737"/>
                    </a:moveTo>
                    <a:cubicBezTo>
                      <a:pt x="60472" y="241298"/>
                      <a:pt x="-96739" y="656614"/>
                      <a:pt x="76406" y="794301"/>
                    </a:cubicBezTo>
                    <a:cubicBezTo>
                      <a:pt x="196200" y="889554"/>
                      <a:pt x="422154" y="783372"/>
                      <a:pt x="547212" y="736423"/>
                    </a:cubicBezTo>
                    <a:cubicBezTo>
                      <a:pt x="671953" y="689589"/>
                      <a:pt x="845783" y="628799"/>
                      <a:pt x="973865" y="684200"/>
                    </a:cubicBezTo>
                    <a:cubicBezTo>
                      <a:pt x="1153685" y="761977"/>
                      <a:pt x="1138640" y="1062198"/>
                      <a:pt x="1259211" y="1199204"/>
                    </a:cubicBezTo>
                    <a:cubicBezTo>
                      <a:pt x="1364563" y="1318906"/>
                      <a:pt x="1542890" y="1325447"/>
                      <a:pt x="1666047" y="1232676"/>
                    </a:cubicBezTo>
                    <a:cubicBezTo>
                      <a:pt x="1621363" y="1024280"/>
                      <a:pt x="1579336" y="815343"/>
                      <a:pt x="1531065" y="607711"/>
                    </a:cubicBezTo>
                    <a:cubicBezTo>
                      <a:pt x="1507977" y="508424"/>
                      <a:pt x="1488395" y="407654"/>
                      <a:pt x="1457355" y="310440"/>
                    </a:cubicBezTo>
                    <a:cubicBezTo>
                      <a:pt x="1423229" y="203595"/>
                      <a:pt x="1379363" y="114051"/>
                      <a:pt x="1370696" y="0"/>
                    </a:cubicBezTo>
                    <a:cubicBezTo>
                      <a:pt x="960170" y="68147"/>
                      <a:pt x="602341" y="32403"/>
                      <a:pt x="192194" y="102737"/>
                    </a:cubicBezTo>
                    <a:close/>
                  </a:path>
                </a:pathLst>
              </a:custGeom>
              <a:solidFill>
                <a:schemeClr val="dk2"/>
              </a:solidFill>
              <a:ln w="0">
                <a:noFill/>
              </a:ln>
              <a:effectLst>
                <a:outerShdw blurRad="57240" dist="28410" dir="4875230"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6" name="Google Shape;190;p15"/>
              <p:cNvSpPr/>
              <p:nvPr/>
            </p:nvSpPr>
            <p:spPr>
              <a:xfrm rot="14125800" flipH="1">
                <a:off x="-736200" y="3351960"/>
                <a:ext cx="3772080" cy="2456640"/>
              </a:xfrm>
              <a:custGeom>
                <a:avLst/>
                <a:gdLst>
                  <a:gd name="textAreaLeft" fmla="*/ 360 w 3772080"/>
                  <a:gd name="textAreaRight" fmla="*/ 3772800 w 3772080"/>
                  <a:gd name="textAreaTop" fmla="*/ 0 h 2456640"/>
                  <a:gd name="textAreaBottom" fmla="*/ 2457000 h 2456640"/>
                </a:gdLst>
                <a:ahLst/>
                <a:cxnLst/>
                <a:rect l="textAreaLeft" t="textAreaTop" r="textAreaRight" b="textAreaBottom"/>
                <a:pathLst>
                  <a:path w="1665784" h="1086570">
                    <a:moveTo>
                      <a:pt x="1358688" y="0"/>
                    </a:moveTo>
                    <a:lnTo>
                      <a:pt x="174820" y="0"/>
                    </a:lnTo>
                    <a:cubicBezTo>
                      <a:pt x="34217" y="81686"/>
                      <a:pt x="-88858" y="441950"/>
                      <a:pt x="86494" y="528639"/>
                    </a:cubicBezTo>
                    <a:cubicBezTo>
                      <a:pt x="339502" y="653725"/>
                      <a:pt x="666414" y="391221"/>
                      <a:pt x="925473" y="491754"/>
                    </a:cubicBezTo>
                    <a:cubicBezTo>
                      <a:pt x="1073302" y="549121"/>
                      <a:pt x="1091760" y="772822"/>
                      <a:pt x="1163589" y="892923"/>
                    </a:cubicBezTo>
                    <a:cubicBezTo>
                      <a:pt x="1250381" y="1038033"/>
                      <a:pt x="1477981" y="1086570"/>
                      <a:pt x="1576926" y="926691"/>
                    </a:cubicBezTo>
                    <a:cubicBezTo>
                      <a:pt x="1537127" y="732952"/>
                      <a:pt x="1495550" y="539703"/>
                      <a:pt x="1453237" y="346506"/>
                    </a:cubicBezTo>
                    <a:cubicBezTo>
                      <a:pt x="1427185" y="227572"/>
                      <a:pt x="1387796" y="115391"/>
                      <a:pt x="1358688" y="0"/>
                    </a:cubicBezTo>
                    <a:close/>
                  </a:path>
                </a:pathLst>
              </a:custGeom>
              <a:solidFill>
                <a:srgbClr val="0100A2">
                  <a:alpha val="67000"/>
                </a:srgbClr>
              </a:solidFill>
              <a:ln w="0">
                <a:noFill/>
              </a:ln>
              <a:effectLst>
                <a:outerShdw blurRad="57240" dist="28410" dir="4875230"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7" name="Google Shape;191;p15"/>
              <p:cNvSpPr/>
              <p:nvPr/>
            </p:nvSpPr>
            <p:spPr>
              <a:xfrm rot="14125800" flipH="1">
                <a:off x="-715680" y="3615840"/>
                <a:ext cx="3430440" cy="2346840"/>
              </a:xfrm>
              <a:custGeom>
                <a:avLst/>
                <a:gdLst>
                  <a:gd name="textAreaLeft" fmla="*/ -360 w 3430440"/>
                  <a:gd name="textAreaRight" fmla="*/ 3430440 w 3430440"/>
                  <a:gd name="textAreaTop" fmla="*/ 0 h 2346840"/>
                  <a:gd name="textAreaBottom" fmla="*/ 2347200 h 2346840"/>
                </a:gdLst>
                <a:ahLst/>
                <a:cxnLst/>
                <a:rect l="textAreaLeft" t="textAreaTop" r="textAreaRight" b="textAreaBottom"/>
                <a:pathLst>
                  <a:path w="1533643" h="1105298">
                    <a:moveTo>
                      <a:pt x="1210281" y="93460"/>
                    </a:moveTo>
                    <a:cubicBezTo>
                      <a:pt x="1200203" y="62915"/>
                      <a:pt x="1193601" y="31631"/>
                      <a:pt x="1188807" y="0"/>
                    </a:cubicBezTo>
                    <a:lnTo>
                      <a:pt x="170624" y="0"/>
                    </a:lnTo>
                    <a:cubicBezTo>
                      <a:pt x="168825" y="312"/>
                      <a:pt x="167026" y="610"/>
                      <a:pt x="165227" y="922"/>
                    </a:cubicBezTo>
                    <a:cubicBezTo>
                      <a:pt x="69032" y="107136"/>
                      <a:pt x="-100066" y="359085"/>
                      <a:pt x="78200" y="471454"/>
                    </a:cubicBezTo>
                    <a:cubicBezTo>
                      <a:pt x="300066" y="611300"/>
                      <a:pt x="595305" y="395289"/>
                      <a:pt x="834034" y="471697"/>
                    </a:cubicBezTo>
                    <a:cubicBezTo>
                      <a:pt x="960175" y="512068"/>
                      <a:pt x="985992" y="655674"/>
                      <a:pt x="1038853" y="759030"/>
                    </a:cubicBezTo>
                    <a:cubicBezTo>
                      <a:pt x="1109803" y="897782"/>
                      <a:pt x="1317565" y="1105298"/>
                      <a:pt x="1433577" y="882390"/>
                    </a:cubicBezTo>
                    <a:cubicBezTo>
                      <a:pt x="1389507" y="697993"/>
                      <a:pt x="1349678" y="511879"/>
                      <a:pt x="1297676" y="329490"/>
                    </a:cubicBezTo>
                    <a:cubicBezTo>
                      <a:pt x="1274394" y="247816"/>
                      <a:pt x="1236680" y="173491"/>
                      <a:pt x="1210281" y="93459"/>
                    </a:cubicBezTo>
                    <a:close/>
                  </a:path>
                </a:pathLst>
              </a:custGeom>
              <a:solidFill>
                <a:srgbClr val="005ACD">
                  <a:alpha val="52000"/>
                </a:srgbClr>
              </a:solidFill>
              <a:ln w="0">
                <a:noFill/>
              </a:ln>
              <a:effectLst>
                <a:outerShdw blurRad="57240" dist="28410" dir="4875230"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 name="Google Shape;192;p15"/>
              <p:cNvSpPr/>
              <p:nvPr/>
            </p:nvSpPr>
            <p:spPr>
              <a:xfrm rot="14125800" flipH="1">
                <a:off x="-680760" y="4102560"/>
                <a:ext cx="3197520" cy="1918800"/>
              </a:xfrm>
              <a:custGeom>
                <a:avLst/>
                <a:gdLst>
                  <a:gd name="textAreaLeft" fmla="*/ 360 w 3197520"/>
                  <a:gd name="textAreaRight" fmla="*/ 3198240 w 3197520"/>
                  <a:gd name="textAreaTop" fmla="*/ 0 h 1918800"/>
                  <a:gd name="textAreaBottom" fmla="*/ 1919160 h 1918800"/>
                </a:gdLst>
                <a:ahLst/>
                <a:cxnLst/>
                <a:rect l="textAreaLeft" t="textAreaTop" r="textAreaRight" b="textAreaBottom"/>
                <a:pathLst>
                  <a:path w="1422772" h="879549">
                    <a:moveTo>
                      <a:pt x="149241" y="0"/>
                    </a:moveTo>
                    <a:cubicBezTo>
                      <a:pt x="16783" y="92076"/>
                      <a:pt x="-84870" y="295981"/>
                      <a:pt x="103238" y="391313"/>
                    </a:cubicBezTo>
                    <a:cubicBezTo>
                      <a:pt x="321261" y="501801"/>
                      <a:pt x="575772" y="335509"/>
                      <a:pt x="802850" y="408202"/>
                    </a:cubicBezTo>
                    <a:cubicBezTo>
                      <a:pt x="918535" y="445233"/>
                      <a:pt x="933682" y="567828"/>
                      <a:pt x="992307" y="656183"/>
                    </a:cubicBezTo>
                    <a:cubicBezTo>
                      <a:pt x="1083197" y="793154"/>
                      <a:pt x="1224935" y="879549"/>
                      <a:pt x="1337902" y="708164"/>
                    </a:cubicBezTo>
                    <a:cubicBezTo>
                      <a:pt x="1290285" y="470474"/>
                      <a:pt x="1218803" y="237253"/>
                      <a:pt x="1172187" y="1"/>
                    </a:cubicBezTo>
                    <a:lnTo>
                      <a:pt x="149241" y="1"/>
                    </a:lnTo>
                    <a:close/>
                  </a:path>
                </a:pathLst>
              </a:custGeom>
              <a:solidFill>
                <a:srgbClr val="307DE0">
                  <a:alpha val="58000"/>
                </a:srgbClr>
              </a:solidFill>
              <a:ln w="0">
                <a:noFill/>
              </a:ln>
              <a:effectLst>
                <a:outerShdw blurRad="57240" dist="28410" dir="4875230"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 name="Google Shape;193;p15"/>
              <p:cNvSpPr/>
              <p:nvPr/>
            </p:nvSpPr>
            <p:spPr>
              <a:xfrm rot="14125800" flipH="1">
                <a:off x="-576360" y="4614480"/>
                <a:ext cx="2707200" cy="1379160"/>
              </a:xfrm>
              <a:custGeom>
                <a:avLst/>
                <a:gdLst>
                  <a:gd name="textAreaLeft" fmla="*/ 360 w 2707200"/>
                  <a:gd name="textAreaRight" fmla="*/ 2707920 w 2707200"/>
                  <a:gd name="textAreaTop" fmla="*/ 0 h 1379160"/>
                  <a:gd name="textAreaBottom" fmla="*/ 1379520 h 1379160"/>
                </a:gdLst>
                <a:ahLst/>
                <a:cxnLst/>
                <a:rect l="textAreaLeft" t="textAreaTop" r="textAreaRight" b="textAreaBottom"/>
                <a:pathLst>
                  <a:path w="1182988" h="625483">
                    <a:moveTo>
                      <a:pt x="1133680" y="0"/>
                    </a:moveTo>
                    <a:lnTo>
                      <a:pt x="101577" y="0"/>
                    </a:lnTo>
                    <a:cubicBezTo>
                      <a:pt x="-7435" y="73421"/>
                      <a:pt x="-49308" y="217527"/>
                      <a:pt x="80757" y="288651"/>
                    </a:cubicBezTo>
                    <a:cubicBezTo>
                      <a:pt x="244612" y="378252"/>
                      <a:pt x="459640" y="247039"/>
                      <a:pt x="644273" y="295573"/>
                    </a:cubicBezTo>
                    <a:cubicBezTo>
                      <a:pt x="739784" y="320679"/>
                      <a:pt x="763291" y="413957"/>
                      <a:pt x="820658" y="478015"/>
                    </a:cubicBezTo>
                    <a:cubicBezTo>
                      <a:pt x="893152" y="558975"/>
                      <a:pt x="1016186" y="625483"/>
                      <a:pt x="1109489" y="527488"/>
                    </a:cubicBezTo>
                    <a:cubicBezTo>
                      <a:pt x="1062658" y="349560"/>
                      <a:pt x="1121293" y="178173"/>
                      <a:pt x="1133680" y="0"/>
                    </a:cubicBezTo>
                    <a:close/>
                  </a:path>
                </a:pathLst>
              </a:custGeom>
              <a:solidFill>
                <a:srgbClr val="E7E7E7">
                  <a:alpha val="28000"/>
                </a:srgbClr>
              </a:solidFill>
              <a:ln w="0">
                <a:noFill/>
              </a:ln>
              <a:effectLst>
                <a:outerShdw blurRad="57240" dist="28410" dir="4875230"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80" name="PlaceHolder 1"/>
          <p:cNvSpPr>
            <a:spLocks noGrp="1"/>
          </p:cNvSpPr>
          <p:nvPr>
            <p:ph type="title"/>
          </p:nvPr>
        </p:nvSpPr>
        <p:spPr>
          <a:xfrm>
            <a:off x="724320" y="463320"/>
            <a:ext cx="7695360" cy="559080"/>
          </a:xfrm>
          <a:prstGeom prst="rect">
            <a:avLst/>
          </a:prstGeom>
          <a:noFill/>
          <a:ln w="0">
            <a:noFill/>
          </a:ln>
        </p:spPr>
        <p:txBody>
          <a:bodyPr lIns="91440" tIns="91440" rIns="91440" bIns="91440" anchor="t">
            <a:noAutofit/>
          </a:bodyPr>
          <a:lstStyle/>
          <a:p>
            <a:pPr indent="0">
              <a:buNone/>
            </a:pPr>
            <a:r>
              <a:rPr lang="fr-FR" sz="3300" b="0" strike="noStrike" spc="-1">
                <a:solidFill>
                  <a:schemeClr val="dk1"/>
                </a:solidFill>
                <a:latin typeface="Arial"/>
              </a:rPr>
              <a:t>Click to edit the title text format</a:t>
            </a:r>
          </a:p>
        </p:txBody>
      </p:sp>
      <p:grpSp>
        <p:nvGrpSpPr>
          <p:cNvPr id="81" name="Google Shape;200;p16"/>
          <p:cNvGrpSpPr/>
          <p:nvPr/>
        </p:nvGrpSpPr>
        <p:grpSpPr>
          <a:xfrm>
            <a:off x="6769440" y="-1289160"/>
            <a:ext cx="3487680" cy="3901680"/>
            <a:chOff x="6769440" y="-1289160"/>
            <a:chExt cx="3487680" cy="3901680"/>
          </a:xfrm>
        </p:grpSpPr>
        <p:sp>
          <p:nvSpPr>
            <p:cNvPr id="82" name="Google Shape;201;p16"/>
            <p:cNvSpPr/>
            <p:nvPr/>
          </p:nvSpPr>
          <p:spPr>
            <a:xfrm rot="4143600" flipH="1">
              <a:off x="6903000" y="-589320"/>
              <a:ext cx="3220200" cy="2502720"/>
            </a:xfrm>
            <a:custGeom>
              <a:avLst/>
              <a:gdLst>
                <a:gd name="textAreaLeft" fmla="*/ -360 w 3220200"/>
                <a:gd name="textAreaRight" fmla="*/ 3220200 w 3220200"/>
                <a:gd name="textAreaTop" fmla="*/ 0 h 2502720"/>
                <a:gd name="textAreaBottom" fmla="*/ 2503080 h 2502720"/>
              </a:gdLst>
              <a:ahLst/>
              <a:cxnLst/>
              <a:rect l="textAreaLeft" t="textAreaTop" r="textAreaRight" b="textAreaBottom"/>
              <a:pathLst>
                <a:path w="1762786" h="1325447">
                  <a:moveTo>
                    <a:pt x="192194" y="102737"/>
                  </a:moveTo>
                  <a:cubicBezTo>
                    <a:pt x="60472" y="241298"/>
                    <a:pt x="-96739" y="656614"/>
                    <a:pt x="76406" y="794301"/>
                  </a:cubicBezTo>
                  <a:cubicBezTo>
                    <a:pt x="196200" y="889554"/>
                    <a:pt x="422154" y="783372"/>
                    <a:pt x="547212" y="736423"/>
                  </a:cubicBezTo>
                  <a:cubicBezTo>
                    <a:pt x="671953" y="689589"/>
                    <a:pt x="845783" y="628799"/>
                    <a:pt x="973865" y="684200"/>
                  </a:cubicBezTo>
                  <a:cubicBezTo>
                    <a:pt x="1153685" y="761977"/>
                    <a:pt x="1138640" y="1062198"/>
                    <a:pt x="1259211" y="1199204"/>
                  </a:cubicBezTo>
                  <a:cubicBezTo>
                    <a:pt x="1364563" y="1318906"/>
                    <a:pt x="1542890" y="1325447"/>
                    <a:pt x="1666047" y="1232676"/>
                  </a:cubicBezTo>
                  <a:cubicBezTo>
                    <a:pt x="1621363" y="1024280"/>
                    <a:pt x="1579336" y="815343"/>
                    <a:pt x="1531065" y="607711"/>
                  </a:cubicBezTo>
                  <a:cubicBezTo>
                    <a:pt x="1507977" y="508424"/>
                    <a:pt x="1488395" y="407654"/>
                    <a:pt x="1457355" y="310440"/>
                  </a:cubicBezTo>
                  <a:cubicBezTo>
                    <a:pt x="1423229" y="203595"/>
                    <a:pt x="1379363" y="114051"/>
                    <a:pt x="1370696" y="0"/>
                  </a:cubicBezTo>
                  <a:cubicBezTo>
                    <a:pt x="960170" y="68147"/>
                    <a:pt x="602341" y="32403"/>
                    <a:pt x="192194" y="102737"/>
                  </a:cubicBezTo>
                  <a:close/>
                </a:path>
              </a:pathLst>
            </a:custGeom>
            <a:solidFill>
              <a:schemeClr val="dk2"/>
            </a:solidFill>
            <a:ln w="0">
              <a:noFill/>
            </a:ln>
            <a:effectLst>
              <a:outerShdw blurRad="57240" dist="28357" dir="738509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3" name="Google Shape;202;p16"/>
            <p:cNvSpPr/>
            <p:nvPr/>
          </p:nvSpPr>
          <p:spPr>
            <a:xfrm rot="4143600" flipH="1">
              <a:off x="6962040" y="-443880"/>
              <a:ext cx="3047400" cy="1984680"/>
            </a:xfrm>
            <a:custGeom>
              <a:avLst/>
              <a:gdLst>
                <a:gd name="textAreaLeft" fmla="*/ -360 w 3047400"/>
                <a:gd name="textAreaRight" fmla="*/ 3047400 w 3047400"/>
                <a:gd name="textAreaTop" fmla="*/ 0 h 1984680"/>
                <a:gd name="textAreaBottom" fmla="*/ 1985040 h 1984680"/>
              </a:gdLst>
              <a:ahLst/>
              <a:cxnLst/>
              <a:rect l="textAreaLeft" t="textAreaTop" r="textAreaRight" b="textAreaBottom"/>
              <a:pathLst>
                <a:path w="1665784" h="1086570">
                  <a:moveTo>
                    <a:pt x="1358688" y="0"/>
                  </a:moveTo>
                  <a:lnTo>
                    <a:pt x="174820" y="0"/>
                  </a:lnTo>
                  <a:cubicBezTo>
                    <a:pt x="34217" y="81686"/>
                    <a:pt x="-88858" y="441950"/>
                    <a:pt x="86494" y="528639"/>
                  </a:cubicBezTo>
                  <a:cubicBezTo>
                    <a:pt x="339502" y="653725"/>
                    <a:pt x="666414" y="391221"/>
                    <a:pt x="925473" y="491754"/>
                  </a:cubicBezTo>
                  <a:cubicBezTo>
                    <a:pt x="1073302" y="549121"/>
                    <a:pt x="1091760" y="772822"/>
                    <a:pt x="1163589" y="892923"/>
                  </a:cubicBezTo>
                  <a:cubicBezTo>
                    <a:pt x="1250381" y="1038033"/>
                    <a:pt x="1477981" y="1086570"/>
                    <a:pt x="1576926" y="926691"/>
                  </a:cubicBezTo>
                  <a:cubicBezTo>
                    <a:pt x="1537127" y="732952"/>
                    <a:pt x="1495550" y="539703"/>
                    <a:pt x="1453237" y="346506"/>
                  </a:cubicBezTo>
                  <a:cubicBezTo>
                    <a:pt x="1427185" y="227572"/>
                    <a:pt x="1387796" y="115391"/>
                    <a:pt x="1358688" y="0"/>
                  </a:cubicBezTo>
                  <a:close/>
                </a:path>
              </a:pathLst>
            </a:custGeom>
            <a:solidFill>
              <a:srgbClr val="0100A2">
                <a:alpha val="67000"/>
              </a:srgbClr>
            </a:solidFill>
            <a:ln w="0">
              <a:noFill/>
            </a:ln>
            <a:effectLst>
              <a:outerShdw blurRad="57240" dist="28357" dir="738509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4" name="Google Shape;203;p16"/>
            <p:cNvSpPr/>
            <p:nvPr/>
          </p:nvSpPr>
          <p:spPr>
            <a:xfrm rot="4143600" flipH="1">
              <a:off x="7258320" y="-534960"/>
              <a:ext cx="2771640" cy="1896480"/>
            </a:xfrm>
            <a:custGeom>
              <a:avLst/>
              <a:gdLst>
                <a:gd name="textAreaLeft" fmla="*/ -360 w 2771640"/>
                <a:gd name="textAreaRight" fmla="*/ 2771640 w 2771640"/>
                <a:gd name="textAreaTop" fmla="*/ 0 h 1896480"/>
                <a:gd name="textAreaBottom" fmla="*/ 1896840 h 1896480"/>
              </a:gdLst>
              <a:ahLst/>
              <a:cxnLst/>
              <a:rect l="textAreaLeft" t="textAreaTop" r="textAreaRight" b="textAreaBottom"/>
              <a:pathLst>
                <a:path w="1533643" h="1105298">
                  <a:moveTo>
                    <a:pt x="1210281" y="93460"/>
                  </a:moveTo>
                  <a:cubicBezTo>
                    <a:pt x="1200203" y="62915"/>
                    <a:pt x="1193601" y="31631"/>
                    <a:pt x="1188807" y="0"/>
                  </a:cubicBezTo>
                  <a:lnTo>
                    <a:pt x="170624" y="0"/>
                  </a:lnTo>
                  <a:cubicBezTo>
                    <a:pt x="168825" y="312"/>
                    <a:pt x="167026" y="610"/>
                    <a:pt x="165227" y="922"/>
                  </a:cubicBezTo>
                  <a:cubicBezTo>
                    <a:pt x="69032" y="107136"/>
                    <a:pt x="-100066" y="359085"/>
                    <a:pt x="78200" y="471454"/>
                  </a:cubicBezTo>
                  <a:cubicBezTo>
                    <a:pt x="300066" y="611300"/>
                    <a:pt x="595305" y="395289"/>
                    <a:pt x="834034" y="471697"/>
                  </a:cubicBezTo>
                  <a:cubicBezTo>
                    <a:pt x="960175" y="512068"/>
                    <a:pt x="985992" y="655674"/>
                    <a:pt x="1038853" y="759030"/>
                  </a:cubicBezTo>
                  <a:cubicBezTo>
                    <a:pt x="1109803" y="897782"/>
                    <a:pt x="1317565" y="1105298"/>
                    <a:pt x="1433577" y="882390"/>
                  </a:cubicBezTo>
                  <a:cubicBezTo>
                    <a:pt x="1389507" y="697993"/>
                    <a:pt x="1349678" y="511879"/>
                    <a:pt x="1297676" y="329490"/>
                  </a:cubicBezTo>
                  <a:cubicBezTo>
                    <a:pt x="1274394" y="247816"/>
                    <a:pt x="1236680" y="173491"/>
                    <a:pt x="1210281" y="93459"/>
                  </a:cubicBezTo>
                  <a:close/>
                </a:path>
              </a:pathLst>
            </a:custGeom>
            <a:solidFill>
              <a:srgbClr val="005ACD">
                <a:alpha val="52000"/>
              </a:srgbClr>
            </a:solidFill>
            <a:ln w="0">
              <a:noFill/>
            </a:ln>
            <a:effectLst>
              <a:outerShdw blurRad="57240" dist="28357" dir="738509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 name="Google Shape;204;p16"/>
            <p:cNvSpPr/>
            <p:nvPr/>
          </p:nvSpPr>
          <p:spPr>
            <a:xfrm rot="4143600" flipH="1">
              <a:off x="7467120" y="-560520"/>
              <a:ext cx="2583000" cy="1550160"/>
            </a:xfrm>
            <a:custGeom>
              <a:avLst/>
              <a:gdLst>
                <a:gd name="textAreaLeft" fmla="*/ -360 w 2583000"/>
                <a:gd name="textAreaRight" fmla="*/ 2583000 w 2583000"/>
                <a:gd name="textAreaTop" fmla="*/ 0 h 1550160"/>
                <a:gd name="textAreaBottom" fmla="*/ 1550520 h 1550160"/>
              </a:gdLst>
              <a:ahLst/>
              <a:cxnLst/>
              <a:rect l="textAreaLeft" t="textAreaTop" r="textAreaRight" b="textAreaBottom"/>
              <a:pathLst>
                <a:path w="1422772" h="879549">
                  <a:moveTo>
                    <a:pt x="149241" y="0"/>
                  </a:moveTo>
                  <a:cubicBezTo>
                    <a:pt x="16783" y="92076"/>
                    <a:pt x="-84870" y="295981"/>
                    <a:pt x="103238" y="391313"/>
                  </a:cubicBezTo>
                  <a:cubicBezTo>
                    <a:pt x="321261" y="501801"/>
                    <a:pt x="575772" y="335509"/>
                    <a:pt x="802850" y="408202"/>
                  </a:cubicBezTo>
                  <a:cubicBezTo>
                    <a:pt x="918535" y="445233"/>
                    <a:pt x="933682" y="567828"/>
                    <a:pt x="992307" y="656183"/>
                  </a:cubicBezTo>
                  <a:cubicBezTo>
                    <a:pt x="1083197" y="793154"/>
                    <a:pt x="1224935" y="879549"/>
                    <a:pt x="1337902" y="708164"/>
                  </a:cubicBezTo>
                  <a:cubicBezTo>
                    <a:pt x="1290285" y="470474"/>
                    <a:pt x="1218803" y="237253"/>
                    <a:pt x="1172187" y="1"/>
                  </a:cubicBezTo>
                  <a:lnTo>
                    <a:pt x="149241" y="1"/>
                  </a:lnTo>
                  <a:close/>
                </a:path>
              </a:pathLst>
            </a:custGeom>
            <a:solidFill>
              <a:srgbClr val="307DE0">
                <a:alpha val="58000"/>
              </a:srgbClr>
            </a:solidFill>
            <a:ln w="0">
              <a:noFill/>
            </a:ln>
            <a:effectLst>
              <a:outerShdw blurRad="57240" dist="28357" dir="738509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 name="Google Shape;205;p16"/>
            <p:cNvSpPr/>
            <p:nvPr/>
          </p:nvSpPr>
          <p:spPr>
            <a:xfrm rot="4143600" flipH="1">
              <a:off x="7823520" y="-506160"/>
              <a:ext cx="2187000" cy="1114560"/>
            </a:xfrm>
            <a:custGeom>
              <a:avLst/>
              <a:gdLst>
                <a:gd name="textAreaLeft" fmla="*/ -360 w 2187000"/>
                <a:gd name="textAreaRight" fmla="*/ 2187000 w 2187000"/>
                <a:gd name="textAreaTop" fmla="*/ 0 h 1114560"/>
                <a:gd name="textAreaBottom" fmla="*/ 1114920 h 1114560"/>
              </a:gdLst>
              <a:ahLst/>
              <a:cxnLst/>
              <a:rect l="textAreaLeft" t="textAreaTop" r="textAreaRight" b="textAreaBottom"/>
              <a:pathLst>
                <a:path w="1182988" h="625483">
                  <a:moveTo>
                    <a:pt x="1133680" y="0"/>
                  </a:moveTo>
                  <a:lnTo>
                    <a:pt x="101577" y="0"/>
                  </a:lnTo>
                  <a:cubicBezTo>
                    <a:pt x="-7435" y="73421"/>
                    <a:pt x="-49308" y="217527"/>
                    <a:pt x="80757" y="288651"/>
                  </a:cubicBezTo>
                  <a:cubicBezTo>
                    <a:pt x="244612" y="378252"/>
                    <a:pt x="459640" y="247039"/>
                    <a:pt x="644273" y="295573"/>
                  </a:cubicBezTo>
                  <a:cubicBezTo>
                    <a:pt x="739784" y="320679"/>
                    <a:pt x="763291" y="413957"/>
                    <a:pt x="820658" y="478015"/>
                  </a:cubicBezTo>
                  <a:cubicBezTo>
                    <a:pt x="893152" y="558975"/>
                    <a:pt x="1016186" y="625483"/>
                    <a:pt x="1109489" y="527488"/>
                  </a:cubicBezTo>
                  <a:cubicBezTo>
                    <a:pt x="1062658" y="349560"/>
                    <a:pt x="1121293" y="178173"/>
                    <a:pt x="1133680" y="0"/>
                  </a:cubicBezTo>
                  <a:close/>
                </a:path>
              </a:pathLst>
            </a:custGeom>
            <a:solidFill>
              <a:srgbClr val="E7E7E7">
                <a:alpha val="28000"/>
              </a:srgbClr>
            </a:solidFill>
            <a:ln w="0">
              <a:noFill/>
            </a:ln>
            <a:effectLst>
              <a:outerShdw blurRad="57240" dist="28357" dir="7385091"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87" name="PlaceHolder 1"/>
          <p:cNvSpPr>
            <a:spLocks noGrp="1"/>
          </p:cNvSpPr>
          <p:nvPr>
            <p:ph type="title"/>
          </p:nvPr>
        </p:nvSpPr>
        <p:spPr>
          <a:xfrm>
            <a:off x="724320" y="463320"/>
            <a:ext cx="7695360" cy="559080"/>
          </a:xfrm>
          <a:prstGeom prst="rect">
            <a:avLst/>
          </a:prstGeom>
          <a:noFill/>
          <a:ln w="0">
            <a:noFill/>
          </a:ln>
        </p:spPr>
        <p:txBody>
          <a:bodyPr lIns="91440" tIns="91440" rIns="91440" bIns="91440" anchor="t">
            <a:noAutofit/>
          </a:bodyPr>
          <a:lstStyle/>
          <a:p>
            <a:pPr indent="0">
              <a:buNone/>
            </a:pPr>
            <a:r>
              <a:rPr lang="fr-FR" sz="3300" b="0" strike="noStrike" spc="-1">
                <a:solidFill>
                  <a:schemeClr val="dk1"/>
                </a:solidFill>
                <a:latin typeface="Arial"/>
              </a:rPr>
              <a:t>Click to edit the title text format</a:t>
            </a:r>
          </a:p>
        </p:txBody>
      </p:sp>
      <p:sp>
        <p:nvSpPr>
          <p:cNvPr id="88" name="PlaceHolder 2"/>
          <p:cNvSpPr>
            <a:spLocks noGrp="1"/>
          </p:cNvSpPr>
          <p:nvPr>
            <p:ph type="body"/>
          </p:nvPr>
        </p:nvSpPr>
        <p:spPr>
          <a:xfrm>
            <a:off x="1751040" y="1459440"/>
            <a:ext cx="1879920" cy="1879920"/>
          </a:xfrm>
          <a:prstGeom prst="rect">
            <a:avLst/>
          </a:prstGeom>
          <a:noFill/>
          <a:ln w="0">
            <a:noFill/>
          </a:ln>
        </p:spPr>
        <p:txBody>
          <a:bodyPr lIns="90000" tIns="45000" rIns="90000" bIns="45000" anchor="t">
            <a:normAutofit fontScale="6111"/>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89" name="PlaceHolder 3"/>
          <p:cNvSpPr>
            <a:spLocks noGrp="1"/>
          </p:cNvSpPr>
          <p:nvPr>
            <p:ph type="body"/>
          </p:nvPr>
        </p:nvSpPr>
        <p:spPr>
          <a:xfrm>
            <a:off x="5512680" y="1459440"/>
            <a:ext cx="1879920" cy="1879920"/>
          </a:xfrm>
          <a:prstGeom prst="rect">
            <a:avLst/>
          </a:prstGeom>
          <a:noFill/>
          <a:ln w="0">
            <a:noFill/>
          </a:ln>
        </p:spPr>
        <p:txBody>
          <a:bodyPr lIns="90000" tIns="45000" rIns="90000" bIns="45000" anchor="t">
            <a:normAutofit fontScale="6111"/>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grpSp>
        <p:nvGrpSpPr>
          <p:cNvPr id="90" name="Google Shape;214;p17"/>
          <p:cNvGrpSpPr/>
          <p:nvPr/>
        </p:nvGrpSpPr>
        <p:grpSpPr>
          <a:xfrm>
            <a:off x="-2649960" y="1897560"/>
            <a:ext cx="14443920" cy="4131720"/>
            <a:chOff x="-2649960" y="1897560"/>
            <a:chExt cx="14443920" cy="4131720"/>
          </a:xfrm>
        </p:grpSpPr>
        <p:grpSp>
          <p:nvGrpSpPr>
            <p:cNvPr id="91" name="Google Shape;215;p17"/>
            <p:cNvGrpSpPr/>
            <p:nvPr/>
          </p:nvGrpSpPr>
          <p:grpSpPr>
            <a:xfrm>
              <a:off x="-2649960" y="1897560"/>
              <a:ext cx="4144320" cy="4131000"/>
              <a:chOff x="-2649960" y="1897560"/>
              <a:chExt cx="4144320" cy="4131000"/>
            </a:xfrm>
          </p:grpSpPr>
          <p:sp>
            <p:nvSpPr>
              <p:cNvPr id="92" name="Google Shape;216;p17"/>
              <p:cNvSpPr/>
              <p:nvPr/>
            </p:nvSpPr>
            <p:spPr>
              <a:xfrm rot="21477000" flipV="1">
                <a:off x="-2579760" y="1967400"/>
                <a:ext cx="4004280" cy="3990240"/>
              </a:xfrm>
              <a:custGeom>
                <a:avLst/>
                <a:gdLst>
                  <a:gd name="textAreaLeft" fmla="*/ 0 w 4004280"/>
                  <a:gd name="textAreaRight" fmla="*/ 4004640 w 4004280"/>
                  <a:gd name="textAreaTop" fmla="*/ 360 h 3990240"/>
                  <a:gd name="textAreaBottom" fmla="*/ 3990960 h 3990240"/>
                </a:gdLst>
                <a:ahLst/>
                <a:cxnLst/>
                <a:rect l="textAreaLeft" t="textAreaTop" r="textAreaRight" b="textAreaBottom"/>
                <a:pathLst>
                  <a:path w="2529597" h="2482103">
                    <a:moveTo>
                      <a:pt x="1871817" y="2101425"/>
                    </a:moveTo>
                    <a:cubicBezTo>
                      <a:pt x="1863641" y="2111114"/>
                      <a:pt x="1855056" y="2120497"/>
                      <a:pt x="1846164" y="2129368"/>
                    </a:cubicBezTo>
                    <a:lnTo>
                      <a:pt x="1562137" y="2441103"/>
                    </a:lnTo>
                    <a:cubicBezTo>
                      <a:pt x="1562137" y="2441103"/>
                      <a:pt x="1553" y="1216047"/>
                      <a:pt x="817" y="1215464"/>
                    </a:cubicBezTo>
                    <a:cubicBezTo>
                      <a:pt x="-6327" y="1209853"/>
                      <a:pt x="35639" y="1124123"/>
                      <a:pt x="38807" y="1117327"/>
                    </a:cubicBezTo>
                    <a:cubicBezTo>
                      <a:pt x="76173" y="1037321"/>
                      <a:pt x="125047" y="962548"/>
                      <a:pt x="182772" y="895768"/>
                    </a:cubicBezTo>
                    <a:cubicBezTo>
                      <a:pt x="319236" y="737892"/>
                      <a:pt x="506873" y="633633"/>
                      <a:pt x="708217" y="583736"/>
                    </a:cubicBezTo>
                    <a:cubicBezTo>
                      <a:pt x="806436" y="559392"/>
                      <a:pt x="908641" y="546166"/>
                      <a:pt x="1009925" y="547270"/>
                    </a:cubicBezTo>
                    <a:cubicBezTo>
                      <a:pt x="1112130" y="548384"/>
                      <a:pt x="1216072" y="564256"/>
                      <a:pt x="1317459" y="544500"/>
                    </a:cubicBezTo>
                    <a:cubicBezTo>
                      <a:pt x="1374080" y="533442"/>
                      <a:pt x="1427534" y="510405"/>
                      <a:pt x="1471686" y="472763"/>
                    </a:cubicBezTo>
                    <a:cubicBezTo>
                      <a:pt x="1542412" y="412533"/>
                      <a:pt x="1585338" y="328818"/>
                      <a:pt x="1638279" y="254218"/>
                    </a:cubicBezTo>
                    <a:cubicBezTo>
                      <a:pt x="1688564" y="183544"/>
                      <a:pt x="1749990" y="120504"/>
                      <a:pt x="1823884" y="74563"/>
                    </a:cubicBezTo>
                    <a:cubicBezTo>
                      <a:pt x="2009896" y="-41000"/>
                      <a:pt x="2283702" y="-32200"/>
                      <a:pt x="2405224" y="171729"/>
                    </a:cubicBezTo>
                    <a:cubicBezTo>
                      <a:pt x="2523270" y="370016"/>
                      <a:pt x="2388360" y="633837"/>
                      <a:pt x="2253450" y="787931"/>
                    </a:cubicBezTo>
                    <a:cubicBezTo>
                      <a:pt x="2139492" y="918028"/>
                      <a:pt x="1932834" y="1025629"/>
                      <a:pt x="1888886" y="1204027"/>
                    </a:cubicBezTo>
                    <a:cubicBezTo>
                      <a:pt x="1871920" y="1273261"/>
                      <a:pt x="1888784" y="1355219"/>
                      <a:pt x="1907487" y="1426251"/>
                    </a:cubicBezTo>
                    <a:cubicBezTo>
                      <a:pt x="1912802" y="1446488"/>
                      <a:pt x="1918730" y="1467470"/>
                      <a:pt x="1924453" y="1487758"/>
                    </a:cubicBezTo>
                    <a:cubicBezTo>
                      <a:pt x="1947040" y="1567651"/>
                      <a:pt x="1970343" y="1650273"/>
                      <a:pt x="1976475" y="1742084"/>
                    </a:cubicBezTo>
                    <a:cubicBezTo>
                      <a:pt x="1985775" y="1881757"/>
                      <a:pt x="1948574" y="2009370"/>
                      <a:pt x="1871817" y="2101425"/>
                    </a:cubicBezTo>
                    <a:close/>
                  </a:path>
                </a:pathLst>
              </a:custGeom>
              <a:solidFill>
                <a:schemeClr val="dk2"/>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3" name="Google Shape;217;p17"/>
              <p:cNvSpPr/>
              <p:nvPr/>
            </p:nvSpPr>
            <p:spPr>
              <a:xfrm rot="21477000" flipV="1">
                <a:off x="-2197440" y="1959840"/>
                <a:ext cx="3529800" cy="3683520"/>
              </a:xfrm>
              <a:custGeom>
                <a:avLst/>
                <a:gdLst>
                  <a:gd name="textAreaLeft" fmla="*/ 0 w 3529800"/>
                  <a:gd name="textAreaRight" fmla="*/ 3530160 w 3529800"/>
                  <a:gd name="textAreaTop" fmla="*/ 360 h 3683520"/>
                  <a:gd name="textAreaBottom" fmla="*/ 3684240 h 3683520"/>
                </a:gdLst>
                <a:ahLst/>
                <a:cxnLst/>
                <a:rect l="textAreaLeft" t="textAreaTop" r="textAreaRight" b="textAreaBottom"/>
                <a:pathLst>
                  <a:path w="2338514" h="2345129">
                    <a:moveTo>
                      <a:pt x="1615306" y="1960108"/>
                    </a:moveTo>
                    <a:cubicBezTo>
                      <a:pt x="1617861" y="1957451"/>
                      <a:pt x="1355706" y="2244892"/>
                      <a:pt x="1348552" y="2253130"/>
                    </a:cubicBezTo>
                    <a:cubicBezTo>
                      <a:pt x="1348552" y="2253130"/>
                      <a:pt x="6399" y="1133099"/>
                      <a:pt x="6399" y="1133099"/>
                    </a:cubicBezTo>
                    <a:cubicBezTo>
                      <a:pt x="-39766" y="896249"/>
                      <a:pt x="168823" y="666647"/>
                      <a:pt x="471635" y="572015"/>
                    </a:cubicBezTo>
                    <a:cubicBezTo>
                      <a:pt x="749632" y="467634"/>
                      <a:pt x="1062379" y="669549"/>
                      <a:pt x="1306137" y="522221"/>
                    </a:cubicBezTo>
                    <a:cubicBezTo>
                      <a:pt x="1433074" y="423083"/>
                      <a:pt x="1479885" y="306957"/>
                      <a:pt x="1577797" y="180469"/>
                    </a:cubicBezTo>
                    <a:cubicBezTo>
                      <a:pt x="1725891" y="-14947"/>
                      <a:pt x="2031790" y="-91999"/>
                      <a:pt x="2137776" y="157095"/>
                    </a:cubicBezTo>
                    <a:cubicBezTo>
                      <a:pt x="2298748" y="608298"/>
                      <a:pt x="1410692" y="844636"/>
                      <a:pt x="1660378" y="1404749"/>
                    </a:cubicBezTo>
                    <a:cubicBezTo>
                      <a:pt x="1681228" y="1481944"/>
                      <a:pt x="1702793" y="1561755"/>
                      <a:pt x="1707494" y="1647209"/>
                    </a:cubicBezTo>
                    <a:cubicBezTo>
                      <a:pt x="1714240" y="1769691"/>
                      <a:pt x="1681432" y="1880808"/>
                      <a:pt x="1615306" y="1960108"/>
                    </a:cubicBezTo>
                    <a:close/>
                  </a:path>
                </a:pathLst>
              </a:custGeom>
              <a:solidFill>
                <a:srgbClr val="0100A2">
                  <a:alpha val="67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4" name="Google Shape;218;p17"/>
              <p:cNvSpPr/>
              <p:nvPr/>
            </p:nvSpPr>
            <p:spPr>
              <a:xfrm rot="21477000" flipV="1">
                <a:off x="-2178720" y="2132640"/>
                <a:ext cx="3288960" cy="3310920"/>
              </a:xfrm>
              <a:custGeom>
                <a:avLst/>
                <a:gdLst>
                  <a:gd name="textAreaLeft" fmla="*/ 0 w 3288960"/>
                  <a:gd name="textAreaRight" fmla="*/ 3289320 w 3288960"/>
                  <a:gd name="textAreaTop" fmla="*/ -360 h 3310920"/>
                  <a:gd name="textAreaBottom" fmla="*/ 3310920 h 3310920"/>
                </a:gdLst>
                <a:ahLst/>
                <a:cxnLst/>
                <a:rect l="textAreaLeft" t="textAreaTop" r="textAreaRight" b="textAreaBottom"/>
                <a:pathLst>
                  <a:path w="2083117" h="2107931">
                    <a:moveTo>
                      <a:pt x="1716202" y="18506"/>
                    </a:moveTo>
                    <a:cubicBezTo>
                      <a:pt x="1477451" y="105411"/>
                      <a:pt x="1433912" y="445109"/>
                      <a:pt x="1219384" y="554887"/>
                    </a:cubicBezTo>
                    <a:cubicBezTo>
                      <a:pt x="1163581" y="578128"/>
                      <a:pt x="1104097" y="568480"/>
                      <a:pt x="1046455" y="558781"/>
                    </a:cubicBezTo>
                    <a:cubicBezTo>
                      <a:pt x="646527" y="447531"/>
                      <a:pt x="280368" y="593561"/>
                      <a:pt x="0" y="935252"/>
                    </a:cubicBezTo>
                    <a:cubicBezTo>
                      <a:pt x="84340" y="914249"/>
                      <a:pt x="1235635" y="1923919"/>
                      <a:pt x="1318523" y="1982258"/>
                    </a:cubicBezTo>
                    <a:cubicBezTo>
                      <a:pt x="1318523" y="1982268"/>
                      <a:pt x="1459565" y="2021443"/>
                      <a:pt x="1459565" y="2021443"/>
                    </a:cubicBezTo>
                    <a:cubicBezTo>
                      <a:pt x="1788256" y="1693754"/>
                      <a:pt x="1445155" y="1287715"/>
                      <a:pt x="1511588" y="969113"/>
                    </a:cubicBezTo>
                    <a:cubicBezTo>
                      <a:pt x="1538366" y="862309"/>
                      <a:pt x="1614815" y="774178"/>
                      <a:pt x="1695658" y="698526"/>
                    </a:cubicBezTo>
                    <a:cubicBezTo>
                      <a:pt x="1776400" y="622863"/>
                      <a:pt x="1865216" y="553753"/>
                      <a:pt x="1929400" y="463578"/>
                    </a:cubicBezTo>
                    <a:cubicBezTo>
                      <a:pt x="2083117" y="281479"/>
                      <a:pt x="2018830" y="-86488"/>
                      <a:pt x="1716202" y="18506"/>
                    </a:cubicBezTo>
                    <a:close/>
                  </a:path>
                </a:pathLst>
              </a:custGeom>
              <a:solidFill>
                <a:srgbClr val="005ACD">
                  <a:alpha val="52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 name="Google Shape;219;p17"/>
              <p:cNvSpPr/>
              <p:nvPr/>
            </p:nvSpPr>
            <p:spPr>
              <a:xfrm rot="21477000" flipV="1">
                <a:off x="-2038320" y="2081160"/>
                <a:ext cx="2921760" cy="3117240"/>
              </a:xfrm>
              <a:custGeom>
                <a:avLst/>
                <a:gdLst>
                  <a:gd name="textAreaLeft" fmla="*/ 0 w 2921760"/>
                  <a:gd name="textAreaRight" fmla="*/ 2922120 w 2921760"/>
                  <a:gd name="textAreaTop" fmla="*/ -360 h 3117240"/>
                  <a:gd name="textAreaBottom" fmla="*/ 3117240 h 3117240"/>
                </a:gdLst>
                <a:ahLst/>
                <a:cxnLst/>
                <a:rect l="textAreaLeft" t="textAreaTop" r="textAreaRight" b="textAreaBottom"/>
                <a:pathLst>
                  <a:path w="1803800" h="1929186">
                    <a:moveTo>
                      <a:pt x="1220621" y="1816904"/>
                    </a:moveTo>
                    <a:lnTo>
                      <a:pt x="65748" y="853185"/>
                    </a:lnTo>
                    <a:lnTo>
                      <a:pt x="0" y="820572"/>
                    </a:lnTo>
                    <a:cubicBezTo>
                      <a:pt x="59544" y="760353"/>
                      <a:pt x="136402" y="694114"/>
                      <a:pt x="228622" y="638453"/>
                    </a:cubicBezTo>
                    <a:cubicBezTo>
                      <a:pt x="391128" y="540296"/>
                      <a:pt x="560583" y="499997"/>
                      <a:pt x="732287" y="518690"/>
                    </a:cubicBezTo>
                    <a:cubicBezTo>
                      <a:pt x="739748" y="519497"/>
                      <a:pt x="746186" y="519446"/>
                      <a:pt x="749968" y="519405"/>
                    </a:cubicBezTo>
                    <a:lnTo>
                      <a:pt x="751296" y="519395"/>
                    </a:lnTo>
                    <a:cubicBezTo>
                      <a:pt x="779096" y="520213"/>
                      <a:pt x="807714" y="522880"/>
                      <a:pt x="838069" y="525701"/>
                    </a:cubicBezTo>
                    <a:cubicBezTo>
                      <a:pt x="927395" y="534000"/>
                      <a:pt x="1028578" y="543403"/>
                      <a:pt x="1126899" y="502449"/>
                    </a:cubicBezTo>
                    <a:cubicBezTo>
                      <a:pt x="1188017" y="477000"/>
                      <a:pt x="1242697" y="434626"/>
                      <a:pt x="1294208" y="372915"/>
                    </a:cubicBezTo>
                    <a:cubicBezTo>
                      <a:pt x="1336112" y="322692"/>
                      <a:pt x="1369430" y="267900"/>
                      <a:pt x="1401728" y="214907"/>
                    </a:cubicBezTo>
                    <a:lnTo>
                      <a:pt x="1402954" y="212944"/>
                    </a:lnTo>
                    <a:cubicBezTo>
                      <a:pt x="1425030" y="176713"/>
                      <a:pt x="1446391" y="146225"/>
                      <a:pt x="1468569" y="119764"/>
                    </a:cubicBezTo>
                    <a:cubicBezTo>
                      <a:pt x="1512006" y="67660"/>
                      <a:pt x="1556670" y="32747"/>
                      <a:pt x="1605012" y="13022"/>
                    </a:cubicBezTo>
                    <a:cubicBezTo>
                      <a:pt x="1696997" y="-24447"/>
                      <a:pt x="1754129" y="25062"/>
                      <a:pt x="1776921" y="83880"/>
                    </a:cubicBezTo>
                    <a:cubicBezTo>
                      <a:pt x="1803800" y="153185"/>
                      <a:pt x="1768029" y="259386"/>
                      <a:pt x="1718767" y="328456"/>
                    </a:cubicBezTo>
                    <a:cubicBezTo>
                      <a:pt x="1711203" y="339065"/>
                      <a:pt x="1702822" y="349929"/>
                      <a:pt x="1693727" y="360732"/>
                    </a:cubicBezTo>
                    <a:cubicBezTo>
                      <a:pt x="1693727" y="360732"/>
                      <a:pt x="1693727" y="360732"/>
                      <a:pt x="1693727" y="360743"/>
                    </a:cubicBezTo>
                    <a:cubicBezTo>
                      <a:pt x="1654582" y="407665"/>
                      <a:pt x="1607567" y="449783"/>
                      <a:pt x="1557794" y="494375"/>
                    </a:cubicBezTo>
                    <a:cubicBezTo>
                      <a:pt x="1537865" y="512251"/>
                      <a:pt x="1517219" y="530750"/>
                      <a:pt x="1496983" y="549668"/>
                    </a:cubicBezTo>
                    <a:cubicBezTo>
                      <a:pt x="1460291" y="583968"/>
                      <a:pt x="1429936" y="615702"/>
                      <a:pt x="1404078" y="646681"/>
                    </a:cubicBezTo>
                    <a:cubicBezTo>
                      <a:pt x="1343777" y="719021"/>
                      <a:pt x="1305349" y="790340"/>
                      <a:pt x="1286747" y="864704"/>
                    </a:cubicBezTo>
                    <a:cubicBezTo>
                      <a:pt x="1257824" y="980144"/>
                      <a:pt x="1280411" y="1096770"/>
                      <a:pt x="1303407" y="1185484"/>
                    </a:cubicBezTo>
                    <a:cubicBezTo>
                      <a:pt x="1308721" y="1206333"/>
                      <a:pt x="1314547" y="1227122"/>
                      <a:pt x="1320066" y="1247225"/>
                    </a:cubicBezTo>
                    <a:cubicBezTo>
                      <a:pt x="1338769" y="1314711"/>
                      <a:pt x="1356451" y="1378456"/>
                      <a:pt x="1360335" y="1442058"/>
                    </a:cubicBezTo>
                    <a:cubicBezTo>
                      <a:pt x="1361254" y="1457450"/>
                      <a:pt x="1363298" y="1474518"/>
                      <a:pt x="1365445" y="1492578"/>
                    </a:cubicBezTo>
                    <a:cubicBezTo>
                      <a:pt x="1376994" y="1587782"/>
                      <a:pt x="1397435" y="1785517"/>
                      <a:pt x="1298807" y="1904739"/>
                    </a:cubicBezTo>
                    <a:lnTo>
                      <a:pt x="1220621" y="1816904"/>
                    </a:lnTo>
                    <a:close/>
                  </a:path>
                </a:pathLst>
              </a:custGeom>
              <a:solidFill>
                <a:srgbClr val="307DE0">
                  <a:alpha val="58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 name="Google Shape;220;p17"/>
              <p:cNvSpPr/>
              <p:nvPr/>
            </p:nvSpPr>
            <p:spPr>
              <a:xfrm rot="21477000" flipV="1">
                <a:off x="-1900080" y="2222280"/>
                <a:ext cx="2612520" cy="2802240"/>
              </a:xfrm>
              <a:custGeom>
                <a:avLst/>
                <a:gdLst>
                  <a:gd name="textAreaLeft" fmla="*/ 0 w 2612520"/>
                  <a:gd name="textAreaRight" fmla="*/ 2612880 w 2612520"/>
                  <a:gd name="textAreaTop" fmla="*/ 360 h 2802240"/>
                  <a:gd name="textAreaBottom" fmla="*/ 2802960 h 2802240"/>
                </a:gdLst>
                <a:ahLst/>
                <a:cxnLst/>
                <a:rect l="textAreaLeft" t="textAreaTop" r="textAreaRight" b="textAreaBottom"/>
                <a:pathLst>
                  <a:path w="1646059" h="1779476">
                    <a:moveTo>
                      <a:pt x="0" y="764977"/>
                    </a:moveTo>
                    <a:cubicBezTo>
                      <a:pt x="440145" y="255047"/>
                      <a:pt x="940642" y="863461"/>
                      <a:pt x="1312667" y="253166"/>
                    </a:cubicBezTo>
                    <a:cubicBezTo>
                      <a:pt x="1353344" y="191496"/>
                      <a:pt x="1384721" y="122998"/>
                      <a:pt x="1434903" y="67920"/>
                    </a:cubicBezTo>
                    <a:cubicBezTo>
                      <a:pt x="1550088" y="-65150"/>
                      <a:pt x="1646059" y="13588"/>
                      <a:pt x="1566952" y="163788"/>
                    </a:cubicBezTo>
                    <a:cubicBezTo>
                      <a:pt x="1530158" y="234350"/>
                      <a:pt x="1467813" y="287855"/>
                      <a:pt x="1409863" y="340490"/>
                    </a:cubicBezTo>
                    <a:cubicBezTo>
                      <a:pt x="1270354" y="459967"/>
                      <a:pt x="1129005" y="596533"/>
                      <a:pt x="1080662" y="779571"/>
                    </a:cubicBezTo>
                    <a:cubicBezTo>
                      <a:pt x="991949" y="1097694"/>
                      <a:pt x="1248380" y="1402284"/>
                      <a:pt x="1137692" y="1714326"/>
                    </a:cubicBezTo>
                    <a:lnTo>
                      <a:pt x="0" y="764977"/>
                    </a:lnTo>
                    <a:close/>
                  </a:path>
                </a:pathLst>
              </a:custGeom>
              <a:solidFill>
                <a:srgbClr val="E7E7E7">
                  <a:alpha val="28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7" name="Google Shape;221;p17"/>
            <p:cNvGrpSpPr/>
            <p:nvPr/>
          </p:nvGrpSpPr>
          <p:grpSpPr>
            <a:xfrm>
              <a:off x="7649640" y="1898280"/>
              <a:ext cx="4144320" cy="4131000"/>
              <a:chOff x="7649640" y="1898280"/>
              <a:chExt cx="4144320" cy="4131000"/>
            </a:xfrm>
          </p:grpSpPr>
          <p:sp>
            <p:nvSpPr>
              <p:cNvPr id="98" name="Google Shape;222;p17"/>
              <p:cNvSpPr/>
              <p:nvPr/>
            </p:nvSpPr>
            <p:spPr>
              <a:xfrm rot="10923000">
                <a:off x="7719480" y="1968480"/>
                <a:ext cx="4004280" cy="3990240"/>
              </a:xfrm>
              <a:custGeom>
                <a:avLst/>
                <a:gdLst>
                  <a:gd name="textAreaLeft" fmla="*/ 0 w 4004280"/>
                  <a:gd name="textAreaRight" fmla="*/ 4004640 w 4004280"/>
                  <a:gd name="textAreaTop" fmla="*/ 0 h 3990240"/>
                  <a:gd name="textAreaBottom" fmla="*/ 3990600 h 3990240"/>
                </a:gdLst>
                <a:ahLst/>
                <a:cxnLst/>
                <a:rect l="textAreaLeft" t="textAreaTop" r="textAreaRight" b="textAreaBottom"/>
                <a:pathLst>
                  <a:path w="2529597" h="2482103">
                    <a:moveTo>
                      <a:pt x="1871817" y="2101425"/>
                    </a:moveTo>
                    <a:cubicBezTo>
                      <a:pt x="1863641" y="2111114"/>
                      <a:pt x="1855056" y="2120497"/>
                      <a:pt x="1846164" y="2129368"/>
                    </a:cubicBezTo>
                    <a:lnTo>
                      <a:pt x="1562137" y="2441103"/>
                    </a:lnTo>
                    <a:cubicBezTo>
                      <a:pt x="1562137" y="2441103"/>
                      <a:pt x="1553" y="1216047"/>
                      <a:pt x="817" y="1215464"/>
                    </a:cubicBezTo>
                    <a:cubicBezTo>
                      <a:pt x="-6327" y="1209853"/>
                      <a:pt x="35639" y="1124123"/>
                      <a:pt x="38807" y="1117327"/>
                    </a:cubicBezTo>
                    <a:cubicBezTo>
                      <a:pt x="76173" y="1037321"/>
                      <a:pt x="125047" y="962548"/>
                      <a:pt x="182772" y="895768"/>
                    </a:cubicBezTo>
                    <a:cubicBezTo>
                      <a:pt x="319236" y="737892"/>
                      <a:pt x="506873" y="633633"/>
                      <a:pt x="708217" y="583736"/>
                    </a:cubicBezTo>
                    <a:cubicBezTo>
                      <a:pt x="806436" y="559392"/>
                      <a:pt x="908641" y="546166"/>
                      <a:pt x="1009925" y="547270"/>
                    </a:cubicBezTo>
                    <a:cubicBezTo>
                      <a:pt x="1112130" y="548384"/>
                      <a:pt x="1216072" y="564256"/>
                      <a:pt x="1317459" y="544500"/>
                    </a:cubicBezTo>
                    <a:cubicBezTo>
                      <a:pt x="1374080" y="533442"/>
                      <a:pt x="1427534" y="510405"/>
                      <a:pt x="1471686" y="472763"/>
                    </a:cubicBezTo>
                    <a:cubicBezTo>
                      <a:pt x="1542412" y="412533"/>
                      <a:pt x="1585338" y="328818"/>
                      <a:pt x="1638279" y="254218"/>
                    </a:cubicBezTo>
                    <a:cubicBezTo>
                      <a:pt x="1688564" y="183544"/>
                      <a:pt x="1749990" y="120504"/>
                      <a:pt x="1823884" y="74563"/>
                    </a:cubicBezTo>
                    <a:cubicBezTo>
                      <a:pt x="2009896" y="-41000"/>
                      <a:pt x="2283702" y="-32200"/>
                      <a:pt x="2405224" y="171729"/>
                    </a:cubicBezTo>
                    <a:cubicBezTo>
                      <a:pt x="2523270" y="370016"/>
                      <a:pt x="2388360" y="633837"/>
                      <a:pt x="2253450" y="787931"/>
                    </a:cubicBezTo>
                    <a:cubicBezTo>
                      <a:pt x="2139492" y="918028"/>
                      <a:pt x="1932834" y="1025629"/>
                      <a:pt x="1888886" y="1204027"/>
                    </a:cubicBezTo>
                    <a:cubicBezTo>
                      <a:pt x="1871920" y="1273261"/>
                      <a:pt x="1888784" y="1355219"/>
                      <a:pt x="1907487" y="1426251"/>
                    </a:cubicBezTo>
                    <a:cubicBezTo>
                      <a:pt x="1912802" y="1446488"/>
                      <a:pt x="1918730" y="1467470"/>
                      <a:pt x="1924453" y="1487758"/>
                    </a:cubicBezTo>
                    <a:cubicBezTo>
                      <a:pt x="1947040" y="1567651"/>
                      <a:pt x="1970343" y="1650273"/>
                      <a:pt x="1976475" y="1742084"/>
                    </a:cubicBezTo>
                    <a:cubicBezTo>
                      <a:pt x="1985775" y="1881757"/>
                      <a:pt x="1948574" y="2009370"/>
                      <a:pt x="1871817" y="2101425"/>
                    </a:cubicBezTo>
                    <a:close/>
                  </a:path>
                </a:pathLst>
              </a:custGeom>
              <a:solidFill>
                <a:schemeClr val="dk2"/>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9" name="Google Shape;223;p17"/>
              <p:cNvSpPr/>
              <p:nvPr/>
            </p:nvSpPr>
            <p:spPr>
              <a:xfrm rot="10923000">
                <a:off x="7811640" y="1959840"/>
                <a:ext cx="3529800" cy="3683520"/>
              </a:xfrm>
              <a:custGeom>
                <a:avLst/>
                <a:gdLst>
                  <a:gd name="textAreaLeft" fmla="*/ 0 w 3529800"/>
                  <a:gd name="textAreaRight" fmla="*/ 3530160 w 3529800"/>
                  <a:gd name="textAreaTop" fmla="*/ 0 h 3683520"/>
                  <a:gd name="textAreaBottom" fmla="*/ 3683880 h 3683520"/>
                </a:gdLst>
                <a:ahLst/>
                <a:cxnLst/>
                <a:rect l="textAreaLeft" t="textAreaTop" r="textAreaRight" b="textAreaBottom"/>
                <a:pathLst>
                  <a:path w="2338514" h="2345129">
                    <a:moveTo>
                      <a:pt x="1615306" y="1960108"/>
                    </a:moveTo>
                    <a:cubicBezTo>
                      <a:pt x="1617861" y="1957451"/>
                      <a:pt x="1355706" y="2244892"/>
                      <a:pt x="1348552" y="2253130"/>
                    </a:cubicBezTo>
                    <a:cubicBezTo>
                      <a:pt x="1348552" y="2253130"/>
                      <a:pt x="6399" y="1133099"/>
                      <a:pt x="6399" y="1133099"/>
                    </a:cubicBezTo>
                    <a:cubicBezTo>
                      <a:pt x="-39766" y="896249"/>
                      <a:pt x="168823" y="666647"/>
                      <a:pt x="471635" y="572015"/>
                    </a:cubicBezTo>
                    <a:cubicBezTo>
                      <a:pt x="749632" y="467634"/>
                      <a:pt x="1062379" y="669549"/>
                      <a:pt x="1306137" y="522221"/>
                    </a:cubicBezTo>
                    <a:cubicBezTo>
                      <a:pt x="1433074" y="423083"/>
                      <a:pt x="1479885" y="306957"/>
                      <a:pt x="1577797" y="180469"/>
                    </a:cubicBezTo>
                    <a:cubicBezTo>
                      <a:pt x="1725891" y="-14947"/>
                      <a:pt x="2031790" y="-91999"/>
                      <a:pt x="2137776" y="157095"/>
                    </a:cubicBezTo>
                    <a:cubicBezTo>
                      <a:pt x="2298748" y="608298"/>
                      <a:pt x="1410692" y="844636"/>
                      <a:pt x="1660378" y="1404749"/>
                    </a:cubicBezTo>
                    <a:cubicBezTo>
                      <a:pt x="1681228" y="1481944"/>
                      <a:pt x="1702793" y="1561755"/>
                      <a:pt x="1707494" y="1647209"/>
                    </a:cubicBezTo>
                    <a:cubicBezTo>
                      <a:pt x="1714240" y="1769691"/>
                      <a:pt x="1681432" y="1880808"/>
                      <a:pt x="1615306" y="1960108"/>
                    </a:cubicBezTo>
                    <a:close/>
                  </a:path>
                </a:pathLst>
              </a:custGeom>
              <a:solidFill>
                <a:srgbClr val="0100A2">
                  <a:alpha val="67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0" name="Google Shape;224;p17"/>
              <p:cNvSpPr/>
              <p:nvPr/>
            </p:nvSpPr>
            <p:spPr>
              <a:xfrm rot="10923000">
                <a:off x="8033760" y="2133000"/>
                <a:ext cx="3288960" cy="3310920"/>
              </a:xfrm>
              <a:custGeom>
                <a:avLst/>
                <a:gdLst>
                  <a:gd name="textAreaLeft" fmla="*/ 0 w 3288960"/>
                  <a:gd name="textAreaRight" fmla="*/ 3289320 w 3288960"/>
                  <a:gd name="textAreaTop" fmla="*/ 0 h 3310920"/>
                  <a:gd name="textAreaBottom" fmla="*/ 3311280 h 3310920"/>
                </a:gdLst>
                <a:ahLst/>
                <a:cxnLst/>
                <a:rect l="textAreaLeft" t="textAreaTop" r="textAreaRight" b="textAreaBottom"/>
                <a:pathLst>
                  <a:path w="2083117" h="2107931">
                    <a:moveTo>
                      <a:pt x="1716202" y="18506"/>
                    </a:moveTo>
                    <a:cubicBezTo>
                      <a:pt x="1477451" y="105411"/>
                      <a:pt x="1433912" y="445109"/>
                      <a:pt x="1219384" y="554887"/>
                    </a:cubicBezTo>
                    <a:cubicBezTo>
                      <a:pt x="1163581" y="578128"/>
                      <a:pt x="1104097" y="568480"/>
                      <a:pt x="1046455" y="558781"/>
                    </a:cubicBezTo>
                    <a:cubicBezTo>
                      <a:pt x="646527" y="447531"/>
                      <a:pt x="280368" y="593561"/>
                      <a:pt x="0" y="935252"/>
                    </a:cubicBezTo>
                    <a:cubicBezTo>
                      <a:pt x="84340" y="914249"/>
                      <a:pt x="1235635" y="1923919"/>
                      <a:pt x="1318523" y="1982258"/>
                    </a:cubicBezTo>
                    <a:cubicBezTo>
                      <a:pt x="1318523" y="1982268"/>
                      <a:pt x="1459565" y="2021443"/>
                      <a:pt x="1459565" y="2021443"/>
                    </a:cubicBezTo>
                    <a:cubicBezTo>
                      <a:pt x="1788256" y="1693754"/>
                      <a:pt x="1445155" y="1287715"/>
                      <a:pt x="1511588" y="969113"/>
                    </a:cubicBezTo>
                    <a:cubicBezTo>
                      <a:pt x="1538366" y="862309"/>
                      <a:pt x="1614815" y="774178"/>
                      <a:pt x="1695658" y="698526"/>
                    </a:cubicBezTo>
                    <a:cubicBezTo>
                      <a:pt x="1776400" y="622863"/>
                      <a:pt x="1865216" y="553753"/>
                      <a:pt x="1929400" y="463578"/>
                    </a:cubicBezTo>
                    <a:cubicBezTo>
                      <a:pt x="2083117" y="281479"/>
                      <a:pt x="2018830" y="-86488"/>
                      <a:pt x="1716202" y="18506"/>
                    </a:cubicBezTo>
                    <a:close/>
                  </a:path>
                </a:pathLst>
              </a:custGeom>
              <a:solidFill>
                <a:srgbClr val="005ACD">
                  <a:alpha val="52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 name="Google Shape;225;p17"/>
              <p:cNvSpPr/>
              <p:nvPr/>
            </p:nvSpPr>
            <p:spPr>
              <a:xfrm rot="10923000">
                <a:off x="8260560" y="2082240"/>
                <a:ext cx="2921760" cy="3116880"/>
              </a:xfrm>
              <a:custGeom>
                <a:avLst/>
                <a:gdLst>
                  <a:gd name="textAreaLeft" fmla="*/ 0 w 2921760"/>
                  <a:gd name="textAreaRight" fmla="*/ 2922120 w 2921760"/>
                  <a:gd name="textAreaTop" fmla="*/ 0 h 3116880"/>
                  <a:gd name="textAreaBottom" fmla="*/ 3117240 h 3116880"/>
                </a:gdLst>
                <a:ahLst/>
                <a:cxnLst/>
                <a:rect l="textAreaLeft" t="textAreaTop" r="textAreaRight" b="textAreaBottom"/>
                <a:pathLst>
                  <a:path w="1803800" h="1929186">
                    <a:moveTo>
                      <a:pt x="1220621" y="1816904"/>
                    </a:moveTo>
                    <a:lnTo>
                      <a:pt x="65748" y="853185"/>
                    </a:lnTo>
                    <a:lnTo>
                      <a:pt x="0" y="820572"/>
                    </a:lnTo>
                    <a:cubicBezTo>
                      <a:pt x="59544" y="760353"/>
                      <a:pt x="136402" y="694114"/>
                      <a:pt x="228622" y="638453"/>
                    </a:cubicBezTo>
                    <a:cubicBezTo>
                      <a:pt x="391128" y="540296"/>
                      <a:pt x="560583" y="499997"/>
                      <a:pt x="732287" y="518690"/>
                    </a:cubicBezTo>
                    <a:cubicBezTo>
                      <a:pt x="739748" y="519497"/>
                      <a:pt x="746186" y="519446"/>
                      <a:pt x="749968" y="519405"/>
                    </a:cubicBezTo>
                    <a:lnTo>
                      <a:pt x="751296" y="519395"/>
                    </a:lnTo>
                    <a:cubicBezTo>
                      <a:pt x="779096" y="520213"/>
                      <a:pt x="807714" y="522880"/>
                      <a:pt x="838069" y="525701"/>
                    </a:cubicBezTo>
                    <a:cubicBezTo>
                      <a:pt x="927395" y="534000"/>
                      <a:pt x="1028578" y="543403"/>
                      <a:pt x="1126899" y="502449"/>
                    </a:cubicBezTo>
                    <a:cubicBezTo>
                      <a:pt x="1188017" y="477000"/>
                      <a:pt x="1242697" y="434626"/>
                      <a:pt x="1294208" y="372915"/>
                    </a:cubicBezTo>
                    <a:cubicBezTo>
                      <a:pt x="1336112" y="322692"/>
                      <a:pt x="1369430" y="267900"/>
                      <a:pt x="1401728" y="214907"/>
                    </a:cubicBezTo>
                    <a:lnTo>
                      <a:pt x="1402954" y="212944"/>
                    </a:lnTo>
                    <a:cubicBezTo>
                      <a:pt x="1425030" y="176713"/>
                      <a:pt x="1446391" y="146225"/>
                      <a:pt x="1468569" y="119764"/>
                    </a:cubicBezTo>
                    <a:cubicBezTo>
                      <a:pt x="1512006" y="67660"/>
                      <a:pt x="1556670" y="32747"/>
                      <a:pt x="1605012" y="13022"/>
                    </a:cubicBezTo>
                    <a:cubicBezTo>
                      <a:pt x="1696997" y="-24447"/>
                      <a:pt x="1754129" y="25062"/>
                      <a:pt x="1776921" y="83880"/>
                    </a:cubicBezTo>
                    <a:cubicBezTo>
                      <a:pt x="1803800" y="153185"/>
                      <a:pt x="1768029" y="259386"/>
                      <a:pt x="1718767" y="328456"/>
                    </a:cubicBezTo>
                    <a:cubicBezTo>
                      <a:pt x="1711203" y="339065"/>
                      <a:pt x="1702822" y="349929"/>
                      <a:pt x="1693727" y="360732"/>
                    </a:cubicBezTo>
                    <a:cubicBezTo>
                      <a:pt x="1693727" y="360732"/>
                      <a:pt x="1693727" y="360732"/>
                      <a:pt x="1693727" y="360743"/>
                    </a:cubicBezTo>
                    <a:cubicBezTo>
                      <a:pt x="1654582" y="407665"/>
                      <a:pt x="1607567" y="449783"/>
                      <a:pt x="1557794" y="494375"/>
                    </a:cubicBezTo>
                    <a:cubicBezTo>
                      <a:pt x="1537865" y="512251"/>
                      <a:pt x="1517219" y="530750"/>
                      <a:pt x="1496983" y="549668"/>
                    </a:cubicBezTo>
                    <a:cubicBezTo>
                      <a:pt x="1460291" y="583968"/>
                      <a:pt x="1429936" y="615702"/>
                      <a:pt x="1404078" y="646681"/>
                    </a:cubicBezTo>
                    <a:cubicBezTo>
                      <a:pt x="1343777" y="719021"/>
                      <a:pt x="1305349" y="790340"/>
                      <a:pt x="1286747" y="864704"/>
                    </a:cubicBezTo>
                    <a:cubicBezTo>
                      <a:pt x="1257824" y="980144"/>
                      <a:pt x="1280411" y="1096770"/>
                      <a:pt x="1303407" y="1185484"/>
                    </a:cubicBezTo>
                    <a:cubicBezTo>
                      <a:pt x="1308721" y="1206333"/>
                      <a:pt x="1314547" y="1227122"/>
                      <a:pt x="1320066" y="1247225"/>
                    </a:cubicBezTo>
                    <a:cubicBezTo>
                      <a:pt x="1338769" y="1314711"/>
                      <a:pt x="1356451" y="1378456"/>
                      <a:pt x="1360335" y="1442058"/>
                    </a:cubicBezTo>
                    <a:cubicBezTo>
                      <a:pt x="1361254" y="1457450"/>
                      <a:pt x="1363298" y="1474518"/>
                      <a:pt x="1365445" y="1492578"/>
                    </a:cubicBezTo>
                    <a:cubicBezTo>
                      <a:pt x="1376994" y="1587782"/>
                      <a:pt x="1397435" y="1785517"/>
                      <a:pt x="1298807" y="1904739"/>
                    </a:cubicBezTo>
                    <a:lnTo>
                      <a:pt x="1220621" y="1816904"/>
                    </a:lnTo>
                    <a:close/>
                  </a:path>
                </a:pathLst>
              </a:custGeom>
              <a:solidFill>
                <a:srgbClr val="307DE0">
                  <a:alpha val="58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 name="Google Shape;226;p17"/>
              <p:cNvSpPr/>
              <p:nvPr/>
            </p:nvSpPr>
            <p:spPr>
              <a:xfrm rot="10923000">
                <a:off x="8431560" y="2223000"/>
                <a:ext cx="2612520" cy="2802240"/>
              </a:xfrm>
              <a:custGeom>
                <a:avLst/>
                <a:gdLst>
                  <a:gd name="textAreaLeft" fmla="*/ 0 w 2612520"/>
                  <a:gd name="textAreaRight" fmla="*/ 2612880 w 2612520"/>
                  <a:gd name="textAreaTop" fmla="*/ 0 h 2802240"/>
                  <a:gd name="textAreaBottom" fmla="*/ 2802600 h 2802240"/>
                </a:gdLst>
                <a:ahLst/>
                <a:cxnLst/>
                <a:rect l="textAreaLeft" t="textAreaTop" r="textAreaRight" b="textAreaBottom"/>
                <a:pathLst>
                  <a:path w="1646059" h="1779476">
                    <a:moveTo>
                      <a:pt x="0" y="764977"/>
                    </a:moveTo>
                    <a:cubicBezTo>
                      <a:pt x="440145" y="255047"/>
                      <a:pt x="940642" y="863461"/>
                      <a:pt x="1312667" y="253166"/>
                    </a:cubicBezTo>
                    <a:cubicBezTo>
                      <a:pt x="1353344" y="191496"/>
                      <a:pt x="1384721" y="122998"/>
                      <a:pt x="1434903" y="67920"/>
                    </a:cubicBezTo>
                    <a:cubicBezTo>
                      <a:pt x="1550088" y="-65150"/>
                      <a:pt x="1646059" y="13588"/>
                      <a:pt x="1566952" y="163788"/>
                    </a:cubicBezTo>
                    <a:cubicBezTo>
                      <a:pt x="1530158" y="234350"/>
                      <a:pt x="1467813" y="287855"/>
                      <a:pt x="1409863" y="340490"/>
                    </a:cubicBezTo>
                    <a:cubicBezTo>
                      <a:pt x="1270354" y="459967"/>
                      <a:pt x="1129005" y="596533"/>
                      <a:pt x="1080662" y="779571"/>
                    </a:cubicBezTo>
                    <a:cubicBezTo>
                      <a:pt x="991949" y="1097694"/>
                      <a:pt x="1248380" y="1402284"/>
                      <a:pt x="1137692" y="1714326"/>
                    </a:cubicBezTo>
                    <a:lnTo>
                      <a:pt x="0" y="764977"/>
                    </a:lnTo>
                    <a:close/>
                  </a:path>
                </a:pathLst>
              </a:custGeom>
              <a:solidFill>
                <a:srgbClr val="E7E7E7">
                  <a:alpha val="28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3" name="PlaceHolder 1"/>
          <p:cNvSpPr>
            <a:spLocks noGrp="1"/>
          </p:cNvSpPr>
          <p:nvPr>
            <p:ph type="title"/>
          </p:nvPr>
        </p:nvSpPr>
        <p:spPr>
          <a:xfrm>
            <a:off x="724320" y="463320"/>
            <a:ext cx="7695360" cy="559080"/>
          </a:xfrm>
          <a:prstGeom prst="rect">
            <a:avLst/>
          </a:prstGeom>
          <a:noFill/>
          <a:ln w="0">
            <a:noFill/>
          </a:ln>
        </p:spPr>
        <p:txBody>
          <a:bodyPr lIns="91440" tIns="91440" rIns="91440" bIns="91440" anchor="t">
            <a:noAutofit/>
          </a:bodyPr>
          <a:lstStyle/>
          <a:p>
            <a:pPr indent="0">
              <a:buNone/>
            </a:pPr>
            <a:r>
              <a:rPr lang="fr-FR" sz="3300" b="0" strike="noStrike" spc="-1">
                <a:solidFill>
                  <a:schemeClr val="dk1"/>
                </a:solidFill>
                <a:latin typeface="Arial"/>
              </a:rPr>
              <a:t>Click to edit the title text format</a:t>
            </a:r>
          </a:p>
        </p:txBody>
      </p:sp>
      <p:grpSp>
        <p:nvGrpSpPr>
          <p:cNvPr id="104" name="Google Shape;235;p18"/>
          <p:cNvGrpSpPr/>
          <p:nvPr/>
        </p:nvGrpSpPr>
        <p:grpSpPr>
          <a:xfrm>
            <a:off x="-1542240" y="-2703960"/>
            <a:ext cx="4511160" cy="4503600"/>
            <a:chOff x="-1542240" y="-2703960"/>
            <a:chExt cx="4511160" cy="4503600"/>
          </a:xfrm>
        </p:grpSpPr>
        <p:sp>
          <p:nvSpPr>
            <p:cNvPr id="105" name="Google Shape;236;p18"/>
            <p:cNvSpPr/>
            <p:nvPr/>
          </p:nvSpPr>
          <p:spPr>
            <a:xfrm rot="9612000">
              <a:off x="-1050840" y="-2210040"/>
              <a:ext cx="3528720" cy="3516120"/>
            </a:xfrm>
            <a:custGeom>
              <a:avLst/>
              <a:gdLst>
                <a:gd name="textAreaLeft" fmla="*/ 0 w 3528720"/>
                <a:gd name="textAreaRight" fmla="*/ 3529080 w 3528720"/>
                <a:gd name="textAreaTop" fmla="*/ 0 h 3516120"/>
                <a:gd name="textAreaBottom" fmla="*/ 3516480 h 3516120"/>
              </a:gdLst>
              <a:ahLst/>
              <a:cxnLst/>
              <a:rect l="textAreaLeft" t="textAreaTop" r="textAreaRight" b="textAreaBottom"/>
              <a:pathLst>
                <a:path w="2529597" h="2482103">
                  <a:moveTo>
                    <a:pt x="1871817" y="2101425"/>
                  </a:moveTo>
                  <a:cubicBezTo>
                    <a:pt x="1863641" y="2111114"/>
                    <a:pt x="1855056" y="2120497"/>
                    <a:pt x="1846164" y="2129368"/>
                  </a:cubicBezTo>
                  <a:lnTo>
                    <a:pt x="1562137" y="2441103"/>
                  </a:lnTo>
                  <a:cubicBezTo>
                    <a:pt x="1562137" y="2441103"/>
                    <a:pt x="1553" y="1216047"/>
                    <a:pt x="817" y="1215464"/>
                  </a:cubicBezTo>
                  <a:cubicBezTo>
                    <a:pt x="-6327" y="1209853"/>
                    <a:pt x="35639" y="1124123"/>
                    <a:pt x="38807" y="1117327"/>
                  </a:cubicBezTo>
                  <a:cubicBezTo>
                    <a:pt x="76173" y="1037321"/>
                    <a:pt x="125047" y="962548"/>
                    <a:pt x="182772" y="895768"/>
                  </a:cubicBezTo>
                  <a:cubicBezTo>
                    <a:pt x="319236" y="737892"/>
                    <a:pt x="506873" y="633633"/>
                    <a:pt x="708217" y="583736"/>
                  </a:cubicBezTo>
                  <a:cubicBezTo>
                    <a:pt x="806436" y="559392"/>
                    <a:pt x="908641" y="546166"/>
                    <a:pt x="1009925" y="547270"/>
                  </a:cubicBezTo>
                  <a:cubicBezTo>
                    <a:pt x="1112130" y="548384"/>
                    <a:pt x="1216072" y="564256"/>
                    <a:pt x="1317459" y="544500"/>
                  </a:cubicBezTo>
                  <a:cubicBezTo>
                    <a:pt x="1374080" y="533442"/>
                    <a:pt x="1427534" y="510405"/>
                    <a:pt x="1471686" y="472763"/>
                  </a:cubicBezTo>
                  <a:cubicBezTo>
                    <a:pt x="1542412" y="412533"/>
                    <a:pt x="1585338" y="328818"/>
                    <a:pt x="1638279" y="254218"/>
                  </a:cubicBezTo>
                  <a:cubicBezTo>
                    <a:pt x="1688564" y="183544"/>
                    <a:pt x="1749990" y="120504"/>
                    <a:pt x="1823884" y="74563"/>
                  </a:cubicBezTo>
                  <a:cubicBezTo>
                    <a:pt x="2009896" y="-41000"/>
                    <a:pt x="2283702" y="-32200"/>
                    <a:pt x="2405224" y="171729"/>
                  </a:cubicBezTo>
                  <a:cubicBezTo>
                    <a:pt x="2523270" y="370016"/>
                    <a:pt x="2388360" y="633837"/>
                    <a:pt x="2253450" y="787931"/>
                  </a:cubicBezTo>
                  <a:cubicBezTo>
                    <a:pt x="2139492" y="918028"/>
                    <a:pt x="1932834" y="1025629"/>
                    <a:pt x="1888886" y="1204027"/>
                  </a:cubicBezTo>
                  <a:cubicBezTo>
                    <a:pt x="1871920" y="1273261"/>
                    <a:pt x="1888784" y="1355219"/>
                    <a:pt x="1907487" y="1426251"/>
                  </a:cubicBezTo>
                  <a:cubicBezTo>
                    <a:pt x="1912802" y="1446488"/>
                    <a:pt x="1918730" y="1467470"/>
                    <a:pt x="1924453" y="1487758"/>
                  </a:cubicBezTo>
                  <a:cubicBezTo>
                    <a:pt x="1947040" y="1567651"/>
                    <a:pt x="1970343" y="1650273"/>
                    <a:pt x="1976475" y="1742084"/>
                  </a:cubicBezTo>
                  <a:cubicBezTo>
                    <a:pt x="1985775" y="1881757"/>
                    <a:pt x="1948574" y="2009370"/>
                    <a:pt x="1871817" y="2101425"/>
                  </a:cubicBezTo>
                  <a:close/>
                </a:path>
              </a:pathLst>
            </a:custGeom>
            <a:solidFill>
              <a:schemeClr val="dk2"/>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6" name="Google Shape;237;p18"/>
            <p:cNvSpPr/>
            <p:nvPr/>
          </p:nvSpPr>
          <p:spPr>
            <a:xfrm rot="9612000">
              <a:off x="-936720" y="-2007720"/>
              <a:ext cx="3110400" cy="3246120"/>
            </a:xfrm>
            <a:custGeom>
              <a:avLst/>
              <a:gdLst>
                <a:gd name="textAreaLeft" fmla="*/ 0 w 3110400"/>
                <a:gd name="textAreaRight" fmla="*/ 3110760 w 3110400"/>
                <a:gd name="textAreaTop" fmla="*/ 0 h 3246120"/>
                <a:gd name="textAreaBottom" fmla="*/ 3246480 h 3246120"/>
              </a:gdLst>
              <a:ahLst/>
              <a:cxnLst/>
              <a:rect l="textAreaLeft" t="textAreaTop" r="textAreaRight" b="textAreaBottom"/>
              <a:pathLst>
                <a:path w="2338514" h="2345129">
                  <a:moveTo>
                    <a:pt x="1615306" y="1960108"/>
                  </a:moveTo>
                  <a:cubicBezTo>
                    <a:pt x="1617861" y="1957451"/>
                    <a:pt x="1355706" y="2244892"/>
                    <a:pt x="1348552" y="2253130"/>
                  </a:cubicBezTo>
                  <a:cubicBezTo>
                    <a:pt x="1348552" y="2253130"/>
                    <a:pt x="6399" y="1133099"/>
                    <a:pt x="6399" y="1133099"/>
                  </a:cubicBezTo>
                  <a:cubicBezTo>
                    <a:pt x="-39766" y="896249"/>
                    <a:pt x="168823" y="666647"/>
                    <a:pt x="471635" y="572015"/>
                  </a:cubicBezTo>
                  <a:cubicBezTo>
                    <a:pt x="749632" y="467634"/>
                    <a:pt x="1062379" y="669549"/>
                    <a:pt x="1306137" y="522221"/>
                  </a:cubicBezTo>
                  <a:cubicBezTo>
                    <a:pt x="1433074" y="423083"/>
                    <a:pt x="1479885" y="306957"/>
                    <a:pt x="1577797" y="180469"/>
                  </a:cubicBezTo>
                  <a:cubicBezTo>
                    <a:pt x="1725891" y="-14947"/>
                    <a:pt x="2031790" y="-91999"/>
                    <a:pt x="2137776" y="157095"/>
                  </a:cubicBezTo>
                  <a:cubicBezTo>
                    <a:pt x="2298748" y="608298"/>
                    <a:pt x="1410692" y="844636"/>
                    <a:pt x="1660378" y="1404749"/>
                  </a:cubicBezTo>
                  <a:cubicBezTo>
                    <a:pt x="1681228" y="1481944"/>
                    <a:pt x="1702793" y="1561755"/>
                    <a:pt x="1707494" y="1647209"/>
                  </a:cubicBezTo>
                  <a:cubicBezTo>
                    <a:pt x="1714240" y="1769691"/>
                    <a:pt x="1681432" y="1880808"/>
                    <a:pt x="1615306" y="1960108"/>
                  </a:cubicBezTo>
                  <a:close/>
                </a:path>
              </a:pathLst>
            </a:custGeom>
            <a:solidFill>
              <a:srgbClr val="0100A2">
                <a:alpha val="67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7" name="Google Shape;238;p18"/>
            <p:cNvSpPr/>
            <p:nvPr/>
          </p:nvSpPr>
          <p:spPr>
            <a:xfrm rot="9612000">
              <a:off x="-752040" y="-1887480"/>
              <a:ext cx="2898360" cy="2917800"/>
            </a:xfrm>
            <a:custGeom>
              <a:avLst/>
              <a:gdLst>
                <a:gd name="textAreaLeft" fmla="*/ 0 w 2898360"/>
                <a:gd name="textAreaRight" fmla="*/ 2898720 w 2898360"/>
                <a:gd name="textAreaTop" fmla="*/ 0 h 2917800"/>
                <a:gd name="textAreaBottom" fmla="*/ 2918160 h 2917800"/>
              </a:gdLst>
              <a:ahLst/>
              <a:cxnLst/>
              <a:rect l="textAreaLeft" t="textAreaTop" r="textAreaRight" b="textAreaBottom"/>
              <a:pathLst>
                <a:path w="2083117" h="2107931">
                  <a:moveTo>
                    <a:pt x="1716202" y="18506"/>
                  </a:moveTo>
                  <a:cubicBezTo>
                    <a:pt x="1477451" y="105411"/>
                    <a:pt x="1433912" y="445109"/>
                    <a:pt x="1219384" y="554887"/>
                  </a:cubicBezTo>
                  <a:cubicBezTo>
                    <a:pt x="1163581" y="578128"/>
                    <a:pt x="1104097" y="568480"/>
                    <a:pt x="1046455" y="558781"/>
                  </a:cubicBezTo>
                  <a:cubicBezTo>
                    <a:pt x="646527" y="447531"/>
                    <a:pt x="280368" y="593561"/>
                    <a:pt x="0" y="935252"/>
                  </a:cubicBezTo>
                  <a:cubicBezTo>
                    <a:pt x="84340" y="914249"/>
                    <a:pt x="1235635" y="1923919"/>
                    <a:pt x="1318523" y="1982258"/>
                  </a:cubicBezTo>
                  <a:cubicBezTo>
                    <a:pt x="1318523" y="1982268"/>
                    <a:pt x="1459565" y="2021443"/>
                    <a:pt x="1459565" y="2021443"/>
                  </a:cubicBezTo>
                  <a:cubicBezTo>
                    <a:pt x="1788256" y="1693754"/>
                    <a:pt x="1445155" y="1287715"/>
                    <a:pt x="1511588" y="969113"/>
                  </a:cubicBezTo>
                  <a:cubicBezTo>
                    <a:pt x="1538366" y="862309"/>
                    <a:pt x="1614815" y="774178"/>
                    <a:pt x="1695658" y="698526"/>
                  </a:cubicBezTo>
                  <a:cubicBezTo>
                    <a:pt x="1776400" y="622863"/>
                    <a:pt x="1865216" y="553753"/>
                    <a:pt x="1929400" y="463578"/>
                  </a:cubicBezTo>
                  <a:cubicBezTo>
                    <a:pt x="2083117" y="281479"/>
                    <a:pt x="2018830" y="-86488"/>
                    <a:pt x="1716202" y="18506"/>
                  </a:cubicBezTo>
                  <a:close/>
                </a:path>
              </a:pathLst>
            </a:custGeom>
            <a:solidFill>
              <a:srgbClr val="005ACD">
                <a:alpha val="52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 name="Google Shape;239;p18"/>
            <p:cNvSpPr/>
            <p:nvPr/>
          </p:nvSpPr>
          <p:spPr>
            <a:xfrm rot="9612000">
              <a:off x="-603360" y="-1937160"/>
              <a:ext cx="2574720" cy="2746800"/>
            </a:xfrm>
            <a:custGeom>
              <a:avLst/>
              <a:gdLst>
                <a:gd name="textAreaLeft" fmla="*/ 0 w 2574720"/>
                <a:gd name="textAreaRight" fmla="*/ 2575080 w 2574720"/>
                <a:gd name="textAreaTop" fmla="*/ 0 h 2746800"/>
                <a:gd name="textAreaBottom" fmla="*/ 2747160 h 2746800"/>
              </a:gdLst>
              <a:ahLst/>
              <a:cxnLst/>
              <a:rect l="textAreaLeft" t="textAreaTop" r="textAreaRight" b="textAreaBottom"/>
              <a:pathLst>
                <a:path w="1803800" h="1929186">
                  <a:moveTo>
                    <a:pt x="1220621" y="1816904"/>
                  </a:moveTo>
                  <a:lnTo>
                    <a:pt x="65748" y="853185"/>
                  </a:lnTo>
                  <a:lnTo>
                    <a:pt x="0" y="820572"/>
                  </a:lnTo>
                  <a:cubicBezTo>
                    <a:pt x="59544" y="760353"/>
                    <a:pt x="136402" y="694114"/>
                    <a:pt x="228622" y="638453"/>
                  </a:cubicBezTo>
                  <a:cubicBezTo>
                    <a:pt x="391128" y="540296"/>
                    <a:pt x="560583" y="499997"/>
                    <a:pt x="732287" y="518690"/>
                  </a:cubicBezTo>
                  <a:cubicBezTo>
                    <a:pt x="739748" y="519497"/>
                    <a:pt x="746186" y="519446"/>
                    <a:pt x="749968" y="519405"/>
                  </a:cubicBezTo>
                  <a:lnTo>
                    <a:pt x="751296" y="519395"/>
                  </a:lnTo>
                  <a:cubicBezTo>
                    <a:pt x="779096" y="520213"/>
                    <a:pt x="807714" y="522880"/>
                    <a:pt x="838069" y="525701"/>
                  </a:cubicBezTo>
                  <a:cubicBezTo>
                    <a:pt x="927395" y="534000"/>
                    <a:pt x="1028578" y="543403"/>
                    <a:pt x="1126899" y="502449"/>
                  </a:cubicBezTo>
                  <a:cubicBezTo>
                    <a:pt x="1188017" y="477000"/>
                    <a:pt x="1242697" y="434626"/>
                    <a:pt x="1294208" y="372915"/>
                  </a:cubicBezTo>
                  <a:cubicBezTo>
                    <a:pt x="1336112" y="322692"/>
                    <a:pt x="1369430" y="267900"/>
                    <a:pt x="1401728" y="214907"/>
                  </a:cubicBezTo>
                  <a:lnTo>
                    <a:pt x="1402954" y="212944"/>
                  </a:lnTo>
                  <a:cubicBezTo>
                    <a:pt x="1425030" y="176713"/>
                    <a:pt x="1446391" y="146225"/>
                    <a:pt x="1468569" y="119764"/>
                  </a:cubicBezTo>
                  <a:cubicBezTo>
                    <a:pt x="1512006" y="67660"/>
                    <a:pt x="1556670" y="32747"/>
                    <a:pt x="1605012" y="13022"/>
                  </a:cubicBezTo>
                  <a:cubicBezTo>
                    <a:pt x="1696997" y="-24447"/>
                    <a:pt x="1754129" y="25062"/>
                    <a:pt x="1776921" y="83880"/>
                  </a:cubicBezTo>
                  <a:cubicBezTo>
                    <a:pt x="1803800" y="153185"/>
                    <a:pt x="1768029" y="259386"/>
                    <a:pt x="1718767" y="328456"/>
                  </a:cubicBezTo>
                  <a:cubicBezTo>
                    <a:pt x="1711203" y="339065"/>
                    <a:pt x="1702822" y="349929"/>
                    <a:pt x="1693727" y="360732"/>
                  </a:cubicBezTo>
                  <a:cubicBezTo>
                    <a:pt x="1693727" y="360732"/>
                    <a:pt x="1693727" y="360732"/>
                    <a:pt x="1693727" y="360743"/>
                  </a:cubicBezTo>
                  <a:cubicBezTo>
                    <a:pt x="1654582" y="407665"/>
                    <a:pt x="1607567" y="449783"/>
                    <a:pt x="1557794" y="494375"/>
                  </a:cubicBezTo>
                  <a:cubicBezTo>
                    <a:pt x="1537865" y="512251"/>
                    <a:pt x="1517219" y="530750"/>
                    <a:pt x="1496983" y="549668"/>
                  </a:cubicBezTo>
                  <a:cubicBezTo>
                    <a:pt x="1460291" y="583968"/>
                    <a:pt x="1429936" y="615702"/>
                    <a:pt x="1404078" y="646681"/>
                  </a:cubicBezTo>
                  <a:cubicBezTo>
                    <a:pt x="1343777" y="719021"/>
                    <a:pt x="1305349" y="790340"/>
                    <a:pt x="1286747" y="864704"/>
                  </a:cubicBezTo>
                  <a:cubicBezTo>
                    <a:pt x="1257824" y="980144"/>
                    <a:pt x="1280411" y="1096770"/>
                    <a:pt x="1303407" y="1185484"/>
                  </a:cubicBezTo>
                  <a:cubicBezTo>
                    <a:pt x="1308721" y="1206333"/>
                    <a:pt x="1314547" y="1227122"/>
                    <a:pt x="1320066" y="1247225"/>
                  </a:cubicBezTo>
                  <a:cubicBezTo>
                    <a:pt x="1338769" y="1314711"/>
                    <a:pt x="1356451" y="1378456"/>
                    <a:pt x="1360335" y="1442058"/>
                  </a:cubicBezTo>
                  <a:cubicBezTo>
                    <a:pt x="1361254" y="1457450"/>
                    <a:pt x="1363298" y="1474518"/>
                    <a:pt x="1365445" y="1492578"/>
                  </a:cubicBezTo>
                  <a:cubicBezTo>
                    <a:pt x="1376994" y="1587782"/>
                    <a:pt x="1397435" y="1785517"/>
                    <a:pt x="1298807" y="1904739"/>
                  </a:cubicBezTo>
                  <a:lnTo>
                    <a:pt x="1220621" y="1816904"/>
                  </a:lnTo>
                  <a:close/>
                </a:path>
              </a:pathLst>
            </a:custGeom>
            <a:solidFill>
              <a:srgbClr val="307DE0">
                <a:alpha val="58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 name="Google Shape;240;p18"/>
            <p:cNvSpPr/>
            <p:nvPr/>
          </p:nvSpPr>
          <p:spPr>
            <a:xfrm rot="9612000">
              <a:off x="-459000" y="-1816920"/>
              <a:ext cx="2301840" cy="2469240"/>
            </a:xfrm>
            <a:custGeom>
              <a:avLst/>
              <a:gdLst>
                <a:gd name="textAreaLeft" fmla="*/ 0 w 2301840"/>
                <a:gd name="textAreaRight" fmla="*/ 2302200 w 2301840"/>
                <a:gd name="textAreaTop" fmla="*/ 0 h 2469240"/>
                <a:gd name="textAreaBottom" fmla="*/ 2469600 h 2469240"/>
              </a:gdLst>
              <a:ahLst/>
              <a:cxnLst/>
              <a:rect l="textAreaLeft" t="textAreaTop" r="textAreaRight" b="textAreaBottom"/>
              <a:pathLst>
                <a:path w="1646059" h="1779476">
                  <a:moveTo>
                    <a:pt x="0" y="764977"/>
                  </a:moveTo>
                  <a:cubicBezTo>
                    <a:pt x="440145" y="255047"/>
                    <a:pt x="940642" y="863461"/>
                    <a:pt x="1312667" y="253166"/>
                  </a:cubicBezTo>
                  <a:cubicBezTo>
                    <a:pt x="1353344" y="191496"/>
                    <a:pt x="1384721" y="122998"/>
                    <a:pt x="1434903" y="67920"/>
                  </a:cubicBezTo>
                  <a:cubicBezTo>
                    <a:pt x="1550088" y="-65150"/>
                    <a:pt x="1646059" y="13588"/>
                    <a:pt x="1566952" y="163788"/>
                  </a:cubicBezTo>
                  <a:cubicBezTo>
                    <a:pt x="1530158" y="234350"/>
                    <a:pt x="1467813" y="287855"/>
                    <a:pt x="1409863" y="340490"/>
                  </a:cubicBezTo>
                  <a:cubicBezTo>
                    <a:pt x="1270354" y="459967"/>
                    <a:pt x="1129005" y="596533"/>
                    <a:pt x="1080662" y="779571"/>
                  </a:cubicBezTo>
                  <a:cubicBezTo>
                    <a:pt x="991949" y="1097694"/>
                    <a:pt x="1248380" y="1402284"/>
                    <a:pt x="1137692" y="1714326"/>
                  </a:cubicBezTo>
                  <a:lnTo>
                    <a:pt x="0" y="764977"/>
                  </a:lnTo>
                  <a:close/>
                </a:path>
              </a:pathLst>
            </a:custGeom>
            <a:solidFill>
              <a:srgbClr val="E7E7E7">
                <a:alpha val="28000"/>
              </a:srgbClr>
            </a:solidFill>
            <a:ln w="0">
              <a:noFill/>
            </a:ln>
            <a:effectLst>
              <a:outerShdw blurRad="42840" dist="28119" dir="20479986" algn="bl" rotWithShape="0">
                <a:srgbClr val="000000">
                  <a:alpha val="40000"/>
                </a:srgbClr>
              </a:outerShdw>
            </a:effectLst>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PlaceHolder 1"/>
          <p:cNvSpPr>
            <a:spLocks noGrp="1"/>
          </p:cNvSpPr>
          <p:nvPr>
            <p:ph type="title"/>
          </p:nvPr>
        </p:nvSpPr>
        <p:spPr>
          <a:xfrm>
            <a:off x="2171880" y="1200240"/>
            <a:ext cx="4800240" cy="181908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b="1" strike="noStrike" spc="-1" dirty="0">
                <a:solidFill>
                  <a:schemeClr val="dk1"/>
                </a:solidFill>
                <a:latin typeface="Gotu"/>
                <a:ea typeface="Gotu"/>
              </a:rPr>
              <a:t>Vishing Scams</a:t>
            </a:r>
            <a:endParaRPr lang="fr-FR" b="0" strike="noStrike" spc="-1" dirty="0">
              <a:solidFill>
                <a:schemeClr val="dk1"/>
              </a:solidFill>
              <a:latin typeface="Arial"/>
            </a:endParaRPr>
          </a:p>
        </p:txBody>
      </p:sp>
      <p:sp>
        <p:nvSpPr>
          <p:cNvPr id="336" name="PlaceHolder 2"/>
          <p:cNvSpPr>
            <a:spLocks noGrp="1"/>
          </p:cNvSpPr>
          <p:nvPr>
            <p:ph type="subTitle"/>
          </p:nvPr>
        </p:nvSpPr>
        <p:spPr>
          <a:xfrm>
            <a:off x="1555955" y="3228840"/>
            <a:ext cx="4434805" cy="723600"/>
          </a:xfrm>
          <a:prstGeom prst="rect">
            <a:avLst/>
          </a:prstGeom>
          <a:noFill/>
          <a:ln w="0">
            <a:noFill/>
          </a:ln>
        </p:spPr>
        <p:txBody>
          <a:bodyPr lIns="91440" tIns="91440" rIns="91440" bIns="91440" anchor="t">
            <a:noAutofit/>
          </a:bodyPr>
          <a:lstStyle/>
          <a:p>
            <a:pPr indent="0" algn="ctr">
              <a:lnSpc>
                <a:spcPct val="100000"/>
              </a:lnSpc>
              <a:buNone/>
              <a:tabLst>
                <a:tab pos="0" algn="l"/>
              </a:tabLst>
            </a:pPr>
            <a:r>
              <a:rPr lang="en" sz="1800" b="0" strike="noStrike" spc="-1" dirty="0">
                <a:solidFill>
                  <a:schemeClr val="dk1"/>
                </a:solidFill>
                <a:latin typeface="Lexend"/>
                <a:ea typeface="Lexend"/>
              </a:rPr>
              <a:t>Exploring the impact and prevention of voice phishing fraud</a:t>
            </a:r>
            <a:endParaRPr lang="en-US" sz="1800" b="0" strike="noStrike" spc="-1" dirty="0">
              <a:solidFill>
                <a:srgbClr val="FFFFFF"/>
              </a:solidFill>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PlaceHolder 1"/>
          <p:cNvSpPr>
            <a:spLocks noGrp="1"/>
          </p:cNvSpPr>
          <p:nvPr>
            <p:ph type="title"/>
          </p:nvPr>
        </p:nvSpPr>
        <p:spPr>
          <a:xfrm>
            <a:off x="114300" y="1093440"/>
            <a:ext cx="7924800" cy="73296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4200" b="1" strike="noStrike" spc="-1" dirty="0">
                <a:solidFill>
                  <a:schemeClr val="dk1"/>
                </a:solidFill>
                <a:latin typeface="Gotu"/>
                <a:ea typeface="Gotu"/>
              </a:rPr>
              <a:t>Multi-language detection capabilities</a:t>
            </a:r>
            <a:endParaRPr lang="fr-FR" sz="4200" b="0" strike="noStrike" spc="-1" dirty="0">
              <a:solidFill>
                <a:schemeClr val="dk1"/>
              </a:solidFill>
              <a:latin typeface="Arial"/>
            </a:endParaRPr>
          </a:p>
        </p:txBody>
      </p:sp>
      <p:sp>
        <p:nvSpPr>
          <p:cNvPr id="356" name="PlaceHolder 2"/>
          <p:cNvSpPr>
            <a:spLocks noGrp="1"/>
          </p:cNvSpPr>
          <p:nvPr>
            <p:ph type="subTitle"/>
          </p:nvPr>
        </p:nvSpPr>
        <p:spPr>
          <a:xfrm>
            <a:off x="891540" y="2695680"/>
            <a:ext cx="5842260" cy="637920"/>
          </a:xfrm>
          <a:prstGeom prst="rect">
            <a:avLst/>
          </a:prstGeom>
          <a:noFill/>
          <a:ln w="0">
            <a:noFill/>
          </a:ln>
        </p:spPr>
        <p:txBody>
          <a:bodyPr lIns="91440" tIns="91440" rIns="91440" bIns="91440" anchor="t">
            <a:noAutofit/>
          </a:bodyPr>
          <a:lstStyle/>
          <a:p>
            <a:pPr indent="0" algn="ctr">
              <a:lnSpc>
                <a:spcPct val="100000"/>
              </a:lnSpc>
              <a:buNone/>
              <a:tabLst>
                <a:tab pos="0" algn="l"/>
              </a:tabLst>
            </a:pPr>
            <a:r>
              <a:rPr lang="en" sz="1200" b="0" strike="noStrike" spc="-1" dirty="0">
                <a:solidFill>
                  <a:schemeClr val="dk1"/>
                </a:solidFill>
                <a:latin typeface="Lexend"/>
                <a:ea typeface="Lexend"/>
              </a:rPr>
              <a:t>To accommodate a global user base, the AI detection tool is equipped with multi-language detection capabilities. This feature allows the system to analyze and assess calls in various languages, increasing its accessibility and effectiveness across different </a:t>
            </a:r>
            <a:r>
              <a:rPr lang="en" sz="1200" b="0" strike="noStrike" spc="-1" dirty="0" smtClean="0">
                <a:solidFill>
                  <a:schemeClr val="dk1"/>
                </a:solidFill>
                <a:latin typeface="Lexend"/>
                <a:ea typeface="Lexend"/>
              </a:rPr>
              <a:t>regions. By expanding </a:t>
            </a:r>
            <a:r>
              <a:rPr lang="en" sz="1200" b="0" strike="noStrike" spc="-1" dirty="0">
                <a:solidFill>
                  <a:schemeClr val="dk1"/>
                </a:solidFill>
                <a:latin typeface="Lexend"/>
                <a:ea typeface="Lexend"/>
              </a:rPr>
              <a:t>its linguistic framework, the tool ensures that users, regardless of their language preference, have access to robust protection against vishing scams. The system continuously adapts to different dialects and cultural nuances to improve its accuracy in identifying fraud.</a:t>
            </a:r>
            <a:endParaRPr lang="en-US" sz="1200" b="0" strike="noStrike" spc="-1" dirty="0">
              <a:solidFill>
                <a:srgbClr val="FFFFFF"/>
              </a:solidFill>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PlaceHolder 1"/>
          <p:cNvSpPr>
            <a:spLocks noGrp="1"/>
          </p:cNvSpPr>
          <p:nvPr>
            <p:ph type="title"/>
          </p:nvPr>
        </p:nvSpPr>
        <p:spPr>
          <a:xfrm>
            <a:off x="2457300" y="1024860"/>
            <a:ext cx="4314600" cy="73296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4200" b="1" strike="noStrike" spc="-1" dirty="0">
                <a:solidFill>
                  <a:schemeClr val="dk1"/>
                </a:solidFill>
                <a:latin typeface="Gotu"/>
                <a:ea typeface="Gotu"/>
              </a:rPr>
              <a:t>Conclusions</a:t>
            </a:r>
            <a:endParaRPr lang="fr-FR" sz="4200" b="0" strike="noStrike" spc="-1" dirty="0">
              <a:solidFill>
                <a:schemeClr val="dk1"/>
              </a:solidFill>
              <a:latin typeface="Arial"/>
            </a:endParaRPr>
          </a:p>
        </p:txBody>
      </p:sp>
      <p:sp>
        <p:nvSpPr>
          <p:cNvPr id="358" name="PlaceHolder 2"/>
          <p:cNvSpPr>
            <a:spLocks noGrp="1"/>
          </p:cNvSpPr>
          <p:nvPr>
            <p:ph type="subTitle"/>
          </p:nvPr>
        </p:nvSpPr>
        <p:spPr>
          <a:xfrm>
            <a:off x="907470" y="2368020"/>
            <a:ext cx="7414260" cy="637920"/>
          </a:xfrm>
          <a:prstGeom prst="rect">
            <a:avLst/>
          </a:prstGeom>
          <a:noFill/>
          <a:ln w="0">
            <a:noFill/>
          </a:ln>
        </p:spPr>
        <p:txBody>
          <a:bodyPr lIns="91440" tIns="91440" rIns="91440" bIns="91440" anchor="t">
            <a:noAutofit/>
          </a:bodyPr>
          <a:lstStyle/>
          <a:p>
            <a:pPr indent="0" algn="ctr">
              <a:lnSpc>
                <a:spcPct val="100000"/>
              </a:lnSpc>
              <a:buNone/>
              <a:tabLst>
                <a:tab pos="0" algn="l"/>
              </a:tabLst>
            </a:pPr>
            <a:r>
              <a:rPr lang="en" sz="1200" b="0" strike="noStrike" spc="-1" dirty="0">
                <a:solidFill>
                  <a:schemeClr val="dk1"/>
                </a:solidFill>
                <a:latin typeface="Lexend"/>
                <a:ea typeface="Lexend"/>
              </a:rPr>
              <a:t>In conclusion, the rise of vishing scams poses a significant challenge that requires innovative solutions. The AI detection tool presents a comprehensive approach to combating these threats through speech analysis, real-time transcription, and multi-language support. By harnessing technology to enhance user awareness and safety, we can significantly reduce the risk of falling victim to these sophisticated scams. Continued development and training of AI systems will be crucial in staying ahead of evolving tactics used by fraudsters.</a:t>
            </a:r>
            <a:endParaRPr lang="en-US" sz="1200" b="0" strike="noStrike" spc="-1" dirty="0">
              <a:solidFill>
                <a:srgbClr val="FFFFFF"/>
              </a:solidFill>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PlaceHolder 1"/>
          <p:cNvSpPr>
            <a:spLocks noGrp="1"/>
          </p:cNvSpPr>
          <p:nvPr>
            <p:ph type="title"/>
          </p:nvPr>
        </p:nvSpPr>
        <p:spPr>
          <a:xfrm>
            <a:off x="2419200" y="1809720"/>
            <a:ext cx="4314600" cy="73296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4200" b="1" strike="noStrike" spc="-1">
                <a:solidFill>
                  <a:schemeClr val="dk1"/>
                </a:solidFill>
                <a:latin typeface="Gotu"/>
                <a:ea typeface="Gotu"/>
              </a:rPr>
              <a:t>Introduction</a:t>
            </a:r>
            <a:endParaRPr lang="fr-FR" sz="4200" b="0" strike="noStrike" spc="-1">
              <a:solidFill>
                <a:schemeClr val="dk1"/>
              </a:solidFill>
              <a:latin typeface="Arial"/>
            </a:endParaRPr>
          </a:p>
        </p:txBody>
      </p:sp>
      <p:sp>
        <p:nvSpPr>
          <p:cNvPr id="338" name="PlaceHolder 2"/>
          <p:cNvSpPr>
            <a:spLocks noGrp="1"/>
          </p:cNvSpPr>
          <p:nvPr>
            <p:ph type="subTitle"/>
          </p:nvPr>
        </p:nvSpPr>
        <p:spPr>
          <a:xfrm>
            <a:off x="792480" y="2695680"/>
            <a:ext cx="5941320" cy="637920"/>
          </a:xfrm>
          <a:prstGeom prst="rect">
            <a:avLst/>
          </a:prstGeom>
          <a:noFill/>
          <a:ln w="0">
            <a:noFill/>
          </a:ln>
        </p:spPr>
        <p:txBody>
          <a:bodyPr lIns="91440" tIns="91440" rIns="91440" bIns="91440" anchor="t">
            <a:noAutofit/>
          </a:bodyPr>
          <a:lstStyle/>
          <a:p>
            <a:pPr indent="0" algn="ctr">
              <a:lnSpc>
                <a:spcPct val="100000"/>
              </a:lnSpc>
              <a:buNone/>
              <a:tabLst>
                <a:tab pos="0" algn="l"/>
              </a:tabLst>
            </a:pPr>
            <a:r>
              <a:rPr lang="en" sz="1200" b="0" strike="noStrike" spc="-1" dirty="0">
                <a:solidFill>
                  <a:schemeClr val="dk1"/>
                </a:solidFill>
                <a:latin typeface="Lexend"/>
                <a:ea typeface="Lexend"/>
              </a:rPr>
              <a:t>Voice phishing, commonly known as vishing, is an increasingly prevalent scam method that utilizes technology to deceive victims. The integration of AI-generated voices makes these scams more convincing, leveraging human trust to manipulate and extract sensitive information. This presentation delves into the mechanics of vishing scams, their definition, the tactics employed, and the essential steps toward developing prevention tools to protect users from falling prey to such fraudulent activities.</a:t>
            </a:r>
            <a:endParaRPr lang="en-US" sz="1200" b="0" strike="noStrike" spc="-1" dirty="0">
              <a:solidFill>
                <a:srgbClr val="FFFFFF"/>
              </a:solidFill>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PlaceHolder 1"/>
          <p:cNvSpPr>
            <a:spLocks noGrp="1"/>
          </p:cNvSpPr>
          <p:nvPr>
            <p:ph type="title"/>
          </p:nvPr>
        </p:nvSpPr>
        <p:spPr>
          <a:xfrm>
            <a:off x="2790720" y="2438280"/>
            <a:ext cx="5048048" cy="132372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3800" b="1" strike="noStrike" spc="-1" dirty="0">
                <a:solidFill>
                  <a:schemeClr val="dk1"/>
                </a:solidFill>
                <a:latin typeface="Gotu"/>
                <a:ea typeface="Gotu"/>
              </a:rPr>
              <a:t>Vishing </a:t>
            </a:r>
            <a:endParaRPr lang="fr-FR" sz="3800" b="0" strike="noStrike" spc="-1" dirty="0">
              <a:solidFill>
                <a:schemeClr val="dk1"/>
              </a:solidFill>
              <a:latin typeface="Arial"/>
            </a:endParaRPr>
          </a:p>
        </p:txBody>
      </p:sp>
      <p:sp>
        <p:nvSpPr>
          <p:cNvPr id="340" name="PlaceHolder 2"/>
          <p:cNvSpPr>
            <a:spLocks noGrp="1"/>
          </p:cNvSpPr>
          <p:nvPr>
            <p:ph type="title"/>
          </p:nvPr>
        </p:nvSpPr>
        <p:spPr>
          <a:xfrm>
            <a:off x="3933720" y="1371600"/>
            <a:ext cx="1275840" cy="99036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6000" b="1" strike="noStrike" spc="-1" dirty="0">
                <a:solidFill>
                  <a:schemeClr val="accent1"/>
                </a:solidFill>
                <a:latin typeface="Gotu"/>
                <a:ea typeface="Gotu"/>
              </a:rPr>
              <a:t>01</a:t>
            </a:r>
            <a:endParaRPr lang="fr-FR" sz="6000" b="0" strike="noStrike" spc="-1" dirty="0">
              <a:solidFill>
                <a:schemeClr val="dk1"/>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PlaceHolder 1"/>
          <p:cNvSpPr>
            <a:spLocks noGrp="1"/>
          </p:cNvSpPr>
          <p:nvPr>
            <p:ph type="title"/>
          </p:nvPr>
        </p:nvSpPr>
        <p:spPr>
          <a:xfrm>
            <a:off x="1325880" y="1809720"/>
            <a:ext cx="5407920" cy="73296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4200" b="1" strike="noStrike" spc="-1" dirty="0">
                <a:solidFill>
                  <a:schemeClr val="dk1"/>
                </a:solidFill>
                <a:latin typeface="Gotu"/>
                <a:ea typeface="Gotu"/>
              </a:rPr>
              <a:t>Definition of vishing</a:t>
            </a:r>
            <a:endParaRPr lang="fr-FR" sz="4200" b="0" strike="noStrike" spc="-1" dirty="0">
              <a:solidFill>
                <a:schemeClr val="dk1"/>
              </a:solidFill>
              <a:latin typeface="Arial"/>
            </a:endParaRPr>
          </a:p>
        </p:txBody>
      </p:sp>
      <p:sp>
        <p:nvSpPr>
          <p:cNvPr id="342" name="PlaceHolder 2"/>
          <p:cNvSpPr>
            <a:spLocks noGrp="1"/>
          </p:cNvSpPr>
          <p:nvPr>
            <p:ph type="subTitle"/>
          </p:nvPr>
        </p:nvSpPr>
        <p:spPr>
          <a:xfrm>
            <a:off x="1135380" y="2695680"/>
            <a:ext cx="5598420" cy="637920"/>
          </a:xfrm>
          <a:prstGeom prst="rect">
            <a:avLst/>
          </a:prstGeom>
          <a:noFill/>
          <a:ln w="0">
            <a:noFill/>
          </a:ln>
        </p:spPr>
        <p:txBody>
          <a:bodyPr lIns="91440" tIns="91440" rIns="91440" bIns="91440" anchor="t">
            <a:noAutofit/>
          </a:bodyPr>
          <a:lstStyle/>
          <a:p>
            <a:pPr indent="0" algn="ctr">
              <a:lnSpc>
                <a:spcPct val="100000"/>
              </a:lnSpc>
              <a:buNone/>
              <a:tabLst>
                <a:tab pos="0" algn="l"/>
              </a:tabLst>
            </a:pPr>
            <a:r>
              <a:rPr lang="en" sz="1400" b="0" strike="noStrike" spc="-1" dirty="0">
                <a:solidFill>
                  <a:schemeClr val="dk1"/>
                </a:solidFill>
                <a:latin typeface="Lexend"/>
                <a:ea typeface="Lexend"/>
              </a:rPr>
              <a:t>Vishing is a form of phishing that specifically utilizes voice communication, often through phone calls, to defraud individuals or organizations. It involves scammers impersonating legitimate entities to gain the trust of their targets and obtain confidential information like passwords or bank details. With advancements in technology, vishing scams have evolved to utilize realistic AI-generated voices, making them more challenging to identify and defend against.</a:t>
            </a:r>
            <a:endParaRPr lang="en-US" sz="1400" b="0" strike="noStrike" spc="-1" dirty="0">
              <a:solidFill>
                <a:srgbClr val="FFFFFF"/>
              </a:solidFill>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PlaceHolder 1"/>
          <p:cNvSpPr>
            <a:spLocks noGrp="1"/>
          </p:cNvSpPr>
          <p:nvPr>
            <p:ph type="title"/>
          </p:nvPr>
        </p:nvSpPr>
        <p:spPr>
          <a:xfrm>
            <a:off x="830580" y="1809720"/>
            <a:ext cx="5903220" cy="73296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4200" b="1" strike="noStrike" spc="-1" dirty="0">
                <a:solidFill>
                  <a:schemeClr val="dk1"/>
                </a:solidFill>
                <a:latin typeface="Gotu"/>
                <a:ea typeface="Gotu"/>
              </a:rPr>
              <a:t>Mechanisms used in vishing scams</a:t>
            </a:r>
            <a:endParaRPr lang="fr-FR" sz="4200" b="0" strike="noStrike" spc="-1" dirty="0">
              <a:solidFill>
                <a:schemeClr val="dk1"/>
              </a:solidFill>
              <a:latin typeface="Arial"/>
            </a:endParaRPr>
          </a:p>
        </p:txBody>
      </p:sp>
      <p:sp>
        <p:nvSpPr>
          <p:cNvPr id="344" name="PlaceHolder 2"/>
          <p:cNvSpPr>
            <a:spLocks noGrp="1"/>
          </p:cNvSpPr>
          <p:nvPr>
            <p:ph type="subTitle"/>
          </p:nvPr>
        </p:nvSpPr>
        <p:spPr>
          <a:xfrm>
            <a:off x="655320" y="2695680"/>
            <a:ext cx="6078480" cy="637920"/>
          </a:xfrm>
          <a:prstGeom prst="rect">
            <a:avLst/>
          </a:prstGeom>
          <a:noFill/>
          <a:ln w="0">
            <a:noFill/>
          </a:ln>
        </p:spPr>
        <p:txBody>
          <a:bodyPr lIns="91440" tIns="91440" rIns="91440" bIns="91440" anchor="t">
            <a:noAutofit/>
          </a:bodyPr>
          <a:lstStyle/>
          <a:p>
            <a:pPr indent="0" algn="ctr">
              <a:lnSpc>
                <a:spcPct val="100000"/>
              </a:lnSpc>
              <a:buNone/>
              <a:tabLst>
                <a:tab pos="0" algn="l"/>
              </a:tabLst>
            </a:pPr>
            <a:r>
              <a:rPr lang="en" sz="1200" b="0" strike="noStrike" spc="-1" dirty="0">
                <a:solidFill>
                  <a:schemeClr val="dk1"/>
                </a:solidFill>
                <a:latin typeface="Lexend"/>
                <a:ea typeface="Lexend"/>
              </a:rPr>
              <a:t>Vishing scams typically employ a variety of tactics to deceive victims. Commonly, fraudsters use caller ID spoofing to display a legitimate number, enhancing credibility. They might create urgency, pressuring victims to act quickly without thinking. The use of deepfake voice technology allows scamsters to closely mimic the voices of trusted individuals or organizations, leading to increased trust and likelihood of compliance from their targets. Overall, the combination of technology and psychological manipulation makes vishing a dangerous threat.</a:t>
            </a:r>
            <a:endParaRPr lang="en-US" sz="1200" b="0" strike="noStrike" spc="-1" dirty="0">
              <a:solidFill>
                <a:srgbClr val="FFFFFF"/>
              </a:solidFill>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5" name="Google Shape;646;p52"/>
          <p:cNvPicPr/>
          <p:nvPr/>
        </p:nvPicPr>
        <p:blipFill>
          <a:blip r:embed="rId2"/>
          <a:srcRect t="13587" b="13587"/>
          <a:stretch/>
        </p:blipFill>
        <p:spPr>
          <a:xfrm>
            <a:off x="4572000" y="171000"/>
            <a:ext cx="4395240" cy="4801320"/>
          </a:xfrm>
          <a:prstGeom prst="rect">
            <a:avLst/>
          </a:prstGeom>
          <a:ln w="0">
            <a:noFill/>
          </a:ln>
          <a:effectLst>
            <a:outerShdw blurRad="57240" dist="19080" dir="5400000" algn="bl" rotWithShape="0">
              <a:srgbClr val="000000">
                <a:alpha val="50000"/>
              </a:srgbClr>
            </a:outerShdw>
          </a:effectLst>
        </p:spPr>
      </p:pic>
      <p:sp>
        <p:nvSpPr>
          <p:cNvPr id="346" name="PlaceHolder 1"/>
          <p:cNvSpPr>
            <a:spLocks noGrp="1"/>
          </p:cNvSpPr>
          <p:nvPr>
            <p:ph type="subTitle"/>
          </p:nvPr>
        </p:nvSpPr>
        <p:spPr>
          <a:xfrm>
            <a:off x="176981" y="2256503"/>
            <a:ext cx="4394659" cy="1838857"/>
          </a:xfrm>
          <a:prstGeom prst="rect">
            <a:avLst/>
          </a:prstGeom>
          <a:noFill/>
          <a:ln w="0">
            <a:noFill/>
          </a:ln>
        </p:spPr>
        <p:txBody>
          <a:bodyPr lIns="91440" tIns="91440" rIns="91440" bIns="91440" anchor="t">
            <a:noAutofit/>
          </a:bodyPr>
          <a:lstStyle/>
          <a:p>
            <a:pPr marL="0" indent="0">
              <a:lnSpc>
                <a:spcPct val="100000"/>
              </a:lnSpc>
              <a:buNone/>
              <a:tabLst>
                <a:tab pos="0" algn="l"/>
              </a:tabLst>
            </a:pPr>
            <a:r>
              <a:rPr lang="en" sz="1200" b="0" strike="noStrike" spc="-1" dirty="0">
                <a:solidFill>
                  <a:schemeClr val="dk1"/>
                </a:solidFill>
                <a:latin typeface="Lexend"/>
                <a:ea typeface="Lexend"/>
              </a:rPr>
              <a:t>Vishing scams can have devastating effects on victims, both financially and psychologically. Individuals may suffer significant financial losses due to unauthorized transactions or identity theft. Beyond financial impact, victims often experience anxiety, fear, and a pervasive sense of violation, leading to a long-lasting mistrust of phone communications. Organizations targeted by vishing can suffer reputational damage, loss of customer trust, and potential legal ramifications resulting from data breaches. The holistic impact stretches from immediate financial implications to wider societal trust in digital communications.</a:t>
            </a:r>
            <a:endParaRPr lang="en-US" sz="1200" b="0" strike="noStrike" spc="-1" dirty="0">
              <a:solidFill>
                <a:srgbClr val="FFFFFF"/>
              </a:solidFill>
              <a:latin typeface="OpenSymbol"/>
            </a:endParaRPr>
          </a:p>
        </p:txBody>
      </p:sp>
      <p:sp>
        <p:nvSpPr>
          <p:cNvPr id="347" name="PlaceHolder 2"/>
          <p:cNvSpPr>
            <a:spLocks noGrp="1"/>
          </p:cNvSpPr>
          <p:nvPr>
            <p:ph type="title"/>
          </p:nvPr>
        </p:nvSpPr>
        <p:spPr>
          <a:xfrm>
            <a:off x="723960" y="1047600"/>
            <a:ext cx="2668169" cy="788574"/>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300" b="1" strike="noStrike" spc="-1" dirty="0">
                <a:solidFill>
                  <a:schemeClr val="dk1"/>
                </a:solidFill>
                <a:latin typeface="Gotu"/>
                <a:ea typeface="Gotu"/>
              </a:rPr>
              <a:t>Impact on victims</a:t>
            </a:r>
            <a:endParaRPr lang="fr-FR" sz="3300" b="0" strike="noStrike" spc="-1" dirty="0">
              <a:solidFill>
                <a:schemeClr val="dk1"/>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PlaceHolder 1"/>
          <p:cNvSpPr>
            <a:spLocks noGrp="1"/>
          </p:cNvSpPr>
          <p:nvPr>
            <p:ph type="title"/>
          </p:nvPr>
        </p:nvSpPr>
        <p:spPr>
          <a:xfrm>
            <a:off x="405581" y="2438280"/>
            <a:ext cx="5937619" cy="132372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3800" b="1" strike="noStrike" spc="-1" dirty="0">
                <a:solidFill>
                  <a:schemeClr val="dk1"/>
                </a:solidFill>
                <a:latin typeface="Gotu"/>
                <a:ea typeface="Gotu"/>
              </a:rPr>
              <a:t>AI Detection Tool</a:t>
            </a:r>
            <a:endParaRPr lang="fr-FR" sz="3800" b="0" strike="noStrike" spc="-1" dirty="0">
              <a:solidFill>
                <a:schemeClr val="dk1"/>
              </a:solidFill>
              <a:latin typeface="Arial"/>
            </a:endParaRPr>
          </a:p>
        </p:txBody>
      </p:sp>
      <p:sp>
        <p:nvSpPr>
          <p:cNvPr id="349" name="PlaceHolder 2"/>
          <p:cNvSpPr>
            <a:spLocks noGrp="1"/>
          </p:cNvSpPr>
          <p:nvPr>
            <p:ph type="title"/>
          </p:nvPr>
        </p:nvSpPr>
        <p:spPr>
          <a:xfrm>
            <a:off x="3933720" y="1371600"/>
            <a:ext cx="1275840" cy="99036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fr-FR" sz="6000" b="0" strike="noStrike" spc="-1" dirty="0" smtClean="0">
                <a:solidFill>
                  <a:schemeClr val="accent1">
                    <a:lumMod val="75000"/>
                  </a:schemeClr>
                </a:solidFill>
                <a:latin typeface="Arial"/>
              </a:rPr>
              <a:t>02</a:t>
            </a:r>
            <a:endParaRPr lang="fr-FR" sz="6000" b="0" strike="noStrike" spc="-1" dirty="0">
              <a:solidFill>
                <a:schemeClr val="accent1">
                  <a:lumMod val="75000"/>
                </a:schemeClr>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PlaceHolder 1"/>
          <p:cNvSpPr>
            <a:spLocks noGrp="1"/>
          </p:cNvSpPr>
          <p:nvPr>
            <p:ph type="title"/>
          </p:nvPr>
        </p:nvSpPr>
        <p:spPr>
          <a:xfrm>
            <a:off x="1577340" y="1809720"/>
            <a:ext cx="7109460" cy="73296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4200" b="1" strike="noStrike" spc="-1" dirty="0">
                <a:solidFill>
                  <a:schemeClr val="dk1"/>
                </a:solidFill>
                <a:latin typeface="Gotu"/>
                <a:ea typeface="Gotu"/>
              </a:rPr>
              <a:t>AI speech analysis functionalities</a:t>
            </a:r>
            <a:endParaRPr lang="fr-FR" sz="4200" b="0" strike="noStrike" spc="-1" dirty="0">
              <a:solidFill>
                <a:schemeClr val="dk1"/>
              </a:solidFill>
              <a:latin typeface="Arial"/>
            </a:endParaRPr>
          </a:p>
        </p:txBody>
      </p:sp>
      <p:sp>
        <p:nvSpPr>
          <p:cNvPr id="351" name="PlaceHolder 2"/>
          <p:cNvSpPr>
            <a:spLocks noGrp="1"/>
          </p:cNvSpPr>
          <p:nvPr>
            <p:ph type="subTitle"/>
          </p:nvPr>
        </p:nvSpPr>
        <p:spPr>
          <a:xfrm>
            <a:off x="784860" y="2695680"/>
            <a:ext cx="5948940" cy="637920"/>
          </a:xfrm>
          <a:prstGeom prst="rect">
            <a:avLst/>
          </a:prstGeom>
          <a:noFill/>
          <a:ln w="0">
            <a:noFill/>
          </a:ln>
        </p:spPr>
        <p:txBody>
          <a:bodyPr lIns="91440" tIns="91440" rIns="91440" bIns="91440" anchor="t">
            <a:noAutofit/>
          </a:bodyPr>
          <a:lstStyle/>
          <a:p>
            <a:pPr indent="0" algn="ctr">
              <a:lnSpc>
                <a:spcPct val="100000"/>
              </a:lnSpc>
              <a:buNone/>
              <a:tabLst>
                <a:tab pos="0" algn="l"/>
              </a:tabLst>
            </a:pPr>
            <a:r>
              <a:rPr lang="en" sz="1200" b="0" strike="noStrike" spc="-1" dirty="0">
                <a:solidFill>
                  <a:schemeClr val="dk1"/>
                </a:solidFill>
                <a:latin typeface="Lexend"/>
                <a:ea typeface="Lexend"/>
              </a:rPr>
              <a:t>The AI detection tool incorporates advanced speech analysis techniques designed to identify patterns commonly associated with vishing. By analyzing tonal variations, speech rate, and specific linguistic markers, the tool can discern malicious intent in vocal communications. The model is trained on vast datasets that include examples of known scams, enabling it to differentiate between legitimate calls and potential threats effectively. This proactive approach allows users to be alerted to suspicious activities before any damage occurs.</a:t>
            </a:r>
            <a:endParaRPr lang="en-US" sz="1200" b="0" strike="noStrike" spc="-1" dirty="0">
              <a:solidFill>
                <a:srgbClr val="FFFFFF"/>
              </a:solidFill>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2" name="Google Shape;646;p52"/>
          <p:cNvPicPr/>
          <p:nvPr/>
        </p:nvPicPr>
        <p:blipFill>
          <a:blip r:embed="rId2"/>
          <a:srcRect t="13587" b="13587"/>
          <a:stretch/>
        </p:blipFill>
        <p:spPr>
          <a:xfrm>
            <a:off x="4572000" y="171000"/>
            <a:ext cx="4395240" cy="4801320"/>
          </a:xfrm>
          <a:prstGeom prst="rect">
            <a:avLst/>
          </a:prstGeom>
          <a:ln w="0">
            <a:noFill/>
          </a:ln>
          <a:effectLst>
            <a:outerShdw blurRad="57240" dist="19080" dir="5400000" algn="bl" rotWithShape="0">
              <a:srgbClr val="000000">
                <a:alpha val="50000"/>
              </a:srgbClr>
            </a:outerShdw>
          </a:effectLst>
        </p:spPr>
      </p:pic>
      <p:sp>
        <p:nvSpPr>
          <p:cNvPr id="353" name="PlaceHolder 1"/>
          <p:cNvSpPr>
            <a:spLocks noGrp="1"/>
          </p:cNvSpPr>
          <p:nvPr>
            <p:ph type="subTitle"/>
          </p:nvPr>
        </p:nvSpPr>
        <p:spPr>
          <a:xfrm>
            <a:off x="733320" y="3152880"/>
            <a:ext cx="3838320" cy="942480"/>
          </a:xfrm>
          <a:prstGeom prst="rect">
            <a:avLst/>
          </a:prstGeom>
          <a:noFill/>
          <a:ln w="0">
            <a:noFill/>
          </a:ln>
        </p:spPr>
        <p:txBody>
          <a:bodyPr lIns="91440" tIns="91440" rIns="91440" bIns="91440" anchor="t">
            <a:normAutofit fontScale="66725" lnSpcReduction="20000"/>
          </a:bodyPr>
          <a:lstStyle/>
          <a:p>
            <a:pPr>
              <a:lnSpc>
                <a:spcPct val="100000"/>
              </a:lnSpc>
              <a:tabLst>
                <a:tab pos="0" algn="l"/>
              </a:tabLst>
            </a:pPr>
            <a:r>
              <a:rPr lang="en" sz="1200" b="0" strike="noStrike" spc="-1">
                <a:solidFill>
                  <a:schemeClr val="dk1"/>
                </a:solidFill>
                <a:latin typeface="Lexend"/>
                <a:ea typeface="Lexend"/>
              </a:rPr>
              <a:t>An integral feature of the AI detection tool is its ability to provide real-time transcription of phone calls. As conversations unfold, the tool generates text transcripts that are analyzed for risk assessment. Each transcript is scored based on the likelihood of containing fraudulent information, combining linguistic analysis with contextual understanding. This scoring mechanism empowers users by providing them with immediate feedback on the perceived risk level, allowing them to make informed decisions during a call.</a:t>
            </a:r>
            <a:endParaRPr lang="en-US" sz="1200" b="0" strike="noStrike" spc="-1">
              <a:solidFill>
                <a:srgbClr val="FFFFFF"/>
              </a:solidFill>
              <a:latin typeface="OpenSymbol"/>
            </a:endParaRPr>
          </a:p>
        </p:txBody>
      </p:sp>
      <p:sp>
        <p:nvSpPr>
          <p:cNvPr id="354" name="PlaceHolder 2"/>
          <p:cNvSpPr>
            <a:spLocks noGrp="1"/>
          </p:cNvSpPr>
          <p:nvPr>
            <p:ph type="title"/>
          </p:nvPr>
        </p:nvSpPr>
        <p:spPr>
          <a:xfrm>
            <a:off x="723960" y="1047600"/>
            <a:ext cx="3838320" cy="21715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300" b="1" strike="noStrike" spc="-1">
                <a:solidFill>
                  <a:schemeClr val="dk1"/>
                </a:solidFill>
                <a:latin typeface="Gotu"/>
                <a:ea typeface="Gotu"/>
              </a:rPr>
              <a:t>Real-time transcription and risk scoring</a:t>
            </a:r>
            <a:endParaRPr lang="fr-FR" sz="3300" b="0" strike="noStrike" spc="-1">
              <a:solidFill>
                <a:schemeClr val="dk1"/>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7.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8.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9.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0.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1.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Whales Protection Fundraising on World Whale Day by Slidesgo">
  <a:themeElements>
    <a:clrScheme name="Simple Light">
      <a:dk1>
        <a:srgbClr val="E7E7E7"/>
      </a:dk1>
      <a:lt1>
        <a:srgbClr val="000026"/>
      </a:lt1>
      <a:dk2>
        <a:srgbClr val="010042"/>
      </a:dk2>
      <a:lt2>
        <a:srgbClr val="0100A2"/>
      </a:lt2>
      <a:accent1>
        <a:srgbClr val="005ACD"/>
      </a:accent1>
      <a:accent2>
        <a:srgbClr val="307DE0"/>
      </a:accent2>
      <a:accent3>
        <a:srgbClr val="FFFFFF"/>
      </a:accent3>
      <a:accent4>
        <a:srgbClr val="FFFFFF"/>
      </a:accent4>
      <a:accent5>
        <a:srgbClr val="FFFFFF"/>
      </a:accent5>
      <a:accent6>
        <a:srgbClr val="FFFFFF"/>
      </a:accent6>
      <a:hlink>
        <a:srgbClr val="E7E7E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TotalTime>
  <Words>707</Words>
  <Application>Microsoft Office PowerPoint</Application>
  <PresentationFormat>On-screen Show (16:9)</PresentationFormat>
  <Paragraphs>22</Paragraphs>
  <Slides>11</Slides>
  <Notes>0</Notes>
  <HiddenSlides>0</HiddenSlides>
  <MMClips>0</MMClips>
  <ScaleCrop>false</ScaleCrop>
  <HeadingPairs>
    <vt:vector size="6" baseType="variant">
      <vt:variant>
        <vt:lpstr>Fonts Used</vt:lpstr>
      </vt:variant>
      <vt:variant>
        <vt:i4>6</vt:i4>
      </vt:variant>
      <vt:variant>
        <vt:lpstr>Theme</vt:lpstr>
      </vt:variant>
      <vt:variant>
        <vt:i4>31</vt:i4>
      </vt:variant>
      <vt:variant>
        <vt:lpstr>Slide Titles</vt:lpstr>
      </vt:variant>
      <vt:variant>
        <vt:i4>11</vt:i4>
      </vt:variant>
    </vt:vector>
  </HeadingPairs>
  <TitlesOfParts>
    <vt:vector size="48" baseType="lpstr">
      <vt:lpstr>Arial</vt:lpstr>
      <vt:lpstr>Gotu</vt:lpstr>
      <vt:lpstr>Lexend</vt:lpstr>
      <vt:lpstr>OpenSymbol</vt:lpstr>
      <vt:lpstr>Symbol</vt:lpstr>
      <vt:lpstr>Wingdings</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Whales Protection Fundraising on World Whale Day by Slidesgo</vt:lpstr>
      <vt:lpstr>Slidesgo Final Pages</vt:lpstr>
      <vt:lpstr>Slidesgo Final Pages</vt:lpstr>
      <vt:lpstr>Vishing Scams</vt:lpstr>
      <vt:lpstr>Introduction</vt:lpstr>
      <vt:lpstr>Vishing </vt:lpstr>
      <vt:lpstr>Definition of vishing</vt:lpstr>
      <vt:lpstr>Mechanisms used in vishing scams</vt:lpstr>
      <vt:lpstr>Impact on victims</vt:lpstr>
      <vt:lpstr>AI Detection Tool</vt:lpstr>
      <vt:lpstr>AI speech analysis functionalities</vt:lpstr>
      <vt:lpstr>Real-time transcription and risk scoring</vt:lpstr>
      <vt:lpstr>Multi-language detection capabilities</vt:lpstr>
      <vt:lpstr>Conclusions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Vishing Scams</dc:title>
  <dc:creator>Admin</dc:creator>
  <cp:lastModifiedBy>Microsoft account</cp:lastModifiedBy>
  <cp:revision>2</cp:revision>
  <dcterms:modified xsi:type="dcterms:W3CDTF">2025-03-27T06:16:15Z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2025-03-27T06:01:38Z</dcterms:created>
  <dc:creator>Unknown Creator</dc:creator>
  <dc:description/>
  <dc:language>en-US</dc:language>
  <cp:lastModifiedBy>Unknown Creator</cp:lastModifiedBy>
  <dcterms:modified xsi:type="dcterms:W3CDTF">2025-03-27T06:01:38Z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