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5961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5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6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8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16524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0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36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57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A54C80-263E-416B-A8E0-580EDEADCBDC}" type="datetimeFigureOut">
              <a:rPr lang="en-US" smtClean="0"/>
              <a:t>9/13/25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54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68163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46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History of Ancient Rome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solidFill>
                  <a:srgbClr val="333333"/>
                </a:solidFill>
                <a:latin typeface="Calibri"/>
              </a:rPr>
              <a:t>From Republic to Empire and Beyond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Rise of Christianity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Christianity emerged as a new religion in the Roman Empire, initially facing persecution but gradually gaining followers, spreading across the empire quickly.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Emperor Constantine's Edict of Milan in 313 CE granted religious tolerance, ending official persecution of Christians, contributing to its growth and acceptance.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Christianity became the official religion of the Roman Empire under Theodosius I in 380 CE, shaping the religious and cultural landscape of the empire.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Decline of the Roman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Internal political instability, economic problems, and constant barbarian invasions contributed to the decline of the Western Roman Empire creating instability.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division of the Empire into Western and Eastern halves weakened its ability to respond to threats, further contributing to instability and overall problems.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Western Roman Empire fell in 476 CE when the last Roman Emperor was deposed, marking the end of an era of control and influence for the people.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Eastern Roman Empire (Byzantine Empire)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Eastern Roman Empire, also known as the Byzantine Empire, continued for another thousand years, preserving Roman traditions and culture, protecting the land.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Constantinople, its capital, became a major center of trade and culture, playing a crucial role in preserving classical knowledge, being the economic core.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Byzantine Empire eventually fell to the Ottoman Turks in 1453 CE, marking the end of the Roman legacy that had started hundreds of years before.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Legacy of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Roman law, language, and architecture have had a profound influence on Western civilization, shaping modern society and contributing to the arts.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Roman political and military organization has served as a model for subsequent empires and nations, shaping governance, structures, and even warfare.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Roman Empire's legacy continues to be felt today, influencing our laws, language, art, architecture, and political systems, affecting the world.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b="1" sz="1800">
                <a:solidFill>
                  <a:srgbClr val="333333"/>
                </a:solidFill>
              </a:rPr>
              <a:t>_Livy, *The History of Rome*_</a:t>
            </a:r>
            <a:r>
              <a:rPr sz="1800">
                <a:solidFill>
                  <a:srgbClr val="333333"/>
                </a:solidFill>
                <a:latin typeface="Calibri"/>
              </a:rPr>
              <a:t>: A comprehensive account of Rome from its founding to the reign of Augustus, providing historical context, perspective and storytelling.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b="1" sz="1800">
                <a:solidFill>
                  <a:srgbClr val="333333"/>
                </a:solidFill>
              </a:rPr>
              <a:t>_Tacitus, *The Annals*_</a:t>
            </a:r>
            <a:r>
              <a:rPr sz="1800">
                <a:solidFill>
                  <a:srgbClr val="333333"/>
                </a:solidFill>
                <a:latin typeface="Calibri"/>
              </a:rPr>
              <a:t>: An insightful analysis of the Roman Empire under the Julio-Claudian emperors, offering insights into court life and political intrigue.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b="1" sz="1800">
                <a:solidFill>
                  <a:srgbClr val="333333"/>
                </a:solidFill>
              </a:rPr>
              <a:t>_Suetonius, *The Twelve Caesars*_</a:t>
            </a:r>
            <a:r>
              <a:rPr sz="1800">
                <a:solidFill>
                  <a:srgbClr val="333333"/>
                </a:solidFill>
                <a:latin typeface="Calibri"/>
              </a:rPr>
              <a:t>: Biographies of the first twelve Roman emperors, providing anecdotal information and personal details about their lives and personalities.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/>
            </a:r>
            <a:r>
              <a:rPr b="1" sz="1800">
                <a:solidFill>
                  <a:srgbClr val="333333"/>
                </a:solidFill>
              </a:rPr>
              <a:t>_Goldsworthy, Adrian, *The Complete Roman Army*_</a:t>
            </a:r>
            <a:r>
              <a:rPr sz="1800">
                <a:solidFill>
                  <a:srgbClr val="333333"/>
                </a:solidFill>
                <a:latin typeface="Calibri"/>
              </a:rPr>
              <a:t>: Comprehensive account of the structure, tactics, and equipment of the Roman army, providing a picture of the empire's military force.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Founding of Rome (753 BCE)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According to legend, Rome was founded by the twin brothers Romulus and Remus, who were raised by a she-wolf, establishing the city's origins.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Archaeological evidence suggests that the city developed from several Iron Age settlements on the Palatine Hill, showing a gradual aggregation.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traditional date of 753 BCE marks the beginning of Roman civilization, influencing its culture, law, and military organization, initially under kings.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Roman Republic (509-27 BCE)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Roman Republic began after the overthrow of the Roman monarchy, establishing a government based on elected officials and citizen participation.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Key institutions included the Senate, composed of wealthy patricians, and popular assemblies, representing the interests of the common plebeians.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Republic was characterized by constant expansion and internal conflicts, leading to significant social and political tensions impacting future events.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Punic Wars: Rome vs. Carthage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First Punic War (264-241 BCE)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Rome and Carthage clashed over control of Sicily, resulting in Rome's first major naval conflict and eventual victory gaining them crucial Mediterranean territory.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The war demonstrated Rome's adaptability and growing power, establishing its dominance in the western Mediterranean setting the stage for future conflicts.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Second Punic War (218-201 BCE)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Hannibal's invasion of Italy, crossing the Alps, threatened Rome's very existence, causing significant devastation and Roman military struggles for decades.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Scipio Africanus eventually defeated Hannibal in North Africa, securing Roman victory and solidifying its position as the dominant Mediterranean power expanding its reach.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Rise of Julius Caesar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Julius Caesar rose to prominence through military success and political maneuvering, becoming a popular general and influential figure in Roman politics expanding Roman territories.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He formed the First Triumvirate with Pompey and Crassus, controlling Roman politics, leading to a power struggle and civil war for the empire's dominance.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Caesar's assassination in 44 BCE marked the end of the Republic and paved the way for the rise of the Roman Empire, establishing a new era in Rome.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The Roman Empire (27 BCE - 476 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Roman Empire began with Augustus, Caesar's adopted son, establishing a stable and centralized government, ending the period of civil wars.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Pax Romana, a period of peace and prosperity, lasted for over two centuries, fostering economic growth, infrastructure development, and cultural achievements.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The Empire expanded to its greatest extent under Trajan, encompassing vast territories across Europe, North Africa, and the Middle East, demonstrating Roman influence.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Key Emperors and Their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Augustus (27 BCE - 14 CE)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Established the Roman Empire, initiating a period of peace and prosperity known as the Pax Romana, leading to growth in culture and prosperity.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Implemented administrative reforms, improving governance and infrastructure, and solidifying the foundations of the empire through stable policies.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Trajan (98-117 CE)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Expanded the Roman Empire to its greatest territorial extent, undertaking successful military campaigns and bringing vast wealth into the empire expanding power.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Oversaw massive public works projects, enhancing infrastructure and improving living conditions for the citizens of the Roman Empire, leading to increased comfort.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Roman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Roman law, known as civil law, provided a foundation for legal systems in many Western countries, influencing modern legal principles globally and in practice.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Roman engineering feats included aqueducts, roads, and concrete structures, showcasing innovation and advancing infrastructure throughout the empire impacting civil structures.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Roman literature, including works by Virgil, Cicero, and Ovid, has had a lasting influence on Western culture, shaping the arts and literature through creativity.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A2C52"/>
                </a:solidFill>
                <a:latin typeface="Calibri Light"/>
              </a:rPr>
              <a:t>Daily Life in Ancient 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Urban Life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Roman cities featured impressive public buildings, including temples, baths, and amphitheaters, showcasing the wealth and power of the empire with architecture.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Housing varied from luxurious villas for the wealthy to cramped apartments for the poor, reflecting social inequalities, illustrating a diverse living experience.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Rural Life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Agriculture was the foundation of the Roman economy, with farms producing essential crops and supporting the population ensuring ample food availability.</a:t>
            </a:r>
          </a:p>
          <a:p>
            <a:pPr lvl="1"/>
            <a:r>
              <a:rPr sz="1800">
                <a:solidFill>
                  <a:srgbClr val="333333"/>
                </a:solidFill>
                <a:latin typeface="Calibri"/>
              </a:rPr>
              <a:t>Rural life was often challenging, with farmers working hard to cultivate the land and facing risks from weather and conflict impacting their everyday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Franklin Gothic Book</vt:lpstr>
      <vt:lpstr>Crop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Yadav, Harsh</dc:creator>
  <cp:lastModifiedBy>Yadav, Harsh</cp:lastModifiedBy>
  <cp:revision>2</cp:revision>
  <dcterms:created xsi:type="dcterms:W3CDTF">2025-09-13T13:09:39Z</dcterms:created>
  <dcterms:modified xsi:type="dcterms:W3CDTF">2025-09-13T13:32:27Z</dcterms:modified>
</cp:coreProperties>
</file>