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D5DD2-48E2-4659-AB30-1410B97AA52A}">
  <a:tblStyle styleId="{187D5DD2-48E2-4659-AB30-1410B97AA52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E-commerce business stats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much growth in food industry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People find cheap items in stores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Online grocery selling apps not yet available.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96775"/>
            <a:ext cx="8520600" cy="26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4A86E8"/>
                </a:solidFill>
              </a:rPr>
              <a:t>Go Shopper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500" i="1">
                <a:solidFill>
                  <a:srgbClr val="0000FF"/>
                </a:solidFill>
              </a:rPr>
              <a:t>Better Prices, Better Shopping...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50275" y="2261700"/>
            <a:ext cx="3736500" cy="189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Team No: C08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Professor: Fred Strauss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Subject: Software Engineering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25" y="543525"/>
            <a:ext cx="829824" cy="8113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039751" y="1786505"/>
            <a:ext cx="3647100" cy="20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Team: Harsh Yadav (hy1217)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         Datta Sainath D(dsd298)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         Jayesh Patil (jpp421)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         Shearyar Khan (ssk482)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STORE OWNER’S PERSPECTIVE</a:t>
            </a:r>
          </a:p>
          <a:p>
            <a:pPr lvl="0">
              <a:spcBef>
                <a:spcPts val="0"/>
              </a:spcBef>
              <a:buNone/>
            </a:pPr>
            <a:endParaRPr sz="3200" b="1" u="sng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37" y="1350875"/>
            <a:ext cx="5953125" cy="201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1376700" y="1351925"/>
            <a:ext cx="17400" cy="204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7587275" y="1308575"/>
            <a:ext cx="1710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 rot="10800000" flipH="1">
            <a:off x="1387762" y="1308575"/>
            <a:ext cx="6199500" cy="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1383575" y="3400825"/>
            <a:ext cx="622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UI DESIGN</a:t>
            </a:r>
          </a:p>
        </p:txBody>
      </p:sp>
      <p:sp>
        <p:nvSpPr>
          <p:cNvPr id="167" name="Shape 167"/>
          <p:cNvSpPr/>
          <p:nvPr/>
        </p:nvSpPr>
        <p:spPr>
          <a:xfrm>
            <a:off x="3379575" y="712650"/>
            <a:ext cx="2439269" cy="191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SIMPLE &amp; GRACEFUL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650" y="980825"/>
            <a:ext cx="2478678" cy="38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800" y="980825"/>
            <a:ext cx="2439274" cy="390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75" y="980824"/>
            <a:ext cx="2478674" cy="39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624" y="980833"/>
            <a:ext cx="2439274" cy="3897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u="sng"/>
              <a:t>UI DESIGN 2</a:t>
            </a:r>
          </a:p>
        </p:txBody>
      </p:sp>
      <p:sp>
        <p:nvSpPr>
          <p:cNvPr id="177" name="Shape 177"/>
          <p:cNvSpPr/>
          <p:nvPr/>
        </p:nvSpPr>
        <p:spPr>
          <a:xfrm>
            <a:off x="3379575" y="712650"/>
            <a:ext cx="2439269" cy="191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SIMPLE &amp; GRACEFUL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75" y="1042399"/>
            <a:ext cx="2478674" cy="39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675" y="1049790"/>
            <a:ext cx="2478675" cy="39119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u="sng"/>
              <a:t>UI DESIGN 3</a:t>
            </a:r>
          </a:p>
        </p:txBody>
      </p:sp>
      <p:sp>
        <p:nvSpPr>
          <p:cNvPr id="185" name="Shape 185"/>
          <p:cNvSpPr/>
          <p:nvPr/>
        </p:nvSpPr>
        <p:spPr>
          <a:xfrm>
            <a:off x="3379575" y="712650"/>
            <a:ext cx="2439269" cy="191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SIMPLE &amp; GRACEFUL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2198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PROFIT MODEL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58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en" b="1"/>
              <a:t>ADVERTISEMENTS IN THE APP:</a:t>
            </a:r>
            <a:br>
              <a:rPr lang="en"/>
            </a:br>
            <a:r>
              <a:rPr lang="en"/>
              <a:t>Customers can pay a one-time price of $0.99 to remove the ads.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 b="1"/>
              <a:t>PREMIUM CUSTOMERS:</a:t>
            </a:r>
            <a:br>
              <a:rPr lang="en" b="1"/>
            </a:br>
            <a:r>
              <a:rPr lang="en"/>
              <a:t>Efficient cost manager (Selection from different Stores).</a:t>
            </a:r>
            <a:br>
              <a:rPr lang="en"/>
            </a:br>
            <a:r>
              <a:rPr lang="en"/>
              <a:t>Product Delivery at your doorstep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 b="1"/>
              <a:t>COUPONS (Advertising Strategy)</a:t>
            </a:r>
            <a:r>
              <a:rPr lang="en"/>
              <a:t>:</a:t>
            </a:r>
            <a:br>
              <a:rPr lang="en"/>
            </a:br>
            <a:r>
              <a:rPr lang="en"/>
              <a:t>Purchase coupons to discount selected items.</a:t>
            </a:r>
            <a:br>
              <a:rPr lang="en"/>
            </a:br>
            <a:r>
              <a:rPr lang="en"/>
              <a:t>(Coordinate with grocery stores to make these coupons valid)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1670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ADVANTAGES OF GO SHOPPER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/>
              <a:t>BEST DEALS</a:t>
            </a:r>
            <a:r>
              <a:rPr lang="en"/>
              <a:t> from </a:t>
            </a:r>
            <a:r>
              <a:rPr lang="en" i="1"/>
              <a:t>competing </a:t>
            </a:r>
            <a:r>
              <a:rPr lang="en"/>
              <a:t>grocery stores.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/>
              <a:t>‘SPECIFIC’</a:t>
            </a:r>
            <a:r>
              <a:rPr lang="en"/>
              <a:t> PRODUCTS                              ‘</a:t>
            </a:r>
            <a:r>
              <a:rPr lang="en" b="1"/>
              <a:t>SPECIFIC’ </a:t>
            </a:r>
            <a:r>
              <a:rPr lang="en"/>
              <a:t>STORES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By the principle of the free market, stores </a:t>
            </a:r>
            <a:r>
              <a:rPr lang="en" b="1"/>
              <a:t>will follow customer trends</a:t>
            </a:r>
            <a:r>
              <a:rPr lang="en"/>
              <a:t> and </a:t>
            </a:r>
            <a:r>
              <a:rPr lang="en" b="1" i="1"/>
              <a:t>stock up on these items that customers want</a:t>
            </a:r>
            <a:r>
              <a:rPr lang="en"/>
              <a:t>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Get </a:t>
            </a:r>
            <a:r>
              <a:rPr lang="en" b="1"/>
              <a:t>Fresh Products</a:t>
            </a:r>
            <a:r>
              <a:rPr lang="en"/>
              <a:t>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/>
              <a:t>Have access to updated inventory</a:t>
            </a:r>
            <a:r>
              <a:rPr lang="en"/>
              <a:t> of all nearby grocery stores.</a:t>
            </a:r>
          </a:p>
        </p:txBody>
      </p:sp>
      <p:sp>
        <p:nvSpPr>
          <p:cNvPr id="198" name="Shape 198"/>
          <p:cNvSpPr/>
          <p:nvPr/>
        </p:nvSpPr>
        <p:spPr>
          <a:xfrm>
            <a:off x="3278435" y="2007820"/>
            <a:ext cx="1505400" cy="30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FUTURE WORK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14325" y="12412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WE WILL EXPAND </a:t>
            </a:r>
            <a:r>
              <a:rPr lang="en" b="1" u="sng"/>
              <a:t>GEOGRAPHICALLY</a:t>
            </a:r>
            <a:br>
              <a:rPr lang="en"/>
            </a:br>
            <a:r>
              <a:rPr lang="en"/>
              <a:t>We will launch our services in other metropolitan areas such as Chicago, New Orleans, and San Francisco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/>
              <a:t>WELL CONNECTED SERVERS AND A SECURE NETWORK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/>
              <a:t>HIRE GOOD TECHNICAL &amp; MARKETING TEAMS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1363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POST IMPLEMENTATION REVIEW</a:t>
            </a:r>
          </a:p>
        </p:txBody>
      </p:sp>
      <p:graphicFrame>
        <p:nvGraphicFramePr>
          <p:cNvPr id="210" name="Shape 210"/>
          <p:cNvGraphicFramePr/>
          <p:nvPr>
            <p:extLst>
              <p:ext uri="{D42A27DB-BD31-4B8C-83A1-F6EECF244321}">
                <p14:modId xmlns:p14="http://schemas.microsoft.com/office/powerpoint/2010/main" val="466284062"/>
              </p:ext>
            </p:extLst>
          </p:nvPr>
        </p:nvGraphicFramePr>
        <p:xfrm>
          <a:off x="513225" y="845237"/>
          <a:ext cx="7917975" cy="3843916"/>
        </p:xfrm>
        <a:graphic>
          <a:graphicData uri="http://schemas.openxmlformats.org/drawingml/2006/table">
            <a:tbl>
              <a:tblPr>
                <a:noFill/>
                <a:tableStyleId>{187D5DD2-48E2-4659-AB30-1410B97AA52A}</a:tableStyleId>
              </a:tblPr>
              <a:tblGrid>
                <a:gridCol w="26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WHAT WE DID RIGHT?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WHAT WE DID WRONG?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WHAT WE WOULD CHANGE?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3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Explored Opportunities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 did not have scheduling for daily meets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Survey more potential customer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5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Realistic idea to implement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 surveyed only 30 students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 shall set up meetings daily and review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78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 goals and deadline on time.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 used the Waterfall 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 will implement the SCRUM method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676925" y="2146775"/>
            <a:ext cx="4598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 Answers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240950" y="2051175"/>
            <a:ext cx="5553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60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CURRENT SCENARIO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96450"/>
            <a:ext cx="6954600" cy="35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Amazon &amp; eBay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Platforms for </a:t>
            </a:r>
            <a:r>
              <a:rPr lang="en" i="1" u="sng" dirty="0"/>
              <a:t>buying/selling</a:t>
            </a:r>
            <a:r>
              <a:rPr lang="en" dirty="0"/>
              <a:t> goods.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Still, </a:t>
            </a:r>
            <a:r>
              <a:rPr lang="en" dirty="0"/>
              <a:t>we </a:t>
            </a:r>
            <a:r>
              <a:rPr lang="en" u="sng" dirty="0"/>
              <a:t>visit multiple ecommerce websites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i="1" dirty="0"/>
              <a:t>Single and Most important </a:t>
            </a:r>
            <a:r>
              <a:rPr lang="en" b="1" i="1" dirty="0"/>
              <a:t>Reason</a:t>
            </a:r>
            <a:r>
              <a:rPr lang="en" i="1" dirty="0"/>
              <a:t>:</a:t>
            </a:r>
            <a:br>
              <a:rPr lang="en" dirty="0"/>
            </a:br>
            <a:r>
              <a:rPr lang="en" b="1" dirty="0"/>
              <a:t>Most Economical Product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dirty="0"/>
              <a:t>But what do we </a:t>
            </a:r>
            <a:r>
              <a:rPr lang="en" b="1" dirty="0"/>
              <a:t>buy more</a:t>
            </a:r>
            <a:r>
              <a:rPr lang="en" dirty="0"/>
              <a:t>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Weak Spot</a:t>
            </a:r>
            <a:r>
              <a:rPr lang="en" dirty="0"/>
              <a:t>: </a:t>
            </a:r>
            <a:br>
              <a:rPr lang="en" dirty="0"/>
            </a:br>
            <a:r>
              <a:rPr lang="en" sz="3000" dirty="0"/>
              <a:t>“</a:t>
            </a:r>
            <a:r>
              <a:rPr lang="en" sz="3000" i="1" dirty="0"/>
              <a:t>No online retail for Grocery stores”</a:t>
            </a:r>
          </a:p>
        </p:txBody>
      </p:sp>
      <p:pic>
        <p:nvPicPr>
          <p:cNvPr id="95" name="Shape 95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6206">
            <a:off x="5920415" y="2211223"/>
            <a:ext cx="2881119" cy="129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2688">
            <a:off x="5395199" y="1118727"/>
            <a:ext cx="2841072" cy="9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u="sng"/>
              <a:t>MOTIVATION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922750"/>
            <a:ext cx="8520600" cy="364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No fixed prices</a:t>
            </a:r>
            <a:r>
              <a:rPr lang="en" dirty="0"/>
              <a:t> in stores!</a:t>
            </a:r>
            <a:br>
              <a:rPr lang="en" dirty="0"/>
            </a:br>
            <a:r>
              <a:rPr lang="en" b="1" dirty="0"/>
              <a:t>Result</a:t>
            </a:r>
            <a:r>
              <a:rPr lang="en" dirty="0"/>
              <a:t>: Most of the time, we end up </a:t>
            </a:r>
            <a:r>
              <a:rPr lang="en" b="1" i="1" u="sng" dirty="0"/>
              <a:t>spending more on same products</a:t>
            </a:r>
            <a:r>
              <a:rPr lang="en" dirty="0"/>
              <a:t>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IDEA</a:t>
            </a:r>
            <a:r>
              <a:rPr lang="en" dirty="0"/>
              <a:t>: </a:t>
            </a:r>
            <a:br>
              <a:rPr lang="en" dirty="0"/>
            </a:br>
            <a:r>
              <a:rPr lang="en" b="1" dirty="0"/>
              <a:t>APPLICATION </a:t>
            </a:r>
            <a:r>
              <a:rPr lang="en" dirty="0"/>
              <a:t>         </a:t>
            </a:r>
            <a:r>
              <a:rPr lang="en" b="1" dirty="0"/>
              <a:t>ECONOMICAL PRODUCT</a:t>
            </a:r>
            <a:r>
              <a:rPr lang="en" dirty="0"/>
              <a:t>           </a:t>
            </a:r>
            <a:r>
              <a:rPr lang="en" b="1" dirty="0"/>
              <a:t>NEARBY STORES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dirty="0"/>
              <a:t>What could be </a:t>
            </a:r>
            <a:r>
              <a:rPr lang="en" i="1" u="sng" dirty="0"/>
              <a:t>even better</a:t>
            </a:r>
            <a:r>
              <a:rPr lang="en" dirty="0"/>
              <a:t>? </a:t>
            </a:r>
            <a:br>
              <a:rPr lang="en" dirty="0"/>
            </a:br>
            <a:r>
              <a:rPr lang="en" b="1" dirty="0"/>
              <a:t>Delivered at </a:t>
            </a:r>
            <a:r>
              <a:rPr lang="en" b="1" i="1" dirty="0"/>
              <a:t>YOUR DOORSTEP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➔"/>
            </a:pPr>
            <a:r>
              <a:rPr lang="en" b="1" dirty="0"/>
              <a:t>AIM</a:t>
            </a:r>
            <a:r>
              <a:rPr lang="en" dirty="0"/>
              <a:t>: Let capitalism decide the prices of products. </a:t>
            </a:r>
            <a:br>
              <a:rPr lang="en" dirty="0"/>
            </a:br>
            <a:r>
              <a:rPr lang="en" dirty="0"/>
              <a:t>“</a:t>
            </a:r>
            <a:r>
              <a:rPr lang="en" i="1" dirty="0"/>
              <a:t>Competition between local grocery store could lower the prices.”</a:t>
            </a:r>
          </a:p>
        </p:txBody>
      </p:sp>
      <p:sp>
        <p:nvSpPr>
          <p:cNvPr id="103" name="Shape 103"/>
          <p:cNvSpPr/>
          <p:nvPr/>
        </p:nvSpPr>
        <p:spPr>
          <a:xfrm>
            <a:off x="2390441" y="2086208"/>
            <a:ext cx="432900" cy="1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4" name="Shape 104"/>
          <p:cNvSpPr/>
          <p:nvPr/>
        </p:nvSpPr>
        <p:spPr>
          <a:xfrm rot="10800000">
            <a:off x="5507122" y="2086208"/>
            <a:ext cx="432900" cy="1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8100" y="260600"/>
            <a:ext cx="90234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 dirty="0"/>
              <a:t>WHO WILL BENEFIT FROM OUR APP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59500" y="1076175"/>
            <a:ext cx="8328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➔"/>
            </a:pPr>
            <a:r>
              <a:rPr lang="en" b="1" dirty="0"/>
              <a:t>SAVE MONEY:</a:t>
            </a:r>
            <a:br>
              <a:rPr lang="en" b="1" dirty="0"/>
            </a:br>
            <a:r>
              <a:rPr lang="en" dirty="0"/>
              <a:t>Lower and Middle class households.</a:t>
            </a:r>
            <a:br>
              <a:rPr lang="en" dirty="0"/>
            </a:br>
            <a:r>
              <a:rPr lang="en" dirty="0"/>
              <a:t>Restaurants that have to deal with groceries daily. 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➔"/>
            </a:pPr>
            <a:r>
              <a:rPr lang="en" b="1" dirty="0"/>
              <a:t>SAVE TIME:</a:t>
            </a:r>
            <a:br>
              <a:rPr lang="en" b="1" dirty="0"/>
            </a:br>
            <a:r>
              <a:rPr lang="en" dirty="0"/>
              <a:t>No more waiting in queues.</a:t>
            </a:r>
            <a:br>
              <a:rPr lang="en" dirty="0"/>
            </a:br>
            <a:r>
              <a:rPr lang="en" dirty="0"/>
              <a:t>No more searching for products physically.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➔"/>
            </a:pPr>
            <a:r>
              <a:rPr lang="en" b="1" dirty="0"/>
              <a:t>INCREASE BUSINESS:</a:t>
            </a:r>
            <a:br>
              <a:rPr lang="en" dirty="0"/>
            </a:br>
            <a:r>
              <a:rPr lang="en" dirty="0"/>
              <a:t>Grocery Stores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➔"/>
            </a:pPr>
            <a:r>
              <a:rPr lang="en" b="1" dirty="0"/>
              <a:t>GET FRESH PRODUCTS</a:t>
            </a:r>
            <a:r>
              <a:rPr lang="en" dirty="0"/>
              <a:t> without any hassle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E-COMMERCE BUSINESS STATISTICS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50" y="1017799"/>
            <a:ext cx="7849099" cy="35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1180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SIMILAR ALTERNATIVES IN MARKET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975175"/>
            <a:ext cx="8520600" cy="34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 dirty="0"/>
              <a:t>GASBUDDY:</a:t>
            </a:r>
            <a:r>
              <a:rPr lang="en" dirty="0"/>
              <a:t> </a:t>
            </a:r>
            <a:r>
              <a:rPr lang="en" i="1" u="sng" dirty="0"/>
              <a:t>Low gas prices</a:t>
            </a:r>
            <a:r>
              <a:rPr lang="en" dirty="0"/>
              <a:t> based on your </a:t>
            </a:r>
            <a:r>
              <a:rPr lang="en" i="1" dirty="0"/>
              <a:t>location</a:t>
            </a:r>
            <a:r>
              <a:rPr lang="en" dirty="0"/>
              <a:t>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 dirty="0"/>
              <a:t>SHOPSAVVY:</a:t>
            </a:r>
            <a:r>
              <a:rPr lang="en" dirty="0"/>
              <a:t> </a:t>
            </a:r>
            <a:r>
              <a:rPr lang="en" i="1" u="sng" dirty="0"/>
              <a:t>Similar products</a:t>
            </a:r>
            <a:r>
              <a:rPr lang="en" dirty="0"/>
              <a:t> based on customer’s location with </a:t>
            </a:r>
            <a:r>
              <a:rPr lang="en" i="1" u="sng" dirty="0"/>
              <a:t>best prices offered at different places</a:t>
            </a:r>
            <a:r>
              <a:rPr lang="en" dirty="0"/>
              <a:t> (Does not deal with groceries).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b="1" dirty="0"/>
              <a:t>DECIDE:</a:t>
            </a:r>
            <a:r>
              <a:rPr lang="en" dirty="0"/>
              <a:t> Tells </a:t>
            </a:r>
            <a:r>
              <a:rPr lang="en" i="1" u="sng" dirty="0"/>
              <a:t>correct time</a:t>
            </a:r>
            <a:r>
              <a:rPr lang="en" dirty="0"/>
              <a:t> to buy an </a:t>
            </a:r>
            <a:r>
              <a:rPr lang="en" i="1" u="sng" dirty="0"/>
              <a:t>electronics product</a:t>
            </a:r>
            <a:r>
              <a:rPr lang="en" dirty="0"/>
              <a:t> or he or she must </a:t>
            </a:r>
            <a:r>
              <a:rPr lang="en" i="1" u="sng" dirty="0"/>
              <a:t>wait </a:t>
            </a:r>
            <a:r>
              <a:rPr lang="en" dirty="0"/>
              <a:t>until an offer is available on it. Only for electronics product.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10" y="3805480"/>
            <a:ext cx="2585210" cy="4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97" y="3460175"/>
            <a:ext cx="14763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779" y="3460175"/>
            <a:ext cx="2230373" cy="5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142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REQUIREMENTS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8277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Mobile System : </a:t>
            </a:r>
            <a:r>
              <a:rPr lang="en" i="1" dirty="0"/>
              <a:t>Android, iOS.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Web Browser: </a:t>
            </a:r>
            <a:r>
              <a:rPr lang="en" i="1" dirty="0"/>
              <a:t>Chrome, Mozilla Firefox, Safari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Handle Multiple Users.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Provide Secure Transactions.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Display Consistent and Updated Data.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 dirty="0"/>
              <a:t>Message passing between different entities should be secure and accurate.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037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u="sng"/>
              <a:t>SYSTEM PERSPECTIVE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25" y="781587"/>
            <a:ext cx="6898749" cy="372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1108975" y="760425"/>
            <a:ext cx="10500" cy="380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1119525" y="781550"/>
            <a:ext cx="69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1119525" y="4562625"/>
            <a:ext cx="69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8021375" y="781550"/>
            <a:ext cx="10500" cy="380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1670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u="sng"/>
              <a:t>CUSTOMER PERSPECTIVE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99" y="1009450"/>
            <a:ext cx="7576600" cy="324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 flipH="1">
            <a:off x="8360300" y="991525"/>
            <a:ext cx="10500" cy="3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 flipH="1">
            <a:off x="699200" y="929400"/>
            <a:ext cx="10500" cy="3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718200" y="918850"/>
            <a:ext cx="7657200" cy="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699200" y="4214100"/>
            <a:ext cx="7657200" cy="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geometric</vt:lpstr>
      <vt:lpstr>Go Shopper Better Prices, Better Shopping...</vt:lpstr>
      <vt:lpstr>CURRENT SCENARIO</vt:lpstr>
      <vt:lpstr>MOTIVATION</vt:lpstr>
      <vt:lpstr>WHO WILL BENEFIT FROM OUR APP</vt:lpstr>
      <vt:lpstr>E-COMMERCE BUSINESS STATISTICS</vt:lpstr>
      <vt:lpstr>SIMILAR ALTERNATIVES IN MARKET</vt:lpstr>
      <vt:lpstr>REQUIREMENTS</vt:lpstr>
      <vt:lpstr>SYSTEM PERSPECTIVE</vt:lpstr>
      <vt:lpstr>CUSTOMER PERSPECTIVE</vt:lpstr>
      <vt:lpstr>STORE OWNER’S PERSPECTIVE </vt:lpstr>
      <vt:lpstr>UI DESIGN</vt:lpstr>
      <vt:lpstr>UI DESIGN 2</vt:lpstr>
      <vt:lpstr>UI DESIGN 3</vt:lpstr>
      <vt:lpstr>PROFIT MODEL</vt:lpstr>
      <vt:lpstr>ADVANTAGES OF GO SHOPPER</vt:lpstr>
      <vt:lpstr>FUTURE WORK</vt:lpstr>
      <vt:lpstr>POST IMPLEMENTATION REVIEW</vt:lpstr>
      <vt:lpstr>Questions/ Answers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Shopper Better Prices, Better Shopping...</dc:title>
  <cp:lastModifiedBy>Harsh Yadav</cp:lastModifiedBy>
  <cp:revision>2</cp:revision>
  <dcterms:modified xsi:type="dcterms:W3CDTF">2016-12-17T02:29:43Z</dcterms:modified>
</cp:coreProperties>
</file>