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05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3D1B4-6C35-499B-97E9-645510ADC9A7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CB0C3-6F74-42AB-B592-236CA9B36AE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3D1B4-6C35-499B-97E9-645510ADC9A7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CB0C3-6F74-42AB-B592-236CA9B36AE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3D1B4-6C35-499B-97E9-645510ADC9A7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CB0C3-6F74-42AB-B592-236CA9B36AE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3D1B4-6C35-499B-97E9-645510ADC9A7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CB0C3-6F74-42AB-B592-236CA9B36AE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3D1B4-6C35-499B-97E9-645510ADC9A7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CB0C3-6F74-42AB-B592-236CA9B36AE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3D1B4-6C35-499B-97E9-645510ADC9A7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CB0C3-6F74-42AB-B592-236CA9B36AE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3D1B4-6C35-499B-97E9-645510ADC9A7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CB0C3-6F74-42AB-B592-236CA9B36AE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3D1B4-6C35-499B-97E9-645510ADC9A7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CB0C3-6F74-42AB-B592-236CA9B36AE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3D1B4-6C35-499B-97E9-645510ADC9A7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CB0C3-6F74-42AB-B592-236CA9B36AE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3D1B4-6C35-499B-97E9-645510ADC9A7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CB0C3-6F74-42AB-B592-236CA9B36AE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3D1B4-6C35-499B-97E9-645510ADC9A7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CB0C3-6F74-42AB-B592-236CA9B36AE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C3D1B4-6C35-499B-97E9-645510ADC9A7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5CB0C3-6F74-42AB-B592-236CA9B36AE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Test </a:t>
            </a:r>
            <a:r>
              <a:rPr lang="en-US" b="1" dirty="0"/>
              <a:t>Cases for Calculator</a:t>
            </a:r>
            <a:br>
              <a:rPr lang="en-US" b="1" dirty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Check if the calculator is a normal calculator or a scientific calculator.</a:t>
            </a:r>
          </a:p>
          <a:p>
            <a:r>
              <a:rPr lang="en-US" dirty="0"/>
              <a:t>Verify that all the buttons are present and text written on them is readable.</a:t>
            </a:r>
          </a:p>
          <a:p>
            <a:r>
              <a:rPr lang="en-US" dirty="0"/>
              <a:t>Check the arithmetic operations are working fine- +, -, /, * etc.</a:t>
            </a:r>
          </a:p>
          <a:p>
            <a:r>
              <a:rPr lang="en-US" dirty="0"/>
              <a:t>Verify that BODMAS is applied in case of complex queries and the correct result is returned.</a:t>
            </a:r>
          </a:p>
          <a:p>
            <a:r>
              <a:rPr lang="en-US" dirty="0"/>
              <a:t>Verify that the calculator gives the correct result in case of operations containing decimal numbers.</a:t>
            </a:r>
          </a:p>
          <a:p>
            <a:r>
              <a:rPr lang="en-US" dirty="0"/>
              <a:t>Check if the calculator is battery operated or works on solar power.</a:t>
            </a:r>
          </a:p>
          <a:p>
            <a:r>
              <a:rPr lang="en-US" dirty="0"/>
              <a:t>Verify the outer body material of the calculator.</a:t>
            </a:r>
          </a:p>
          <a:p>
            <a:r>
              <a:rPr lang="en-US" dirty="0"/>
              <a:t>Verify the spacing between the two buttons, the buttons should not be too closely placed.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Check the pressure required to press a button, the pressure required should not be too high.</a:t>
            </a:r>
          </a:p>
          <a:p>
            <a:r>
              <a:rPr lang="en-US" dirty="0"/>
              <a:t>Verify the number of digits allowed to enter in the calculator for any operation.</a:t>
            </a:r>
          </a:p>
          <a:p>
            <a:r>
              <a:rPr lang="en-US" dirty="0"/>
              <a:t>Verify the limit of the response value.</a:t>
            </a:r>
          </a:p>
          <a:p>
            <a:r>
              <a:rPr lang="en-US" dirty="0"/>
              <a:t>Verify the functioning of memory functions.</a:t>
            </a:r>
          </a:p>
          <a:p>
            <a:r>
              <a:rPr lang="en-US" dirty="0"/>
              <a:t>Check if the calculator allows navigating through previous calculations.</a:t>
            </a:r>
          </a:p>
          <a:p>
            <a:r>
              <a:rPr lang="en-US" dirty="0"/>
              <a:t>Verify that hitting ‘C’ cancels any digits or operation added.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Test case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Verify the working of the ON-OFF button in the calculator.</a:t>
            </a:r>
          </a:p>
          <a:p>
            <a:r>
              <a:rPr lang="en-US" dirty="0"/>
              <a:t>Check if keeping the calculator unused for a certain period of time, turns it off automatically.</a:t>
            </a:r>
          </a:p>
          <a:p>
            <a:r>
              <a:rPr lang="en-US" dirty="0"/>
              <a:t>Verify that on pressing two operators one after the other, the latest one will override the previous operator.</a:t>
            </a:r>
          </a:p>
          <a:p>
            <a:r>
              <a:rPr lang="en-US" dirty="0"/>
              <a:t>Verify the state of the calculator when two buttons are pressed simultaneously.</a:t>
            </a:r>
          </a:p>
          <a:p>
            <a:r>
              <a:rPr lang="en-US" dirty="0"/>
              <a:t>Verify if the user can delete digits one by one using the backspace key.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267</Words>
  <Application>Microsoft Office PowerPoint</Application>
  <PresentationFormat>On-screen Show (4:3)</PresentationFormat>
  <Paragraphs>23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 Test Cases for Calculator  </vt:lpstr>
      <vt:lpstr>Test case</vt:lpstr>
      <vt:lpstr>Test case</vt:lpstr>
      <vt:lpstr>Test case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Test Cases for Calculator  </dc:title>
  <dc:creator>Harsiddhi</dc:creator>
  <cp:lastModifiedBy>Harsiddhi</cp:lastModifiedBy>
  <cp:revision>2</cp:revision>
  <dcterms:created xsi:type="dcterms:W3CDTF">2020-07-27T03:58:14Z</dcterms:created>
  <dcterms:modified xsi:type="dcterms:W3CDTF">2020-07-27T03:59:39Z</dcterms:modified>
</cp:coreProperties>
</file>