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748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3028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504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748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3028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748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3028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504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748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3028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32748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93028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2504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32748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93028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2748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930280" y="437256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72504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32748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5930280" y="4613040"/>
            <a:ext cx="247824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7FD8ABE-BA82-4CD1-89D7-4907CF5E6037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5181F86-4E5E-4B18-A5A9-E87EA0C840CD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FB90294-0647-4AFF-82F3-14A1A1F7FC4A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C948184-268B-4AED-A393-8A6E5C356ABD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1a1a1a"/>
                </a:solidFill>
                <a:latin typeface="Raleway"/>
                <a:ea typeface="Raleway"/>
              </a:rPr>
              <a:t>R based Shiny App for interactive stock analysis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06760" y="374904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By M.S.Arjun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Harsimrat Kaur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44;p22" descr=""/>
          <p:cNvPicPr/>
          <p:nvPr/>
        </p:nvPicPr>
        <p:blipFill>
          <a:blip r:embed="rId1"/>
          <a:stretch/>
        </p:blipFill>
        <p:spPr>
          <a:xfrm>
            <a:off x="1113480" y="101520"/>
            <a:ext cx="633204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Validation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We used to AIC and BIC score from the model to estimate  how well the model fits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For the stock values predicted we had to manually cross verify the next day stock values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Further Works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Improve the Efficiency of the model (Use neural networks and deep learning to predict the stock values for better result prediction)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Better charting techniques (using dygraphs and advanced plotting functions)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Better predictors ( Implement residual analysis and MSE scores)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Less sophisticated (???)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61;p25" descr=""/>
          <p:cNvPicPr/>
          <p:nvPr/>
        </p:nvPicPr>
        <p:blipFill>
          <a:blip r:embed="rId1"/>
          <a:stretch/>
        </p:blipFill>
        <p:spPr>
          <a:xfrm>
            <a:off x="3038400" y="1462680"/>
            <a:ext cx="3066840" cy="229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67;p26" descr=""/>
          <p:cNvPicPr/>
          <p:nvPr/>
        </p:nvPicPr>
        <p:blipFill>
          <a:blip r:embed="rId1"/>
          <a:stretch/>
        </p:blipFill>
        <p:spPr>
          <a:xfrm>
            <a:off x="1433880" y="137880"/>
            <a:ext cx="6101280" cy="406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78920" y="16171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Problem statement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To develop a system which can analyze and predict the stocks of users interest 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Must be easy to use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Should be interactive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Should produce effective analysis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Should be able to predict the stock values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Proposed Solution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533680" y="2912040"/>
            <a:ext cx="824040" cy="83772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Google Shape;101;p15" descr=""/>
          <p:cNvPicPr/>
          <p:nvPr/>
        </p:nvPicPr>
        <p:blipFill>
          <a:blip r:embed="rId1"/>
          <a:stretch/>
        </p:blipFill>
        <p:spPr>
          <a:xfrm>
            <a:off x="852840" y="2487960"/>
            <a:ext cx="1434600" cy="166284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102;p15" descr=""/>
          <p:cNvPicPr/>
          <p:nvPr/>
        </p:nvPicPr>
        <p:blipFill>
          <a:blip r:embed="rId2"/>
          <a:stretch/>
        </p:blipFill>
        <p:spPr>
          <a:xfrm>
            <a:off x="7139160" y="2455920"/>
            <a:ext cx="1519200" cy="1750680"/>
          </a:xfrm>
          <a:prstGeom prst="rect">
            <a:avLst/>
          </a:prstGeom>
          <a:ln>
            <a:noFill/>
          </a:ln>
        </p:spPr>
      </p:pic>
      <p:sp>
        <p:nvSpPr>
          <p:cNvPr id="173" name="CustomShape 4"/>
          <p:cNvSpPr/>
          <p:nvPr/>
        </p:nvSpPr>
        <p:spPr>
          <a:xfrm>
            <a:off x="6114960" y="2912040"/>
            <a:ext cx="824040" cy="83772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Google Shape;104;p15" descr=""/>
          <p:cNvPicPr/>
          <p:nvPr/>
        </p:nvPicPr>
        <p:blipFill>
          <a:blip r:embed="rId3"/>
          <a:stretch/>
        </p:blipFill>
        <p:spPr>
          <a:xfrm>
            <a:off x="3773880" y="2599200"/>
            <a:ext cx="1878840" cy="144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Proposed solution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arenR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Shiny-highly interactive, easy to use and easy to plot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arenR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Quantmod- Easily pull down stock data from internet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arenR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Astsa, Fpp2, Forecast- Easy to analyze predict and stock values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arenR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Xts ,Zoo - Used for data manipulation and plotting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All these combined to get the simple yet a powerful solution for stock analysis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42240" y="5104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Initial Development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116;p17" descr=""/>
          <p:cNvPicPr/>
          <p:nvPr/>
        </p:nvPicPr>
        <p:blipFill>
          <a:blip r:embed="rId1"/>
          <a:stretch/>
        </p:blipFill>
        <p:spPr>
          <a:xfrm>
            <a:off x="642240" y="1045800"/>
            <a:ext cx="6908760" cy="387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Data Downloading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We provided a field box for the user to enter the stock Symbol of his interest 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The getSymbol.yahoo function was used for downloading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User must provide Yahoo’s stock Symbols for downloading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Stock Plots</a:t>
            </a:r>
            <a:br/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The Xts and zoo frameworks was used for data manipulation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They also provided good plotting functions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Plot.xts , acf.plot were used for ploting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33;p20" descr=""/>
          <p:cNvPicPr/>
          <p:nvPr/>
        </p:nvPicPr>
        <p:blipFill>
          <a:blip r:embed="rId1"/>
          <a:stretch/>
        </p:blipFill>
        <p:spPr>
          <a:xfrm>
            <a:off x="931320" y="152280"/>
            <a:ext cx="705456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Stock prediction and forecast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We used the FPP2 ,astsa and forecast packages to predict and forecast the stocks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Auto.arima function returned the best fitting ARIMA values to the stock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Forecast takes in the arima and gives the upcoming stock values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Autoplot is used to plot the future stock values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LibreOffice/6.1.2.1$Linux_X86_64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2018-12-03T11:08:10Z</dcterms:modified>
  <cp:revision>1</cp:revision>
  <dc:subject/>
  <dc:title/>
</cp:coreProperties>
</file>