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Shape 56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Shape 62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Shape 6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2750550" y="1261300"/>
            <a:ext cx="3642900" cy="8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Kerberos</a:t>
            </a:r>
            <a:endParaRPr sz="4800"/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044700" y="33371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Harsimrat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Created a local web server where user enters credentials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61111" l="24765" r="22453" t="10830"/>
          <a:stretch/>
        </p:blipFill>
        <p:spPr>
          <a:xfrm>
            <a:off x="737675" y="2049325"/>
            <a:ext cx="7873800" cy="235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Then AS verifies whether credentials are correct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If yes, then it generates a ticket and key and sends it to user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User ask for session key from TGS and send the ticket from AS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TGS gives another ticket to user for server and generates a session key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User sends ticket generated by TGS to server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Economica"/>
              <a:buChar char="●"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Server verifies the ticket and give access to data of user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13009" l="16574" r="17340" t="6136"/>
          <a:stretch/>
        </p:blipFill>
        <p:spPr>
          <a:xfrm>
            <a:off x="0" y="0"/>
            <a:ext cx="9144000" cy="506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72840" l="0" r="1146" t="6138"/>
          <a:stretch/>
        </p:blipFill>
        <p:spPr>
          <a:xfrm>
            <a:off x="0" y="1785500"/>
            <a:ext cx="9144000" cy="203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56400" l="0" r="1039" t="26378"/>
          <a:stretch/>
        </p:blipFill>
        <p:spPr>
          <a:xfrm>
            <a:off x="0" y="1890300"/>
            <a:ext cx="9144000" cy="13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34482" l="0" r="931" t="43403"/>
          <a:stretch/>
        </p:blipFill>
        <p:spPr>
          <a:xfrm>
            <a:off x="0" y="1538025"/>
            <a:ext cx="9144000" cy="18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