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DED8B-D27B-4CF0-927F-52F8B690FA37}">
  <a:tblStyle styleId="{A59DED8B-D27B-4CF0-927F-52F8B690F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0c8337e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0c8337e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a560349b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a560349b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a560349be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a560349be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a560349b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a560349b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a560349b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a560349b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0c8337e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0c8337e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0c8337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0c8337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a10843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a10843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a10843d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a10843d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10325" y="889225"/>
            <a:ext cx="7929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MBA671 Project:</a:t>
            </a:r>
            <a:endParaRPr sz="7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30350" y="2762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Health Center Review</a:t>
            </a:r>
            <a:endParaRPr b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311700" y="105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you.</a:t>
            </a:r>
            <a:endParaRPr sz="5700"/>
          </a:p>
        </p:txBody>
      </p:sp>
      <p:sp>
        <p:nvSpPr>
          <p:cNvPr id="332" name="Google Shape;332;p22"/>
          <p:cNvSpPr txBox="1"/>
          <p:nvPr/>
        </p:nvSpPr>
        <p:spPr>
          <a:xfrm>
            <a:off x="64300" y="3889750"/>
            <a:ext cx="3975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Yash Modani (201147)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Prabuddha Singh(200691)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Gautam Hinduja(200384)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1700" y="2326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18975" y="14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{A59DED8B-D27B-4CF0-927F-52F8B690FA37}</a:tableStyleId>
              </a:tblPr>
              <a:tblGrid>
                <a:gridCol w="5559700"/>
                <a:gridCol w="1746325"/>
              </a:tblGrid>
              <a:tr h="6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50">
                          <a:solidFill>
                            <a:srgbClr val="D0E0E3"/>
                          </a:solidFill>
                        </a:rPr>
                        <a:t>Background</a:t>
                      </a:r>
                      <a:endParaRPr sz="235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D0E0E3"/>
                          </a:solidFill>
                        </a:rPr>
                        <a:t>1 page</a:t>
                      </a:r>
                      <a:endParaRPr sz="230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50">
                          <a:solidFill>
                            <a:srgbClr val="D0E0E3"/>
                          </a:solidFill>
                        </a:rPr>
                        <a:t>Introduction</a:t>
                      </a:r>
                      <a:endParaRPr sz="235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D0E0E3"/>
                          </a:solidFill>
                        </a:rPr>
                        <a:t>1 page</a:t>
                      </a:r>
                      <a:endParaRPr sz="230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50">
                          <a:solidFill>
                            <a:srgbClr val="D0E0E3"/>
                          </a:solidFill>
                        </a:rPr>
                        <a:t>Problem Description</a:t>
                      </a:r>
                      <a:endParaRPr sz="235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D0E0E3"/>
                          </a:solidFill>
                        </a:rPr>
                        <a:t>1 page</a:t>
                      </a:r>
                      <a:endParaRPr sz="230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1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50">
                          <a:solidFill>
                            <a:srgbClr val="D0E0E3"/>
                          </a:solidFill>
                        </a:rPr>
                        <a:t>Current practices and</a:t>
                      </a:r>
                      <a:endParaRPr sz="2350">
                        <a:solidFill>
                          <a:srgbClr val="D0E0E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50">
                          <a:solidFill>
                            <a:srgbClr val="D0E0E3"/>
                          </a:solidFill>
                        </a:rPr>
                        <a:t>Future Recommendations</a:t>
                      </a:r>
                      <a:endParaRPr sz="235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D0E0E3"/>
                          </a:solidFill>
                        </a:rPr>
                        <a:t>3 pages</a:t>
                      </a:r>
                      <a:endParaRPr sz="2300">
                        <a:solidFill>
                          <a:srgbClr val="D0E0E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015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311700" y="1560125"/>
            <a:ext cx="85206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Service industries provide intangible services to facilitate or complete the tasks of people. These are an inseparable part of our day-to-day lives. To survive in the market with increasing competition, a service industry should maintain the quality of service it provides to match customer expectations.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Health Centre is a vital facility of IIT Kanpur which works without a pause. All services have some room for improvement. With this in mind, we try to put forward some ways to enhance the Health Centre services.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11700" y="988700"/>
            <a:ext cx="8520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Being the sole h</a:t>
            </a:r>
            <a:r>
              <a:rPr lang="en" sz="2100"/>
              <a:t>ealthcare</a:t>
            </a:r>
            <a:r>
              <a:rPr lang="en" sz="2100"/>
              <a:t> facility of IIT Kanpur, Health Centre is the first point of contact to more than 10,000 people in case of health-related issues. To cater to such a large population, Health Centre must be prepared to offer the best services at all times. For the same reason we decided to observe the working of such an essential service.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project aims at discussing the current problems faced by customers(patients) at Health Centre and also suggests some possible ways to improve the status quo. We surveyed people who had </a:t>
            </a:r>
            <a:r>
              <a:rPr lang="en" sz="2100"/>
              <a:t>recently </a:t>
            </a:r>
            <a:r>
              <a:rPr lang="en" sz="2100"/>
              <a:t>been to </a:t>
            </a:r>
            <a:r>
              <a:rPr lang="en" sz="2100"/>
              <a:t>Health Centre</a:t>
            </a:r>
            <a:r>
              <a:rPr lang="en" sz="2100"/>
              <a:t> and inquired them about their difficulties regarding its service.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311700" y="1560125"/>
            <a:ext cx="8520600" cy="20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Problem Statement - </a:t>
            </a:r>
            <a:r>
              <a:rPr b="1" lang="en" sz="2100"/>
              <a:t>Discuss how can a service industry of your choice (in this case Health Centre IIT Kanpur) improve its services.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 order to discuss methods using which Health Centre can improve their services, we must first state the current practices that Health Centre employs which </a:t>
            </a:r>
            <a:r>
              <a:rPr lang="en" sz="2100"/>
              <a:t>cause problems to the patients and then suggest some possible solutions for those issues. 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Problems and Recommendations</a:t>
            </a:r>
            <a:endParaRPr sz="4380"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311700" y="129507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FFFFF"/>
                </a:solidFill>
              </a:rPr>
              <a:t>Current practice-</a:t>
            </a:r>
            <a:endParaRPr i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Any specialized doctor is available only for one slot throughout the week.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FFFFF"/>
                </a:solidFill>
              </a:rPr>
              <a:t>Future Recommendation-</a:t>
            </a:r>
            <a:endParaRPr i="1"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Health Centre can contact multiple doctors to ensure there are at least three slots of specialized doctors in a week. This would improve their service as patients would not have to wait a week before their appointment and would not have to go to the hospitals outside the campus.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.</a:t>
            </a:r>
            <a:endParaRPr i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Problems and Recommendations</a:t>
            </a:r>
            <a:endParaRPr sz="4380"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311700" y="1315450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practices-</a:t>
            </a:r>
            <a:endParaRPr i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reimbursement procedure is often delayed.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Recommendations-</a:t>
            </a:r>
            <a:endParaRPr i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reimbursement procedure takes a long time which might not cause any problems for the customers but increases the chances for negative word-of-mouth. To avoid such circumstances, the Health Centre can set up a small group of individuals whose sole purpose would be to handle reimbursements. This would help speed up the process and increase customer satisfaction.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Problems and Recommendations</a:t>
            </a:r>
            <a:endParaRPr sz="4380"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311700" y="1213400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Current practices-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Health Centre has a </a:t>
            </a:r>
            <a:r>
              <a:rPr b="1" lang="en" sz="2100"/>
              <a:t>shortage of beds</a:t>
            </a:r>
            <a:r>
              <a:rPr lang="en" sz="2100"/>
              <a:t>. It does not have the room to serve more than 30 patients. This was essential in recent times where there was a spike in demand due to the increasing Dengue cases in campus.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Future Recommendations-</a:t>
            </a:r>
            <a:endParaRPr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Health Centre can purchase beds and stack them in Yoga Room. In times of unprecedented increase in demand, a temporary service could be set-up in the Yoga Room to cater to the demand.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311700" y="1961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Conclusion</a:t>
            </a:r>
            <a:endParaRPr sz="4380"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270875" y="1539975"/>
            <a:ext cx="85206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Health Centre indeed has room for improvement. If it focuses on improving the quality of service it has to offer, undoubtedly it can promote a positive word-of-mouth and gain the confidence of customers(patient).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would help in uplifting its image in the eyes of the campus community and fend the bad reviews off.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