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569200" cy="10693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46150"/>
            <a:ext cx="16256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Day : Strings (7-8-2025)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50010"/>
            <a:ext cx="463042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1. Write a program to find the length of a string without using strlen().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17868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54530"/>
            <a:ext cx="378714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if char is not equal to null then count the length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155190"/>
            <a:ext cx="156718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Print the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769360"/>
            <a:ext cx="198627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str1[6]="World",count=0;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3968750"/>
            <a:ext cx="99187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17067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3490" y="4372610"/>
            <a:ext cx="86614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if(str1[i]!='\0')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0490" y="4780280"/>
            <a:ext cx="59309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count++;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517906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379720"/>
            <a:ext cx="122682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printf("%d",count);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3310" y="5985510"/>
            <a:ext cx="56769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return 0;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618617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6588759"/>
            <a:ext cx="50038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6978650"/>
            <a:ext cx="205105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0010"/>
            <a:ext cx="473202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10. Write a program to find the frequency of each character in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17868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4530"/>
            <a:ext cx="415925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Find the occurrence of the each character in a string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5190"/>
            <a:ext cx="233807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Print the repetition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1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6160"/>
            <a:ext cx="128397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a[5]={3,4,5,4,7};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9360"/>
            <a:ext cx="50038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b[5];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71290"/>
            <a:ext cx="64007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b[0]=a[0];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170679"/>
            <a:ext cx="110998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flag=0,i,j,k=1;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37261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for(i=0;i&lt;5;i++)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3310" y="457454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3490" y="4775200"/>
            <a:ext cx="46100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flag=0;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3490" y="4977130"/>
            <a:ext cx="99059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for(j=0;j&lt;6;j++)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3490" y="517906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2400" y="5379720"/>
            <a:ext cx="7620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if(a[i]==b[j])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2400" y="558165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10" y="5783580"/>
            <a:ext cx="88646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flag=1;break;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2400" y="598424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3490" y="618617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3490" y="6388100"/>
            <a:ext cx="685799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if(flag==0)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3490" y="658875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2400" y="6793230"/>
            <a:ext cx="580389" cy="1384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b[k]=a[i];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2400" y="6993890"/>
            <a:ext cx="29718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k++;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3490" y="719328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3310" y="739520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3310" y="7598409"/>
            <a:ext cx="792479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count=0;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3310" y="7799070"/>
            <a:ext cx="98297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for(i=0;i&lt;k;i++)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3310" y="799973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53490" y="8202930"/>
            <a:ext cx="58801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count=0;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3490" y="8403590"/>
            <a:ext cx="99059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for(j=0;j&lt;5;j++)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3490" y="860425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2400" y="8806180"/>
            <a:ext cx="7620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if(b[i]==a[j])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22400" y="9011920"/>
            <a:ext cx="59308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count++;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3490" y="920877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3490" y="9410700"/>
            <a:ext cx="1869439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printf("%d-%d\n",b[i],count);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83310" y="9612630"/>
            <a:ext cx="508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4615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50010"/>
            <a:ext cx="50038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733550"/>
            <a:ext cx="20510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1280"/>
            <a:ext cx="326771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2. Write a program to copy one string to another.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17868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5800"/>
            <a:ext cx="1888489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Equate two strings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5190"/>
            <a:ext cx="144018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Copied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9360"/>
            <a:ext cx="139700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str1[6]="World";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71290"/>
            <a:ext cx="80517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str2[6];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170679"/>
            <a:ext cx="99187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37261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3490" y="4575810"/>
            <a:ext cx="87629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str2[i]=str1[i];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310" y="497713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5179060"/>
            <a:ext cx="109982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printf("%s",str2);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784850"/>
            <a:ext cx="56769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return 0;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598424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6388100"/>
            <a:ext cx="50038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6775450"/>
            <a:ext cx="205105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1280"/>
            <a:ext cx="311404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3. Write a program to concatenate two strings.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20154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two strings as input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4530"/>
            <a:ext cx="271017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Copy both the string to string 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5190"/>
            <a:ext cx="18376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Display the string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9360"/>
            <a:ext cx="139700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str1[6]="World";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71290"/>
            <a:ext cx="136652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str2[6]="Earth";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171950"/>
            <a:ext cx="89027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str3[12];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37261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3310" y="457454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3490" y="4776470"/>
            <a:ext cx="87629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str3[i]=str1[i];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517906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379720"/>
            <a:ext cx="109982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printf("%s",str1);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3310" y="5581650"/>
            <a:ext cx="103377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310" y="5783580"/>
            <a:ext cx="508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3490" y="5985510"/>
            <a:ext cx="876299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str3[i]=str2[i];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3310" y="618617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3310" y="6388100"/>
            <a:ext cx="109982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printf("%s",str2);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3310" y="6993890"/>
            <a:ext cx="56769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return 0;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719328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7597140"/>
            <a:ext cx="50038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7981950"/>
            <a:ext cx="20510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553210"/>
            <a:ext cx="287655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4. Write a program to compare two strings.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54530"/>
            <a:ext cx="144018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two strings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55190"/>
            <a:ext cx="197358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Compare the length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357120"/>
            <a:ext cx="19646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Print which is greater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59710"/>
            <a:ext cx="406400" cy="1130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163570"/>
            <a:ext cx="123698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 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566160"/>
            <a:ext cx="67691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 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76809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968750"/>
            <a:ext cx="247015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count1 = 0, count2 = 0, flag = 0,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4171950"/>
            <a:ext cx="188848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string1[30], string2[30];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310" y="4372610"/>
            <a:ext cx="18923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while (string1[count1] != '\0')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4575810"/>
            <a:ext cx="720089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count1 ++;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977130"/>
            <a:ext cx="18923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while (string2[count2] != '\0')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5180330"/>
            <a:ext cx="720089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count2 ++;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5582920"/>
            <a:ext cx="33401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 = 0;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5984240"/>
            <a:ext cx="317119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while (string1[i] == string2[i] &amp;&amp; string1[i] != '\0')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600" y="618617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6389370"/>
            <a:ext cx="29718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 ++;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658875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6992620"/>
            <a:ext cx="154558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 (string1[i] &gt; string2[i])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7193280"/>
            <a:ext cx="346202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 ("First string is greater than Second string\n");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1600" y="7395209"/>
            <a:ext cx="18669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else if (string1[i] &lt; string2[i])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7597140"/>
            <a:ext cx="342011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printf("Second string is greater than First string\n");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" y="7800340"/>
            <a:ext cx="279400" cy="1104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else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7999730"/>
            <a:ext cx="238632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 ("Both strings are EQUAL\n");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1600" y="8404860"/>
            <a:ext cx="567689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return 0;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860425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9008110"/>
            <a:ext cx="50038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933450"/>
            <a:ext cx="205105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553210"/>
            <a:ext cx="421513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5. Write a program to count vowels and consonants in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54530"/>
            <a:ext cx="178688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55190"/>
            <a:ext cx="326136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Process:Count the no of vowels and consonants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357120"/>
            <a:ext cx="152527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Print the count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59710"/>
            <a:ext cx="406400" cy="1130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16357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364229"/>
            <a:ext cx="6350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56616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769360"/>
            <a:ext cx="27940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971290"/>
            <a:ext cx="320166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str1[12]="World earth",vcount=0,ccount=0;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4170679"/>
            <a:ext cx="107569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for(i=0;i&lt;12;i++)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37261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400" y="4574540"/>
            <a:ext cx="39116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if(str1[i]=='a'||str1[i]=='e'||str1[i]=='i'||str1[i]=='o'||str1[i]=='u')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8400" y="4780280"/>
            <a:ext cx="66928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vcount++;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8400" y="4978400"/>
            <a:ext cx="279400" cy="111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else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400" y="5182870"/>
            <a:ext cx="66928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ccount++;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58165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3310" y="5783580"/>
            <a:ext cx="348869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printf("vowels=%d\nconsonant=%d",vcount,ccount);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310" y="6591300"/>
            <a:ext cx="56769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return 0;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679069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7193280"/>
            <a:ext cx="50038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7581900"/>
            <a:ext cx="20510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1280"/>
            <a:ext cx="469011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6. Write a program to convert lowercase to uppercase and vice versa.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0670"/>
            <a:ext cx="352044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7. Write a program to check if a string is palindrome.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4530"/>
            <a:ext cx="178688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7730"/>
            <a:ext cx="350139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Reverse the string to check it's palindrome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8090"/>
            <a:ext cx="185927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str1[6]="World",flag=0;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71290"/>
            <a:ext cx="80517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str2[6];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37261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57454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3490" y="4776470"/>
            <a:ext cx="101219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str2[i]=str1[4-i];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310" y="497713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517906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37972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3310" y="5581650"/>
            <a:ext cx="121793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printf("%c",str2[i]);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310" y="5783580"/>
            <a:ext cx="508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3310" y="5984240"/>
            <a:ext cx="105537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if(str1[i]!=str2[i])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3310" y="6186170"/>
            <a:ext cx="46228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flag=1;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3310" y="6388100"/>
            <a:ext cx="68707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if(flag==0)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3310" y="6588759"/>
            <a:ext cx="151511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 palindrome\n");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3310" y="6793230"/>
            <a:ext cx="279400" cy="1104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else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3310" y="6992620"/>
            <a:ext cx="176911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 not palindrome\n");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739520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7797800"/>
            <a:ext cx="50038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8185150"/>
            <a:ext cx="20510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1280"/>
            <a:ext cx="2564129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8. Write a program to reverse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17868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5800"/>
            <a:ext cx="187198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Reverse the string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5190"/>
            <a:ext cx="234569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Display the reversed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9360"/>
            <a:ext cx="139700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str1[6]="World";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71290"/>
            <a:ext cx="805179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str2[6];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37261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310" y="457454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3490" y="4776470"/>
            <a:ext cx="101219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str2[i]=str1[4-i];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310" y="497713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5179060"/>
            <a:ext cx="99187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for(i=0;i&lt;6;i++)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3310" y="5379720"/>
            <a:ext cx="50800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3310" y="5581650"/>
            <a:ext cx="121793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printf("%c",str2[i]);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310" y="5783580"/>
            <a:ext cx="508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98424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6388100"/>
            <a:ext cx="50038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6775450"/>
            <a:ext cx="205105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2850" cy="1069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51280"/>
            <a:ext cx="3037840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9. Write a program to count words in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1786889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Input: Get a string as input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54530"/>
            <a:ext cx="283845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Process: If string not equal to space count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55190"/>
            <a:ext cx="1939289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 Print the no of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9050"/>
            <a:ext cx="40640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61640"/>
            <a:ext cx="11950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#include&lt;stdio.h&gt;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163570"/>
            <a:ext cx="63500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main()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36422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3310" y="3568700"/>
            <a:ext cx="2794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int i;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3310" y="3769360"/>
            <a:ext cx="2461260" cy="139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char str1[12]="World earth",count=0;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0" y="3968750"/>
            <a:ext cx="107569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for(i=0;i&lt;12;i++)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310" y="4170679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{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3490" y="4372610"/>
            <a:ext cx="82804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if(str1[i]==' 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3490" y="4578350"/>
            <a:ext cx="59309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count++;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310" y="4775200"/>
            <a:ext cx="5080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3310" y="4977130"/>
            <a:ext cx="1400810" cy="143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printf("%d",count+1);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5179060"/>
            <a:ext cx="50800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5581650"/>
            <a:ext cx="500380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Arial"/>
              </a:rPr>
              <a:t>Output: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969000"/>
            <a:ext cx="2051050" cy="62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