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232" d="100"/>
          <a:sy n="232" d="100"/>
        </p:scale>
        <p:origin x="168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2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6FC1-437E-423B-B1AA-96D95601FF4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27532-A3F3-42F7-B7FC-2C1127DD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3716009" y="2734544"/>
            <a:ext cx="1900208" cy="6391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Pemakaian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095417" y="2158470"/>
            <a:ext cx="844766" cy="36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Pelanggan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266508" y="2670477"/>
            <a:ext cx="808690" cy="24099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No.Pel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7609003" y="2096880"/>
            <a:ext cx="1091102" cy="41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KP.Spam</a:t>
            </a:r>
            <a:endParaRPr lang="en-US" sz="1100" dirty="0"/>
          </a:p>
        </p:txBody>
      </p:sp>
      <p:sp>
        <p:nvSpPr>
          <p:cNvPr id="9" name="Diamond 8"/>
          <p:cNvSpPr/>
          <p:nvPr/>
        </p:nvSpPr>
        <p:spPr>
          <a:xfrm>
            <a:off x="3483222" y="860856"/>
            <a:ext cx="1817355" cy="4873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Pendaftaran</a:t>
            </a:r>
            <a:endParaRPr lang="en-US" sz="1100" dirty="0"/>
          </a:p>
        </p:txBody>
      </p:sp>
      <p:sp>
        <p:nvSpPr>
          <p:cNvPr id="11" name="Oval 10"/>
          <p:cNvSpPr/>
          <p:nvPr/>
        </p:nvSpPr>
        <p:spPr>
          <a:xfrm>
            <a:off x="254772" y="1787192"/>
            <a:ext cx="808690" cy="2409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Nama</a:t>
            </a:r>
            <a:endParaRPr lang="en-US" sz="1100" dirty="0"/>
          </a:p>
        </p:txBody>
      </p:sp>
      <p:sp>
        <p:nvSpPr>
          <p:cNvPr id="12" name="Oval 11"/>
          <p:cNvSpPr/>
          <p:nvPr/>
        </p:nvSpPr>
        <p:spPr>
          <a:xfrm>
            <a:off x="708353" y="1646563"/>
            <a:ext cx="837287" cy="16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Alamat</a:t>
            </a:r>
            <a:endParaRPr lang="en-US" sz="1100" dirty="0"/>
          </a:p>
        </p:txBody>
      </p:sp>
      <p:cxnSp>
        <p:nvCxnSpPr>
          <p:cNvPr id="15" name="Straight Connector 14"/>
          <p:cNvCxnSpPr>
            <a:stCxn id="7" idx="6"/>
            <a:endCxn id="6" idx="1"/>
          </p:cNvCxnSpPr>
          <p:nvPr/>
        </p:nvCxnSpPr>
        <p:spPr>
          <a:xfrm flipV="1">
            <a:off x="1075198" y="2342762"/>
            <a:ext cx="20219" cy="44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6" idx="0"/>
          </p:cNvCxnSpPr>
          <p:nvPr/>
        </p:nvCxnSpPr>
        <p:spPr>
          <a:xfrm>
            <a:off x="659117" y="2028189"/>
            <a:ext cx="858683" cy="13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4"/>
            <a:endCxn id="6" idx="0"/>
          </p:cNvCxnSpPr>
          <p:nvPr/>
        </p:nvCxnSpPr>
        <p:spPr>
          <a:xfrm>
            <a:off x="1126997" y="1809679"/>
            <a:ext cx="390803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124336" y="2440812"/>
            <a:ext cx="922432" cy="2716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No.Pel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4025417" y="2113319"/>
            <a:ext cx="922432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 </a:t>
            </a:r>
            <a:r>
              <a:rPr lang="en-US" sz="1200" dirty="0" err="1" smtClean="0"/>
              <a:t>Awal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031077" y="2106054"/>
            <a:ext cx="922432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Meter </a:t>
            </a:r>
            <a:r>
              <a:rPr lang="en-US" sz="1200" dirty="0" err="1" smtClean="0"/>
              <a:t>Akhir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5816664" y="2413182"/>
            <a:ext cx="1315258" cy="4705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Pemakaian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4258528" y="3459809"/>
            <a:ext cx="820675" cy="34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Bulan</a:t>
            </a:r>
            <a:endParaRPr lang="en-US" sz="1200" dirty="0"/>
          </a:p>
        </p:txBody>
      </p:sp>
      <p:cxnSp>
        <p:nvCxnSpPr>
          <p:cNvPr id="45" name="Straight Connector 44"/>
          <p:cNvCxnSpPr>
            <a:stCxn id="39" idx="5"/>
            <a:endCxn id="5" idx="0"/>
          </p:cNvCxnSpPr>
          <p:nvPr/>
        </p:nvCxnSpPr>
        <p:spPr>
          <a:xfrm>
            <a:off x="3911681" y="2672687"/>
            <a:ext cx="754432" cy="6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4"/>
            <a:endCxn id="5" idx="0"/>
          </p:cNvCxnSpPr>
          <p:nvPr/>
        </p:nvCxnSpPr>
        <p:spPr>
          <a:xfrm>
            <a:off x="4486633" y="2583906"/>
            <a:ext cx="179480" cy="15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5" idx="0"/>
          </p:cNvCxnSpPr>
          <p:nvPr/>
        </p:nvCxnSpPr>
        <p:spPr>
          <a:xfrm flipH="1">
            <a:off x="4666113" y="2576641"/>
            <a:ext cx="826180" cy="1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2"/>
            <a:endCxn id="5" idx="0"/>
          </p:cNvCxnSpPr>
          <p:nvPr/>
        </p:nvCxnSpPr>
        <p:spPr>
          <a:xfrm flipH="1">
            <a:off x="4666113" y="2648476"/>
            <a:ext cx="1150551" cy="8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3" idx="0"/>
            <a:endCxn id="5" idx="2"/>
          </p:cNvCxnSpPr>
          <p:nvPr/>
        </p:nvCxnSpPr>
        <p:spPr>
          <a:xfrm flipH="1" flipV="1">
            <a:off x="4666113" y="3373741"/>
            <a:ext cx="2753" cy="8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804897" y="401331"/>
            <a:ext cx="849499" cy="301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Tlg</a:t>
            </a:r>
            <a:r>
              <a:rPr lang="en-US" sz="1100" dirty="0" smtClean="0"/>
              <a:t> </a:t>
            </a:r>
            <a:r>
              <a:rPr lang="en-US" sz="1100" dirty="0" err="1" smtClean="0"/>
              <a:t>Daftar</a:t>
            </a:r>
            <a:endParaRPr lang="en-US" sz="1100" dirty="0"/>
          </a:p>
        </p:txBody>
      </p:sp>
      <p:sp>
        <p:nvSpPr>
          <p:cNvPr id="58" name="Oval 57"/>
          <p:cNvSpPr/>
          <p:nvPr/>
        </p:nvSpPr>
        <p:spPr>
          <a:xfrm>
            <a:off x="4391796" y="1568702"/>
            <a:ext cx="552737" cy="1964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Gol</a:t>
            </a:r>
            <a:endParaRPr lang="en-US" sz="1100" dirty="0"/>
          </a:p>
        </p:txBody>
      </p:sp>
      <p:sp>
        <p:nvSpPr>
          <p:cNvPr id="59" name="Oval 58"/>
          <p:cNvSpPr/>
          <p:nvPr/>
        </p:nvSpPr>
        <p:spPr>
          <a:xfrm>
            <a:off x="4700940" y="506969"/>
            <a:ext cx="1174006" cy="26535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</a:t>
            </a:r>
            <a:r>
              <a:rPr lang="en-US" sz="1100" dirty="0" err="1" smtClean="0"/>
              <a:t>Pel</a:t>
            </a:r>
            <a:endParaRPr lang="en-US" sz="1100" dirty="0" smtClean="0"/>
          </a:p>
        </p:txBody>
      </p:sp>
      <p:sp>
        <p:nvSpPr>
          <p:cNvPr id="60" name="Oval 59"/>
          <p:cNvSpPr/>
          <p:nvPr/>
        </p:nvSpPr>
        <p:spPr>
          <a:xfrm>
            <a:off x="3444756" y="1524405"/>
            <a:ext cx="866017" cy="262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Alamat</a:t>
            </a:r>
            <a:endParaRPr lang="en-US" sz="1100" dirty="0"/>
          </a:p>
        </p:txBody>
      </p:sp>
      <p:cxnSp>
        <p:nvCxnSpPr>
          <p:cNvPr id="62" name="Straight Connector 61"/>
          <p:cNvCxnSpPr>
            <a:stCxn id="57" idx="4"/>
            <a:endCxn id="9" idx="0"/>
          </p:cNvCxnSpPr>
          <p:nvPr/>
        </p:nvCxnSpPr>
        <p:spPr>
          <a:xfrm>
            <a:off x="4229647" y="702558"/>
            <a:ext cx="162253" cy="15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3"/>
          </p:cNvCxnSpPr>
          <p:nvPr/>
        </p:nvCxnSpPr>
        <p:spPr>
          <a:xfrm flipH="1">
            <a:off x="4425675" y="733466"/>
            <a:ext cx="447194" cy="150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0"/>
            <a:endCxn id="9" idx="2"/>
          </p:cNvCxnSpPr>
          <p:nvPr/>
        </p:nvCxnSpPr>
        <p:spPr>
          <a:xfrm flipV="1">
            <a:off x="3877765" y="1348177"/>
            <a:ext cx="514135" cy="17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0"/>
            <a:endCxn id="9" idx="2"/>
          </p:cNvCxnSpPr>
          <p:nvPr/>
        </p:nvCxnSpPr>
        <p:spPr>
          <a:xfrm flipH="1" flipV="1">
            <a:off x="4391900" y="1348177"/>
            <a:ext cx="276265" cy="22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3683395" y="4099006"/>
            <a:ext cx="1900208" cy="6391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Pemakaian</a:t>
            </a:r>
            <a:endParaRPr lang="en-US" sz="1200" dirty="0"/>
          </a:p>
        </p:txBody>
      </p:sp>
      <p:sp>
        <p:nvSpPr>
          <p:cNvPr id="105" name="Oval 104"/>
          <p:cNvSpPr/>
          <p:nvPr/>
        </p:nvSpPr>
        <p:spPr>
          <a:xfrm>
            <a:off x="2809491" y="4926000"/>
            <a:ext cx="922432" cy="2716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No.Pel</a:t>
            </a:r>
            <a:endParaRPr lang="en-US" sz="1200" dirty="0"/>
          </a:p>
        </p:txBody>
      </p:sp>
      <p:sp>
        <p:nvSpPr>
          <p:cNvPr id="106" name="Oval 105"/>
          <p:cNvSpPr/>
          <p:nvPr/>
        </p:nvSpPr>
        <p:spPr>
          <a:xfrm>
            <a:off x="3355727" y="5157875"/>
            <a:ext cx="922432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Harga</a:t>
            </a:r>
            <a:r>
              <a:rPr lang="en-US" sz="1200" dirty="0" smtClean="0"/>
              <a:t> Air</a:t>
            </a:r>
            <a:endParaRPr lang="en-US" sz="1200" dirty="0"/>
          </a:p>
        </p:txBody>
      </p:sp>
      <p:sp>
        <p:nvSpPr>
          <p:cNvPr id="107" name="Oval 106"/>
          <p:cNvSpPr/>
          <p:nvPr/>
        </p:nvSpPr>
        <p:spPr>
          <a:xfrm>
            <a:off x="4411707" y="5240590"/>
            <a:ext cx="1251060" cy="47058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Pemakaian</a:t>
            </a:r>
            <a:endParaRPr lang="en-US" sz="1200" dirty="0"/>
          </a:p>
        </p:txBody>
      </p:sp>
      <p:sp>
        <p:nvSpPr>
          <p:cNvPr id="108" name="Oval 107"/>
          <p:cNvSpPr/>
          <p:nvPr/>
        </p:nvSpPr>
        <p:spPr>
          <a:xfrm>
            <a:off x="5282105" y="4779385"/>
            <a:ext cx="1386854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Pembayaran</a:t>
            </a:r>
            <a:endParaRPr lang="en-US" sz="1200" dirty="0"/>
          </a:p>
        </p:txBody>
      </p:sp>
      <p:sp>
        <p:nvSpPr>
          <p:cNvPr id="109" name="Oval 108"/>
          <p:cNvSpPr/>
          <p:nvPr/>
        </p:nvSpPr>
        <p:spPr>
          <a:xfrm>
            <a:off x="4085874" y="4888899"/>
            <a:ext cx="1128505" cy="345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Golongan</a:t>
            </a:r>
            <a:endParaRPr lang="en-US" sz="1200" dirty="0"/>
          </a:p>
        </p:txBody>
      </p:sp>
      <p:cxnSp>
        <p:nvCxnSpPr>
          <p:cNvPr id="110" name="Straight Connector 109"/>
          <p:cNvCxnSpPr>
            <a:stCxn id="105" idx="5"/>
            <a:endCxn id="104" idx="2"/>
          </p:cNvCxnSpPr>
          <p:nvPr/>
        </p:nvCxnSpPr>
        <p:spPr>
          <a:xfrm flipV="1">
            <a:off x="3596836" y="4738203"/>
            <a:ext cx="1036663" cy="41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4"/>
            <a:endCxn id="104" idx="2"/>
          </p:cNvCxnSpPr>
          <p:nvPr/>
        </p:nvCxnSpPr>
        <p:spPr>
          <a:xfrm flipV="1">
            <a:off x="3816943" y="4738203"/>
            <a:ext cx="816556" cy="890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7" idx="0"/>
            <a:endCxn id="104" idx="2"/>
          </p:cNvCxnSpPr>
          <p:nvPr/>
        </p:nvCxnSpPr>
        <p:spPr>
          <a:xfrm flipH="1" flipV="1">
            <a:off x="4633499" y="4738203"/>
            <a:ext cx="403738" cy="50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8" idx="2"/>
            <a:endCxn id="104" idx="2"/>
          </p:cNvCxnSpPr>
          <p:nvPr/>
        </p:nvCxnSpPr>
        <p:spPr>
          <a:xfrm flipH="1" flipV="1">
            <a:off x="4633499" y="4738203"/>
            <a:ext cx="648606" cy="27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9" idx="0"/>
            <a:endCxn id="104" idx="2"/>
          </p:cNvCxnSpPr>
          <p:nvPr/>
        </p:nvCxnSpPr>
        <p:spPr>
          <a:xfrm flipH="1" flipV="1">
            <a:off x="4633499" y="4738203"/>
            <a:ext cx="16628" cy="15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Diamond 120"/>
          <p:cNvSpPr/>
          <p:nvPr/>
        </p:nvSpPr>
        <p:spPr>
          <a:xfrm>
            <a:off x="8027794" y="3407941"/>
            <a:ext cx="1900208" cy="6391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Laporan</a:t>
            </a:r>
            <a:endParaRPr lang="en-US" sz="1200" dirty="0"/>
          </a:p>
        </p:txBody>
      </p:sp>
      <p:sp>
        <p:nvSpPr>
          <p:cNvPr id="122" name="Oval 121"/>
          <p:cNvSpPr/>
          <p:nvPr/>
        </p:nvSpPr>
        <p:spPr>
          <a:xfrm>
            <a:off x="7461438" y="4389478"/>
            <a:ext cx="922432" cy="27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Isi Lap</a:t>
            </a:r>
            <a:endParaRPr lang="en-US" sz="1200" dirty="0"/>
          </a:p>
        </p:txBody>
      </p:sp>
      <p:sp>
        <p:nvSpPr>
          <p:cNvPr id="123" name="Oval 122"/>
          <p:cNvSpPr/>
          <p:nvPr/>
        </p:nvSpPr>
        <p:spPr>
          <a:xfrm>
            <a:off x="8580855" y="4309715"/>
            <a:ext cx="922432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Harga</a:t>
            </a:r>
            <a:r>
              <a:rPr lang="en-US" sz="1200" dirty="0" smtClean="0"/>
              <a:t> Air</a:t>
            </a:r>
            <a:endParaRPr lang="en-US" sz="1200" dirty="0"/>
          </a:p>
        </p:txBody>
      </p:sp>
      <p:sp>
        <p:nvSpPr>
          <p:cNvPr id="124" name="Oval 123"/>
          <p:cNvSpPr/>
          <p:nvPr/>
        </p:nvSpPr>
        <p:spPr>
          <a:xfrm>
            <a:off x="9577073" y="4402609"/>
            <a:ext cx="1251060" cy="47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Jenis</a:t>
            </a:r>
            <a:r>
              <a:rPr lang="en-US" sz="1200" dirty="0" smtClean="0"/>
              <a:t> Lap</a:t>
            </a:r>
            <a:endParaRPr lang="en-US" sz="1200" dirty="0"/>
          </a:p>
        </p:txBody>
      </p:sp>
      <p:cxnSp>
        <p:nvCxnSpPr>
          <p:cNvPr id="127" name="Straight Connector 126"/>
          <p:cNvCxnSpPr>
            <a:stCxn id="122" idx="5"/>
            <a:endCxn id="121" idx="2"/>
          </p:cNvCxnSpPr>
          <p:nvPr/>
        </p:nvCxnSpPr>
        <p:spPr>
          <a:xfrm flipV="1">
            <a:off x="8248783" y="4047138"/>
            <a:ext cx="729115" cy="574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3" idx="4"/>
            <a:endCxn id="121" idx="2"/>
          </p:cNvCxnSpPr>
          <p:nvPr/>
        </p:nvCxnSpPr>
        <p:spPr>
          <a:xfrm flipH="1" flipV="1">
            <a:off x="8977898" y="4047138"/>
            <a:ext cx="64173" cy="73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4" idx="4"/>
            <a:endCxn id="121" idx="2"/>
          </p:cNvCxnSpPr>
          <p:nvPr/>
        </p:nvCxnSpPr>
        <p:spPr>
          <a:xfrm flipH="1" flipV="1">
            <a:off x="8977898" y="4047138"/>
            <a:ext cx="1224705" cy="82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590250" y="2064766"/>
            <a:ext cx="1091102" cy="418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BUMDES</a:t>
            </a:r>
            <a:endParaRPr lang="en-US" sz="1100" dirty="0"/>
          </a:p>
        </p:txBody>
      </p:sp>
      <p:cxnSp>
        <p:nvCxnSpPr>
          <p:cNvPr id="148" name="Straight Connector 147"/>
          <p:cNvCxnSpPr>
            <a:stCxn id="6" idx="3"/>
            <a:endCxn id="9" idx="1"/>
          </p:cNvCxnSpPr>
          <p:nvPr/>
        </p:nvCxnSpPr>
        <p:spPr>
          <a:xfrm flipV="1">
            <a:off x="1940183" y="1104517"/>
            <a:ext cx="1543039" cy="1238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" idx="3"/>
            <a:endCxn id="5" idx="1"/>
          </p:cNvCxnSpPr>
          <p:nvPr/>
        </p:nvCxnSpPr>
        <p:spPr>
          <a:xfrm>
            <a:off x="1940183" y="2342762"/>
            <a:ext cx="1775826" cy="71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" idx="3"/>
            <a:endCxn id="104" idx="1"/>
          </p:cNvCxnSpPr>
          <p:nvPr/>
        </p:nvCxnSpPr>
        <p:spPr>
          <a:xfrm>
            <a:off x="1940183" y="2342762"/>
            <a:ext cx="1743212" cy="207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9" idx="3"/>
            <a:endCxn id="8" idx="1"/>
          </p:cNvCxnSpPr>
          <p:nvPr/>
        </p:nvCxnSpPr>
        <p:spPr>
          <a:xfrm>
            <a:off x="5300577" y="1104517"/>
            <a:ext cx="2308426" cy="12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5" idx="3"/>
            <a:endCxn id="8" idx="1"/>
          </p:cNvCxnSpPr>
          <p:nvPr/>
        </p:nvCxnSpPr>
        <p:spPr>
          <a:xfrm flipV="1">
            <a:off x="5616217" y="2306289"/>
            <a:ext cx="1992786" cy="74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4" idx="3"/>
            <a:endCxn id="8" idx="1"/>
          </p:cNvCxnSpPr>
          <p:nvPr/>
        </p:nvCxnSpPr>
        <p:spPr>
          <a:xfrm flipV="1">
            <a:off x="5583603" y="2306289"/>
            <a:ext cx="2025400" cy="211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8" idx="2"/>
            <a:endCxn id="121" idx="0"/>
          </p:cNvCxnSpPr>
          <p:nvPr/>
        </p:nvCxnSpPr>
        <p:spPr>
          <a:xfrm>
            <a:off x="8154554" y="2515697"/>
            <a:ext cx="823344" cy="89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1" idx="0"/>
          </p:cNvCxnSpPr>
          <p:nvPr/>
        </p:nvCxnSpPr>
        <p:spPr>
          <a:xfrm flipV="1">
            <a:off x="8977898" y="2515697"/>
            <a:ext cx="1224705" cy="89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1227435" y="2875846"/>
            <a:ext cx="552737" cy="1964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Gol</a:t>
            </a:r>
            <a:endParaRPr lang="en-US" sz="1100" dirty="0"/>
          </a:p>
        </p:txBody>
      </p:sp>
      <p:cxnSp>
        <p:nvCxnSpPr>
          <p:cNvPr id="181" name="Straight Connector 180"/>
          <p:cNvCxnSpPr>
            <a:stCxn id="179" idx="0"/>
            <a:endCxn id="6" idx="2"/>
          </p:cNvCxnSpPr>
          <p:nvPr/>
        </p:nvCxnSpPr>
        <p:spPr>
          <a:xfrm flipV="1">
            <a:off x="1503804" y="2527054"/>
            <a:ext cx="13996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907319" y="513431"/>
            <a:ext cx="808690" cy="2409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Nama</a:t>
            </a:r>
            <a:endParaRPr lang="en-US" sz="1100" dirty="0"/>
          </a:p>
        </p:txBody>
      </p:sp>
      <p:cxnSp>
        <p:nvCxnSpPr>
          <p:cNvPr id="3" name="Straight Connector 2"/>
          <p:cNvCxnSpPr>
            <a:stCxn id="61" idx="5"/>
            <a:endCxn id="9" idx="0"/>
          </p:cNvCxnSpPr>
          <p:nvPr/>
        </p:nvCxnSpPr>
        <p:spPr>
          <a:xfrm>
            <a:off x="3597579" y="719135"/>
            <a:ext cx="794321" cy="14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9544" y="2158470"/>
            <a:ext cx="808690" cy="2409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cxnSp>
        <p:nvCxnSpPr>
          <p:cNvPr id="10" name="Straight Connector 9"/>
          <p:cNvCxnSpPr>
            <a:stCxn id="65" idx="6"/>
            <a:endCxn id="6" idx="1"/>
          </p:cNvCxnSpPr>
          <p:nvPr/>
        </p:nvCxnSpPr>
        <p:spPr>
          <a:xfrm>
            <a:off x="858234" y="2278969"/>
            <a:ext cx="237183" cy="6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52641" y="1793876"/>
            <a:ext cx="425005" cy="196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err="1" smtClean="0"/>
              <a:t>rt</a:t>
            </a:r>
            <a:endParaRPr lang="en-US" sz="1100" dirty="0"/>
          </a:p>
        </p:txBody>
      </p:sp>
      <p:sp>
        <p:nvSpPr>
          <p:cNvPr id="69" name="Oval 68"/>
          <p:cNvSpPr/>
          <p:nvPr/>
        </p:nvSpPr>
        <p:spPr>
          <a:xfrm>
            <a:off x="1679623" y="1777273"/>
            <a:ext cx="470589" cy="196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rw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67" idx="4"/>
            <a:endCxn id="6" idx="0"/>
          </p:cNvCxnSpPr>
          <p:nvPr/>
        </p:nvCxnSpPr>
        <p:spPr>
          <a:xfrm>
            <a:off x="1465144" y="1990781"/>
            <a:ext cx="52656" cy="16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9" idx="4"/>
            <a:endCxn id="6" idx="0"/>
          </p:cNvCxnSpPr>
          <p:nvPr/>
        </p:nvCxnSpPr>
        <p:spPr>
          <a:xfrm flipH="1">
            <a:off x="1517800" y="1974178"/>
            <a:ext cx="397118" cy="184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14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Elsawa</dc:creator>
  <cp:lastModifiedBy>Windows User</cp:lastModifiedBy>
  <cp:revision>10</cp:revision>
  <dcterms:created xsi:type="dcterms:W3CDTF">2022-12-02T15:53:00Z</dcterms:created>
  <dcterms:modified xsi:type="dcterms:W3CDTF">2022-12-09T07:54:21Z</dcterms:modified>
</cp:coreProperties>
</file>