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Swing Trading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Harshal Patil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WQU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Capstone 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Important Ideas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3200">
                <a:latin typeface="Arial"/>
              </a:rPr>
              <a:t>Dip Trip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Mean reversion of a short term trend in long term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Sma50 and sma100 &gt; 0 and 10 day low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Sma50 and sma100 &lt; 0 and 10 day high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3200">
                <a:latin typeface="Arial"/>
              </a:rPr>
              <a:t>Bollinger finger trading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Finger  –  sharp trigger in the pattern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Finger along Bollinger boundaries std50 and sma 50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Import Ideas (Cont.)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Artificial Neural Network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Different layers – Input layer, hidden layers, output layer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Connected via weights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Tensorflow library (by Google)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2"/>
          <p:cNvSpPr/>
          <p:nvPr/>
        </p:nvSpPr>
        <p:spPr>
          <a:xfrm>
            <a:off x="529920" y="173736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Thank You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