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8" r:id="rId3"/>
    <p:sldId id="263" r:id="rId4"/>
    <p:sldId id="267" r:id="rId5"/>
    <p:sldId id="308" r:id="rId6"/>
    <p:sldId id="331" r:id="rId7"/>
    <p:sldId id="335" r:id="rId8"/>
    <p:sldId id="332" r:id="rId9"/>
    <p:sldId id="25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1809D5-9464-4C86-908C-8AC18F72B68A}">
          <p14:sldIdLst/>
        </p14:section>
        <p14:section name="Cover Depan" id="{387B323B-7277-446F-8290-0644BE8971DE}">
          <p14:sldIdLst>
            <p14:sldId id="256"/>
            <p14:sldId id="258"/>
            <p14:sldId id="263"/>
            <p14:sldId id="267"/>
            <p14:sldId id="308"/>
            <p14:sldId id="331"/>
            <p14:sldId id="335"/>
            <p14:sldId id="332"/>
          </p14:sldIdLst>
        </p14:section>
        <p14:section name="Cover Penutup" id="{92D7BCFF-D3B8-4529-BEB1-5D5A8DBA1A23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756AD-A078-4CAF-9BDD-51AAE8E6D886}" type="datetimeFigureOut">
              <a:rPr lang="id-ID" smtClean="0"/>
              <a:t>14/10/2019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C5AE9-083E-4231-9F56-306A597421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1836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2A3C-FCAE-493F-9F8E-4740A4D7F564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0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656C-8AE2-4BD3-9440-FEAB189AC90E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C395-84A6-45F4-9B40-84C7921D59E1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8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AC8E-69EB-497E-B9BB-2F7149AE4B5E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2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570B-10C8-4C5B-B9A7-38CFD6F51A90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8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FB9A-4E09-4FB0-A623-94BB7D37FA2C}" type="datetime1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4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E6E8-FC6F-46BF-8E0A-57F7B24D9303}" type="datetime1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2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8A10-7070-408C-862B-61177AC6179D}" type="datetime1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2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10DA-38B2-4CD9-8371-BF39E06A8CD1}" type="datetime1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1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8482-4671-4088-AEFA-48091473A323}" type="datetime1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ED73-A527-4359-B64C-5BB7500C4BDA}" type="datetime1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6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-13251" y="742122"/>
            <a:ext cx="9289774" cy="597673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851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27A0B-F482-451F-BDEE-37DB1276E5DB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2BCBC-50EF-4175-83E0-F618B60D431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437420" y="-32039"/>
            <a:ext cx="1591241" cy="7538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7E39DBC-BF39-4AA8-A8D4-8190CF567658}"/>
              </a:ext>
            </a:extLst>
          </p:cNvPr>
          <p:cNvSpPr/>
          <p:nvPr userDrawn="1"/>
        </p:nvSpPr>
        <p:spPr>
          <a:xfrm>
            <a:off x="0" y="-32037"/>
            <a:ext cx="1514628" cy="753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LOGO</a:t>
            </a:r>
          </a:p>
          <a:p>
            <a:r>
              <a:rPr lang="en-US" dirty="0">
                <a:solidFill>
                  <a:srgbClr val="FF0000"/>
                </a:solidFill>
              </a:rPr>
              <a:t>UNIV/POLTEK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18" y="-31599"/>
            <a:ext cx="719456" cy="75002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4B60F85D-D540-4735-B378-D7D9225FE7F3}"/>
              </a:ext>
            </a:extLst>
          </p:cNvPr>
          <p:cNvGrpSpPr/>
          <p:nvPr userDrawn="1"/>
        </p:nvGrpSpPr>
        <p:grpSpPr>
          <a:xfrm>
            <a:off x="71968" y="6511126"/>
            <a:ext cx="2170463" cy="378419"/>
            <a:chOff x="4279782" y="5408838"/>
            <a:chExt cx="2170463" cy="378419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13" name="Title 1">
              <a:extLst>
                <a:ext uri="{FF2B5EF4-FFF2-40B4-BE49-F238E27FC236}">
                  <a16:creationId xmlns=""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457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9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ws.amazon.com/id/certification/certified-big-data-specialty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id/certification/certified-solutions-architect-associate/" TargetMode="External"/><Relationship Id="rId2" Type="http://schemas.openxmlformats.org/officeDocument/2006/relationships/hyperlink" Target="https://aws.amazon.com/id/certification/certified-cloud-practition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aws.amazon.com/id/certification/certified-sysops-admin-associate/" TargetMode="External"/><Relationship Id="rId4" Type="http://schemas.openxmlformats.org/officeDocument/2006/relationships/hyperlink" Target="https://aws.amazon.com/id/certification/certified-developer-associat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educate.instructure.com/courses/355" TargetMode="External"/><Relationship Id="rId2" Type="http://schemas.openxmlformats.org/officeDocument/2006/relationships/hyperlink" Target="https://aws.amazon.com/id/certification/certification-pre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wseducate.instructure.com/courses/35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Lf9F6RrtfS27ExDB7" TargetMode="External"/><Relationship Id="rId2" Type="http://schemas.openxmlformats.org/officeDocument/2006/relationships/hyperlink" Target="https://forms.gle/bdoXxwDQEBmxuNDL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dts.moodlecloud.com/" TargetMode="External"/><Relationship Id="rId4" Type="http://schemas.openxmlformats.org/officeDocument/2006/relationships/hyperlink" Target="https://acloud.guru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=""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="" xmlns:a16="http://schemas.microsoft.com/office/drawing/2014/main" id="{4B60F85D-D540-4735-B378-D7D9225FE7F3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34" name="Picture 33">
              <a:extLst>
                <a:ext uri="{FF2B5EF4-FFF2-40B4-BE49-F238E27FC236}">
                  <a16:creationId xmlns=""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37" name="Title 1">
              <a:extLst>
                <a:ext uri="{FF2B5EF4-FFF2-40B4-BE49-F238E27FC236}">
                  <a16:creationId xmlns=""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FE488684-4B91-45E0-AC48-E54C1020FB09}"/>
              </a:ext>
            </a:extLst>
          </p:cNvPr>
          <p:cNvSpPr txBox="1">
            <a:spLocks/>
          </p:cNvSpPr>
          <p:nvPr/>
        </p:nvSpPr>
        <p:spPr>
          <a:xfrm>
            <a:off x="314035" y="2206282"/>
            <a:ext cx="4457989" cy="263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DIGITAL TALENT SCHOLARSHIP</a:t>
            </a:r>
          </a:p>
          <a:p>
            <a:pPr fontAlgn="base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2019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894620" y="559632"/>
            <a:ext cx="1591241" cy="7538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7E39DBC-BF39-4AA8-A8D4-8190CF567658}"/>
              </a:ext>
            </a:extLst>
          </p:cNvPr>
          <p:cNvSpPr/>
          <p:nvPr/>
        </p:nvSpPr>
        <p:spPr>
          <a:xfrm>
            <a:off x="457200" y="559634"/>
            <a:ext cx="1514628" cy="753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LOGO</a:t>
            </a:r>
          </a:p>
          <a:p>
            <a:r>
              <a:rPr lang="en-US" dirty="0">
                <a:solidFill>
                  <a:srgbClr val="FF0000"/>
                </a:solidFill>
              </a:rPr>
              <a:t>UNIV/POLTEK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18" y="560072"/>
            <a:ext cx="719456" cy="75002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084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498881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id-ID" dirty="0"/>
              <a:t>Sesi </a:t>
            </a:r>
            <a:r>
              <a:rPr lang="en-US" dirty="0" smtClean="0"/>
              <a:t>5</a:t>
            </a:r>
            <a:r>
              <a:rPr lang="id-ID" dirty="0"/>
              <a:t/>
            </a:r>
            <a:br>
              <a:rPr lang="id-ID" dirty="0"/>
            </a:br>
            <a:r>
              <a:rPr lang="en-US" dirty="0" err="1" smtClean="0"/>
              <a:t>Persiapan</a:t>
            </a:r>
            <a:r>
              <a:rPr lang="en-US" dirty="0" smtClean="0"/>
              <a:t> AWS practitioner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56447" y="4576810"/>
            <a:ext cx="6858000" cy="465837"/>
          </a:xfrm>
        </p:spPr>
        <p:txBody>
          <a:bodyPr/>
          <a:lstStyle/>
          <a:p>
            <a:r>
              <a:rPr lang="id-ID" dirty="0"/>
              <a:t>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7700"/>
            <a:ext cx="16002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4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5939" y="1307854"/>
            <a:ext cx="7642261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0860">
              <a:lnSpc>
                <a:spcPct val="100000"/>
              </a:lnSpc>
            </a:pPr>
            <a:r>
              <a:rPr lang="en-US" sz="3600" b="0" spc="-4" dirty="0" err="1">
                <a:latin typeface="Tahoma"/>
                <a:cs typeface="Tahoma"/>
              </a:rPr>
              <a:t>Apa</a:t>
            </a:r>
            <a:r>
              <a:rPr lang="en-US" sz="3600" b="0" spc="-4" dirty="0">
                <a:latin typeface="Tahoma"/>
                <a:cs typeface="Tahoma"/>
              </a:rPr>
              <a:t> yang </a:t>
            </a:r>
            <a:r>
              <a:rPr lang="en-US" sz="3600" b="0" spc="-4" dirty="0" err="1">
                <a:latin typeface="Tahoma"/>
                <a:cs typeface="Tahoma"/>
              </a:rPr>
              <a:t>akan</a:t>
            </a:r>
            <a:r>
              <a:rPr lang="en-US" sz="3600" b="0" spc="-4" dirty="0">
                <a:latin typeface="Tahoma"/>
                <a:cs typeface="Tahoma"/>
              </a:rPr>
              <a:t> </a:t>
            </a:r>
            <a:r>
              <a:rPr lang="en-US" sz="3600" b="0" spc="-4" dirty="0" err="1">
                <a:latin typeface="Tahoma"/>
                <a:cs typeface="Tahoma"/>
              </a:rPr>
              <a:t>dipelajari</a:t>
            </a:r>
            <a:r>
              <a:rPr lang="en-US" sz="3600" b="0" spc="-4" dirty="0">
                <a:latin typeface="Tahoma"/>
                <a:cs typeface="Tahoma"/>
              </a:rPr>
              <a:t>?</a:t>
            </a:r>
            <a:endParaRPr sz="36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6968" y="2447198"/>
            <a:ext cx="5511526" cy="1305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7516" marR="4344" indent="-457200">
              <a:lnSpc>
                <a:spcPct val="101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hlinkClick r:id="rId2"/>
              </a:rPr>
              <a:t>https://aws.amazon.com/id/certification/certified-big-data-specialty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pPr marL="467516" marR="4344" indent="-457200">
              <a:lnSpc>
                <a:spcPct val="101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  <p:sp>
        <p:nvSpPr>
          <p:cNvPr id="5" name="object 5"/>
          <p:cNvSpPr txBox="1"/>
          <p:nvPr/>
        </p:nvSpPr>
        <p:spPr>
          <a:xfrm>
            <a:off x="1051834" y="4861272"/>
            <a:ext cx="1291237" cy="269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lang="en-US" sz="1753" spc="4" dirty="0" err="1">
                <a:latin typeface="Tahoma"/>
                <a:cs typeface="Tahoma"/>
              </a:rPr>
              <a:t>Belajar</a:t>
            </a:r>
            <a:r>
              <a:rPr lang="en-US" sz="1753" spc="4" dirty="0">
                <a:latin typeface="Tahoma"/>
                <a:cs typeface="Tahoma"/>
              </a:rPr>
              <a:t>, </a:t>
            </a:r>
            <a:r>
              <a:rPr lang="en-US" sz="1753" spc="4" dirty="0" err="1">
                <a:latin typeface="Tahoma"/>
                <a:cs typeface="Tahoma"/>
              </a:rPr>
              <a:t>lho</a:t>
            </a:r>
            <a:r>
              <a:rPr sz="1753" spc="4" dirty="0">
                <a:latin typeface="Tahoma"/>
                <a:cs typeface="Tahoma"/>
              </a:rPr>
              <a:t>?</a:t>
            </a:r>
            <a:endParaRPr sz="1753" dirty="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5615" y="2732681"/>
            <a:ext cx="2487331" cy="20121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07700"/>
            <a:ext cx="16002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2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06614F2E-A58C-411E-A09F-18FF9C17F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374387"/>
            <a:ext cx="7772400" cy="762708"/>
          </a:xfrm>
        </p:spPr>
        <p:txBody>
          <a:bodyPr>
            <a:normAutofit fontScale="90000"/>
          </a:bodyPr>
          <a:lstStyle/>
          <a:p>
            <a:r>
              <a:rPr lang="fi-FI" b="0" dirty="0" smtClean="0"/>
              <a:t>Kemampuan yang Divalidasi oleh Sertifikasi</a:t>
            </a:r>
            <a:r>
              <a:rPr lang="fi-FI" b="0" dirty="0"/>
              <a:t/>
            </a:r>
            <a:br>
              <a:rPr lang="fi-FI" b="0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922D807A-8B0D-4CF3-823F-9E427C571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631367"/>
            <a:ext cx="6858000" cy="1655762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Mengimplementasikan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AWS Big Data </a:t>
            </a:r>
            <a:r>
              <a:rPr lang="en-US" dirty="0" err="1"/>
              <a:t>inti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praktik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dasar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Merancang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memelihara</a:t>
            </a:r>
            <a:r>
              <a:rPr lang="en-US" dirty="0"/>
              <a:t> Big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mengotomatiskan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data</a:t>
            </a:r>
          </a:p>
          <a:p>
            <a:pPr algn="just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7700"/>
            <a:ext cx="16002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7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A8C860-57A0-42E9-B127-827B3668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err="1"/>
              <a:t>Pengetahuan</a:t>
            </a:r>
            <a:r>
              <a:rPr lang="en-US" b="0" dirty="0"/>
              <a:t> </a:t>
            </a:r>
            <a:r>
              <a:rPr lang="en-US" b="0" dirty="0" err="1"/>
              <a:t>dan</a:t>
            </a:r>
            <a:r>
              <a:rPr lang="en-US" b="0" dirty="0"/>
              <a:t> </a:t>
            </a:r>
            <a:r>
              <a:rPr lang="en-US" b="0" dirty="0" err="1"/>
              <a:t>Pengalaman</a:t>
            </a:r>
            <a:r>
              <a:rPr lang="en-US" b="0" dirty="0"/>
              <a:t> yang </a:t>
            </a:r>
            <a:r>
              <a:rPr lang="en-US" b="0" dirty="0" err="1"/>
              <a:t>Direkomendasikan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60649C0-2AC5-409B-9438-E92819AAA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108" y="1847851"/>
            <a:ext cx="851535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Kami </a:t>
            </a:r>
            <a:r>
              <a:rPr lang="en-US" dirty="0" err="1"/>
              <a:t>merekomendasikan</a:t>
            </a:r>
            <a:r>
              <a:rPr lang="en-US" dirty="0"/>
              <a:t> agar </a:t>
            </a:r>
            <a:r>
              <a:rPr lang="en-US" dirty="0" err="1"/>
              <a:t>kandidat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AWS Certified Cloud Practitioner</a:t>
            </a:r>
            <a:r>
              <a:rPr lang="en-US" dirty="0"/>
              <a:t> 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sertifikasi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Associate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 </a:t>
            </a:r>
            <a:r>
              <a:rPr lang="en-US" dirty="0">
                <a:hlinkClick r:id="rId3"/>
              </a:rPr>
              <a:t>AWS Certified Solutions Architect – Associate</a:t>
            </a:r>
            <a:r>
              <a:rPr lang="en-US" dirty="0"/>
              <a:t>, </a:t>
            </a:r>
            <a:r>
              <a:rPr lang="en-US" dirty="0">
                <a:hlinkClick r:id="rId4"/>
              </a:rPr>
              <a:t>AWS Certified Developer – Associate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 </a:t>
            </a:r>
            <a:r>
              <a:rPr lang="en-US" dirty="0">
                <a:hlinkClick r:id="rId5"/>
              </a:rPr>
              <a:t>AWS Certified </a:t>
            </a:r>
            <a:r>
              <a:rPr lang="en-US" dirty="0" err="1">
                <a:hlinkClick r:id="rId5"/>
              </a:rPr>
              <a:t>SysOps</a:t>
            </a:r>
            <a:r>
              <a:rPr lang="en-US" dirty="0">
                <a:hlinkClick r:id="rId5"/>
              </a:rPr>
              <a:t> Administrator – Associate</a:t>
            </a:r>
            <a:endParaRPr lang="en-US" dirty="0"/>
          </a:p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AWS Big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data </a:t>
            </a:r>
            <a:r>
              <a:rPr lang="en-US" dirty="0" err="1"/>
              <a:t>koleksi</a:t>
            </a:r>
            <a:r>
              <a:rPr lang="en-US" dirty="0"/>
              <a:t>, </a:t>
            </a:r>
            <a:r>
              <a:rPr lang="en-US" dirty="0" err="1"/>
              <a:t>penyerapan</a:t>
            </a:r>
            <a:r>
              <a:rPr lang="en-US" dirty="0"/>
              <a:t>, </a:t>
            </a:r>
            <a:r>
              <a:rPr lang="en-US" dirty="0" err="1"/>
              <a:t>penyimpanan</a:t>
            </a:r>
            <a:r>
              <a:rPr lang="en-US" dirty="0"/>
              <a:t>, </a:t>
            </a:r>
            <a:r>
              <a:rPr lang="en-US" dirty="0" err="1"/>
              <a:t>pemrosesan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visualisasi</a:t>
            </a:r>
            <a:endParaRPr lang="en-US" dirty="0"/>
          </a:p>
          <a:p>
            <a:r>
              <a:rPr lang="en-US" dirty="0"/>
              <a:t>Minimum lima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data</a:t>
            </a:r>
          </a:p>
          <a:p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merancang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diskalakan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hemat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memproses</a:t>
            </a:r>
            <a:r>
              <a:rPr lang="en-US" dirty="0"/>
              <a:t> </a:t>
            </a:r>
            <a:r>
              <a:rPr lang="en-US" dirty="0" err="1"/>
              <a:t>dat</a:t>
            </a:r>
            <a:endParaRPr lang="en-US" dirty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107700"/>
            <a:ext cx="16002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0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err="1"/>
              <a:t>Mempersiapkan</a:t>
            </a:r>
            <a:r>
              <a:rPr lang="en-US" b="0" dirty="0"/>
              <a:t> </a:t>
            </a:r>
            <a:r>
              <a:rPr lang="en-US" b="0" dirty="0" err="1"/>
              <a:t>Ujian</a:t>
            </a:r>
            <a:r>
              <a:rPr lang="en-US" b="0" dirty="0"/>
              <a:t> </a:t>
            </a:r>
            <a:r>
              <a:rPr lang="en-US" b="0" dirty="0" err="1"/>
              <a:t>Anda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persiapan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.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kursus</a:t>
            </a:r>
            <a:r>
              <a:rPr lang="en-US" dirty="0"/>
              <a:t> </a:t>
            </a:r>
            <a:r>
              <a:rPr lang="en-US" dirty="0" err="1"/>
              <a:t>Pelatihan</a:t>
            </a:r>
            <a:r>
              <a:rPr lang="en-US" dirty="0"/>
              <a:t> AWS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keahlian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mempersiapkan</a:t>
            </a:r>
            <a:r>
              <a:rPr lang="en-US" dirty="0"/>
              <a:t> </a:t>
            </a:r>
            <a:r>
              <a:rPr lang="en-US" dirty="0" err="1"/>
              <a:t>sertifikasi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 smtClean="0"/>
              <a:t>Link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ujian</a:t>
            </a:r>
            <a:r>
              <a:rPr lang="en-US" dirty="0" smtClean="0"/>
              <a:t>  </a:t>
            </a:r>
            <a:r>
              <a:rPr lang="en-US" dirty="0">
                <a:hlinkClick r:id="rId2"/>
              </a:rPr>
              <a:t>https://aws.amazon.com/id/certification/certification-prep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3. big data analysis </a:t>
            </a:r>
            <a:r>
              <a:rPr lang="en-US" dirty="0">
                <a:hlinkClick r:id="rId3"/>
              </a:rPr>
              <a:t>https://awseducate.instructure.com/courses/355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07700"/>
            <a:ext cx="16002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98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20 </a:t>
            </a:r>
            <a:r>
              <a:rPr lang="en-US" dirty="0" err="1" smtClean="0"/>
              <a:t>menit</a:t>
            </a:r>
            <a:r>
              <a:rPr lang="en-US" dirty="0" smtClean="0"/>
              <a:t> </a:t>
            </a:r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teknis</a:t>
            </a:r>
            <a:r>
              <a:rPr lang="en-US" dirty="0" smtClean="0"/>
              <a:t> </a:t>
            </a:r>
          </a:p>
          <a:p>
            <a:pPr marL="514350" indent="-514350">
              <a:buAutoNum type="arabicPeriod"/>
            </a:pPr>
            <a:r>
              <a:rPr lang="en-US" dirty="0" smtClean="0"/>
              <a:t>60 </a:t>
            </a:r>
            <a:r>
              <a:rPr lang="en-US" dirty="0" err="1" smtClean="0"/>
              <a:t>menit</a:t>
            </a:r>
            <a:r>
              <a:rPr lang="en-US" dirty="0" smtClean="0"/>
              <a:t> : </a:t>
            </a:r>
            <a:r>
              <a:rPr lang="en-US" dirty="0" err="1" smtClean="0"/>
              <a:t>silahkan</a:t>
            </a:r>
            <a:r>
              <a:rPr lang="en-US" dirty="0" smtClean="0"/>
              <a:t> </a:t>
            </a:r>
            <a:r>
              <a:rPr lang="en-US" dirty="0" err="1" smtClean="0"/>
              <a:t>dipelajari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beikut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quiz</a:t>
            </a:r>
          </a:p>
          <a:p>
            <a:pPr marL="520700" indent="-5715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://awseducate.instructure.com/courses/355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3. 120 </a:t>
            </a:r>
            <a:r>
              <a:rPr lang="en-US" dirty="0" err="1" smtClean="0"/>
              <a:t>menit</a:t>
            </a:r>
            <a:r>
              <a:rPr lang="en-US" dirty="0" smtClean="0"/>
              <a:t> : </a:t>
            </a:r>
            <a:r>
              <a:rPr lang="en-US" dirty="0" err="1" smtClean="0"/>
              <a:t>mengerjakan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kuis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Classroom : zuf6r32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07700"/>
            <a:ext cx="16002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5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(</a:t>
            </a:r>
            <a:r>
              <a:rPr lang="en-US" dirty="0" err="1" smtClean="0"/>
              <a:t>kuis</a:t>
            </a:r>
            <a:r>
              <a:rPr lang="en-US" dirty="0" smtClean="0"/>
              <a:t> 100mnt)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forms.gle/bdoXxwDQEBmxuNDL8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forms.gle/Lf9F6RrtfS27ExDB7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Create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acloud.guru</a:t>
            </a:r>
            <a:r>
              <a:rPr lang="en-US" dirty="0" smtClean="0"/>
              <a:t>  free membership 7h</a:t>
            </a:r>
          </a:p>
          <a:p>
            <a:pPr marL="514350" indent="-514350">
              <a:buAutoNum type="arabicPeriod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dts.moodlecloud.com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107700"/>
            <a:ext cx="16002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18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88EDB95-D57D-43D6-839D-F21AFB3E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539FCA66-5646-4B0E-8DAB-6A9D8EC1C265}"/>
              </a:ext>
            </a:extLst>
          </p:cNvPr>
          <p:cNvGrpSpPr/>
          <p:nvPr/>
        </p:nvGrpSpPr>
        <p:grpSpPr>
          <a:xfrm>
            <a:off x="479456" y="3027641"/>
            <a:ext cx="2716277" cy="1073283"/>
            <a:chOff x="2206243" y="3959676"/>
            <a:chExt cx="2716277" cy="1073283"/>
          </a:xfrm>
        </p:grpSpPr>
        <p:pic>
          <p:nvPicPr>
            <p:cNvPr id="7" name="Picture 6">
              <a:extLst>
                <a:ext uri="{FF2B5EF4-FFF2-40B4-BE49-F238E27FC236}">
                  <a16:creationId xmlns="" xmlns:a16="http://schemas.microsoft.com/office/drawing/2014/main" id="{5C0680D9-1347-439D-B54E-62825519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518056"/>
              <a:ext cx="187746" cy="187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A4A983BD-FDF3-467D-B6FC-5262B2783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066816"/>
              <a:ext cx="187746" cy="1877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974C9ED1-F614-40B7-B987-364331AE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292436"/>
              <a:ext cx="187746" cy="187746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="" xmlns:a16="http://schemas.microsoft.com/office/drawing/2014/main" id="{1D067117-5FDC-4612-B064-B663709B1833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3959676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="" xmlns:a16="http://schemas.microsoft.com/office/drawing/2014/main" id="{1836F539-354E-46E3-8616-C5F4B6531B84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187630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="" xmlns:a16="http://schemas.microsoft.com/office/drawing/2014/main" id="{01C47935-32DD-4412-BB89-98F47C0CF21E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422719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DTS_kominfo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CDCACA51-C325-4023-9C88-859ACDFAD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243" y="4743676"/>
              <a:ext cx="193040" cy="19304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="" xmlns:a16="http://schemas.microsoft.com/office/drawing/2014/main" id="{AB5299A3-9580-4C35-8ACF-51B39D383A60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654540"/>
              <a:ext cx="2498030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 Talent Scholarship 2019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15B4ECB2-1EA2-45BD-A1C4-83B0C6BDA2C2}"/>
              </a:ext>
            </a:extLst>
          </p:cNvPr>
          <p:cNvSpPr txBox="1">
            <a:spLocks/>
          </p:cNvSpPr>
          <p:nvPr/>
        </p:nvSpPr>
        <p:spPr>
          <a:xfrm>
            <a:off x="396745" y="1534458"/>
            <a:ext cx="1827720" cy="58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IKUTI KAMI</a:t>
            </a:r>
            <a:endParaRPr lang="en-US" sz="9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09ECE9BA-4A57-4C40-8543-79ADE3BA9D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314035" y="2050357"/>
            <a:ext cx="1827720" cy="865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FE69A50C-EA9B-47A2-B1B3-8D385A77FE0F}"/>
              </a:ext>
            </a:extLst>
          </p:cNvPr>
          <p:cNvSpPr/>
          <p:nvPr/>
        </p:nvSpPr>
        <p:spPr>
          <a:xfrm>
            <a:off x="422449" y="4294918"/>
            <a:ext cx="5509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Pusat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Profesi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Sertifikasi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Badan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Penelitian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SDM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Kementerian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Komunikasi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Informatika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Jl. Medan Merdeka Barat No. 9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(Gd.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Belakang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Lt. 4 - 5)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Jakarta Pusat, 10110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AD8B2030-99C4-4505-9667-DE6CE4B6CE0B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1" name="Picture 20">
              <a:extLst>
                <a:ext uri="{FF2B5EF4-FFF2-40B4-BE49-F238E27FC236}">
                  <a16:creationId xmlns="" xmlns:a16="http://schemas.microsoft.com/office/drawing/2014/main" id="{9587EFBD-0C26-4194-996D-1BA694E97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="" xmlns:a16="http://schemas.microsoft.com/office/drawing/2014/main" id="{D2C9E095-20A3-45B6-B340-94169BBF4AC4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48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703</TotalTime>
  <Words>214</Words>
  <Application>Microsoft Office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HP Simplified</vt:lpstr>
      <vt:lpstr>Tahoma</vt:lpstr>
      <vt:lpstr>Office Theme</vt:lpstr>
      <vt:lpstr>PowerPoint Presentation</vt:lpstr>
      <vt:lpstr>Sesi 5 Persiapan AWS practitioner</vt:lpstr>
      <vt:lpstr>Apa yang akan dipelajari?</vt:lpstr>
      <vt:lpstr>Kemampuan yang Divalidasi oleh Sertifikasi </vt:lpstr>
      <vt:lpstr>Pengetahuan dan Pengalaman yang Direkomendasikan </vt:lpstr>
      <vt:lpstr>Mempersiapkan Ujian Anda </vt:lpstr>
      <vt:lpstr>PowerPoint Presentation</vt:lpstr>
      <vt:lpstr>Latihan soal(kuis 100mnt)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Jamal Hardy</dc:creator>
  <cp:lastModifiedBy>zainal</cp:lastModifiedBy>
  <cp:revision>66</cp:revision>
  <dcterms:created xsi:type="dcterms:W3CDTF">2019-04-10T03:52:40Z</dcterms:created>
  <dcterms:modified xsi:type="dcterms:W3CDTF">2019-10-14T00:37:04Z</dcterms:modified>
</cp:coreProperties>
</file>