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A17CFB-85A2-4FE6-A3F9-45E59055560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F776FC-4BFF-48BE-A84C-304E8964F61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6d9f1">
            <a:alpha val="7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22FBB5-CAAF-4731-B97B-85B7D4E9A1B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6d9f1">
            <a:alpha val="7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08/11/16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29F630-27A7-4892-9090-C4B4C7D1115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alexa.com/topsites/" TargetMode="External"/><Relationship Id="rId2" Type="http://schemas.openxmlformats.org/officeDocument/2006/relationships/hyperlink" Target="https://w3techs.com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428840"/>
            <a:ext cx="7772040" cy="307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Attribute Analysis of the Top 200 Most visited websites in India.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28840" y="44290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By:Hartej Singh Kathuria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161046002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provide a detail visualization of the various HTML attributes used by the most visited websites in our country.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entire problem statement was divided into sub tasks which would include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 and Web Crawling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Cleansing and structuring of data.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Analysis and Data Visualization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 &amp; Web Crawling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0000" y="1008000"/>
            <a:ext cx="7128000" cy="40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rank and name of the top 200 websites is obtained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1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http://www.alexa.com/topsites/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command. The   curl command would return the HTML page of Alexa from which we will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obtain the list of the Websites.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detailed structure of each individual website is obtained from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https://w3techs.com/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 parsing each individual websites data in html format and then stored in a text file for each website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0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10760" y="288000"/>
            <a:ext cx="82292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Cleansing &amp; Structuring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57120" y="1214280"/>
            <a:ext cx="8143560" cy="526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step the text files generated in the last step are all opened individually and the data for the following Web Technologies was extracted from 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Web Technologies searched are: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Side Language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Side Language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Up Language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 Encoding Used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Image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 Elements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Operating 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Libraries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2">
                                            <p:txEl>
                                              <p:p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2">
                                            <p:txEl>
                                              <p:p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24" dur="1000"/>
                                        <p:tgtEl>
                                          <p:spTgt spid="92">
                                            <p:txEl>
                                              <p:pRg st="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67560" y="5256000"/>
            <a:ext cx="928440" cy="642600"/>
          </a:xfrm>
          <a:prstGeom prst="flowChartMulti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File 200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472000" y="309600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5478480" y="352692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5472000" y="395892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4032000" y="3528000"/>
            <a:ext cx="928440" cy="642600"/>
          </a:xfrm>
          <a:prstGeom prst="flowChartMulti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File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7"/>
          <p:cNvSpPr/>
          <p:nvPr/>
        </p:nvSpPr>
        <p:spPr>
          <a:xfrm>
            <a:off x="4392000" y="4248000"/>
            <a:ext cx="0" cy="864000"/>
          </a:xfrm>
          <a:prstGeom prst="line">
            <a:avLst/>
          </a:prstGeom>
          <a:ln w="25560">
            <a:solidFill>
              <a:srgbClr val="4a7ebb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2736000" y="3746520"/>
            <a:ext cx="78552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5472000" y="295092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5478480" y="331092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5478480" y="3743640"/>
            <a:ext cx="78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5544000" y="4246920"/>
            <a:ext cx="785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92160" y="3609720"/>
            <a:ext cx="2499840" cy="638280"/>
          </a:xfrm>
          <a:prstGeom prst="rect">
            <a:avLst/>
          </a:prstGeom>
          <a:noFill/>
          <a:ln w="63360">
            <a:solidFill>
              <a:srgbClr val="d49e6c"/>
            </a:solidFill>
            <a:miter/>
          </a:ln>
          <a:effectLst>
            <a:outerShdw algn="tr" blurRad="50800" dir="8100000" dist="38100" rotWithShape="0">
              <a:srgbClr val="000000">
                <a:alpha val="7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Technology 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3572280" y="1656000"/>
            <a:ext cx="1785600" cy="4987800"/>
          </a:xfrm>
          <a:prstGeom prst="ellipse">
            <a:avLst/>
          </a:prstGeom>
          <a:noFill/>
          <a:ln w="63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6408000" y="2766960"/>
            <a:ext cx="2499840" cy="1461240"/>
          </a:xfrm>
          <a:prstGeom prst="rect">
            <a:avLst/>
          </a:prstGeom>
          <a:noFill/>
          <a:ln w="63360">
            <a:solidFill>
              <a:srgbClr val="d49e6c"/>
            </a:solidFill>
            <a:miter/>
          </a:ln>
          <a:effectLst>
            <a:outerShdw algn="tr" blurRad="50800" dir="8100000" dist="38100" rotWithShape="0">
              <a:srgbClr val="000000">
                <a:alpha val="7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Obtain the data and store in MongoDb .The collection will be used for DATA Visualization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4039560" y="2165400"/>
            <a:ext cx="928440" cy="642600"/>
          </a:xfrm>
          <a:prstGeom prst="flowChartMulti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File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Analysis &amp; And Data VISUALIZATION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2232000"/>
            <a:ext cx="822924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operations and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library in python, different kinds of stats are obtained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stats had a hierarchical nature and were used to produce the desired visuals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232000"/>
            <a:ext cx="822924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Repository Link: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https://github.com/hartej-kathuria/term-project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Application>LibreOffice/5.1.4.2$Linux_X86_64 LibreOffice_project/10m0$Build-2</Application>
  <Words>276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2016-08-31T08:10:52Z</dcterms:created>
  <dc:creator>Manick Mehra</dc:creator>
  <dc:description/>
  <dc:language>en-IN</dc:language>
  <cp:lastModifiedBy/>
  <dcterms:modified xsi:type="dcterms:W3CDTF">2016-11-08T13:14:59Z</dcterms:modified>
  <cp:revision>15</cp:revision>
  <dc:subject/>
  <dc:title>Attribute Analysis of the Top 200 Most visited websites in India.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