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B78E4-AA23-40F7-A79F-662F778CD68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1DC056-8344-4D7B-8555-86FA871FE836}">
      <dgm:prSet phldrT="[Text]"/>
      <dgm:spPr/>
      <dgm:t>
        <a:bodyPr/>
        <a:lstStyle/>
        <a:p>
          <a:r>
            <a:rPr lang="en-US" dirty="0"/>
            <a:t>Data Collection </a:t>
          </a:r>
          <a:r>
            <a:rPr lang="en-US"/>
            <a:t>and sorting</a:t>
          </a:r>
        </a:p>
      </dgm:t>
    </dgm:pt>
    <dgm:pt modelId="{2EE22D58-30D7-4FD3-8947-018FEF6B2A17}" type="parTrans" cxnId="{5DAA55E2-D358-4D5F-9AEB-0F74474CDC6B}">
      <dgm:prSet/>
      <dgm:spPr/>
      <dgm:t>
        <a:bodyPr/>
        <a:lstStyle/>
        <a:p>
          <a:endParaRPr lang="en-US"/>
        </a:p>
      </dgm:t>
    </dgm:pt>
    <dgm:pt modelId="{88B5A3A2-6CE4-4E03-8BCA-5C7DB9D01A88}" type="sibTrans" cxnId="{5DAA55E2-D358-4D5F-9AEB-0F74474CDC6B}">
      <dgm:prSet/>
      <dgm:spPr/>
      <dgm:t>
        <a:bodyPr/>
        <a:lstStyle/>
        <a:p>
          <a:endParaRPr lang="en-US"/>
        </a:p>
      </dgm:t>
    </dgm:pt>
    <dgm:pt modelId="{B23D84E0-14D3-41E9-A446-F406A72AF305}">
      <dgm:prSet phldrT="[Text]"/>
      <dgm:spPr/>
      <dgm:t>
        <a:bodyPr/>
        <a:lstStyle/>
        <a:p>
          <a:r>
            <a:rPr lang="en-US" dirty="0"/>
            <a:t>Curl command using shell script</a:t>
          </a:r>
        </a:p>
      </dgm:t>
    </dgm:pt>
    <dgm:pt modelId="{258E8AB4-0027-4B3E-AD02-F6A62DF7C7D6}" type="parTrans" cxnId="{66F17FE3-4EAC-4700-9ED3-C046A3CBCA56}">
      <dgm:prSet/>
      <dgm:spPr/>
      <dgm:t>
        <a:bodyPr/>
        <a:lstStyle/>
        <a:p>
          <a:endParaRPr lang="en-US"/>
        </a:p>
      </dgm:t>
    </dgm:pt>
    <dgm:pt modelId="{CB07CA8E-CAD8-4269-8810-321FBFB4C8BB}" type="sibTrans" cxnId="{66F17FE3-4EAC-4700-9ED3-C046A3CBCA56}">
      <dgm:prSet/>
      <dgm:spPr/>
      <dgm:t>
        <a:bodyPr/>
        <a:lstStyle/>
        <a:p>
          <a:endParaRPr lang="en-US"/>
        </a:p>
      </dgm:t>
    </dgm:pt>
    <dgm:pt modelId="{FBBA11BD-DDC1-470E-B0BD-09D4B84F5C54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6038C20E-2B39-46FC-B6EF-24E5C95875F3}" type="parTrans" cxnId="{F0B2ECF5-7DF4-4EDC-89D4-CCEEDF5B127B}">
      <dgm:prSet/>
      <dgm:spPr/>
      <dgm:t>
        <a:bodyPr/>
        <a:lstStyle/>
        <a:p>
          <a:endParaRPr lang="en-US"/>
        </a:p>
      </dgm:t>
    </dgm:pt>
    <dgm:pt modelId="{A6065BC3-572D-4034-AF85-818DD2F91040}" type="sibTrans" cxnId="{F0B2ECF5-7DF4-4EDC-89D4-CCEEDF5B127B}">
      <dgm:prSet/>
      <dgm:spPr/>
      <dgm:t>
        <a:bodyPr/>
        <a:lstStyle/>
        <a:p>
          <a:endParaRPr lang="en-US"/>
        </a:p>
      </dgm:t>
    </dgm:pt>
    <dgm:pt modelId="{09C7F209-2E09-49CE-99D1-E712D79D597D}">
      <dgm:prSet phldrT="[Text]" phldr="1"/>
      <dgm:spPr/>
      <dgm:t>
        <a:bodyPr/>
        <a:lstStyle/>
        <a:p>
          <a:endParaRPr lang="en-US" dirty="0"/>
        </a:p>
      </dgm:t>
    </dgm:pt>
    <dgm:pt modelId="{C9E9B584-F831-4F03-9B04-70F8E32F5106}" type="parTrans" cxnId="{D7EDE17D-8EF9-4D98-B867-80736BFC1E9F}">
      <dgm:prSet/>
      <dgm:spPr/>
      <dgm:t>
        <a:bodyPr/>
        <a:lstStyle/>
        <a:p>
          <a:endParaRPr lang="en-US"/>
        </a:p>
      </dgm:t>
    </dgm:pt>
    <dgm:pt modelId="{56C3ACEF-409A-415D-BED1-146D4C2FD94D}" type="sibTrans" cxnId="{D7EDE17D-8EF9-4D98-B867-80736BFC1E9F}">
      <dgm:prSet/>
      <dgm:spPr/>
      <dgm:t>
        <a:bodyPr/>
        <a:lstStyle/>
        <a:p>
          <a:endParaRPr lang="en-US"/>
        </a:p>
      </dgm:t>
    </dgm:pt>
    <dgm:pt modelId="{110B094D-2969-473F-893F-F7150CA7DE24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1754B6FD-D4B8-4A0F-ADF1-614456EA8E46}" type="parTrans" cxnId="{72413F34-444E-4DD9-9419-FE4EDB27B3D6}">
      <dgm:prSet/>
      <dgm:spPr/>
      <dgm:t>
        <a:bodyPr/>
        <a:lstStyle/>
        <a:p>
          <a:endParaRPr lang="en-US"/>
        </a:p>
      </dgm:t>
    </dgm:pt>
    <dgm:pt modelId="{EEC12636-EA35-4E15-B99B-BB05A11FA748}" type="sibTrans" cxnId="{72413F34-444E-4DD9-9419-FE4EDB27B3D6}">
      <dgm:prSet/>
      <dgm:spPr/>
      <dgm:t>
        <a:bodyPr/>
        <a:lstStyle/>
        <a:p>
          <a:endParaRPr lang="en-US"/>
        </a:p>
      </dgm:t>
    </dgm:pt>
    <dgm:pt modelId="{63AA0A48-302F-410E-8F8C-96B11FAF97E2}">
      <dgm:prSet phldrT="[Text]" phldr="1"/>
      <dgm:spPr/>
      <dgm:t>
        <a:bodyPr/>
        <a:lstStyle/>
        <a:p>
          <a:endParaRPr lang="en-US" dirty="0"/>
        </a:p>
      </dgm:t>
    </dgm:pt>
    <dgm:pt modelId="{CA9490EA-D0ED-4688-B202-AC4C6C754FC4}" type="parTrans" cxnId="{3D4A3921-220A-4794-9914-5E33BC941B1E}">
      <dgm:prSet/>
      <dgm:spPr/>
      <dgm:t>
        <a:bodyPr/>
        <a:lstStyle/>
        <a:p>
          <a:endParaRPr lang="en-US"/>
        </a:p>
      </dgm:t>
    </dgm:pt>
    <dgm:pt modelId="{3BC6DE12-5CAC-4648-BB26-071E7B1EA156}" type="sibTrans" cxnId="{3D4A3921-220A-4794-9914-5E33BC941B1E}">
      <dgm:prSet/>
      <dgm:spPr/>
      <dgm:t>
        <a:bodyPr/>
        <a:lstStyle/>
        <a:p>
          <a:endParaRPr lang="en-US"/>
        </a:p>
      </dgm:t>
    </dgm:pt>
    <dgm:pt modelId="{53AE0D91-71D1-4339-9ABD-F7166DFF1EF4}" type="pres">
      <dgm:prSet presAssocID="{B99B78E4-AA23-40F7-A79F-662F778CD68B}" presName="rootnode" presStyleCnt="0">
        <dgm:presLayoutVars>
          <dgm:chMax/>
          <dgm:chPref/>
          <dgm:dir/>
          <dgm:animLvl val="lvl"/>
        </dgm:presLayoutVars>
      </dgm:prSet>
      <dgm:spPr/>
    </dgm:pt>
    <dgm:pt modelId="{8C2DE8FC-3055-4205-9932-B9A891497F64}" type="pres">
      <dgm:prSet presAssocID="{A91DC056-8344-4D7B-8555-86FA871FE836}" presName="composite" presStyleCnt="0"/>
      <dgm:spPr/>
    </dgm:pt>
    <dgm:pt modelId="{FA27C6EF-325C-492D-AFE6-BC50886D4E04}" type="pres">
      <dgm:prSet presAssocID="{A91DC056-8344-4D7B-8555-86FA871FE836}" presName="bentUpArrow1" presStyleLbl="alignImgPlace1" presStyleIdx="0" presStyleCnt="2"/>
      <dgm:spPr/>
    </dgm:pt>
    <dgm:pt modelId="{32797B1A-9706-448C-ACE9-7667156EED26}" type="pres">
      <dgm:prSet presAssocID="{A91DC056-8344-4D7B-8555-86FA871FE83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8CDE944-89A9-4EB0-AD50-4B6CBD9946B7}" type="pres">
      <dgm:prSet presAssocID="{A91DC056-8344-4D7B-8555-86FA871FE836}" presName="ChildText" presStyleLbl="revTx" presStyleIdx="0" presStyleCnt="3" custScaleX="170218" custLinFactNeighborX="33278">
        <dgm:presLayoutVars>
          <dgm:chMax val="0"/>
          <dgm:chPref val="0"/>
          <dgm:bulletEnabled val="1"/>
        </dgm:presLayoutVars>
      </dgm:prSet>
      <dgm:spPr/>
    </dgm:pt>
    <dgm:pt modelId="{15C6DD8B-56FE-4295-A35B-5C522DDA174F}" type="pres">
      <dgm:prSet presAssocID="{88B5A3A2-6CE4-4E03-8BCA-5C7DB9D01A88}" presName="sibTrans" presStyleCnt="0"/>
      <dgm:spPr/>
    </dgm:pt>
    <dgm:pt modelId="{1F606DF3-4289-4820-B67B-2B25D8659534}" type="pres">
      <dgm:prSet presAssocID="{FBBA11BD-DDC1-470E-B0BD-09D4B84F5C54}" presName="composite" presStyleCnt="0"/>
      <dgm:spPr/>
    </dgm:pt>
    <dgm:pt modelId="{D6B37AA8-5E41-48EC-A14A-4900E1025274}" type="pres">
      <dgm:prSet presAssocID="{FBBA11BD-DDC1-470E-B0BD-09D4B84F5C54}" presName="bentUpArrow1" presStyleLbl="alignImgPlace1" presStyleIdx="1" presStyleCnt="2" custLinFactNeighborX="-2753" custLinFactNeighborY="0"/>
      <dgm:spPr/>
    </dgm:pt>
    <dgm:pt modelId="{D2920B2C-0E10-4577-95FD-3EC9B8CF0203}" type="pres">
      <dgm:prSet presAssocID="{FBBA11BD-DDC1-470E-B0BD-09D4B84F5C54}" presName="ParentText" presStyleLbl="node1" presStyleIdx="1" presStyleCnt="3" custLinFactNeighborX="-13542" custLinFactNeighborY="-1">
        <dgm:presLayoutVars>
          <dgm:chMax val="1"/>
          <dgm:chPref val="1"/>
          <dgm:bulletEnabled val="1"/>
        </dgm:presLayoutVars>
      </dgm:prSet>
      <dgm:spPr/>
    </dgm:pt>
    <dgm:pt modelId="{768F7FF7-E4CF-4F68-8321-98F488EE83A9}" type="pres">
      <dgm:prSet presAssocID="{FBBA11BD-DDC1-470E-B0BD-09D4B84F5C54}" presName="ChildText" presStyleLbl="revTx" presStyleIdx="1" presStyleCnt="3" custLinFactNeighborX="-18619" custLinFactNeighborY="1097">
        <dgm:presLayoutVars>
          <dgm:chMax val="0"/>
          <dgm:chPref val="0"/>
          <dgm:bulletEnabled val="1"/>
        </dgm:presLayoutVars>
      </dgm:prSet>
      <dgm:spPr/>
    </dgm:pt>
    <dgm:pt modelId="{56667B18-BE4A-4828-B7C8-BD2FF2CAF7FB}" type="pres">
      <dgm:prSet presAssocID="{A6065BC3-572D-4034-AF85-818DD2F91040}" presName="sibTrans" presStyleCnt="0"/>
      <dgm:spPr/>
    </dgm:pt>
    <dgm:pt modelId="{CE44FD46-276B-4EC3-B58A-BA4B54A40680}" type="pres">
      <dgm:prSet presAssocID="{110B094D-2969-473F-893F-F7150CA7DE24}" presName="composite" presStyleCnt="0"/>
      <dgm:spPr/>
    </dgm:pt>
    <dgm:pt modelId="{765C5430-5490-4F75-9E60-47EB9F610F45}" type="pres">
      <dgm:prSet presAssocID="{110B094D-2969-473F-893F-F7150CA7DE24}" presName="ParentText" presStyleLbl="node1" presStyleIdx="2" presStyleCnt="3" custLinFactNeighborX="-14449" custLinFactNeighborY="-1773">
        <dgm:presLayoutVars>
          <dgm:chMax val="1"/>
          <dgm:chPref val="1"/>
          <dgm:bulletEnabled val="1"/>
        </dgm:presLayoutVars>
      </dgm:prSet>
      <dgm:spPr/>
    </dgm:pt>
    <dgm:pt modelId="{F9BBCD3D-9829-4640-B876-7AA4439ABB2C}" type="pres">
      <dgm:prSet presAssocID="{110B094D-2969-473F-893F-F7150CA7DE2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0DA6734-97C5-4A92-891A-AE851A94940B}" type="presOf" srcId="{FBBA11BD-DDC1-470E-B0BD-09D4B84F5C54}" destId="{D2920B2C-0E10-4577-95FD-3EC9B8CF0203}" srcOrd="0" destOrd="0" presId="urn:microsoft.com/office/officeart/2005/8/layout/StepDownProcess"/>
    <dgm:cxn modelId="{66A05383-04E0-4E04-BA9C-E6C1BEDA8F8D}" type="presOf" srcId="{09C7F209-2E09-49CE-99D1-E712D79D597D}" destId="{768F7FF7-E4CF-4F68-8321-98F488EE83A9}" srcOrd="0" destOrd="0" presId="urn:microsoft.com/office/officeart/2005/8/layout/StepDownProcess"/>
    <dgm:cxn modelId="{72413F34-444E-4DD9-9419-FE4EDB27B3D6}" srcId="{B99B78E4-AA23-40F7-A79F-662F778CD68B}" destId="{110B094D-2969-473F-893F-F7150CA7DE24}" srcOrd="2" destOrd="0" parTransId="{1754B6FD-D4B8-4A0F-ADF1-614456EA8E46}" sibTransId="{EEC12636-EA35-4E15-B99B-BB05A11FA748}"/>
    <dgm:cxn modelId="{31C825E9-1739-4B50-864E-0DB9D21101C4}" type="presOf" srcId="{110B094D-2969-473F-893F-F7150CA7DE24}" destId="{765C5430-5490-4F75-9E60-47EB9F610F45}" srcOrd="0" destOrd="0" presId="urn:microsoft.com/office/officeart/2005/8/layout/StepDownProcess"/>
    <dgm:cxn modelId="{3F350816-26EE-4E2F-AFD8-E6A183C4AF32}" type="presOf" srcId="{A91DC056-8344-4D7B-8555-86FA871FE836}" destId="{32797B1A-9706-448C-ACE9-7667156EED26}" srcOrd="0" destOrd="0" presId="urn:microsoft.com/office/officeart/2005/8/layout/StepDownProcess"/>
    <dgm:cxn modelId="{1173934A-FE32-4018-8C69-6766BBEA50D0}" type="presOf" srcId="{B99B78E4-AA23-40F7-A79F-662F778CD68B}" destId="{53AE0D91-71D1-4339-9ABD-F7166DFF1EF4}" srcOrd="0" destOrd="0" presId="urn:microsoft.com/office/officeart/2005/8/layout/StepDownProcess"/>
    <dgm:cxn modelId="{D7EDE17D-8EF9-4D98-B867-80736BFC1E9F}" srcId="{FBBA11BD-DDC1-470E-B0BD-09D4B84F5C54}" destId="{09C7F209-2E09-49CE-99D1-E712D79D597D}" srcOrd="0" destOrd="0" parTransId="{C9E9B584-F831-4F03-9B04-70F8E32F5106}" sibTransId="{56C3ACEF-409A-415D-BED1-146D4C2FD94D}"/>
    <dgm:cxn modelId="{F0B2ECF5-7DF4-4EDC-89D4-CCEEDF5B127B}" srcId="{B99B78E4-AA23-40F7-A79F-662F778CD68B}" destId="{FBBA11BD-DDC1-470E-B0BD-09D4B84F5C54}" srcOrd="1" destOrd="0" parTransId="{6038C20E-2B39-46FC-B6EF-24E5C95875F3}" sibTransId="{A6065BC3-572D-4034-AF85-818DD2F91040}"/>
    <dgm:cxn modelId="{3D4A3921-220A-4794-9914-5E33BC941B1E}" srcId="{110B094D-2969-473F-893F-F7150CA7DE24}" destId="{63AA0A48-302F-410E-8F8C-96B11FAF97E2}" srcOrd="0" destOrd="0" parTransId="{CA9490EA-D0ED-4688-B202-AC4C6C754FC4}" sibTransId="{3BC6DE12-5CAC-4648-BB26-071E7B1EA156}"/>
    <dgm:cxn modelId="{61A45B1F-BB7C-49AA-9612-746574045AEC}" type="presOf" srcId="{63AA0A48-302F-410E-8F8C-96B11FAF97E2}" destId="{F9BBCD3D-9829-4640-B876-7AA4439ABB2C}" srcOrd="0" destOrd="0" presId="urn:microsoft.com/office/officeart/2005/8/layout/StepDownProcess"/>
    <dgm:cxn modelId="{66F17FE3-4EAC-4700-9ED3-C046A3CBCA56}" srcId="{A91DC056-8344-4D7B-8555-86FA871FE836}" destId="{B23D84E0-14D3-41E9-A446-F406A72AF305}" srcOrd="0" destOrd="0" parTransId="{258E8AB4-0027-4B3E-AD02-F6A62DF7C7D6}" sibTransId="{CB07CA8E-CAD8-4269-8810-321FBFB4C8BB}"/>
    <dgm:cxn modelId="{5DAA55E2-D358-4D5F-9AEB-0F74474CDC6B}" srcId="{B99B78E4-AA23-40F7-A79F-662F778CD68B}" destId="{A91DC056-8344-4D7B-8555-86FA871FE836}" srcOrd="0" destOrd="0" parTransId="{2EE22D58-30D7-4FD3-8947-018FEF6B2A17}" sibTransId="{88B5A3A2-6CE4-4E03-8BCA-5C7DB9D01A88}"/>
    <dgm:cxn modelId="{297B5BE8-AE98-47D0-A077-7B992C319FA5}" type="presOf" srcId="{B23D84E0-14D3-41E9-A446-F406A72AF305}" destId="{98CDE944-89A9-4EB0-AD50-4B6CBD9946B7}" srcOrd="0" destOrd="0" presId="urn:microsoft.com/office/officeart/2005/8/layout/StepDownProcess"/>
    <dgm:cxn modelId="{95954517-5DB1-4F41-80D6-20A6E5A93BA5}" type="presParOf" srcId="{53AE0D91-71D1-4339-9ABD-F7166DFF1EF4}" destId="{8C2DE8FC-3055-4205-9932-B9A891497F64}" srcOrd="0" destOrd="0" presId="urn:microsoft.com/office/officeart/2005/8/layout/StepDownProcess"/>
    <dgm:cxn modelId="{719BB31B-73BE-4B40-A2B3-B51F16E0CED5}" type="presParOf" srcId="{8C2DE8FC-3055-4205-9932-B9A891497F64}" destId="{FA27C6EF-325C-492D-AFE6-BC50886D4E04}" srcOrd="0" destOrd="0" presId="urn:microsoft.com/office/officeart/2005/8/layout/StepDownProcess"/>
    <dgm:cxn modelId="{1DE2CEB9-B0E9-412B-8C5F-B1A7347FA06A}" type="presParOf" srcId="{8C2DE8FC-3055-4205-9932-B9A891497F64}" destId="{32797B1A-9706-448C-ACE9-7667156EED26}" srcOrd="1" destOrd="0" presId="urn:microsoft.com/office/officeart/2005/8/layout/StepDownProcess"/>
    <dgm:cxn modelId="{99CAC30B-EA07-4CBB-AF71-8F602C283326}" type="presParOf" srcId="{8C2DE8FC-3055-4205-9932-B9A891497F64}" destId="{98CDE944-89A9-4EB0-AD50-4B6CBD9946B7}" srcOrd="2" destOrd="0" presId="urn:microsoft.com/office/officeart/2005/8/layout/StepDownProcess"/>
    <dgm:cxn modelId="{FF74D7B5-86E3-40C4-80E8-E4D74D7B9B35}" type="presParOf" srcId="{53AE0D91-71D1-4339-9ABD-F7166DFF1EF4}" destId="{15C6DD8B-56FE-4295-A35B-5C522DDA174F}" srcOrd="1" destOrd="0" presId="urn:microsoft.com/office/officeart/2005/8/layout/StepDownProcess"/>
    <dgm:cxn modelId="{662C2357-EA8E-48D3-BEA3-9A0678B08B82}" type="presParOf" srcId="{53AE0D91-71D1-4339-9ABD-F7166DFF1EF4}" destId="{1F606DF3-4289-4820-B67B-2B25D8659534}" srcOrd="2" destOrd="0" presId="urn:microsoft.com/office/officeart/2005/8/layout/StepDownProcess"/>
    <dgm:cxn modelId="{F529FFE0-022D-4181-A63E-F5DDB77902E9}" type="presParOf" srcId="{1F606DF3-4289-4820-B67B-2B25D8659534}" destId="{D6B37AA8-5E41-48EC-A14A-4900E1025274}" srcOrd="0" destOrd="0" presId="urn:microsoft.com/office/officeart/2005/8/layout/StepDownProcess"/>
    <dgm:cxn modelId="{DDEF962B-FEB4-41ED-BED7-527C715200B2}" type="presParOf" srcId="{1F606DF3-4289-4820-B67B-2B25D8659534}" destId="{D2920B2C-0E10-4577-95FD-3EC9B8CF0203}" srcOrd="1" destOrd="0" presId="urn:microsoft.com/office/officeart/2005/8/layout/StepDownProcess"/>
    <dgm:cxn modelId="{7825FB08-36A7-4A6F-9A81-3596E01DB921}" type="presParOf" srcId="{1F606DF3-4289-4820-B67B-2B25D8659534}" destId="{768F7FF7-E4CF-4F68-8321-98F488EE83A9}" srcOrd="2" destOrd="0" presId="urn:microsoft.com/office/officeart/2005/8/layout/StepDownProcess"/>
    <dgm:cxn modelId="{4CC9F472-3670-4156-982D-CD6E61C7B33E}" type="presParOf" srcId="{53AE0D91-71D1-4339-9ABD-F7166DFF1EF4}" destId="{56667B18-BE4A-4828-B7C8-BD2FF2CAF7FB}" srcOrd="3" destOrd="0" presId="urn:microsoft.com/office/officeart/2005/8/layout/StepDownProcess"/>
    <dgm:cxn modelId="{20CBF2E4-8274-488A-BFA6-F95A805D554F}" type="presParOf" srcId="{53AE0D91-71D1-4339-9ABD-F7166DFF1EF4}" destId="{CE44FD46-276B-4EC3-B58A-BA4B54A40680}" srcOrd="4" destOrd="0" presId="urn:microsoft.com/office/officeart/2005/8/layout/StepDownProcess"/>
    <dgm:cxn modelId="{547696A9-5909-4554-A52A-BF67D49E2C3B}" type="presParOf" srcId="{CE44FD46-276B-4EC3-B58A-BA4B54A40680}" destId="{765C5430-5490-4F75-9E60-47EB9F610F45}" srcOrd="0" destOrd="0" presId="urn:microsoft.com/office/officeart/2005/8/layout/StepDownProcess"/>
    <dgm:cxn modelId="{0F3AEB63-FE08-44B3-9240-9E3A709C0EE9}" type="presParOf" srcId="{CE44FD46-276B-4EC3-B58A-BA4B54A40680}" destId="{F9BBCD3D-9829-4640-B876-7AA4439ABB2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7C6EF-325C-492D-AFE6-BC50886D4E04}">
      <dsp:nvSpPr>
        <dsp:cNvPr id="0" name=""/>
        <dsp:cNvSpPr/>
      </dsp:nvSpPr>
      <dsp:spPr>
        <a:xfrm rot="5400000">
          <a:off x="1156580" y="1337351"/>
          <a:ext cx="1182772" cy="1346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97B1A-9706-448C-ACE9-7667156EED26}">
      <dsp:nvSpPr>
        <dsp:cNvPr id="0" name=""/>
        <dsp:cNvSpPr/>
      </dsp:nvSpPr>
      <dsp:spPr>
        <a:xfrm>
          <a:off x="843217" y="26224"/>
          <a:ext cx="1991092" cy="13937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Collection </a:t>
          </a:r>
          <a:r>
            <a:rPr lang="en-US" sz="2200" kern="1200"/>
            <a:t>and sorting</a:t>
          </a:r>
        </a:p>
      </dsp:txBody>
      <dsp:txXfrm>
        <a:off x="911264" y="94271"/>
        <a:ext cx="1854998" cy="1257606"/>
      </dsp:txXfrm>
    </dsp:sp>
    <dsp:sp modelId="{98CDE944-89A9-4EB0-AD50-4B6CBD9946B7}">
      <dsp:nvSpPr>
        <dsp:cNvPr id="0" name=""/>
        <dsp:cNvSpPr/>
      </dsp:nvSpPr>
      <dsp:spPr>
        <a:xfrm>
          <a:off x="2807794" y="159145"/>
          <a:ext cx="2464979" cy="112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Curl command using shell script</a:t>
          </a:r>
        </a:p>
      </dsp:txBody>
      <dsp:txXfrm>
        <a:off x="2807794" y="159145"/>
        <a:ext cx="2464979" cy="1126449"/>
      </dsp:txXfrm>
    </dsp:sp>
    <dsp:sp modelId="{D6B37AA8-5E41-48EC-A14A-4900E1025274}">
      <dsp:nvSpPr>
        <dsp:cNvPr id="0" name=""/>
        <dsp:cNvSpPr/>
      </dsp:nvSpPr>
      <dsp:spPr>
        <a:xfrm rot="5400000">
          <a:off x="3014380" y="2902936"/>
          <a:ext cx="1182772" cy="1346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20B2C-0E10-4577-95FD-3EC9B8CF0203}">
      <dsp:nvSpPr>
        <dsp:cNvPr id="0" name=""/>
        <dsp:cNvSpPr/>
      </dsp:nvSpPr>
      <dsp:spPr>
        <a:xfrm>
          <a:off x="2468454" y="1591796"/>
          <a:ext cx="1991092" cy="13937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Analysis</a:t>
          </a:r>
        </a:p>
      </dsp:txBody>
      <dsp:txXfrm>
        <a:off x="2536501" y="1659843"/>
        <a:ext cx="1854998" cy="1257606"/>
      </dsp:txXfrm>
    </dsp:sp>
    <dsp:sp modelId="{768F7FF7-E4CF-4F68-8321-98F488EE83A9}">
      <dsp:nvSpPr>
        <dsp:cNvPr id="0" name=""/>
        <dsp:cNvSpPr/>
      </dsp:nvSpPr>
      <dsp:spPr>
        <a:xfrm>
          <a:off x="4459553" y="1737088"/>
          <a:ext cx="1448130" cy="112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4459553" y="1737088"/>
        <a:ext cx="1448130" cy="1126449"/>
      </dsp:txXfrm>
    </dsp:sp>
    <dsp:sp modelId="{765C5430-5490-4F75-9E60-47EB9F610F45}">
      <dsp:nvSpPr>
        <dsp:cNvPr id="0" name=""/>
        <dsp:cNvSpPr/>
      </dsp:nvSpPr>
      <dsp:spPr>
        <a:xfrm>
          <a:off x="4345266" y="3132684"/>
          <a:ext cx="1991092" cy="13937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Visualization</a:t>
          </a:r>
        </a:p>
      </dsp:txBody>
      <dsp:txXfrm>
        <a:off x="4413313" y="3200731"/>
        <a:ext cx="1854998" cy="1257606"/>
      </dsp:txXfrm>
    </dsp:sp>
    <dsp:sp modelId="{F9BBCD3D-9829-4640-B876-7AA4439ABB2C}">
      <dsp:nvSpPr>
        <dsp:cNvPr id="0" name=""/>
        <dsp:cNvSpPr/>
      </dsp:nvSpPr>
      <dsp:spPr>
        <a:xfrm>
          <a:off x="6624051" y="3290316"/>
          <a:ext cx="1448130" cy="112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/>
        </a:p>
      </dsp:txBody>
      <dsp:txXfrm>
        <a:off x="6624051" y="3290316"/>
        <a:ext cx="1448130" cy="112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85879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dirty="0"/>
              <a:t>Term project</a:t>
            </a:r>
            <a:br>
              <a:rPr lang="en-IN" dirty="0"/>
            </a:br>
            <a:r>
              <a:rPr lang="en-IN" dirty="0"/>
              <a:t>M.E Big Data and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0357" y="3961832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Manick Mehra (161046012)</a:t>
            </a:r>
          </a:p>
          <a:p>
            <a:r>
              <a:rPr lang="en-IN" dirty="0"/>
              <a:t>Hartej Singh Kathuria (161046002)</a:t>
            </a:r>
          </a:p>
        </p:txBody>
      </p:sp>
    </p:spTree>
    <p:extLst>
      <p:ext uri="{BB962C8B-B14F-4D97-AF65-F5344CB8AC3E}">
        <p14:creationId xmlns:p14="http://schemas.microsoft.com/office/powerpoint/2010/main" val="375392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8063"/>
          </a:xfrm>
        </p:spPr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22173"/>
            <a:ext cx="8915400" cy="407774"/>
          </a:xfrm>
        </p:spPr>
        <p:txBody>
          <a:bodyPr/>
          <a:lstStyle/>
          <a:p>
            <a:r>
              <a:rPr lang="en-IN" dirty="0"/>
              <a:t>To analyse the top 200 sites based on traffic in India as given by alexa.com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92925" y="1876261"/>
            <a:ext cx="8911687" cy="698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Objectives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92925" y="2720637"/>
            <a:ext cx="8915400" cy="193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Sites which  use </a:t>
            </a:r>
            <a:r>
              <a:rPr lang="en-IN" b="1" dirty="0"/>
              <a:t>inline script </a:t>
            </a:r>
            <a:r>
              <a:rPr lang="en-IN" dirty="0"/>
              <a:t>and those which use </a:t>
            </a:r>
            <a:r>
              <a:rPr lang="en-IN" b="1" dirty="0"/>
              <a:t>CSS</a:t>
            </a:r>
          </a:p>
          <a:p>
            <a:r>
              <a:rPr lang="en-IN" dirty="0"/>
              <a:t>Landing page type: </a:t>
            </a:r>
            <a:r>
              <a:rPr lang="en-IN" b="1" dirty="0"/>
              <a:t>search type </a:t>
            </a:r>
            <a:r>
              <a:rPr lang="en-IN" dirty="0"/>
              <a:t>or </a:t>
            </a:r>
            <a:r>
              <a:rPr lang="en-IN" b="1" dirty="0"/>
              <a:t>login type</a:t>
            </a:r>
          </a:p>
          <a:p>
            <a:r>
              <a:rPr lang="en-IN" dirty="0"/>
              <a:t>Size of the html</a:t>
            </a:r>
          </a:p>
          <a:p>
            <a:r>
              <a:rPr lang="en-IN" b="1" dirty="0"/>
              <a:t>Java libraries </a:t>
            </a:r>
            <a:r>
              <a:rPr lang="en-IN" dirty="0"/>
              <a:t>used in the source code</a:t>
            </a:r>
          </a:p>
          <a:p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916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8799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480035"/>
              </p:ext>
            </p:extLst>
          </p:nvPr>
        </p:nvGraphicFramePr>
        <p:xfrm>
          <a:off x="2589213" y="1334530"/>
          <a:ext cx="8915400" cy="457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5958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75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Term project M.E Big Data and Data Analytics</vt:lpstr>
      <vt:lpstr>Aim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M.E Big Data and Data Analytics</dc:title>
  <dc:creator>Hartej Kathuria</dc:creator>
  <cp:lastModifiedBy>Hartej Kathuria</cp:lastModifiedBy>
  <cp:revision>3</cp:revision>
  <dcterms:created xsi:type="dcterms:W3CDTF">2016-08-30T08:15:13Z</dcterms:created>
  <dcterms:modified xsi:type="dcterms:W3CDTF">2016-08-31T07:06:22Z</dcterms:modified>
</cp:coreProperties>
</file>