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952D0-0506-1549-985C-C05142D49F66}" v="33" dt="2020-10-24T16:20:11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Harte" userId="1b8b0b42-8177-4d8a-be1e-9c858a28ec38" providerId="ADAL" clId="{CDB952D0-0506-1549-985C-C05142D49F66}"/>
    <pc:docChg chg="custSel addSld delSld modSld sldOrd">
      <pc:chgData name="Ian Harte" userId="1b8b0b42-8177-4d8a-be1e-9c858a28ec38" providerId="ADAL" clId="{CDB952D0-0506-1549-985C-C05142D49F66}" dt="2020-10-24T16:50:06.861" v="1565" actId="1076"/>
      <pc:docMkLst>
        <pc:docMk/>
      </pc:docMkLst>
      <pc:sldChg chg="addSp modSp mod">
        <pc:chgData name="Ian Harte" userId="1b8b0b42-8177-4d8a-be1e-9c858a28ec38" providerId="ADAL" clId="{CDB952D0-0506-1549-985C-C05142D49F66}" dt="2020-10-24T08:25:17.526" v="8" actId="1076"/>
        <pc:sldMkLst>
          <pc:docMk/>
          <pc:sldMk cId="2609759313" sldId="257"/>
        </pc:sldMkLst>
        <pc:spChg chg="add mod">
          <ac:chgData name="Ian Harte" userId="1b8b0b42-8177-4d8a-be1e-9c858a28ec38" providerId="ADAL" clId="{CDB952D0-0506-1549-985C-C05142D49F66}" dt="2020-10-24T08:25:17.526" v="8" actId="1076"/>
          <ac:spMkLst>
            <pc:docMk/>
            <pc:sldMk cId="2609759313" sldId="257"/>
            <ac:spMk id="8" creationId="{5DCFFD1A-1573-5D44-9402-2183CE43CAF3}"/>
          </ac:spMkLst>
        </pc:spChg>
      </pc:sldChg>
      <pc:sldChg chg="addSp modSp del mod">
        <pc:chgData name="Ian Harte" userId="1b8b0b42-8177-4d8a-be1e-9c858a28ec38" providerId="ADAL" clId="{CDB952D0-0506-1549-985C-C05142D49F66}" dt="2020-10-24T09:21:35.153" v="899" actId="2696"/>
        <pc:sldMkLst>
          <pc:docMk/>
          <pc:sldMk cId="3675359958" sldId="258"/>
        </pc:sldMkLst>
        <pc:spChg chg="add mod">
          <ac:chgData name="Ian Harte" userId="1b8b0b42-8177-4d8a-be1e-9c858a28ec38" providerId="ADAL" clId="{CDB952D0-0506-1549-985C-C05142D49F66}" dt="2020-10-24T08:25:55.764" v="9" actId="20577"/>
          <ac:spMkLst>
            <pc:docMk/>
            <pc:sldMk cId="3675359958" sldId="258"/>
            <ac:spMk id="3" creationId="{65313638-3B2C-014B-87BF-A1499E0AD099}"/>
          </ac:spMkLst>
        </pc:spChg>
      </pc:sldChg>
      <pc:sldChg chg="addSp modSp mod ord">
        <pc:chgData name="Ian Harte" userId="1b8b0b42-8177-4d8a-be1e-9c858a28ec38" providerId="ADAL" clId="{CDB952D0-0506-1549-985C-C05142D49F66}" dt="2020-10-24T09:02:56.467" v="403" actId="20578"/>
        <pc:sldMkLst>
          <pc:docMk/>
          <pc:sldMk cId="3750125344" sldId="259"/>
        </pc:sldMkLst>
        <pc:spChg chg="add mod">
          <ac:chgData name="Ian Harte" userId="1b8b0b42-8177-4d8a-be1e-9c858a28ec38" providerId="ADAL" clId="{CDB952D0-0506-1549-985C-C05142D49F66}" dt="2020-10-24T08:32:52.375" v="26" actId="1076"/>
          <ac:spMkLst>
            <pc:docMk/>
            <pc:sldMk cId="3750125344" sldId="259"/>
            <ac:spMk id="3" creationId="{7B4AEFF7-5C4F-F646-B4C8-84F2046A04E5}"/>
          </ac:spMkLst>
        </pc:spChg>
        <pc:picChg chg="add mod">
          <ac:chgData name="Ian Harte" userId="1b8b0b42-8177-4d8a-be1e-9c858a28ec38" providerId="ADAL" clId="{CDB952D0-0506-1549-985C-C05142D49F66}" dt="2020-10-24T08:32:34.824" v="25" actId="1076"/>
          <ac:picMkLst>
            <pc:docMk/>
            <pc:sldMk cId="3750125344" sldId="259"/>
            <ac:picMk id="4" creationId="{A8C39355-C802-684A-B9C6-D7868728E6D4}"/>
          </ac:picMkLst>
        </pc:picChg>
        <pc:picChg chg="add mod">
          <ac:chgData name="Ian Harte" userId="1b8b0b42-8177-4d8a-be1e-9c858a28ec38" providerId="ADAL" clId="{CDB952D0-0506-1549-985C-C05142D49F66}" dt="2020-10-24T08:32:34.824" v="25" actId="1076"/>
          <ac:picMkLst>
            <pc:docMk/>
            <pc:sldMk cId="3750125344" sldId="259"/>
            <ac:picMk id="5" creationId="{E22ABA9D-D09C-DC4C-8282-54DC1F806B69}"/>
          </ac:picMkLst>
        </pc:picChg>
        <pc:picChg chg="add mod">
          <ac:chgData name="Ian Harte" userId="1b8b0b42-8177-4d8a-be1e-9c858a28ec38" providerId="ADAL" clId="{CDB952D0-0506-1549-985C-C05142D49F66}" dt="2020-10-24T08:32:34.824" v="25" actId="1076"/>
          <ac:picMkLst>
            <pc:docMk/>
            <pc:sldMk cId="3750125344" sldId="259"/>
            <ac:picMk id="7" creationId="{2448556F-B850-A545-A913-D3338805D1A9}"/>
          </ac:picMkLst>
        </pc:picChg>
        <pc:picChg chg="add mod">
          <ac:chgData name="Ian Harte" userId="1b8b0b42-8177-4d8a-be1e-9c858a28ec38" providerId="ADAL" clId="{CDB952D0-0506-1549-985C-C05142D49F66}" dt="2020-10-24T08:32:34.824" v="25" actId="1076"/>
          <ac:picMkLst>
            <pc:docMk/>
            <pc:sldMk cId="3750125344" sldId="259"/>
            <ac:picMk id="8" creationId="{6F9AB36B-CCBD-4D41-9FA7-F91D3D528FE4}"/>
          </ac:picMkLst>
        </pc:picChg>
        <pc:picChg chg="add mod">
          <ac:chgData name="Ian Harte" userId="1b8b0b42-8177-4d8a-be1e-9c858a28ec38" providerId="ADAL" clId="{CDB952D0-0506-1549-985C-C05142D49F66}" dt="2020-10-24T08:32:34.824" v="25" actId="1076"/>
          <ac:picMkLst>
            <pc:docMk/>
            <pc:sldMk cId="3750125344" sldId="259"/>
            <ac:picMk id="9" creationId="{64C79899-0724-7D4B-A61B-4612E771A255}"/>
          </ac:picMkLst>
        </pc:picChg>
        <pc:picChg chg="add mod">
          <ac:chgData name="Ian Harte" userId="1b8b0b42-8177-4d8a-be1e-9c858a28ec38" providerId="ADAL" clId="{CDB952D0-0506-1549-985C-C05142D49F66}" dt="2020-10-24T08:32:34.824" v="25" actId="1076"/>
          <ac:picMkLst>
            <pc:docMk/>
            <pc:sldMk cId="3750125344" sldId="259"/>
            <ac:picMk id="10" creationId="{E5DD53F3-39BE-2E46-A1E9-8DD243071657}"/>
          </ac:picMkLst>
        </pc:picChg>
        <pc:picChg chg="add mod">
          <ac:chgData name="Ian Harte" userId="1b8b0b42-8177-4d8a-be1e-9c858a28ec38" providerId="ADAL" clId="{CDB952D0-0506-1549-985C-C05142D49F66}" dt="2020-10-24T08:32:34.824" v="25" actId="1076"/>
          <ac:picMkLst>
            <pc:docMk/>
            <pc:sldMk cId="3750125344" sldId="259"/>
            <ac:picMk id="1026" creationId="{AB3474F2-E456-4E43-90D7-FFA81C31EFD5}"/>
          </ac:picMkLst>
        </pc:picChg>
      </pc:sldChg>
      <pc:sldChg chg="addSp modSp add mod">
        <pc:chgData name="Ian Harte" userId="1b8b0b42-8177-4d8a-be1e-9c858a28ec38" providerId="ADAL" clId="{CDB952D0-0506-1549-985C-C05142D49F66}" dt="2020-10-24T16:50:06.861" v="1565" actId="1076"/>
        <pc:sldMkLst>
          <pc:docMk/>
          <pc:sldMk cId="2643551637" sldId="260"/>
        </pc:sldMkLst>
        <pc:spChg chg="add mod">
          <ac:chgData name="Ian Harte" userId="1b8b0b42-8177-4d8a-be1e-9c858a28ec38" providerId="ADAL" clId="{CDB952D0-0506-1549-985C-C05142D49F66}" dt="2020-10-24T08:54:58.807" v="347" actId="1076"/>
          <ac:spMkLst>
            <pc:docMk/>
            <pc:sldMk cId="2643551637" sldId="260"/>
            <ac:spMk id="2" creationId="{3798AE30-56EC-C644-B59C-ED9575FA8947}"/>
          </ac:spMkLst>
        </pc:spChg>
        <pc:spChg chg="add mod">
          <ac:chgData name="Ian Harte" userId="1b8b0b42-8177-4d8a-be1e-9c858a28ec38" providerId="ADAL" clId="{CDB952D0-0506-1549-985C-C05142D49F66}" dt="2020-10-24T16:50:06.861" v="1565" actId="1076"/>
          <ac:spMkLst>
            <pc:docMk/>
            <pc:sldMk cId="2643551637" sldId="260"/>
            <ac:spMk id="3" creationId="{6C914597-CE3B-3E45-8119-919EF5C76DDB}"/>
          </ac:spMkLst>
        </pc:spChg>
      </pc:sldChg>
      <pc:sldChg chg="addSp delSp modSp add mod">
        <pc:chgData name="Ian Harte" userId="1b8b0b42-8177-4d8a-be1e-9c858a28ec38" providerId="ADAL" clId="{CDB952D0-0506-1549-985C-C05142D49F66}" dt="2020-10-24T16:20:34.485" v="1405" actId="20577"/>
        <pc:sldMkLst>
          <pc:docMk/>
          <pc:sldMk cId="1661715025" sldId="261"/>
        </pc:sldMkLst>
        <pc:spChg chg="add del mod">
          <ac:chgData name="Ian Harte" userId="1b8b0b42-8177-4d8a-be1e-9c858a28ec38" providerId="ADAL" clId="{CDB952D0-0506-1549-985C-C05142D49F66}" dt="2020-10-24T09:06:42.774" v="442" actId="21"/>
          <ac:spMkLst>
            <pc:docMk/>
            <pc:sldMk cId="1661715025" sldId="261"/>
            <ac:spMk id="2" creationId="{5D66787B-E75C-E24E-A60B-5A969572C599}"/>
          </ac:spMkLst>
        </pc:spChg>
        <pc:spChg chg="add mod">
          <ac:chgData name="Ian Harte" userId="1b8b0b42-8177-4d8a-be1e-9c858a28ec38" providerId="ADAL" clId="{CDB952D0-0506-1549-985C-C05142D49F66}" dt="2020-10-24T09:17:33.780" v="898" actId="20577"/>
          <ac:spMkLst>
            <pc:docMk/>
            <pc:sldMk cId="1661715025" sldId="261"/>
            <ac:spMk id="4" creationId="{0B158F34-8118-5E4F-A000-11C1170175AB}"/>
          </ac:spMkLst>
        </pc:spChg>
        <pc:spChg chg="add mod">
          <ac:chgData name="Ian Harte" userId="1b8b0b42-8177-4d8a-be1e-9c858a28ec38" providerId="ADAL" clId="{CDB952D0-0506-1549-985C-C05142D49F66}" dt="2020-10-24T16:20:34.485" v="1405" actId="20577"/>
          <ac:spMkLst>
            <pc:docMk/>
            <pc:sldMk cId="1661715025" sldId="261"/>
            <ac:spMk id="5" creationId="{A8A0EC91-A032-2B43-9CFB-1BA29147EFF4}"/>
          </ac:spMkLst>
        </pc:spChg>
      </pc:sldChg>
      <pc:sldChg chg="addSp modSp add">
        <pc:chgData name="Ian Harte" userId="1b8b0b42-8177-4d8a-be1e-9c858a28ec38" providerId="ADAL" clId="{CDB952D0-0506-1549-985C-C05142D49F66}" dt="2020-10-24T09:06:47.562" v="443"/>
        <pc:sldMkLst>
          <pc:docMk/>
          <pc:sldMk cId="428792658" sldId="262"/>
        </pc:sldMkLst>
        <pc:spChg chg="add mod">
          <ac:chgData name="Ian Harte" userId="1b8b0b42-8177-4d8a-be1e-9c858a28ec38" providerId="ADAL" clId="{CDB952D0-0506-1549-985C-C05142D49F66}" dt="2020-10-24T09:06:47.562" v="443"/>
          <ac:spMkLst>
            <pc:docMk/>
            <pc:sldMk cId="428792658" sldId="262"/>
            <ac:spMk id="3" creationId="{B72289A9-8DB1-1341-9895-D7F02FA5FE90}"/>
          </ac:spMkLst>
        </pc:spChg>
      </pc:sldChg>
      <pc:sldChg chg="addSp delSp modSp add mod">
        <pc:chgData name="Ian Harte" userId="1b8b0b42-8177-4d8a-be1e-9c858a28ec38" providerId="ADAL" clId="{CDB952D0-0506-1549-985C-C05142D49F66}" dt="2020-10-24T16:41:56.546" v="1495" actId="20577"/>
        <pc:sldMkLst>
          <pc:docMk/>
          <pc:sldMk cId="542045572" sldId="263"/>
        </pc:sldMkLst>
        <pc:spChg chg="add del mod">
          <ac:chgData name="Ian Harte" userId="1b8b0b42-8177-4d8a-be1e-9c858a28ec38" providerId="ADAL" clId="{CDB952D0-0506-1549-985C-C05142D49F66}" dt="2020-10-24T16:09:48.123" v="1269"/>
          <ac:spMkLst>
            <pc:docMk/>
            <pc:sldMk cId="542045572" sldId="263"/>
            <ac:spMk id="2" creationId="{1792E802-4FEE-8047-9D6F-F8EF2C381BBC}"/>
          </ac:spMkLst>
        </pc:spChg>
        <pc:spChg chg="add mod">
          <ac:chgData name="Ian Harte" userId="1b8b0b42-8177-4d8a-be1e-9c858a28ec38" providerId="ADAL" clId="{CDB952D0-0506-1549-985C-C05142D49F66}" dt="2020-10-24T16:41:56.546" v="1495" actId="20577"/>
          <ac:spMkLst>
            <pc:docMk/>
            <pc:sldMk cId="542045572" sldId="263"/>
            <ac:spMk id="11" creationId="{E3531FE8-B308-7843-B68E-EF16C78A6079}"/>
          </ac:spMkLst>
        </pc:spChg>
      </pc:sldChg>
      <pc:sldChg chg="addSp modSp add mod">
        <pc:chgData name="Ian Harte" userId="1b8b0b42-8177-4d8a-be1e-9c858a28ec38" providerId="ADAL" clId="{CDB952D0-0506-1549-985C-C05142D49F66}" dt="2020-10-24T16:08:59.893" v="1266" actId="20577"/>
        <pc:sldMkLst>
          <pc:docMk/>
          <pc:sldMk cId="3367722819" sldId="264"/>
        </pc:sldMkLst>
        <pc:spChg chg="mod">
          <ac:chgData name="Ian Harte" userId="1b8b0b42-8177-4d8a-be1e-9c858a28ec38" providerId="ADAL" clId="{CDB952D0-0506-1549-985C-C05142D49F66}" dt="2020-10-24T16:07:56.370" v="1193" actId="1076"/>
          <ac:spMkLst>
            <pc:docMk/>
            <pc:sldMk cId="3367722819" sldId="264"/>
            <ac:spMk id="3" creationId="{B72289A9-8DB1-1341-9895-D7F02FA5FE90}"/>
          </ac:spMkLst>
        </pc:spChg>
        <pc:spChg chg="add mod">
          <ac:chgData name="Ian Harte" userId="1b8b0b42-8177-4d8a-be1e-9c858a28ec38" providerId="ADAL" clId="{CDB952D0-0506-1549-985C-C05142D49F66}" dt="2020-10-24T16:08:59.893" v="1266" actId="20577"/>
          <ac:spMkLst>
            <pc:docMk/>
            <pc:sldMk cId="3367722819" sldId="264"/>
            <ac:spMk id="4" creationId="{CCE66870-9870-8F4C-8262-15F527B666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72D-33C4-544C-B102-DBDAF810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1AEE6-5641-4F46-81F8-C6154541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4BC1-CB81-404F-84FB-88B82C67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3E9B-B8BA-8D46-8C95-C597AB13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F339-E4AB-3140-876C-5CBA4A69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51D0-C336-4C4A-986D-DCB73BCB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B57B-B1B7-CB40-B6DB-9CB0625DF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DFF5-0016-EC4C-8522-97B1E9C0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A290-6FEB-E74B-A3E5-8FC1C9F0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A8F7-49A4-BF47-B09D-D68267AB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D478D-04D2-F148-A651-9043E4FBA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9F91-92FD-DB49-8A3E-1DA9106D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1CDB-F917-0B4E-94E1-4E7E584B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A970-A80F-CF4F-BB8A-7CBA5AAD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70DE-3919-EE44-8077-93A3565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E40F-6DCC-F648-9390-C33FC9DD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ABB5-9AEA-4F4A-AC9D-8A03F727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943B-C412-0643-8700-1038E13B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2828-688A-0D4A-9886-4D60314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EA20-761E-B741-8286-C4CD8BC7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8FBF-853D-E244-8491-F0CB19E2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FE18B-4E17-0844-A533-62E70975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C302-A84E-934B-8DDC-E54F74A2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B959-6E44-C14B-8427-5B1E9F1B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D408-C97D-0B4D-8BA8-10DE96E3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3F9F-7BC2-8E47-AA8B-C2C4FAE9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6B18-AA92-1C43-9F08-47E17771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EAC7-725A-C848-B422-39E41313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2D3C4-C9B1-4F4F-92CA-3EE4840F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ECD5A-0716-A64C-B283-ECE486D0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A1A9-183F-864F-9633-7245E8FF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735B-A5E7-D043-8E7B-DEC6108D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070B-1800-D94E-A960-A88D0659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F2DD8-83B8-4B47-ADA0-057C47FB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ADCE1-7371-EB4C-ABDF-02BC004B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8687A-03E9-7B4F-8696-37BAB0D03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6D4F8-86B7-554B-8D8D-BF87FBE9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984AE-6483-9E43-A4DC-23977CF1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2D29-FB5B-E04B-95E3-0E22580A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35ED-73FE-9A4E-BB44-0B7B8DA7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4FF20-3672-C342-A346-F1E30353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497DC-D40E-E04E-A103-2A36EBC6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F5946-CF53-FB4E-9EDC-8A5B5BDF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A0C77-296B-4745-B2E1-DDA962FA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F57C4-A8C5-5544-81E4-D78A60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23F9D-4D85-4148-90BA-57192626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0C8B-ADC1-8C49-9A2E-10C2CB84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2956-6339-E645-80A0-E89A9027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91EE0-2AD1-794A-8B29-E49D4F73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89027-29C6-6045-81BB-E5747337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0F32C-D7FD-ED49-8625-BD03BB9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0BB2-FC28-3F4B-9F83-BE1AA1E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6D20-5364-A74E-9CA6-840D25E0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559B2-5144-2045-973F-48447E20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CF388-C7BE-264A-9557-1DD3C437D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86840-11BF-7941-834B-1D58AEA1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DCA3-B8CD-0847-9804-8FE4C2E1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71A3-CAB3-1141-B128-195C0156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576DA-4EB8-1F4A-B6B4-F124480B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BA19F-40BB-5E40-8E5C-5C5BC909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032A-E22A-8A49-AFA3-5834112DA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21B5-733A-AE47-BF5F-CECF4C4715E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A143-256F-3649-9502-7F5C1DC8A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9B74-75CC-3A48-887E-BCA63D72C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E63A-C072-F642-A8A5-3C5C4E5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ustedsec.com/events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deadpixelsec.com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s://veteransec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0x00sec.org/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discord.com/invite/RHZ7UF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youtube.com/c/TheCyberMentor/" TargetMode="External"/><Relationship Id="rId4" Type="http://schemas.openxmlformats.org/officeDocument/2006/relationships/hyperlink" Target="https://www.trustedsec.com/resources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ybrary.it/" TargetMode="External"/><Relationship Id="rId3" Type="http://schemas.openxmlformats.org/officeDocument/2006/relationships/hyperlink" Target="https://github.com/Cugu/awesome-forensics" TargetMode="External"/><Relationship Id="rId7" Type="http://schemas.openxmlformats.org/officeDocument/2006/relationships/hyperlink" Target="https://academy.attackiq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ryhackme.com/" TargetMode="External"/><Relationship Id="rId5" Type="http://schemas.openxmlformats.org/officeDocument/2006/relationships/hyperlink" Target="https://nostarch.com/" TargetMode="External"/><Relationship Id="rId10" Type="http://schemas.openxmlformats.org/officeDocument/2006/relationships/hyperlink" Target="https://acloudguru.com/" TargetMode="External"/><Relationship Id="rId4" Type="http://schemas.openxmlformats.org/officeDocument/2006/relationships/hyperlink" Target="https://youtube.com/" TargetMode="External"/><Relationship Id="rId9" Type="http://schemas.openxmlformats.org/officeDocument/2006/relationships/hyperlink" Target="http://pluralsigh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ustedsec.com/events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deadpixelsec.com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s://veteransec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0x00sec.org/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discord.com/invite/RHZ7UF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youtube.com/c/TheCyberMentor/" TargetMode="External"/><Relationship Id="rId4" Type="http://schemas.openxmlformats.org/officeDocument/2006/relationships/hyperlink" Target="https://www.trustedsec.com/resources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825A6-7627-A04D-8ED1-C66A2ADA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92" y="338137"/>
            <a:ext cx="749656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strike="sngStrike" dirty="0">
                <a:solidFill>
                  <a:schemeClr val="bg1"/>
                </a:solidFill>
              </a:rPr>
              <a:t>A Veterans Attempt To Conquer </a:t>
            </a:r>
            <a:br>
              <a:rPr lang="en-US" sz="4000" strike="sngStrike" dirty="0">
                <a:solidFill>
                  <a:schemeClr val="bg1"/>
                </a:solidFill>
              </a:rPr>
            </a:br>
            <a:r>
              <a:rPr lang="en-US" sz="4000" strike="sngStrike" dirty="0">
                <a:solidFill>
                  <a:schemeClr val="bg1"/>
                </a:solidFill>
              </a:rPr>
              <a:t>The Industry</a:t>
            </a:r>
          </a:p>
        </p:txBody>
      </p:sp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1" y="0"/>
            <a:ext cx="4445000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C0844-2BA6-0148-A5E7-4BF9E58D059E}"/>
              </a:ext>
            </a:extLst>
          </p:cNvPr>
          <p:cNvSpPr txBox="1"/>
          <p:nvPr/>
        </p:nvSpPr>
        <p:spPr>
          <a:xfrm>
            <a:off x="6264597" y="3429000"/>
            <a:ext cx="372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…Or, a rather intense year turning a passion into profession.</a:t>
            </a:r>
          </a:p>
        </p:txBody>
      </p:sp>
    </p:spTree>
    <p:extLst>
      <p:ext uri="{BB962C8B-B14F-4D97-AF65-F5344CB8AC3E}">
        <p14:creationId xmlns:p14="http://schemas.microsoft.com/office/powerpoint/2010/main" val="346653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3273746"/>
            <a:ext cx="4445000" cy="3327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CFFD1A-1573-5D44-9402-2183CE43CAF3}"/>
              </a:ext>
            </a:extLst>
          </p:cNvPr>
          <p:cNvSpPr txBox="1">
            <a:spLocks/>
          </p:cNvSpPr>
          <p:nvPr/>
        </p:nvSpPr>
        <p:spPr>
          <a:xfrm>
            <a:off x="619917" y="760057"/>
            <a:ext cx="8246070" cy="5027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Threat Researcher and Hunter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Defense Systems</a:t>
            </a:r>
          </a:p>
          <a:p>
            <a:r>
              <a:rPr lang="en-US" dirty="0">
                <a:solidFill>
                  <a:schemeClr val="bg1"/>
                </a:solidFill>
              </a:rPr>
              <a:t>US Army Veteran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Squadron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Cavalry, ‘05 - 2012</a:t>
            </a:r>
          </a:p>
          <a:p>
            <a:r>
              <a:rPr lang="en-US" dirty="0">
                <a:solidFill>
                  <a:schemeClr val="bg1"/>
                </a:solidFill>
              </a:rPr>
              <a:t>International Brotherhood of Electrical Workers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Advanced Apprentice, Local 440 Riverside 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600"/>
            <a:ext cx="4445000" cy="332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8AE30-56EC-C644-B59C-ED9575FA8947}"/>
              </a:ext>
            </a:extLst>
          </p:cNvPr>
          <p:cNvSpPr txBox="1"/>
          <p:nvPr/>
        </p:nvSpPr>
        <p:spPr>
          <a:xfrm>
            <a:off x="3655888" y="545307"/>
            <a:ext cx="488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… A few lessons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14597-CE3B-3E45-8119-919EF5C76DDB}"/>
              </a:ext>
            </a:extLst>
          </p:cNvPr>
          <p:cNvSpPr txBox="1"/>
          <p:nvPr/>
        </p:nvSpPr>
        <p:spPr>
          <a:xfrm>
            <a:off x="6753546" y="1788378"/>
            <a:ext cx="4048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we do isn’t magic, but it might as well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is not a young man’s game. Don’t let age discourage.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we practice is not reserved for the genius or the hero.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 don’t have to know how to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 should probably definitely learn to code.</a:t>
            </a:r>
          </a:p>
        </p:txBody>
      </p:sp>
    </p:spTree>
    <p:extLst>
      <p:ext uri="{BB962C8B-B14F-4D97-AF65-F5344CB8AC3E}">
        <p14:creationId xmlns:p14="http://schemas.microsoft.com/office/powerpoint/2010/main" val="264355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600"/>
            <a:ext cx="4445000" cy="3327400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B4AEFF7-5C4F-F646-B4C8-84F2046A04E5}"/>
              </a:ext>
            </a:extLst>
          </p:cNvPr>
          <p:cNvSpPr txBox="1">
            <a:spLocks/>
          </p:cNvSpPr>
          <p:nvPr/>
        </p:nvSpPr>
        <p:spPr>
          <a:xfrm>
            <a:off x="8876711" y="3786517"/>
            <a:ext cx="4041775" cy="2743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VETSEC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DeadPixelSec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TrustedSec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Cyber Mentor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0x00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2" descr="DeadPixelSec">
            <a:extLst>
              <a:ext uri="{FF2B5EF4-FFF2-40B4-BE49-F238E27FC236}">
                <a16:creationId xmlns:a16="http://schemas.microsoft.com/office/drawing/2014/main" id="{A8C39355-C802-684A-B9C6-D7868728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86" y="1710047"/>
            <a:ext cx="971273" cy="10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hlinkClick r:id="rId8"/>
            <a:extLst>
              <a:ext uri="{FF2B5EF4-FFF2-40B4-BE49-F238E27FC236}">
                <a16:creationId xmlns:a16="http://schemas.microsoft.com/office/drawing/2014/main" id="{E22ABA9D-D09C-DC4C-8282-54DC1F80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580" y="390639"/>
            <a:ext cx="971273" cy="145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he Cyber Mentor - YouTube">
            <a:hlinkClick r:id="rId10"/>
            <a:extLst>
              <a:ext uri="{FF2B5EF4-FFF2-40B4-BE49-F238E27FC236}">
                <a16:creationId xmlns:a16="http://schemas.microsoft.com/office/drawing/2014/main" id="{2448556F-B850-A545-A913-D3338805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55" y="2996539"/>
            <a:ext cx="1173528" cy="117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VetSec, Inc – A Veteran Cyber Security Community">
            <a:hlinkClick r:id="rId12"/>
            <a:extLst>
              <a:ext uri="{FF2B5EF4-FFF2-40B4-BE49-F238E27FC236}">
                <a16:creationId xmlns:a16="http://schemas.microsoft.com/office/drawing/2014/main" id="{6F9AB36B-CCBD-4D41-9FA7-F91D3D52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55" y="713779"/>
            <a:ext cx="1209025" cy="9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64C79899-0724-7D4B-A61B-4612E771A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" r="59833"/>
          <a:stretch/>
        </p:blipFill>
        <p:spPr bwMode="auto">
          <a:xfrm>
            <a:off x="3698697" y="2857461"/>
            <a:ext cx="1211161" cy="139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0x00sec - The Home of the Hacker">
            <a:hlinkClick r:id="rId6"/>
            <a:extLst>
              <a:ext uri="{FF2B5EF4-FFF2-40B4-BE49-F238E27FC236}">
                <a16:creationId xmlns:a16="http://schemas.microsoft.com/office/drawing/2014/main" id="{E5DD53F3-39BE-2E46-A1E9-8DD243071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49" y="3246980"/>
            <a:ext cx="1079074" cy="5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30 Things to Get You Started - Black Hills Information ...">
            <a:extLst>
              <a:ext uri="{FF2B5EF4-FFF2-40B4-BE49-F238E27FC236}">
                <a16:creationId xmlns:a16="http://schemas.microsoft.com/office/drawing/2014/main" id="{AB3474F2-E456-4E43-90D7-FFA81C31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30" y="4494805"/>
            <a:ext cx="1684184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12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600"/>
            <a:ext cx="4445000" cy="332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158F34-8118-5E4F-A000-11C1170175AB}"/>
              </a:ext>
            </a:extLst>
          </p:cNvPr>
          <p:cNvSpPr txBox="1"/>
          <p:nvPr/>
        </p:nvSpPr>
        <p:spPr>
          <a:xfrm>
            <a:off x="0" y="192529"/>
            <a:ext cx="6400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Resources For Veterans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VeteransInTech</a:t>
            </a:r>
            <a:endParaRPr lang="en-US" sz="2400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Person and leans toward developing and or traditional IT route.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Chapter 35 (</a:t>
            </a:r>
            <a:r>
              <a:rPr lang="en-US" sz="2400" dirty="0" err="1">
                <a:solidFill>
                  <a:schemeClr val="bg1"/>
                </a:solidFill>
              </a:rPr>
              <a:t>VocRehab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Expense Exam Fee’s (Be ready to fight)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Pay for gear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Pay for tech schools?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Post 9/11 – Montgomery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Degree Programs that incorporate certification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0EC91-A032-2B43-9CFB-1BA29147EFF4}"/>
              </a:ext>
            </a:extLst>
          </p:cNvPr>
          <p:cNvSpPr txBox="1"/>
          <p:nvPr/>
        </p:nvSpPr>
        <p:spPr>
          <a:xfrm>
            <a:off x="6400800" y="2985384"/>
            <a:ext cx="579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Resources For All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Awesome Lists: Github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Starch Press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TryHackMe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AttackIQ Academy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Cybrary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PluralSight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Academy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1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600"/>
            <a:ext cx="4445000" cy="332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2289A9-8DB1-1341-9895-D7F02FA5FE90}"/>
              </a:ext>
            </a:extLst>
          </p:cNvPr>
          <p:cNvSpPr txBox="1"/>
          <p:nvPr/>
        </p:nvSpPr>
        <p:spPr>
          <a:xfrm>
            <a:off x="4818579" y="2822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“Burnout” is a dirty word</a:t>
            </a:r>
          </a:p>
        </p:txBody>
      </p:sp>
    </p:spTree>
    <p:extLst>
      <p:ext uri="{BB962C8B-B14F-4D97-AF65-F5344CB8AC3E}">
        <p14:creationId xmlns:p14="http://schemas.microsoft.com/office/powerpoint/2010/main" val="42879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600"/>
            <a:ext cx="4445000" cy="332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2289A9-8DB1-1341-9895-D7F02FA5FE90}"/>
              </a:ext>
            </a:extLst>
          </p:cNvPr>
          <p:cNvSpPr txBox="1"/>
          <p:nvPr/>
        </p:nvSpPr>
        <p:spPr>
          <a:xfrm>
            <a:off x="863029" y="114802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Compartmentalize your study/Documentation is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66870-9870-8F4C-8262-15F527B66696}"/>
              </a:ext>
            </a:extLst>
          </p:cNvPr>
          <p:cNvSpPr txBox="1"/>
          <p:nvPr/>
        </p:nvSpPr>
        <p:spPr>
          <a:xfrm>
            <a:off x="4673029" y="35306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Don’t quit, you will find your place.</a:t>
            </a:r>
          </a:p>
        </p:txBody>
      </p:sp>
    </p:spTree>
    <p:extLst>
      <p:ext uri="{BB962C8B-B14F-4D97-AF65-F5344CB8AC3E}">
        <p14:creationId xmlns:p14="http://schemas.microsoft.com/office/powerpoint/2010/main" val="336772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3CD5AE29-3294-204B-ABCC-1ACB76E3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600"/>
            <a:ext cx="4445000" cy="3327400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B4AEFF7-5C4F-F646-B4C8-84F2046A04E5}"/>
              </a:ext>
            </a:extLst>
          </p:cNvPr>
          <p:cNvSpPr txBox="1">
            <a:spLocks/>
          </p:cNvSpPr>
          <p:nvPr/>
        </p:nvSpPr>
        <p:spPr>
          <a:xfrm>
            <a:off x="8876711" y="3786517"/>
            <a:ext cx="4041775" cy="2743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VETSEC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DeadPixelSec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TrustedSec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Cyber Mentor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0x00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2" descr="DeadPixelSec">
            <a:extLst>
              <a:ext uri="{FF2B5EF4-FFF2-40B4-BE49-F238E27FC236}">
                <a16:creationId xmlns:a16="http://schemas.microsoft.com/office/drawing/2014/main" id="{A8C39355-C802-684A-B9C6-D7868728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86" y="1710047"/>
            <a:ext cx="971273" cy="10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hlinkClick r:id="rId8"/>
            <a:extLst>
              <a:ext uri="{FF2B5EF4-FFF2-40B4-BE49-F238E27FC236}">
                <a16:creationId xmlns:a16="http://schemas.microsoft.com/office/drawing/2014/main" id="{E22ABA9D-D09C-DC4C-8282-54DC1F80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580" y="390639"/>
            <a:ext cx="971273" cy="145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he Cyber Mentor - YouTube">
            <a:hlinkClick r:id="rId10"/>
            <a:extLst>
              <a:ext uri="{FF2B5EF4-FFF2-40B4-BE49-F238E27FC236}">
                <a16:creationId xmlns:a16="http://schemas.microsoft.com/office/drawing/2014/main" id="{2448556F-B850-A545-A913-D3338805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55" y="2996539"/>
            <a:ext cx="1173528" cy="117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VetSec, Inc – A Veteran Cyber Security Community">
            <a:hlinkClick r:id="rId12"/>
            <a:extLst>
              <a:ext uri="{FF2B5EF4-FFF2-40B4-BE49-F238E27FC236}">
                <a16:creationId xmlns:a16="http://schemas.microsoft.com/office/drawing/2014/main" id="{6F9AB36B-CCBD-4D41-9FA7-F91D3D52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55" y="713779"/>
            <a:ext cx="1209025" cy="9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64C79899-0724-7D4B-A61B-4612E771A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" r="59833"/>
          <a:stretch/>
        </p:blipFill>
        <p:spPr bwMode="auto">
          <a:xfrm>
            <a:off x="3698697" y="2857461"/>
            <a:ext cx="1211161" cy="139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0x00sec - The Home of the Hacker">
            <a:hlinkClick r:id="rId6"/>
            <a:extLst>
              <a:ext uri="{FF2B5EF4-FFF2-40B4-BE49-F238E27FC236}">
                <a16:creationId xmlns:a16="http://schemas.microsoft.com/office/drawing/2014/main" id="{E5DD53F3-39BE-2E46-A1E9-8DD243071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49" y="3246980"/>
            <a:ext cx="1079074" cy="5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30 Things to Get You Started - Black Hills Information ...">
            <a:extLst>
              <a:ext uri="{FF2B5EF4-FFF2-40B4-BE49-F238E27FC236}">
                <a16:creationId xmlns:a16="http://schemas.microsoft.com/office/drawing/2014/main" id="{AB3474F2-E456-4E43-90D7-FFA81C31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30" y="4494805"/>
            <a:ext cx="1684184" cy="16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31FE8-B308-7843-B68E-EF16C78A6079}"/>
              </a:ext>
            </a:extLst>
          </p:cNvPr>
          <p:cNvSpPr txBox="1"/>
          <p:nvPr/>
        </p:nvSpPr>
        <p:spPr>
          <a:xfrm>
            <a:off x="974190" y="1769652"/>
            <a:ext cx="2496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</a:t>
            </a:r>
          </a:p>
          <a:p>
            <a:r>
              <a:rPr lang="en-US" dirty="0">
                <a:solidFill>
                  <a:schemeClr val="bg1"/>
                </a:solidFill>
              </a:rPr>
              <a:t>  Medium</a:t>
            </a:r>
          </a:p>
          <a:p>
            <a:r>
              <a:rPr lang="en-US" dirty="0">
                <a:solidFill>
                  <a:schemeClr val="bg1"/>
                </a:solidFill>
              </a:rPr>
              <a:t>     Twitter (be precise)</a:t>
            </a:r>
          </a:p>
          <a:p>
            <a:r>
              <a:rPr lang="en-US" dirty="0">
                <a:solidFill>
                  <a:schemeClr val="bg1"/>
                </a:solidFill>
              </a:rPr>
              <a:t>        LinkedIn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Google…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Medium…..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Twitter……..</a:t>
            </a:r>
          </a:p>
        </p:txBody>
      </p:sp>
    </p:spTree>
    <p:extLst>
      <p:ext uri="{BB962C8B-B14F-4D97-AF65-F5344CB8AC3E}">
        <p14:creationId xmlns:p14="http://schemas.microsoft.com/office/powerpoint/2010/main" val="54204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237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Veterans Attempt To Conquer  The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Veterans Attempt To Conquer  The Industry</dc:title>
  <dc:creator>Ian Harte</dc:creator>
  <cp:lastModifiedBy>Ian Harte</cp:lastModifiedBy>
  <cp:revision>3</cp:revision>
  <dcterms:created xsi:type="dcterms:W3CDTF">2020-10-24T07:54:48Z</dcterms:created>
  <dcterms:modified xsi:type="dcterms:W3CDTF">2020-10-24T16:50:24Z</dcterms:modified>
</cp:coreProperties>
</file>