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6" r:id="rId6"/>
    <p:sldId id="292" r:id="rId7"/>
    <p:sldId id="293" r:id="rId8"/>
    <p:sldId id="273" r:id="rId9"/>
    <p:sldId id="290" r:id="rId10"/>
    <p:sldId id="26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A1"/>
    <a:srgbClr val="4D6A6D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0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90000"/>
              <a:lumOff val="10000"/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/>
              <a:t>FULL STACK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/>
              <a:t>DEVELOPMENT 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8572500" y="5470070"/>
            <a:ext cx="3477986" cy="1224643"/>
          </a:xfrm>
          <a:noFill/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cs typeface="Arial"/>
              </a:rPr>
              <a:t>A small introduction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120594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B466DD-E912-20F7-76C0-E87EB0CD1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8429" y="-228599"/>
            <a:ext cx="10665121" cy="7113636"/>
          </a:xfrm>
          <a:prstGeom prst="rect">
            <a:avLst/>
          </a:prstGeom>
        </p:spPr>
      </p:pic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564189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FULL STACK?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1E786-FDEB-3DE8-982B-4FCE55467E2A}"/>
              </a:ext>
            </a:extLst>
          </p:cNvPr>
          <p:cNvSpPr txBox="1"/>
          <p:nvPr/>
        </p:nvSpPr>
        <p:spPr>
          <a:xfrm>
            <a:off x="6198107" y="3328219"/>
            <a:ext cx="527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Full Stack Development refers to the development of both front end(client side) and back end(server side) portions of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FRONT END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93102095"/>
              </p:ext>
            </p:extLst>
          </p:nvPr>
        </p:nvGraphicFramePr>
        <p:xfrm>
          <a:off x="947607" y="1857163"/>
          <a:ext cx="10473092" cy="647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3092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647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Front-end development involves creating the </a:t>
                      </a:r>
                      <a:r>
                        <a:rPr lang="en-US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UI</a:t>
                      </a:r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and </a:t>
                      </a:r>
                      <a:r>
                        <a:rPr lang="en-US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UX</a:t>
                      </a:r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components of a website or application.</a:t>
                      </a:r>
                      <a:endParaRPr kumimoji="0" lang="da-DK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5152103" y="2801297"/>
            <a:ext cx="2141359" cy="212466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HTML</a:t>
            </a:r>
          </a:p>
          <a:p>
            <a:pPr marL="457200" indent="-457200" algn="ctr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CSS</a:t>
            </a:r>
          </a:p>
          <a:p>
            <a:pPr marL="457200" indent="-457200" algn="ctr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JAVA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3DD28-6413-BD30-FA4E-68DCA5610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101">
            <a:off x="1912280" y="2885930"/>
            <a:ext cx="1828369" cy="12172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9ECA76-8380-4679-3B16-85ED59398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1986">
            <a:off x="8227583" y="3396378"/>
            <a:ext cx="1885158" cy="1411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19A389-9F5E-53B3-8641-E74A58922C9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5570">
            <a:off x="2999012" y="4399118"/>
            <a:ext cx="1979015" cy="1799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 END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34065286"/>
              </p:ext>
            </p:extLst>
          </p:nvPr>
        </p:nvGraphicFramePr>
        <p:xfrm>
          <a:off x="947607" y="1857163"/>
          <a:ext cx="10473092" cy="647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3092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</a:tblGrid>
              <a:tr h="64770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development means working on server-side software, which focuses on everything you can’t see on a website </a:t>
                      </a:r>
                      <a:r>
                        <a:rPr lang="en-US" sz="1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the application's logical part, managing databases, and servers.</a:t>
                      </a:r>
                      <a:endParaRPr kumimoji="0" lang="da-DK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5152103" y="2801297"/>
            <a:ext cx="2141359" cy="212466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wrap="square" anchor="ctr" anchorCtr="0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D53B7-4EF3-554E-E197-BFEB8E6F4E09}"/>
              </a:ext>
            </a:extLst>
          </p:cNvPr>
          <p:cNvSpPr/>
          <p:nvPr/>
        </p:nvSpPr>
        <p:spPr>
          <a:xfrm>
            <a:off x="8239432" y="2735314"/>
            <a:ext cx="3952568" cy="647700"/>
          </a:xfrm>
          <a:prstGeom prst="rect">
            <a:avLst/>
          </a:prstGeom>
          <a:solidFill>
            <a:srgbClr val="F0CDA1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26A16-98C9-6248-6461-68FDE96017E9}"/>
              </a:ext>
            </a:extLst>
          </p:cNvPr>
          <p:cNvSpPr/>
          <p:nvPr/>
        </p:nvSpPr>
        <p:spPr>
          <a:xfrm>
            <a:off x="0" y="5991748"/>
            <a:ext cx="3952569" cy="647701"/>
          </a:xfrm>
          <a:prstGeom prst="rect">
            <a:avLst/>
          </a:prstGeom>
          <a:solidFill>
            <a:srgbClr val="F0CDA1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4A5AD-C874-CF81-4B06-AD802E2C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79" y="2801297"/>
            <a:ext cx="5744662" cy="38381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36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808488"/>
            <a:ext cx="3789362" cy="823912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3" y="3434047"/>
            <a:ext cx="3825938" cy="3201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endParaRPr lang="en-US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798970"/>
            <a:ext cx="5183188" cy="823912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STAND ALONE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None/>
            </a:pPr>
            <a:endParaRPr lang="en-US" sz="1800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82228B0-733F-BA70-680B-FB39BB276D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87" y="3115389"/>
            <a:ext cx="12114213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2750200"/>
            <a:ext cx="12192000" cy="4134393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511FB-339F-7AB8-1471-0D478EF51399}"/>
              </a:ext>
            </a:extLst>
          </p:cNvPr>
          <p:cNvSpPr txBox="1"/>
          <p:nvPr/>
        </p:nvSpPr>
        <p:spPr>
          <a:xfrm>
            <a:off x="1557524" y="3764197"/>
            <a:ext cx="438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Web App is like a special computer program that you can use on the internet without having to download it onto your computer.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D4E2E-F852-5A9E-CAC8-054D992E3909}"/>
              </a:ext>
            </a:extLst>
          </p:cNvPr>
          <p:cNvSpPr txBox="1"/>
          <p:nvPr/>
        </p:nvSpPr>
        <p:spPr>
          <a:xfrm>
            <a:off x="6327075" y="3691123"/>
            <a:ext cx="4759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standalone application, also known as a desktop application is a software program designed in such a way that to run this software program, users don’t need an internet connection or any server access.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11EB85-BD21-5555-02B0-70990B6C5A74}"/>
              </a:ext>
            </a:extLst>
          </p:cNvPr>
          <p:cNvSpPr/>
          <p:nvPr/>
        </p:nvSpPr>
        <p:spPr>
          <a:xfrm>
            <a:off x="11355388" y="6227432"/>
            <a:ext cx="206849" cy="280889"/>
          </a:xfrm>
          <a:prstGeom prst="ellipse">
            <a:avLst/>
          </a:prstGeom>
          <a:solidFill>
            <a:srgbClr val="F0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TIER ARCHITECTURE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Content Placeholder 7" descr="Table">
            <a:extLst>
              <a:ext uri="{FF2B5EF4-FFF2-40B4-BE49-F238E27FC236}">
                <a16:creationId xmlns:a16="http://schemas.microsoft.com/office/drawing/2014/main" id="{E90E34E9-7D18-4CB9-B198-BB2D0AC69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322190"/>
              </p:ext>
            </p:extLst>
          </p:nvPr>
        </p:nvGraphicFramePr>
        <p:xfrm>
          <a:off x="5142271" y="1931282"/>
          <a:ext cx="577153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1535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5052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PRESENTATION LAYER -The presentation tier is the user interface and communication layer of the application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05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APPLICATION LAYER -</a:t>
                      </a: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as the information/request gathered through the presentation tier is processed in detail here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05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DATABASE LAYER – </a:t>
                      </a:r>
                      <a:r>
                        <a:rPr lang="en-US" sz="1400" b="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it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400" b="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is responsible for managing and storing data.</a:t>
                      </a:r>
                      <a:endParaRPr sz="140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10"/>
            <a:ext cx="3744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4CFC6-90E3-B484-6E3A-4DB6FEE4A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14" y="3618969"/>
            <a:ext cx="6164824" cy="2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LAYER 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APPLICATION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LAYER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white"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BASE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LAYER 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5105" y="2222190"/>
            <a:ext cx="2414016" cy="2414016"/>
          </a:xfrm>
        </p:spPr>
      </p:pic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572" y="2196083"/>
            <a:ext cx="2414016" cy="2414016"/>
          </a:xfrm>
        </p:spPr>
      </p:pic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7858" y="218390"/>
            <a:ext cx="3274142" cy="663961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1358900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D.HARTHIK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harthikdurishetti@gmail.com</a:t>
            </a: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123</TotalTime>
  <Words>242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</vt:lpstr>
      <vt:lpstr>Calibri</vt:lpstr>
      <vt:lpstr>Gill Sans MT</vt:lpstr>
      <vt:lpstr>Times New Roman</vt:lpstr>
      <vt:lpstr>Office Theme</vt:lpstr>
      <vt:lpstr>FULL STACK  DEVELOPMENT </vt:lpstr>
      <vt:lpstr>WHAT IS FULL STACK?</vt:lpstr>
      <vt:lpstr>FRONT END </vt:lpstr>
      <vt:lpstr>BACK END  </vt:lpstr>
      <vt:lpstr>APPLICATION </vt:lpstr>
      <vt:lpstr>3 TIER ARCHITECTURE </vt:lpstr>
      <vt:lpstr>ARCHITECTURE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Harthik Durishetti</dc:creator>
  <cp:lastModifiedBy>Harthik Durishetti</cp:lastModifiedBy>
  <cp:revision>1</cp:revision>
  <dcterms:created xsi:type="dcterms:W3CDTF">2024-07-12T17:06:24Z</dcterms:created>
  <dcterms:modified xsi:type="dcterms:W3CDTF">2024-07-12T19:09:50Z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