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E9665-4410-44B8-AE9D-3C0C0873148D}" v="18" dt="2024-10-20T17:28:30.8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</cp:revision>
  <dcterms:created xsi:type="dcterms:W3CDTF">2024-10-20T17:27:17Z</dcterms:created>
  <dcterms:modified xsi:type="dcterms:W3CDTF">2024-10-20T17:28:38Z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2024-10-20T00:00:00Z</vt:filetime>
  </property>
  <property fmtid="{D5CDD505-2E9C-101B-9397-08002B2CF9AE}" pid="3" name="LastSaved">
    <vt:filetime>2024-10-20T00:00:00Z</vt:filetime>
  </property>
  <property fmtid="{D5CDD505-2E9C-101B-9397-08002B2CF9AE}" pid="4" name="Producer">
    <vt:lpwstr>3-Heights(TM) PDF Security Shell 4.8.25.2 (http://www.pdf-tools.com)</vt:lpwstr>
  </property>
</Properties>
</file>