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Parallelization of Catan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11700" y="2834125"/>
            <a:ext cx="85206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Carter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Hartig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62325" y="1933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Who are we?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are we trying to do?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Catan?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unlimited board with an unlimited number of players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source of computation: Board creation, Decision making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OpenMP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MPI and CUDA are not well suited to our purposes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Initially we were going to go with a minmax search, but this proved too costly with an unlimited board size and player number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 a greedy algorithm instead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Results- Serial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10128" r="9807" t="0"/>
          <a:stretch/>
        </p:blipFill>
        <p:spPr>
          <a:xfrm>
            <a:off x="1495425" y="1571700"/>
            <a:ext cx="61531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Results- Parallel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1088" t="3091"/>
          <a:stretch/>
        </p:blipFill>
        <p:spPr>
          <a:xfrm>
            <a:off x="296775" y="1832900"/>
            <a:ext cx="4228650" cy="23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1615" r="1635" t="1506"/>
          <a:stretch/>
        </p:blipFill>
        <p:spPr>
          <a:xfrm>
            <a:off x="4731450" y="1868425"/>
            <a:ext cx="4042350" cy="23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296775" y="1527425"/>
            <a:ext cx="4275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size=16, players=8 and vp=50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4572000" y="1527425"/>
            <a:ext cx="4275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size=16 players=8 vp=5000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Results- Parallel 2</a:t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296775" y="1527425"/>
            <a:ext cx="4275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size=4, players=4 and vp=10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4572000" y="1527425"/>
            <a:ext cx="4275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size=64 players=64 vp=10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50" y="1832817"/>
            <a:ext cx="4275300" cy="2432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300" y="1896688"/>
            <a:ext cx="4005649" cy="2304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did we learn?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Namely, not everything needs to/can be parallelized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work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Improving the game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Improving the parallelization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