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8" autoAdjust="0"/>
  </p:normalViewPr>
  <p:slideViewPr>
    <p:cSldViewPr snapToGrid="0" snapToObjects="1">
      <p:cViewPr>
        <p:scale>
          <a:sx n="143" d="100"/>
          <a:sy n="143" d="100"/>
        </p:scale>
        <p:origin x="-22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-472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4ACA1-56B6-C240-9C93-6ADF0DBB292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6117F-4844-E545-820B-80B5C93A2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7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you say.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117F-4844-E545-820B-80B5C93A2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Triangulations</a:t>
            </a:r>
          </a:p>
          <a:p>
            <a:r>
              <a:rPr lang="en-US" baseline="0" dirty="0" smtClean="0"/>
              <a:t>	The ‘goodness’ of a mesh is determined by the error constant that depends on the proportion of the longest edge and the shortest altitude. Meaning: long skinny triangles are bad for calculations.</a:t>
            </a:r>
          </a:p>
          <a:p>
            <a:r>
              <a:rPr lang="en-US" dirty="0" smtClean="0"/>
              <a:t>	On</a:t>
            </a:r>
            <a:r>
              <a:rPr lang="en-US" baseline="0" dirty="0" smtClean="0"/>
              <a:t> lecture the error constant dependent of the mesh was defined to be proportional to the smallest circle enclosing given triangle and the largest circle that fits in the triangle.</a:t>
            </a:r>
          </a:p>
          <a:p>
            <a:endParaRPr lang="en-US" dirty="0" smtClean="0"/>
          </a:p>
          <a:p>
            <a:r>
              <a:rPr lang="en-US" dirty="0" smtClean="0"/>
              <a:t>Different</a:t>
            </a:r>
            <a:r>
              <a:rPr lang="en-US" baseline="0" dirty="0" smtClean="0"/>
              <a:t> triangulations</a:t>
            </a:r>
          </a:p>
          <a:p>
            <a:r>
              <a:rPr lang="en-US" baseline="0" dirty="0" smtClean="0"/>
              <a:t>	Triangulations are needed to solve fem and other numerical analysis problems.</a:t>
            </a:r>
          </a:p>
          <a:p>
            <a:r>
              <a:rPr lang="en-US" baseline="0" dirty="0" smtClean="0"/>
              <a:t>	Algorithms differ in performance. Many times algorithms are selected due to simplicity of implementation or speed rather than optimal or even close to optimal output.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Matlab</a:t>
            </a:r>
            <a:r>
              <a:rPr lang="en-US" baseline="0" dirty="0" smtClean="0"/>
              <a:t> uses Delaunay</a:t>
            </a:r>
          </a:p>
          <a:p>
            <a:r>
              <a:rPr lang="en-US" baseline="0" dirty="0" smtClean="0"/>
              <a:t>	Simple, generic and fast.</a:t>
            </a:r>
          </a:p>
          <a:p>
            <a:r>
              <a:rPr lang="en-US" baseline="0" dirty="0" smtClean="0"/>
              <a:t>	The triangulation tool provided by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is meant for generic purposes and doesn’t take different kinds of requirements in to account very well.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117F-4844-E545-820B-80B5C93A2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Introduced by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Ruppert</a:t>
            </a:r>
            <a:r>
              <a:rPr lang="en-US" sz="2000" baseline="0" dirty="0" smtClean="0"/>
              <a:t> at </a:t>
            </a:r>
            <a:r>
              <a:rPr lang="en-US" sz="2000" baseline="0" dirty="0" err="1" smtClean="0"/>
              <a:t>Nasa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Bounded</a:t>
            </a:r>
            <a:r>
              <a:rPr lang="en-US" sz="2000" baseline="0" dirty="0" smtClean="0"/>
              <a:t> minimum angles: user can choose a bound for the minimum angle. The bound is limited by the smallest angle present in the input data. 0-20 degrees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Delaunay</a:t>
            </a:r>
            <a:r>
              <a:rPr lang="en-US" sz="2000" baseline="0" dirty="0" smtClean="0"/>
              <a:t> refinement bounds the number of vertices.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The user can define suitable number of triangles according to computational resources and the needed accuracy. Selecting a larger number of vertices will obviously lead to longer execution times.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Size optimality: the number of triangles is within a constant factor of the minimum number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117F-4844-E545-820B-80B5C93A27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Planar straight line graph</a:t>
            </a:r>
          </a:p>
          <a:p>
            <a:r>
              <a:rPr lang="en-US" sz="1200" dirty="0" smtClean="0"/>
              <a:t>Encroach</a:t>
            </a:r>
            <a:r>
              <a:rPr lang="en-US" sz="1200" baseline="0" dirty="0" smtClean="0"/>
              <a:t> = A point is inside the </a:t>
            </a:r>
            <a:r>
              <a:rPr lang="en-US" sz="1200" baseline="0" dirty="0" err="1" smtClean="0"/>
              <a:t>diametral</a:t>
            </a:r>
            <a:r>
              <a:rPr lang="en-US" sz="1200" baseline="0" dirty="0" smtClean="0"/>
              <a:t> circle of an edge. A point is inside the </a:t>
            </a:r>
            <a:r>
              <a:rPr lang="en-US" sz="1200" baseline="0" dirty="0" err="1" smtClean="0"/>
              <a:t>circumcentral</a:t>
            </a:r>
            <a:r>
              <a:rPr lang="en-US" sz="1200" baseline="0" dirty="0" smtClean="0"/>
              <a:t> circle of a triangle.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Splitting a segment: Divide the segment in to two new segments, put the new segments in to list of all segments, remove old segment, add </a:t>
            </a:r>
            <a:r>
              <a:rPr lang="en-US" sz="1200" baseline="0" dirty="0" err="1" smtClean="0"/>
              <a:t>centerpoint</a:t>
            </a:r>
            <a:r>
              <a:rPr lang="en-US" sz="1200" baseline="0" dirty="0" smtClean="0"/>
              <a:t> to vertices.</a:t>
            </a:r>
          </a:p>
          <a:p>
            <a:r>
              <a:rPr lang="en-US" sz="1200" baseline="0" dirty="0" smtClean="0"/>
              <a:t>Splitting a triangle: add </a:t>
            </a:r>
            <a:r>
              <a:rPr lang="en-US" sz="1200" baseline="0" dirty="0" err="1" smtClean="0"/>
              <a:t>circumcenter</a:t>
            </a:r>
            <a:r>
              <a:rPr lang="en-US" sz="1200" baseline="0" dirty="0" smtClean="0"/>
              <a:t> to points.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What’s the difficulty?   &lt;&lt;KRISTIAN, WHAT’s THE DIFFICULTY&gt;&gt;&lt;&gt;&lt;&gt;&lt;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triangulation </a:t>
            </a:r>
            <a:r>
              <a:rPr lang="en-US" dirty="0" err="1" smtClean="0"/>
              <a:t>DelaunayRefine</a:t>
            </a:r>
            <a:r>
              <a:rPr lang="en-US" dirty="0" smtClean="0"/>
              <a:t>(</a:t>
            </a:r>
            <a:r>
              <a:rPr lang="en-US" dirty="0" err="1" smtClean="0"/>
              <a:t>pslg</a:t>
            </a:r>
            <a:r>
              <a:rPr lang="en-US" dirty="0" smtClean="0"/>
              <a:t> X, </a:t>
            </a:r>
            <a:r>
              <a:rPr lang="en-US" dirty="0" err="1" smtClean="0"/>
              <a:t>angleBound</a:t>
            </a:r>
            <a:r>
              <a:rPr lang="en-US" dirty="0" smtClean="0"/>
              <a:t> alpha) {</a:t>
            </a:r>
          </a:p>
          <a:p>
            <a:r>
              <a:rPr lang="en-US" dirty="0" smtClean="0"/>
              <a:t>    add a bounding square B to X</a:t>
            </a:r>
          </a:p>
          <a:p>
            <a:r>
              <a:rPr lang="en-US" dirty="0" smtClean="0"/>
              <a:t>    segments S = edges X</a:t>
            </a:r>
          </a:p>
          <a:p>
            <a:r>
              <a:rPr lang="en-US" dirty="0" smtClean="0"/>
              <a:t>    vertices V = vertices X</a:t>
            </a:r>
          </a:p>
          <a:p>
            <a:r>
              <a:rPr lang="en-US" dirty="0" smtClean="0"/>
              <a:t>    Delaunay(V)</a:t>
            </a:r>
          </a:p>
          <a:p>
            <a:r>
              <a:rPr lang="en-US" dirty="0" smtClean="0"/>
              <a:t>    while (no segments encroached upon, no angles &lt; alpha) {</a:t>
            </a:r>
          </a:p>
          <a:p>
            <a:r>
              <a:rPr lang="en-US" dirty="0" smtClean="0"/>
              <a:t>        while (any segment s is encroached upon)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SplitSeg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t = pick skinny triangle</a:t>
            </a:r>
          </a:p>
          <a:p>
            <a:r>
              <a:rPr lang="en-US" dirty="0" smtClean="0"/>
              <a:t>        p = </a:t>
            </a:r>
            <a:r>
              <a:rPr lang="en-US" dirty="0" err="1" smtClean="0"/>
              <a:t>circumcenter</a:t>
            </a:r>
            <a:r>
              <a:rPr lang="en-US" dirty="0" smtClean="0"/>
              <a:t> of t</a:t>
            </a:r>
          </a:p>
          <a:p>
            <a:r>
              <a:rPr lang="en-US" dirty="0" smtClean="0"/>
              <a:t>        if (p encroaches upon any segment) {</a:t>
            </a:r>
          </a:p>
          <a:p>
            <a:r>
              <a:rPr lang="en-US" dirty="0" smtClean="0"/>
              <a:t>            for (</a:t>
            </a:r>
            <a:r>
              <a:rPr lang="en-US" dirty="0" err="1" smtClean="0"/>
              <a:t>i</a:t>
            </a:r>
            <a:r>
              <a:rPr lang="en-US" dirty="0" smtClean="0"/>
              <a:t> = 1 to size(segments))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SplitSeg</a:t>
            </a:r>
            <a:r>
              <a:rPr lang="en-US" dirty="0" smtClean="0"/>
              <a:t>(s);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SplitTri</a:t>
            </a:r>
            <a:r>
              <a:rPr lang="en-US" dirty="0" smtClean="0"/>
              <a:t>(t);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Delaunay(V);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117F-4844-E545-820B-80B5C93A27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6117F-4844-E545-820B-80B5C93A2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B0B2-C32C-D741-A9C9-C0694B1FF474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6403-C1E2-1845-92B0-343D857C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Ruppert’s</a:t>
            </a:r>
            <a:r>
              <a:rPr lang="en-US" dirty="0" smtClean="0"/>
              <a:t> Algorithm</a:t>
            </a:r>
            <a:br>
              <a:rPr lang="en-US" dirty="0" smtClean="0"/>
            </a:br>
            <a:r>
              <a:rPr lang="en-US" dirty="0" smtClean="0"/>
              <a:t>= Delaunay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2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triangulations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 uses Delaunay triangulation with very simple refinement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Ruppert’s</a:t>
            </a:r>
            <a:r>
              <a:rPr lang="en-US" dirty="0" smtClean="0"/>
              <a:t> Algorithm = Delaunay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183"/>
          </a:xfrm>
        </p:spPr>
        <p:txBody>
          <a:bodyPr>
            <a:normAutofit/>
          </a:bodyPr>
          <a:lstStyle/>
          <a:p>
            <a:r>
              <a:rPr lang="en-US" dirty="0" smtClean="0"/>
              <a:t>Bounded minimum angle</a:t>
            </a:r>
          </a:p>
          <a:p>
            <a:r>
              <a:rPr lang="en-US" dirty="0" smtClean="0"/>
              <a:t>Bounded number of vertices</a:t>
            </a:r>
          </a:p>
          <a:p>
            <a:r>
              <a:rPr lang="en-US" dirty="0" smtClean="0"/>
              <a:t>Size optimality</a:t>
            </a:r>
          </a:p>
        </p:txBody>
      </p:sp>
    </p:spTree>
    <p:extLst>
      <p:ext uri="{BB962C8B-B14F-4D97-AF65-F5344CB8AC3E}">
        <p14:creationId xmlns:p14="http://schemas.microsoft.com/office/powerpoint/2010/main" val="83793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386"/>
            <a:ext cx="8229600" cy="5708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Delaunay Refine</a:t>
            </a:r>
          </a:p>
          <a:p>
            <a:pPr marL="0" indent="0">
              <a:buNone/>
            </a:pPr>
            <a:r>
              <a:rPr lang="en-US" sz="2000" dirty="0" smtClean="0"/>
              <a:t>Inputs: Planar straight line graph, angle bound</a:t>
            </a:r>
          </a:p>
          <a:p>
            <a:pPr marL="0" indent="0">
              <a:buNone/>
            </a:pPr>
            <a:r>
              <a:rPr lang="en-US" sz="2000" dirty="0" smtClean="0"/>
              <a:t>Steps:</a:t>
            </a:r>
          </a:p>
          <a:p>
            <a:pPr marL="0" indent="0">
              <a:buNone/>
            </a:pPr>
            <a:r>
              <a:rPr lang="en-US" sz="2000" dirty="0" smtClean="0"/>
              <a:t>	Initialize</a:t>
            </a:r>
          </a:p>
          <a:p>
            <a:pPr marL="0" indent="0">
              <a:buNone/>
            </a:pPr>
            <a:r>
              <a:rPr lang="en-US" sz="2000" dirty="0" smtClean="0"/>
              <a:t>	while there are encroached segments or too small angles: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Split segments that are encroached upon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while there are skinny triangles: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Pick skinny triangle </a:t>
            </a:r>
            <a:r>
              <a:rPr lang="en-US" sz="2000" b="1" dirty="0" smtClean="0"/>
              <a:t>tri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If </a:t>
            </a:r>
            <a:r>
              <a:rPr lang="en-US" sz="2000" dirty="0" err="1" smtClean="0"/>
              <a:t>circumcenter</a:t>
            </a:r>
            <a:r>
              <a:rPr lang="en-US" sz="2000" dirty="0" smtClean="0"/>
              <a:t> of </a:t>
            </a:r>
            <a:r>
              <a:rPr lang="en-US" sz="2000" b="1" dirty="0" smtClean="0"/>
              <a:t>tri</a:t>
            </a:r>
            <a:r>
              <a:rPr lang="en-US" sz="2000" dirty="0" smtClean="0"/>
              <a:t> encroaches upon any segment </a:t>
            </a:r>
            <a:r>
              <a:rPr lang="en-US" sz="2000" b="1" dirty="0" err="1" smtClean="0"/>
              <a:t>seg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Split </a:t>
            </a:r>
            <a:r>
              <a:rPr lang="en-US" sz="2000" b="1" dirty="0" err="1" smtClean="0"/>
              <a:t>seg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else: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Split </a:t>
            </a:r>
            <a:r>
              <a:rPr lang="en-US" sz="2000" b="1" dirty="0" smtClean="0"/>
              <a:t>tri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endwhile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endwhile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53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angle bound</a:t>
            </a:r>
            <a:endParaRPr lang="en-US" dirty="0"/>
          </a:p>
        </p:txBody>
      </p:sp>
      <p:pic>
        <p:nvPicPr>
          <p:cNvPr id="4" name="Picture 3" descr="Screen Shot 2015-03-31 at 20.14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685" y="1278798"/>
            <a:ext cx="6004456" cy="53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369</Words>
  <Application>Microsoft Macintosh PowerPoint</Application>
  <PresentationFormat>On-screen Show (4:3)</PresentationFormat>
  <Paragraphs>78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Ruppert’s Algorithm = Delaunay Refinement</vt:lpstr>
      <vt:lpstr>Background</vt:lpstr>
      <vt:lpstr>Ruppert’s Algorithm = Delaunay Refinement</vt:lpstr>
      <vt:lpstr>PowerPoint Presentation</vt:lpstr>
      <vt:lpstr>Minimum angle bound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you say.</dc:title>
  <dc:creator>Risto Vuorio</dc:creator>
  <cp:lastModifiedBy>Risto Vuorio</cp:lastModifiedBy>
  <cp:revision>45</cp:revision>
  <dcterms:created xsi:type="dcterms:W3CDTF">2015-03-31T15:31:39Z</dcterms:created>
  <dcterms:modified xsi:type="dcterms:W3CDTF">2015-03-31T17:15:38Z</dcterms:modified>
</cp:coreProperties>
</file>