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79" d="100"/>
          <a:sy n="79" d="100"/>
        </p:scale>
        <p:origin x="86" y="437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9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6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9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MF 30k</a:t>
            </a:r>
            <a:endParaRPr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Monster Fighter 30.000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Idea &amp; Motivation 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Dungeon Crawler</a:t>
            </a:r>
            <a:endParaRPr/>
          </a:p>
          <a:p>
            <a:pPr>
              <a:defRPr/>
            </a:pPr>
            <a:r>
              <a:rPr lang="en-GB"/>
              <a:t>Turn based</a:t>
            </a:r>
            <a:endParaRPr/>
          </a:p>
          <a:p>
            <a:pPr>
              <a:defRPr/>
            </a:pPr>
            <a:r>
              <a:rPr lang="en-GB"/>
              <a:t>Loosely Based on Card Game Munchkin</a:t>
            </a:r>
            <a:endParaRPr/>
          </a:p>
          <a:p>
            <a:pPr>
              <a:defRPr/>
            </a:pPr>
            <a:r>
              <a:rPr lang="en-GB"/>
              <a:t>Collect Cards, Increase your stats, fight monsters, get the loot</a:t>
            </a:r>
            <a:endParaRPr/>
          </a:p>
          <a:p>
            <a:pPr>
              <a:defRPr/>
            </a:pPr>
            <a:r>
              <a:rPr lang="en-GB"/>
              <a:t>Pixel art</a:t>
            </a:r>
            <a:endParaRPr/>
          </a:p>
          <a:p>
            <a:pPr>
              <a:defRPr/>
            </a:pPr>
            <a:endParaRPr lang="en-GB" b="1"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Planned Features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Turn based combat</a:t>
            </a:r>
            <a:endParaRPr/>
          </a:p>
          <a:p>
            <a:pPr>
              <a:defRPr/>
            </a:pPr>
            <a:r>
              <a:rPr lang="en-GB"/>
              <a:t>Randomized items </a:t>
            </a:r>
            <a:endParaRPr/>
          </a:p>
          <a:p>
            <a:pPr>
              <a:defRPr/>
            </a:pPr>
            <a:r>
              <a:rPr lang="en-GB"/>
              <a:t>Self-made pixel art</a:t>
            </a:r>
            <a:endParaRPr/>
          </a:p>
          <a:p>
            <a:pPr>
              <a:defRPr/>
            </a:pPr>
            <a:r>
              <a:rPr lang="en-GB"/>
              <a:t>Game logic running in spring backend</a:t>
            </a:r>
            <a:endParaRPr/>
          </a:p>
          <a:p>
            <a:pPr>
              <a:defRPr/>
            </a:pPr>
            <a:r>
              <a:rPr lang="en-GB"/>
              <a:t>Communication via REST interface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Technologies &amp; Tools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Spring Framework (Eclipse Spring Tool Suite)</a:t>
            </a:r>
            <a:endParaRPr/>
          </a:p>
          <a:p>
            <a:pPr>
              <a:defRPr/>
            </a:pPr>
            <a:r>
              <a:rPr lang="en-GB"/>
              <a:t>Unity (Frontend)</a:t>
            </a:r>
            <a:endParaRPr/>
          </a:p>
          <a:p>
            <a:pPr>
              <a:defRPr/>
            </a:pPr>
            <a:r>
              <a:rPr lang="en-GB"/>
              <a:t>Procreate (Art)</a:t>
            </a:r>
            <a:endParaRPr/>
          </a:p>
          <a:p>
            <a:pPr>
              <a:defRPr/>
            </a:pPr>
            <a:r>
              <a:rPr lang="en-GB"/>
              <a:t>GitHub (Version Control)</a:t>
            </a:r>
            <a:endParaRPr/>
          </a:p>
          <a:p>
            <a:pPr>
              <a:defRPr/>
            </a:pPr>
            <a:r>
              <a:rPr lang="en-GB"/>
              <a:t>Jira (Agile Workflow)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Product Backlog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838200" y="1801562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/>
              <a:t>Designing Backend Classes</a:t>
            </a:r>
            <a:endParaRPr/>
          </a:p>
          <a:p>
            <a:pPr>
              <a:defRPr/>
            </a:pPr>
            <a:r>
              <a:rPr lang="en-GB"/>
              <a:t>Designing REST Interface</a:t>
            </a:r>
            <a:endParaRPr/>
          </a:p>
          <a:p>
            <a:pPr>
              <a:defRPr/>
            </a:pPr>
            <a:r>
              <a:rPr lang="en-GB"/>
              <a:t>Basic Game Mechanics (Frontend)</a:t>
            </a:r>
            <a:endParaRPr/>
          </a:p>
          <a:p>
            <a:pPr>
              <a:defRPr/>
            </a:pPr>
            <a:r>
              <a:rPr lang="en-GB"/>
              <a:t>Establishing </a:t>
            </a:r>
            <a:r>
              <a:rPr lang="en-US"/>
              <a:t>Color</a:t>
            </a:r>
            <a:r>
              <a:rPr lang="en-GB"/>
              <a:t> palette / Consistent Design Language</a:t>
            </a:r>
            <a:endParaRPr/>
          </a:p>
          <a:p>
            <a:pPr>
              <a:defRPr/>
            </a:pPr>
            <a:r>
              <a:rPr lang="en-GB"/>
              <a:t>Create Card Pool</a:t>
            </a:r>
            <a:endParaRPr/>
          </a:p>
          <a:p>
            <a:pPr lvl="1">
              <a:defRPr/>
            </a:pPr>
            <a:r>
              <a:rPr lang="en-GB"/>
              <a:t>Enemy Variants</a:t>
            </a:r>
            <a:endParaRPr/>
          </a:p>
          <a:p>
            <a:pPr lvl="1">
              <a:defRPr/>
            </a:pPr>
            <a:r>
              <a:rPr lang="en-GB"/>
              <a:t>Item Stats</a:t>
            </a:r>
            <a:endParaRPr/>
          </a:p>
          <a:p>
            <a:pPr>
              <a:defRPr/>
            </a:pPr>
            <a:r>
              <a:rPr lang="en-GB"/>
              <a:t>Game Assets (Art)</a:t>
            </a:r>
            <a:endParaRPr/>
          </a:p>
          <a:p>
            <a:pPr lvl="1">
              <a:defRPr/>
            </a:pPr>
            <a:r>
              <a:rPr lang="en-GB"/>
              <a:t>Player</a:t>
            </a:r>
            <a:endParaRPr/>
          </a:p>
          <a:p>
            <a:pPr lvl="1">
              <a:defRPr/>
            </a:pPr>
            <a:r>
              <a:rPr lang="en-GB"/>
              <a:t>Enemy</a:t>
            </a:r>
            <a:endParaRPr/>
          </a:p>
          <a:p>
            <a:pPr lvl="1">
              <a:defRPr/>
            </a:pPr>
            <a:r>
              <a:rPr lang="en-GB"/>
              <a:t>Room/Walls</a:t>
            </a:r>
            <a:endParaRPr/>
          </a:p>
          <a:p>
            <a:pPr lvl="1">
              <a:defRPr/>
            </a:pPr>
            <a:r>
              <a:rPr lang="en-GB"/>
              <a:t>Chest</a:t>
            </a:r>
            <a:endParaRPr/>
          </a:p>
          <a:p>
            <a:pPr lvl="1">
              <a:defRPr/>
            </a:pPr>
            <a:r>
              <a:rPr lang="en-GB"/>
              <a:t>Card</a:t>
            </a:r>
            <a:endParaRPr/>
          </a:p>
          <a:p>
            <a:pPr lvl="1">
              <a:defRPr/>
            </a:pPr>
            <a:r>
              <a:rPr lang="en-GB"/>
              <a:t>Items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Schedule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846221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/>
              <a:t>Week 1 (31.03-07.04): Fully Design Backend, 1</a:t>
            </a:r>
            <a:r>
              <a:rPr lang="en-GB" baseline="30000"/>
              <a:t>st</a:t>
            </a:r>
            <a:r>
              <a:rPr lang="en-GB"/>
              <a:t> Draft of REST Interface, Color Palette, Background &amp; Card Sprites, Setting up Jira</a:t>
            </a:r>
            <a:endParaRPr/>
          </a:p>
          <a:p>
            <a:pPr>
              <a:defRPr/>
            </a:pPr>
            <a:r>
              <a:rPr lang="en-GB"/>
              <a:t>Week 2 (08.04-14.04): Implement Backend, Finalize REST Interface, Enemy Variants, Game Mechanics Frontend</a:t>
            </a:r>
            <a:endParaRPr/>
          </a:p>
          <a:p>
            <a:pPr>
              <a:defRPr/>
            </a:pPr>
            <a:r>
              <a:rPr lang="en-GB"/>
              <a:t>Week 3 (15.04-21.04): More Backend Implementation, Basic Game Loop, Item Variants</a:t>
            </a:r>
            <a:endParaRPr/>
          </a:p>
          <a:p>
            <a:pPr>
              <a:defRPr/>
            </a:pPr>
            <a:r>
              <a:rPr lang="en-GB"/>
              <a:t>Week 4 (22.04-28.04): First Alpha Version</a:t>
            </a:r>
            <a:endParaRPr/>
          </a:p>
          <a:p>
            <a:pPr>
              <a:defRPr/>
            </a:pPr>
            <a:r>
              <a:rPr lang="en-GB"/>
              <a:t>Week 5 (29.04-05.05): Different Enemies and Events, Bugs, Testing</a:t>
            </a:r>
            <a:endParaRPr/>
          </a:p>
          <a:p>
            <a:pPr>
              <a:defRPr/>
            </a:pPr>
            <a:r>
              <a:rPr lang="en-GB"/>
              <a:t>Week 6: (06.05-12.05): Documentation, Updating Backlog, Planning for 2</a:t>
            </a:r>
            <a:r>
              <a:rPr lang="en-GB" baseline="30000"/>
              <a:t>nd</a:t>
            </a:r>
            <a:r>
              <a:rPr lang="en-GB"/>
              <a:t> Phase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Work Division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Team Leader: Barbara </a:t>
            </a:r>
            <a:endParaRPr/>
          </a:p>
          <a:p>
            <a:pPr>
              <a:defRPr/>
            </a:pPr>
            <a:r>
              <a:rPr lang="en-GB"/>
              <a:t>Backend: Barbara</a:t>
            </a:r>
            <a:endParaRPr/>
          </a:p>
          <a:p>
            <a:pPr>
              <a:defRPr/>
            </a:pPr>
            <a:r>
              <a:rPr lang="en-GB"/>
              <a:t>Frontend: Kay</a:t>
            </a:r>
            <a:endParaRPr/>
          </a:p>
          <a:p>
            <a:pPr>
              <a:defRPr/>
            </a:pPr>
            <a:r>
              <a:rPr lang="en-GB"/>
              <a:t>Design: Yana</a:t>
            </a:r>
            <a:endParaRPr/>
          </a:p>
          <a:p>
            <a:pPr>
              <a:defRPr/>
            </a:pPr>
            <a:endParaRPr lang="en-GB"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0</Words>
  <Application>onlyoffice/7.3.3.49</Application>
  <DocSecurity>0</DocSecurity>
  <PresentationFormat>Breitbild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 30k</dc:title>
  <dc:subject/>
  <dc:creator>Kay Hartmann</dc:creator>
  <cp:keywords/>
  <dc:description/>
  <dc:identifier/>
  <dc:language/>
  <cp:lastModifiedBy>Barbara Seidl</cp:lastModifiedBy>
  <cp:revision>2</cp:revision>
  <dcterms:created xsi:type="dcterms:W3CDTF">2023-03-29T05:42:24Z</dcterms:created>
  <dcterms:modified xsi:type="dcterms:W3CDTF">2023-03-31T00:31:48Z</dcterms:modified>
  <cp:category/>
  <cp:contentStatus/>
  <cp:version/>
</cp:coreProperties>
</file>