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2" r:id="rId4"/>
    <p:sldId id="263" r:id="rId5"/>
    <p:sldId id="259" r:id="rId6"/>
    <p:sldId id="257" r:id="rId7"/>
    <p:sldId id="266" r:id="rId8"/>
    <p:sldId id="267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D67-EA07-6E43-B513-90AD5AC9B4AC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8396-FC37-CA4C-A7E3-06940274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Expressions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6941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why?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Values can change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174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why?</a:t>
            </a:r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Want to remember the EUR-USD exchange rate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56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why?</a:t>
            </a:r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 the computer worry about the current rate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856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Expressions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value stored by a variable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6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1040395" y="2837094"/>
            <a:ext cx="2652217" cy="2445305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exchangeRate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how?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1378188" y="5741738"/>
            <a:ext cx="23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Variable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6107260" y="3396371"/>
            <a:ext cx="1523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n>
                  <a:solidFill>
                    <a:schemeClr val="bg1"/>
                  </a:solidFill>
                </a:ln>
              </a:rPr>
              <a:t>1.5</a:t>
            </a:r>
            <a:endParaRPr lang="en-US" sz="4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7260" y="5741738"/>
            <a:ext cx="23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Value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734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2968E-6 -4.92019E-6 L -0.12686 -0.1913 C -0.15359 -0.23479 -0.1935 -0.25884 -0.23464 -0.25884 C -0.28236 -0.25884 -0.3202 -0.23479 -0.34658 -0.1913 L -0.47327 -4.92019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72" y="-12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1040395" y="2837094"/>
            <a:ext cx="2652217" cy="2445305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exchangeRate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how?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1378188" y="5741738"/>
            <a:ext cx="23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Variable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6107260" y="3396371"/>
            <a:ext cx="1523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n>
                  <a:solidFill>
                    <a:schemeClr val="bg1"/>
                  </a:solidFill>
                </a:ln>
              </a:rPr>
              <a:t>1.6</a:t>
            </a:r>
            <a:endParaRPr lang="en-US" sz="4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7260" y="5741738"/>
            <a:ext cx="23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Value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773797" y="3405529"/>
            <a:ext cx="1523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n>
                  <a:solidFill>
                    <a:schemeClr val="bg1"/>
                  </a:solidFill>
                </a:ln>
              </a:rPr>
              <a:t>1.5</a:t>
            </a:r>
            <a:endParaRPr lang="en-US" sz="4000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0793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2968E-6 -4.92019E-6 L -0.12686 -0.1913 C -0.15359 -0.23479 -0.1935 -0.25884 -0.23464 -0.25884 C -0.28236 -0.25884 -0.3202 -0.23479 -0.34658 -0.1913 L -0.47327 -4.92019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72" y="-12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think about the current value</a:t>
            </a:r>
          </a:p>
          <a:p>
            <a:r>
              <a:rPr lang="en-US" dirty="0" smtClean="0"/>
              <a:t>Just recall the current stored value by variable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1040395" y="2837094"/>
            <a:ext cx="2652217" cy="2445305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exchangeRate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how?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1378188" y="5741738"/>
            <a:ext cx="23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Variable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6107260" y="3396371"/>
            <a:ext cx="1523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n>
                  <a:solidFill>
                    <a:schemeClr val="bg1"/>
                  </a:solidFill>
                </a:ln>
              </a:rPr>
              <a:t>1.6</a:t>
            </a:r>
            <a:endParaRPr lang="en-US" sz="4000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1816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2968E-6 -4.92019E-6 L -0.12686 -0.1913 C -0.15359 -0.23479 -0.1935 -0.25884 -0.23464 -0.25884 C -0.28236 -0.25884 -0.3202 -0.23479 -0.34658 -0.1913 L -0.47327 -4.92019E-6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72" y="-12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1394</TotalTime>
  <Words>71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Black</vt:lpstr>
      <vt:lpstr>Expressions</vt:lpstr>
      <vt:lpstr>why?</vt:lpstr>
      <vt:lpstr>why?</vt:lpstr>
      <vt:lpstr>why?</vt:lpstr>
      <vt:lpstr>Expressions</vt:lpstr>
      <vt:lpstr>how?</vt:lpstr>
      <vt:lpstr>how?</vt:lpstr>
      <vt:lpstr>Recall Value</vt:lpstr>
      <vt:lpstr>how?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Jesse Hartloff</dc:creator>
  <cp:lastModifiedBy>Jesse Hartloff</cp:lastModifiedBy>
  <cp:revision>6</cp:revision>
  <dcterms:created xsi:type="dcterms:W3CDTF">2017-01-31T05:02:41Z</dcterms:created>
  <dcterms:modified xsi:type="dcterms:W3CDTF">2017-02-01T04:17:13Z</dcterms:modified>
</cp:coreProperties>
</file>