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4" r:id="rId15"/>
    <p:sldId id="259" r:id="rId16"/>
    <p:sldId id="260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Careers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you willing to take a job to build up seed funding?</a:t>
            </a:r>
          </a:p>
          <a:p>
            <a:r>
              <a:rPr lang="en-US" dirty="0" smtClean="0"/>
              <a:t>If not, start now!</a:t>
            </a:r>
          </a:p>
          <a:p>
            <a:r>
              <a:rPr lang="en-US" dirty="0" smtClean="0"/>
              <a:t>No easier time to be an entrepreneur than during college</a:t>
            </a:r>
          </a:p>
          <a:p>
            <a:r>
              <a:rPr lang="en-US" dirty="0"/>
              <a:t>H</a:t>
            </a:r>
            <a:r>
              <a:rPr lang="en-US" dirty="0" smtClean="0"/>
              <a:t>onestly answer this one question</a:t>
            </a:r>
          </a:p>
          <a:p>
            <a:pPr lvl="1"/>
            <a:r>
              <a:rPr lang="en-US" dirty="0" smtClean="0"/>
              <a:t>What is stopping you from starting?</a:t>
            </a:r>
          </a:p>
          <a:p>
            <a:r>
              <a:rPr lang="en-US" dirty="0" smtClean="0"/>
              <a:t>If this is really something you want to do</a:t>
            </a:r>
          </a:p>
          <a:p>
            <a:pPr lvl="1"/>
            <a:r>
              <a:rPr lang="en-US" dirty="0" smtClean="0"/>
              <a:t>Identify roadblocks and remove them</a:t>
            </a:r>
          </a:p>
        </p:txBody>
      </p:sp>
    </p:spTree>
    <p:extLst>
      <p:ext uri="{BB962C8B-B14F-4D97-AF65-F5344CB8AC3E}">
        <p14:creationId xmlns:p14="http://schemas.microsoft.com/office/powerpoint/2010/main" val="204826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important factor for success</a:t>
            </a:r>
          </a:p>
          <a:p>
            <a:pPr lvl="1"/>
            <a:r>
              <a:rPr lang="en-US" dirty="0" smtClean="0"/>
              <a:t>Execution</a:t>
            </a:r>
          </a:p>
          <a:p>
            <a:r>
              <a:rPr lang="en-US" dirty="0" smtClean="0"/>
              <a:t>The best software can fail as a business with poor execution</a:t>
            </a:r>
          </a:p>
          <a:p>
            <a:r>
              <a:rPr lang="en-US" dirty="0" smtClean="0"/>
              <a:t>Known ideas done well can be very successful</a:t>
            </a:r>
          </a:p>
          <a:p>
            <a:pPr lvl="1"/>
            <a:r>
              <a:rPr lang="en-US" dirty="0" smtClean="0"/>
              <a:t>Web search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Course management system (still waiting on this one)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33"/>
          </a:xfrm>
        </p:spPr>
        <p:txBody>
          <a:bodyPr/>
          <a:lstStyle/>
          <a:p>
            <a:r>
              <a:rPr lang="en-US" dirty="0" smtClean="0"/>
              <a:t>Within an organization</a:t>
            </a:r>
          </a:p>
          <a:p>
            <a:pPr lvl="1"/>
            <a:r>
              <a:rPr lang="en-US" dirty="0" smtClean="0"/>
              <a:t>What is the upside of a position</a:t>
            </a:r>
          </a:p>
          <a:p>
            <a:pPr lvl="1"/>
            <a:r>
              <a:rPr lang="en-US" dirty="0" smtClean="0"/>
              <a:t>Can be limited in small organizations</a:t>
            </a:r>
          </a:p>
          <a:p>
            <a:r>
              <a:rPr lang="en-US" dirty="0" smtClean="0"/>
              <a:t>Within an industry</a:t>
            </a:r>
          </a:p>
          <a:p>
            <a:pPr lvl="1"/>
            <a:r>
              <a:rPr lang="en-US" dirty="0" smtClean="0"/>
              <a:t>Much more potential if you’re willing to move around</a:t>
            </a:r>
          </a:p>
          <a:p>
            <a:pPr lvl="1"/>
            <a:r>
              <a:rPr lang="en-US" dirty="0" smtClean="0"/>
              <a:t>Can make you a risky hire if you move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been paying attention for 3.5 years and did you’re homework</a:t>
            </a:r>
          </a:p>
          <a:p>
            <a:pPr lvl="1"/>
            <a:r>
              <a:rPr lang="en-US" dirty="0" smtClean="0"/>
              <a:t>You should be able to find a good job</a:t>
            </a:r>
          </a:p>
          <a:p>
            <a:r>
              <a:rPr lang="en-US" dirty="0" smtClean="0"/>
              <a:t>In fact</a:t>
            </a:r>
          </a:p>
          <a:p>
            <a:pPr lvl="1"/>
            <a:r>
              <a:rPr lang="en-US" dirty="0" smtClean="0"/>
              <a:t>Companies are looking for you!</a:t>
            </a:r>
          </a:p>
        </p:txBody>
      </p:sp>
    </p:spTree>
    <p:extLst>
      <p:ext uri="{BB962C8B-B14F-4D97-AF65-F5344CB8AC3E}">
        <p14:creationId xmlns:p14="http://schemas.microsoft.com/office/powerpoint/2010/main" val="419678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Brand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long line at the name brand booths on Wednesday</a:t>
            </a:r>
          </a:p>
          <a:p>
            <a:r>
              <a:rPr lang="en-US" dirty="0" smtClean="0"/>
              <a:t>There will be short/no lines at many other companies</a:t>
            </a:r>
          </a:p>
          <a:p>
            <a:pPr lvl="1"/>
            <a:r>
              <a:rPr lang="en-US" dirty="0" smtClean="0"/>
              <a:t>They are trying to recruit you!</a:t>
            </a:r>
          </a:p>
          <a:p>
            <a:pPr lvl="1"/>
            <a:r>
              <a:rPr lang="en-US" dirty="0" smtClean="0"/>
              <a:t>They have jobs for talented students</a:t>
            </a:r>
          </a:p>
        </p:txBody>
      </p:sp>
    </p:spTree>
    <p:extLst>
      <p:ext uri="{BB962C8B-B14F-4D97-AF65-F5344CB8AC3E}">
        <p14:creationId xmlns:p14="http://schemas.microsoft.com/office/powerpoint/2010/main" val="23220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live in a world where governments spend large amounts of money to see how high up we can go</a:t>
            </a:r>
          </a:p>
          <a:p>
            <a:r>
              <a:rPr lang="en-US" dirty="0" smtClean="0"/>
              <a:t>The people hiring you likely love tech for techs sake</a:t>
            </a:r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Resume Tips – Compiled from 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Always submit as </a:t>
            </a:r>
            <a:r>
              <a:rPr lang="en-US" dirty="0" err="1" smtClean="0"/>
              <a:t>pdf</a:t>
            </a:r>
            <a:endParaRPr lang="en-US" dirty="0" smtClean="0"/>
          </a:p>
          <a:p>
            <a:pPr lvl="1"/>
            <a:r>
              <a:rPr lang="en-US" dirty="0" smtClean="0"/>
              <a:t>A surprising number of round 2 submissions are still doc</a:t>
            </a:r>
          </a:p>
          <a:p>
            <a:r>
              <a:rPr lang="en-US" dirty="0" smtClean="0"/>
              <a:t>Keep it to a page!</a:t>
            </a:r>
          </a:p>
          <a:p>
            <a:r>
              <a:rPr lang="en-US" dirty="0" smtClean="0"/>
              <a:t>Make you objective awesome, or remove it</a:t>
            </a:r>
          </a:p>
          <a:p>
            <a:r>
              <a:rPr lang="en-US" dirty="0" smtClean="0"/>
              <a:t>Don’t list a skill you’re not comfortable with</a:t>
            </a:r>
          </a:p>
          <a:p>
            <a:r>
              <a:rPr lang="en-US" dirty="0" smtClean="0"/>
              <a:t>Don’t claim expertise unless you’re an expert</a:t>
            </a:r>
          </a:p>
          <a:p>
            <a:r>
              <a:rPr lang="en-US" dirty="0" smtClean="0"/>
              <a:t>Be consistent, especially in formatting</a:t>
            </a:r>
          </a:p>
          <a:p>
            <a:r>
              <a:rPr lang="en-US" dirty="0" smtClean="0"/>
              <a:t>Don’t include your physical address</a:t>
            </a:r>
          </a:p>
          <a:p>
            <a:pPr lvl="1"/>
            <a:r>
              <a:rPr lang="en-US" dirty="0" smtClean="0"/>
              <a:t>Or do include your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Resume Tips – Compiled from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bullet points per work experience/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Bullet points should:</a:t>
            </a:r>
          </a:p>
          <a:p>
            <a:pPr lvl="1"/>
            <a:r>
              <a:rPr lang="en-US" dirty="0" smtClean="0"/>
              <a:t>Start with a strong action word</a:t>
            </a:r>
          </a:p>
          <a:p>
            <a:pPr lvl="1"/>
            <a:r>
              <a:rPr lang="en-US" dirty="0" smtClean="0"/>
              <a:t>Highlight the skills used</a:t>
            </a:r>
          </a:p>
          <a:p>
            <a:pPr lvl="1"/>
            <a:r>
              <a:rPr lang="en-US" dirty="0" smtClean="0"/>
              <a:t>Mention impact</a:t>
            </a:r>
          </a:p>
          <a:p>
            <a:pPr lvl="1"/>
            <a:r>
              <a:rPr lang="en-US" dirty="0" smtClean="0"/>
              <a:t>Quantify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15880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Description </a:t>
            </a:r>
            <a:r>
              <a:rPr lang="en-US" dirty="0"/>
              <a:t>B</a:t>
            </a:r>
            <a:r>
              <a:rPr lang="en-US" dirty="0" smtClean="0"/>
              <a:t>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"Authored Python script to clean up stale log files; once set up to run as a </a:t>
            </a:r>
            <a:r>
              <a:rPr lang="en-US" dirty="0" err="1"/>
              <a:t>cron</a:t>
            </a:r>
            <a:r>
              <a:rPr lang="en-US" dirty="0"/>
              <a:t>, it saved an average of two hours of maintenance, each week” –Mack 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two strings are anagrams of each other.</a:t>
            </a:r>
          </a:p>
          <a:p>
            <a:r>
              <a:rPr lang="en-US" dirty="0" smtClean="0"/>
              <a:t>ex: “anagram”, “nag a ram”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1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were 2 careers</a:t>
            </a:r>
          </a:p>
          <a:p>
            <a:pPr lvl="1"/>
            <a:r>
              <a:rPr lang="en-US" dirty="0" smtClean="0"/>
              <a:t>Hunter</a:t>
            </a:r>
          </a:p>
          <a:p>
            <a:pPr lvl="1"/>
            <a:r>
              <a:rPr lang="en-US" dirty="0" smtClean="0"/>
              <a:t>Gatherer</a:t>
            </a:r>
          </a:p>
          <a:p>
            <a:r>
              <a:rPr lang="en-US" dirty="0" smtClean="0"/>
              <a:t>A few years later</a:t>
            </a:r>
          </a:p>
          <a:p>
            <a:pPr lvl="1"/>
            <a:r>
              <a:rPr lang="en-US" dirty="0" smtClean="0"/>
              <a:t>Computers were invented</a:t>
            </a:r>
          </a:p>
          <a:p>
            <a:r>
              <a:rPr lang="en-US" dirty="0" smtClean="0"/>
              <a:t>Now there are 3 career paths</a:t>
            </a:r>
          </a:p>
          <a:p>
            <a:pPr lvl="1"/>
            <a:r>
              <a:rPr lang="en-US" dirty="0" smtClean="0"/>
              <a:t>Hunter</a:t>
            </a:r>
          </a:p>
          <a:p>
            <a:pPr lvl="1"/>
            <a:r>
              <a:rPr lang="en-US" dirty="0" smtClean="0"/>
              <a:t>Gatherer</a:t>
            </a:r>
          </a:p>
          <a:p>
            <a:pPr lvl="1"/>
            <a:r>
              <a:rPr lang="en-US" dirty="0" smtClean="0"/>
              <a:t>Software Engineer /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an integer is a power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Interview Question -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 Students submitting</a:t>
            </a:r>
          </a:p>
          <a:p>
            <a:r>
              <a:rPr lang="en-US" dirty="0" smtClean="0"/>
              <a:t>k Reviewers</a:t>
            </a:r>
          </a:p>
          <a:p>
            <a:r>
              <a:rPr lang="en-US" dirty="0" smtClean="0"/>
              <a:t>r Rounds</a:t>
            </a:r>
          </a:p>
          <a:p>
            <a:r>
              <a:rPr lang="en-US" dirty="0" smtClean="0"/>
              <a:t>r&lt;k&lt;n</a:t>
            </a:r>
          </a:p>
          <a:p>
            <a:endParaRPr lang="en-US" dirty="0"/>
          </a:p>
          <a:p>
            <a:r>
              <a:rPr lang="en-US" dirty="0" smtClean="0"/>
              <a:t>Schedule 1 reviewer to each student for each round</a:t>
            </a:r>
          </a:p>
          <a:p>
            <a:r>
              <a:rPr lang="en-US" dirty="0" smtClean="0"/>
              <a:t>No reviewer is assigned to the same student in multiple rounds</a:t>
            </a:r>
          </a:p>
          <a:p>
            <a:r>
              <a:rPr lang="en-US" dirty="0" smtClean="0"/>
              <a:t>All assignments should made uniformly at random for each round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be confused with job</a:t>
            </a:r>
          </a:p>
          <a:p>
            <a:r>
              <a:rPr lang="en-US" dirty="0" smtClean="0"/>
              <a:t>Is a professional life path (or tree)</a:t>
            </a:r>
          </a:p>
          <a:p>
            <a:r>
              <a:rPr lang="en-US" dirty="0" smtClean="0"/>
              <a:t>Can involve many companies and positions</a:t>
            </a:r>
          </a:p>
          <a:p>
            <a:r>
              <a:rPr lang="en-US" dirty="0" smtClean="0"/>
              <a:t>College is just the foundation</a:t>
            </a:r>
          </a:p>
          <a:p>
            <a:pPr lvl="1"/>
            <a:r>
              <a:rPr lang="en-US" dirty="0" smtClean="0"/>
              <a:t>Hopefully we’ve taught you the base-knowledge you’ll need</a:t>
            </a:r>
          </a:p>
          <a:p>
            <a:pPr lvl="2"/>
            <a:r>
              <a:rPr lang="en-US" dirty="0" smtClean="0"/>
              <a:t>Much discussion on what we should be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now looking for your first position</a:t>
            </a:r>
          </a:p>
          <a:p>
            <a:r>
              <a:rPr lang="en-US" dirty="0" smtClean="0"/>
              <a:t>2-5+ years work experience</a:t>
            </a:r>
          </a:p>
          <a:p>
            <a:pPr lvl="1"/>
            <a:r>
              <a:rPr lang="en-US" dirty="0" smtClean="0"/>
              <a:t>Where do you start?</a:t>
            </a:r>
          </a:p>
          <a:p>
            <a:r>
              <a:rPr lang="en-US" dirty="0" smtClean="0"/>
              <a:t>Entry level position means you wont do that job for the rest of your life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068"/>
          </a:xfrm>
        </p:spPr>
        <p:txBody>
          <a:bodyPr>
            <a:normAutofit/>
          </a:bodyPr>
          <a:lstStyle/>
          <a:p>
            <a:r>
              <a:rPr lang="en-US" dirty="0" smtClean="0"/>
              <a:t>If you had a million dollars</a:t>
            </a:r>
          </a:p>
          <a:p>
            <a:r>
              <a:rPr lang="en-US" dirty="0" smtClean="0"/>
              <a:t>Prioritize your goals</a:t>
            </a:r>
          </a:p>
          <a:p>
            <a:r>
              <a:rPr lang="en-US" dirty="0" smtClean="0"/>
              <a:t>What do you do in your free time?</a:t>
            </a:r>
          </a:p>
          <a:p>
            <a:r>
              <a:rPr lang="en-US" dirty="0" smtClean="0"/>
              <a:t>Why did you choose your project for this course?</a:t>
            </a:r>
          </a:p>
          <a:p>
            <a:r>
              <a:rPr lang="en-US" dirty="0" smtClean="0"/>
              <a:t>Where do you want to be in 5 years?</a:t>
            </a:r>
          </a:p>
          <a:p>
            <a:pPr lvl="1"/>
            <a:r>
              <a:rPr lang="en-US" dirty="0" smtClean="0"/>
              <a:t>10 years?</a:t>
            </a:r>
          </a:p>
        </p:txBody>
      </p:sp>
    </p:spTree>
    <p:extLst>
      <p:ext uri="{BB962C8B-B14F-4D97-AF65-F5344CB8AC3E}">
        <p14:creationId xmlns:p14="http://schemas.microsoft.com/office/powerpoint/2010/main" val="389037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</a:t>
            </a:r>
            <a:r>
              <a:rPr lang="en-US" dirty="0" smtClean="0"/>
              <a:t>o You Want </a:t>
            </a:r>
            <a:r>
              <a:rPr lang="en-US" dirty="0"/>
              <a:t>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95"/>
          </a:xfrm>
        </p:spPr>
        <p:txBody>
          <a:bodyPr/>
          <a:lstStyle/>
          <a:p>
            <a:r>
              <a:rPr lang="en-US" dirty="0" smtClean="0"/>
              <a:t>What do you do in the summer?</a:t>
            </a:r>
          </a:p>
          <a:p>
            <a:pPr lvl="1"/>
            <a:r>
              <a:rPr lang="en-US" dirty="0" smtClean="0"/>
              <a:t>Internship</a:t>
            </a:r>
          </a:p>
          <a:p>
            <a:pPr lvl="1"/>
            <a:r>
              <a:rPr lang="en-US" dirty="0" smtClean="0"/>
              <a:t>REU</a:t>
            </a:r>
          </a:p>
          <a:p>
            <a:pPr lvl="1"/>
            <a:r>
              <a:rPr lang="en-US" dirty="0"/>
              <a:t>Played </a:t>
            </a:r>
            <a:r>
              <a:rPr lang="en-US" dirty="0" smtClean="0"/>
              <a:t>Counterstrike</a:t>
            </a:r>
          </a:p>
          <a:p>
            <a:pPr lvl="1"/>
            <a:r>
              <a:rPr lang="en-US" dirty="0" smtClean="0"/>
              <a:t>Non-technical summer job only for the cash</a:t>
            </a:r>
          </a:p>
          <a:p>
            <a:pPr lvl="2"/>
            <a:r>
              <a:rPr lang="en-US" dirty="0" smtClean="0"/>
              <a:t>What do you do with the cash (do that)</a:t>
            </a:r>
          </a:p>
        </p:txBody>
      </p:sp>
    </p:spTree>
    <p:extLst>
      <p:ext uri="{BB962C8B-B14F-4D97-AF65-F5344CB8AC3E}">
        <p14:creationId xmlns:p14="http://schemas.microsoft.com/office/powerpoint/2010/main" val="19766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What 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you’ll never work a day in your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3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20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are you going to get where you’re going?</a:t>
            </a:r>
          </a:p>
          <a:p>
            <a:r>
              <a:rPr lang="en-US" dirty="0" smtClean="0"/>
              <a:t>Are you wiling to do something you don’t want to do to get there?</a:t>
            </a:r>
          </a:p>
          <a:p>
            <a:pPr lvl="1"/>
            <a:r>
              <a:rPr lang="en-US" dirty="0" smtClean="0"/>
              <a:t>Think long term</a:t>
            </a:r>
          </a:p>
          <a:p>
            <a:pPr lvl="1"/>
            <a:r>
              <a:rPr lang="en-US" dirty="0" smtClean="0"/>
              <a:t>Your career will be 20+ years</a:t>
            </a:r>
          </a:p>
          <a:p>
            <a:r>
              <a:rPr lang="en-US" dirty="0" smtClean="0"/>
              <a:t>But you know this already</a:t>
            </a:r>
          </a:p>
          <a:p>
            <a:pPr lvl="1"/>
            <a:r>
              <a:rPr lang="en-US" dirty="0" smtClean="0"/>
              <a:t>You’re spending 4 years to make your future better</a:t>
            </a:r>
          </a:p>
          <a:p>
            <a:r>
              <a:rPr lang="en-US" dirty="0" smtClean="0"/>
              <a:t>How far are you willing to go?</a:t>
            </a:r>
          </a:p>
          <a:p>
            <a:pPr lvl="1"/>
            <a:r>
              <a:rPr lang="en-US" dirty="0" smtClean="0"/>
              <a:t>Take an intro job with poor benefits and mismatching atmosphere for experience in your desired field?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 about an industry/company/position</a:t>
            </a:r>
          </a:p>
          <a:p>
            <a:pPr lvl="1"/>
            <a:r>
              <a:rPr lang="en-US" dirty="0" smtClean="0"/>
              <a:t>Ask someone</a:t>
            </a:r>
          </a:p>
          <a:p>
            <a:pPr lvl="1"/>
            <a:r>
              <a:rPr lang="en-US" dirty="0" smtClean="0"/>
              <a:t>Most people love to talk about their careers</a:t>
            </a:r>
          </a:p>
          <a:p>
            <a:pPr lvl="2"/>
            <a:r>
              <a:rPr lang="en-US" dirty="0" smtClean="0"/>
              <a:t>Sometimes to a fault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774</Words>
  <Application>Microsoft Macintosh PowerPoint</Application>
  <PresentationFormat>On-screen Show (4:3)</PresentationFormat>
  <Paragraphs>125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Careers</vt:lpstr>
      <vt:lpstr>Back in the Day</vt:lpstr>
      <vt:lpstr>Career</vt:lpstr>
      <vt:lpstr>Career</vt:lpstr>
      <vt:lpstr>What do You Want to do?</vt:lpstr>
      <vt:lpstr>What do You Want to do?</vt:lpstr>
      <vt:lpstr>Enjoy What you do</vt:lpstr>
      <vt:lpstr>Decide What to do</vt:lpstr>
      <vt:lpstr>Network</vt:lpstr>
      <vt:lpstr>Entrepreneur</vt:lpstr>
      <vt:lpstr>Entrepreneur</vt:lpstr>
      <vt:lpstr>Career Progression</vt:lpstr>
      <vt:lpstr>Career Outlook</vt:lpstr>
      <vt:lpstr>Name Brand Companies</vt:lpstr>
      <vt:lpstr>Space</vt:lpstr>
      <vt:lpstr>Resume Tips – Compiled from Piazza</vt:lpstr>
      <vt:lpstr>Resume Tips – Compiled from Piazza</vt:lpstr>
      <vt:lpstr>Sample Description Bullet</vt:lpstr>
      <vt:lpstr>Class Interview Question</vt:lpstr>
      <vt:lpstr>Class Interview Question</vt:lpstr>
      <vt:lpstr>Class Interview Question - Resumes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46</cp:revision>
  <dcterms:created xsi:type="dcterms:W3CDTF">2015-08-25T05:16:22Z</dcterms:created>
  <dcterms:modified xsi:type="dcterms:W3CDTF">2015-10-05T20:20:18Z</dcterms:modified>
</cp:coreProperties>
</file>