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8" r:id="rId3"/>
    <p:sldId id="262" r:id="rId4"/>
    <p:sldId id="263" r:id="rId5"/>
    <p:sldId id="259" r:id="rId6"/>
    <p:sldId id="274" r:id="rId7"/>
    <p:sldId id="275" r:id="rId8"/>
    <p:sldId id="257" r:id="rId9"/>
    <p:sldId id="269" r:id="rId10"/>
    <p:sldId id="276" r:id="rId11"/>
    <p:sldId id="271" r:id="rId12"/>
    <p:sldId id="272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9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3CAD67-EA07-6E43-B513-90AD5AC9B4AC}" type="datetimeFigureOut">
              <a:rPr lang="en-US" smtClean="0"/>
              <a:t>2/2/17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A8396-FC37-CA4C-A7E3-06940274A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8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4231-DEF7-9C44-8263-6D85FFAC3F1A}" type="datetimeFigureOut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0383-5659-6B4F-B5EA-BF78BBE3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4231-DEF7-9C44-8263-6D85FFAC3F1A}" type="datetimeFigureOut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0383-5659-6B4F-B5EA-BF78BBE3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4231-DEF7-9C44-8263-6D85FFAC3F1A}" type="datetimeFigureOut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0383-5659-6B4F-B5EA-BF78BBE3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4231-DEF7-9C44-8263-6D85FFAC3F1A}" type="datetimeFigureOut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0383-5659-6B4F-B5EA-BF78BBE3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4231-DEF7-9C44-8263-6D85FFAC3F1A}" type="datetimeFigureOut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0383-5659-6B4F-B5EA-BF78BBE3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4231-DEF7-9C44-8263-6D85FFAC3F1A}" type="datetimeFigureOut">
              <a:rPr lang="en-US" smtClean="0"/>
              <a:t>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0383-5659-6B4F-B5EA-BF78BBE3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4231-DEF7-9C44-8263-6D85FFAC3F1A}" type="datetimeFigureOut">
              <a:rPr lang="en-US" smtClean="0"/>
              <a:t>2/2/17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0383-5659-6B4F-B5EA-BF78BBE3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4231-DEF7-9C44-8263-6D85FFAC3F1A}" type="datetimeFigureOut">
              <a:rPr lang="en-US" smtClean="0"/>
              <a:t>2/2/17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0383-5659-6B4F-B5EA-BF78BBE3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4231-DEF7-9C44-8263-6D85FFAC3F1A}" type="datetimeFigureOut">
              <a:rPr lang="en-US" smtClean="0"/>
              <a:t>2/2/17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0383-5659-6B4F-B5EA-BF78BBE3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4231-DEF7-9C44-8263-6D85FFAC3F1A}" type="datetimeFigureOut">
              <a:rPr lang="en-US" smtClean="0"/>
              <a:t>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0383-5659-6B4F-B5EA-BF78BBE3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4231-DEF7-9C44-8263-6D85FFAC3F1A}" type="datetimeFigureOut">
              <a:rPr lang="en-US" smtClean="0"/>
              <a:t>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50383-5659-6B4F-B5EA-BF78BBE3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4231-DEF7-9C44-8263-6D85FFAC3F1A}" type="datetimeFigureOut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50383-5659-6B4F-B5EA-BF78BBE3C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9600" dirty="0" smtClean="0"/>
              <a:t>If/Else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969417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158401" y="365461"/>
            <a:ext cx="2040069" cy="124818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3200" dirty="0" smtClean="0"/>
              <a:t>Hungry</a:t>
            </a:r>
            <a:endParaRPr lang="en-US" sz="3200" dirty="0"/>
          </a:p>
        </p:txBody>
      </p:sp>
      <p:sp>
        <p:nvSpPr>
          <p:cNvPr id="13" name="Rounded Rectangle 12"/>
          <p:cNvSpPr/>
          <p:nvPr/>
        </p:nvSpPr>
        <p:spPr>
          <a:xfrm>
            <a:off x="2152051" y="2065319"/>
            <a:ext cx="2040069" cy="124818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3200" dirty="0" smtClean="0"/>
              <a:t>Enough money?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355636" y="2219811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Condition met</a:t>
            </a:r>
          </a:p>
        </p:txBody>
      </p:sp>
      <p:cxnSp>
        <p:nvCxnSpPr>
          <p:cNvPr id="15" name="Elbow Connector 14"/>
          <p:cNvCxnSpPr>
            <a:stCxn id="13" idx="3"/>
          </p:cNvCxnSpPr>
          <p:nvPr/>
        </p:nvCxnSpPr>
        <p:spPr>
          <a:xfrm>
            <a:off x="4192120" y="2689412"/>
            <a:ext cx="1688353" cy="755575"/>
          </a:xfrm>
          <a:prstGeom prst="bentConnector3">
            <a:avLst>
              <a:gd name="adj1" fmla="val 10044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4866789" y="3508747"/>
            <a:ext cx="2040069" cy="124818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3200" dirty="0" smtClean="0"/>
              <a:t>Nice dinner</a:t>
            </a:r>
            <a:endParaRPr lang="en-US" sz="3200" dirty="0"/>
          </a:p>
        </p:txBody>
      </p:sp>
      <p:sp>
        <p:nvSpPr>
          <p:cNvPr id="24" name="Rounded Rectangle 23"/>
          <p:cNvSpPr/>
          <p:nvPr/>
        </p:nvSpPr>
        <p:spPr>
          <a:xfrm>
            <a:off x="2158401" y="5286936"/>
            <a:ext cx="2040069" cy="124818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3200" dirty="0" smtClean="0"/>
              <a:t>Sleep</a:t>
            </a:r>
            <a:endParaRPr lang="en-US" sz="3200" dirty="0"/>
          </a:p>
        </p:txBody>
      </p:sp>
      <p:cxnSp>
        <p:nvCxnSpPr>
          <p:cNvPr id="26" name="Elbow Connector 25"/>
          <p:cNvCxnSpPr>
            <a:stCxn id="23" idx="2"/>
            <a:endCxn id="24" idx="0"/>
          </p:cNvCxnSpPr>
          <p:nvPr/>
        </p:nvCxnSpPr>
        <p:spPr>
          <a:xfrm rot="5400000">
            <a:off x="4267629" y="3667740"/>
            <a:ext cx="530003" cy="270838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3" idx="2"/>
            <a:endCxn id="24" idx="0"/>
          </p:cNvCxnSpPr>
          <p:nvPr/>
        </p:nvCxnSpPr>
        <p:spPr>
          <a:xfrm rot="16200000" flipH="1">
            <a:off x="2188546" y="4297045"/>
            <a:ext cx="1973431" cy="635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7210" y="3260321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Condition not met</a:t>
            </a:r>
          </a:p>
        </p:txBody>
      </p:sp>
      <p:cxnSp>
        <p:nvCxnSpPr>
          <p:cNvPr id="34" name="Straight Arrow Connector 33"/>
          <p:cNvCxnSpPr>
            <a:stCxn id="12" idx="2"/>
            <a:endCxn id="13" idx="0"/>
          </p:cNvCxnSpPr>
          <p:nvPr/>
        </p:nvCxnSpPr>
        <p:spPr>
          <a:xfrm flipH="1">
            <a:off x="3172086" y="1613647"/>
            <a:ext cx="6350" cy="4516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2158402" y="3487550"/>
            <a:ext cx="2040069" cy="124818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3200" dirty="0" smtClean="0"/>
              <a:t>Ramen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03577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158401" y="365461"/>
            <a:ext cx="2040069" cy="124818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3200" dirty="0" smtClean="0"/>
              <a:t>Order alcohol</a:t>
            </a:r>
            <a:endParaRPr lang="en-US" sz="3200" dirty="0"/>
          </a:p>
        </p:txBody>
      </p:sp>
      <p:sp>
        <p:nvSpPr>
          <p:cNvPr id="13" name="Rounded Rectangle 12"/>
          <p:cNvSpPr/>
          <p:nvPr/>
        </p:nvSpPr>
        <p:spPr>
          <a:xfrm>
            <a:off x="2152051" y="2065319"/>
            <a:ext cx="2040069" cy="124818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3200" dirty="0" smtClean="0"/>
              <a:t>Over 21?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355636" y="2219811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Condition met</a:t>
            </a:r>
          </a:p>
        </p:txBody>
      </p:sp>
      <p:cxnSp>
        <p:nvCxnSpPr>
          <p:cNvPr id="15" name="Elbow Connector 14"/>
          <p:cNvCxnSpPr>
            <a:stCxn id="13" idx="3"/>
          </p:cNvCxnSpPr>
          <p:nvPr/>
        </p:nvCxnSpPr>
        <p:spPr>
          <a:xfrm>
            <a:off x="4192120" y="2689412"/>
            <a:ext cx="1688353" cy="755575"/>
          </a:xfrm>
          <a:prstGeom prst="bentConnector3">
            <a:avLst>
              <a:gd name="adj1" fmla="val 10044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4866788" y="3444987"/>
            <a:ext cx="2040069" cy="124818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3200" dirty="0" smtClean="0"/>
              <a:t>Served </a:t>
            </a:r>
            <a:r>
              <a:rPr lang="en-US" sz="3200" dirty="0"/>
              <a:t>beverage</a:t>
            </a:r>
            <a:endParaRPr lang="en-US" sz="3200" dirty="0"/>
          </a:p>
        </p:txBody>
      </p:sp>
      <p:sp>
        <p:nvSpPr>
          <p:cNvPr id="24" name="Rounded Rectangle 23"/>
          <p:cNvSpPr/>
          <p:nvPr/>
        </p:nvSpPr>
        <p:spPr>
          <a:xfrm>
            <a:off x="2158401" y="5286936"/>
            <a:ext cx="2040069" cy="124818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3200" dirty="0" smtClean="0"/>
              <a:t>Hang out</a:t>
            </a:r>
            <a:endParaRPr lang="en-US" sz="3200" dirty="0"/>
          </a:p>
        </p:txBody>
      </p:sp>
      <p:cxnSp>
        <p:nvCxnSpPr>
          <p:cNvPr id="26" name="Elbow Connector 25"/>
          <p:cNvCxnSpPr>
            <a:stCxn id="23" idx="2"/>
            <a:endCxn id="24" idx="0"/>
          </p:cNvCxnSpPr>
          <p:nvPr/>
        </p:nvCxnSpPr>
        <p:spPr>
          <a:xfrm rot="5400000">
            <a:off x="4235749" y="3635861"/>
            <a:ext cx="593763" cy="270838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3" idx="2"/>
            <a:endCxn id="24" idx="0"/>
          </p:cNvCxnSpPr>
          <p:nvPr/>
        </p:nvCxnSpPr>
        <p:spPr>
          <a:xfrm rot="16200000" flipH="1">
            <a:off x="2188546" y="4297045"/>
            <a:ext cx="1973431" cy="635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13" idx="0"/>
          </p:cNvCxnSpPr>
          <p:nvPr/>
        </p:nvCxnSpPr>
        <p:spPr>
          <a:xfrm flipH="1">
            <a:off x="3172086" y="1613647"/>
            <a:ext cx="6350" cy="4516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2158402" y="3487550"/>
            <a:ext cx="2040069" cy="124818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3200" dirty="0" smtClean="0"/>
              <a:t>Order juice</a:t>
            </a:r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127210" y="3260321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Condition not met</a:t>
            </a:r>
          </a:p>
        </p:txBody>
      </p:sp>
    </p:spTree>
    <p:extLst>
      <p:ext uri="{BB962C8B-B14F-4D97-AF65-F5344CB8AC3E}">
        <p14:creationId xmlns:p14="http://schemas.microsoft.com/office/powerpoint/2010/main" val="206721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Decisions need to be made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332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Run the code, or don’t run the code</a:t>
            </a:r>
          </a:p>
          <a:p>
            <a:endParaRPr lang="en-US" dirty="0"/>
          </a:p>
          <a:p>
            <a:r>
              <a:rPr lang="en-US" dirty="0" smtClean="0"/>
              <a:t>Only 2 options</a:t>
            </a:r>
          </a:p>
          <a:p>
            <a:endParaRPr lang="en-US" dirty="0"/>
          </a:p>
          <a:p>
            <a:r>
              <a:rPr lang="en-US" dirty="0" smtClean="0"/>
              <a:t>Use a </a:t>
            </a:r>
            <a:r>
              <a:rPr lang="en-US" dirty="0" err="1" smtClean="0"/>
              <a:t>boolean</a:t>
            </a:r>
            <a:r>
              <a:rPr lang="en-US" dirty="0" smtClean="0"/>
              <a:t> value/expression to decide</a:t>
            </a:r>
          </a:p>
          <a:p>
            <a:endParaRPr lang="en-US" dirty="0"/>
          </a:p>
          <a:p>
            <a:r>
              <a:rPr lang="en-US" dirty="0" smtClean="0"/>
              <a:t>true or false</a:t>
            </a:r>
          </a:p>
          <a:p>
            <a:endParaRPr lang="en-US" dirty="0"/>
          </a:p>
          <a:p>
            <a:r>
              <a:rPr lang="en-US" dirty="0"/>
              <a:t>Optional code may contain more </a:t>
            </a:r>
            <a:r>
              <a:rPr lang="en-US" dirty="0" smtClean="0"/>
              <a:t>conditionals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710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158401" y="365461"/>
            <a:ext cx="2040069" cy="124818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3200" dirty="0" smtClean="0"/>
              <a:t>Code</a:t>
            </a:r>
            <a:endParaRPr lang="en-US" sz="3200" dirty="0"/>
          </a:p>
        </p:txBody>
      </p:sp>
      <p:sp>
        <p:nvSpPr>
          <p:cNvPr id="13" name="Rounded Rectangle 12"/>
          <p:cNvSpPr/>
          <p:nvPr/>
        </p:nvSpPr>
        <p:spPr>
          <a:xfrm>
            <a:off x="2152051" y="2065319"/>
            <a:ext cx="2040069" cy="124818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3200" dirty="0" smtClean="0"/>
              <a:t>Condition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355636" y="2219811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Condition met</a:t>
            </a:r>
          </a:p>
        </p:txBody>
      </p:sp>
      <p:cxnSp>
        <p:nvCxnSpPr>
          <p:cNvPr id="15" name="Elbow Connector 14"/>
          <p:cNvCxnSpPr>
            <a:stCxn id="13" idx="3"/>
            <a:endCxn id="23" idx="0"/>
          </p:cNvCxnSpPr>
          <p:nvPr/>
        </p:nvCxnSpPr>
        <p:spPr>
          <a:xfrm>
            <a:off x="4192120" y="2689412"/>
            <a:ext cx="2411881" cy="17404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5583966" y="2863457"/>
            <a:ext cx="2040069" cy="124818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3200" dirty="0" smtClean="0"/>
              <a:t>Optional Code</a:t>
            </a:r>
            <a:endParaRPr lang="en-US" sz="3200" dirty="0"/>
          </a:p>
        </p:txBody>
      </p:sp>
      <p:sp>
        <p:nvSpPr>
          <p:cNvPr id="24" name="Rounded Rectangle 23"/>
          <p:cNvSpPr/>
          <p:nvPr/>
        </p:nvSpPr>
        <p:spPr>
          <a:xfrm>
            <a:off x="2158401" y="5286936"/>
            <a:ext cx="2040069" cy="124818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3200" dirty="0" smtClean="0"/>
              <a:t>Code</a:t>
            </a:r>
            <a:endParaRPr lang="en-US" sz="3200" dirty="0"/>
          </a:p>
        </p:txBody>
      </p:sp>
      <p:cxnSp>
        <p:nvCxnSpPr>
          <p:cNvPr id="26" name="Elbow Connector 25"/>
          <p:cNvCxnSpPr>
            <a:stCxn id="23" idx="2"/>
            <a:endCxn id="24" idx="0"/>
          </p:cNvCxnSpPr>
          <p:nvPr/>
        </p:nvCxnSpPr>
        <p:spPr>
          <a:xfrm rot="5400000">
            <a:off x="4303573" y="2986507"/>
            <a:ext cx="1175293" cy="3425565"/>
          </a:xfrm>
          <a:prstGeom prst="bentConnector3">
            <a:avLst>
              <a:gd name="adj1" fmla="val 6525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3" idx="2"/>
            <a:endCxn id="24" idx="0"/>
          </p:cNvCxnSpPr>
          <p:nvPr/>
        </p:nvCxnSpPr>
        <p:spPr>
          <a:xfrm rot="16200000" flipH="1">
            <a:off x="2188546" y="4297045"/>
            <a:ext cx="1973431" cy="635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7210" y="3302884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Condition not met</a:t>
            </a:r>
          </a:p>
        </p:txBody>
      </p:sp>
      <p:cxnSp>
        <p:nvCxnSpPr>
          <p:cNvPr id="34" name="Straight Arrow Connector 33"/>
          <p:cNvCxnSpPr>
            <a:stCxn id="12" idx="2"/>
            <a:endCxn id="13" idx="0"/>
          </p:cNvCxnSpPr>
          <p:nvPr/>
        </p:nvCxnSpPr>
        <p:spPr>
          <a:xfrm flipH="1">
            <a:off x="3172086" y="1613647"/>
            <a:ext cx="6350" cy="4516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2158403" y="3487550"/>
            <a:ext cx="2033718" cy="6240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3200" dirty="0" smtClean="0"/>
              <a:t>Condition</a:t>
            </a:r>
            <a:endParaRPr lang="en-US" sz="3200" dirty="0"/>
          </a:p>
        </p:txBody>
      </p:sp>
      <p:sp>
        <p:nvSpPr>
          <p:cNvPr id="16" name="Rounded Rectangle 15"/>
          <p:cNvSpPr/>
          <p:nvPr/>
        </p:nvSpPr>
        <p:spPr>
          <a:xfrm>
            <a:off x="4355636" y="3449842"/>
            <a:ext cx="1023188" cy="64816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600" dirty="0" smtClean="0"/>
              <a:t>Optional Code</a:t>
            </a:r>
            <a:endParaRPr lang="en-US" sz="1600" dirty="0"/>
          </a:p>
        </p:txBody>
      </p:sp>
      <p:cxnSp>
        <p:nvCxnSpPr>
          <p:cNvPr id="5" name="Straight Arrow Connector 4"/>
          <p:cNvCxnSpPr>
            <a:stCxn id="14" idx="3"/>
            <a:endCxn id="16" idx="1"/>
          </p:cNvCxnSpPr>
          <p:nvPr/>
        </p:nvCxnSpPr>
        <p:spPr>
          <a:xfrm flipV="1">
            <a:off x="4192121" y="3773926"/>
            <a:ext cx="163515" cy="256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6" idx="2"/>
          </p:cNvCxnSpPr>
          <p:nvPr/>
        </p:nvCxnSpPr>
        <p:spPr>
          <a:xfrm>
            <a:off x="4867230" y="4098010"/>
            <a:ext cx="0" cy="7728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2158403" y="4267986"/>
            <a:ext cx="2040069" cy="40860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2000" dirty="0" smtClean="0"/>
              <a:t>Optional Code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127210" y="3978056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Condition not met</a:t>
            </a:r>
          </a:p>
        </p:txBody>
      </p:sp>
    </p:spTree>
    <p:extLst>
      <p:ext uri="{BB962C8B-B14F-4D97-AF65-F5344CB8AC3E}">
        <p14:creationId xmlns:p14="http://schemas.microsoft.com/office/powerpoint/2010/main" val="3272246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sz="3600" dirty="0" smtClean="0"/>
              <a:t>Decisions need to be made</a:t>
            </a:r>
            <a:endParaRPr lang="en-US" sz="36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11743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6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sz="3600" dirty="0" smtClean="0"/>
              <a:t>Information can change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263569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6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sz="3600" dirty="0"/>
              <a:t>Our software must adapt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8567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Branching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Arrive at a decision</a:t>
            </a:r>
          </a:p>
          <a:p>
            <a:endParaRPr lang="en-US" dirty="0"/>
          </a:p>
          <a:p>
            <a:r>
              <a:rPr lang="en-US" dirty="0" smtClean="0"/>
              <a:t>Check a condition</a:t>
            </a:r>
          </a:p>
          <a:p>
            <a:endParaRPr lang="en-US" dirty="0"/>
          </a:p>
          <a:p>
            <a:r>
              <a:rPr lang="en-US" dirty="0" smtClean="0"/>
              <a:t>Make decision based on the condition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567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Branching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Leaving the house</a:t>
            </a:r>
          </a:p>
          <a:p>
            <a:endParaRPr lang="en-US" dirty="0" smtClean="0"/>
          </a:p>
          <a:p>
            <a:r>
              <a:rPr lang="en-US" dirty="0" smtClean="0"/>
              <a:t>Condition: Is it raining?</a:t>
            </a:r>
          </a:p>
          <a:p>
            <a:endParaRPr lang="en-US" dirty="0"/>
          </a:p>
          <a:p>
            <a:r>
              <a:rPr lang="en-US" dirty="0" smtClean="0"/>
              <a:t>Yes? </a:t>
            </a:r>
          </a:p>
          <a:p>
            <a:pPr lvl="1"/>
            <a:r>
              <a:rPr lang="en-US" dirty="0" smtClean="0"/>
              <a:t>Were a coat</a:t>
            </a:r>
          </a:p>
          <a:p>
            <a:endParaRPr lang="en-US" dirty="0"/>
          </a:p>
          <a:p>
            <a:r>
              <a:rPr lang="en-US" dirty="0" smtClean="0"/>
              <a:t>No? </a:t>
            </a:r>
          </a:p>
          <a:p>
            <a:pPr lvl="1"/>
            <a:r>
              <a:rPr lang="en-US" dirty="0" smtClean="0"/>
              <a:t>Proceed as normal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18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Branching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Want to eat a nice dinner</a:t>
            </a:r>
          </a:p>
          <a:p>
            <a:endParaRPr lang="en-US" dirty="0"/>
          </a:p>
          <a:p>
            <a:r>
              <a:rPr lang="en-US" dirty="0" smtClean="0"/>
              <a:t>Condition: Do I have enough money?</a:t>
            </a:r>
          </a:p>
          <a:p>
            <a:endParaRPr lang="en-US" dirty="0"/>
          </a:p>
          <a:p>
            <a:r>
              <a:rPr lang="en-US" dirty="0" smtClean="0"/>
              <a:t>Yes? </a:t>
            </a:r>
          </a:p>
          <a:p>
            <a:pPr lvl="1"/>
            <a:r>
              <a:rPr lang="en-US" dirty="0" smtClean="0"/>
              <a:t>Go to dinner</a:t>
            </a:r>
          </a:p>
          <a:p>
            <a:endParaRPr lang="en-US" dirty="0"/>
          </a:p>
          <a:p>
            <a:r>
              <a:rPr lang="en-US" dirty="0" smtClean="0"/>
              <a:t>No? </a:t>
            </a:r>
          </a:p>
          <a:p>
            <a:pPr lvl="1"/>
            <a:r>
              <a:rPr lang="en-US" dirty="0" smtClean="0"/>
              <a:t>Ramen again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956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158401" y="365461"/>
            <a:ext cx="2040069" cy="124818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3200" dirty="0" smtClean="0"/>
              <a:t>Code</a:t>
            </a:r>
            <a:endParaRPr lang="en-US" sz="3200" dirty="0"/>
          </a:p>
        </p:txBody>
      </p:sp>
      <p:sp>
        <p:nvSpPr>
          <p:cNvPr id="13" name="Rounded Rectangle 12"/>
          <p:cNvSpPr/>
          <p:nvPr/>
        </p:nvSpPr>
        <p:spPr>
          <a:xfrm>
            <a:off x="2152051" y="2065319"/>
            <a:ext cx="2040069" cy="124818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3200" dirty="0" smtClean="0"/>
              <a:t>Condition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355636" y="2219811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Condition met</a:t>
            </a:r>
          </a:p>
        </p:txBody>
      </p:sp>
      <p:cxnSp>
        <p:nvCxnSpPr>
          <p:cNvPr id="15" name="Elbow Connector 14"/>
          <p:cNvCxnSpPr>
            <a:stCxn id="13" idx="3"/>
          </p:cNvCxnSpPr>
          <p:nvPr/>
        </p:nvCxnSpPr>
        <p:spPr>
          <a:xfrm>
            <a:off x="4192120" y="2689412"/>
            <a:ext cx="1688353" cy="755575"/>
          </a:xfrm>
          <a:prstGeom prst="bentConnector3">
            <a:avLst>
              <a:gd name="adj1" fmla="val 10044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4866788" y="3444987"/>
            <a:ext cx="2040069" cy="124818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3200" dirty="0" smtClean="0"/>
              <a:t>Optional Code</a:t>
            </a:r>
            <a:endParaRPr lang="en-US" sz="3200" dirty="0"/>
          </a:p>
        </p:txBody>
      </p:sp>
      <p:sp>
        <p:nvSpPr>
          <p:cNvPr id="24" name="Rounded Rectangle 23"/>
          <p:cNvSpPr/>
          <p:nvPr/>
        </p:nvSpPr>
        <p:spPr>
          <a:xfrm>
            <a:off x="2158401" y="5286936"/>
            <a:ext cx="2040069" cy="124818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3200" dirty="0" smtClean="0"/>
              <a:t>Code</a:t>
            </a:r>
            <a:endParaRPr lang="en-US" sz="3200" dirty="0"/>
          </a:p>
        </p:txBody>
      </p:sp>
      <p:cxnSp>
        <p:nvCxnSpPr>
          <p:cNvPr id="26" name="Elbow Connector 25"/>
          <p:cNvCxnSpPr>
            <a:stCxn id="23" idx="2"/>
            <a:endCxn id="24" idx="0"/>
          </p:cNvCxnSpPr>
          <p:nvPr/>
        </p:nvCxnSpPr>
        <p:spPr>
          <a:xfrm rot="5400000">
            <a:off x="4235749" y="3635861"/>
            <a:ext cx="593763" cy="270838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3" idx="2"/>
            <a:endCxn id="24" idx="0"/>
          </p:cNvCxnSpPr>
          <p:nvPr/>
        </p:nvCxnSpPr>
        <p:spPr>
          <a:xfrm rot="16200000" flipH="1">
            <a:off x="2188546" y="4297045"/>
            <a:ext cx="1973431" cy="635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78753" y="3818070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Condition not met</a:t>
            </a:r>
          </a:p>
        </p:txBody>
      </p:sp>
      <p:cxnSp>
        <p:nvCxnSpPr>
          <p:cNvPr id="34" name="Straight Arrow Connector 33"/>
          <p:cNvCxnSpPr>
            <a:stCxn id="12" idx="2"/>
            <a:endCxn id="13" idx="0"/>
          </p:cNvCxnSpPr>
          <p:nvPr/>
        </p:nvCxnSpPr>
        <p:spPr>
          <a:xfrm flipH="1">
            <a:off x="3172086" y="1613647"/>
            <a:ext cx="6350" cy="4516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349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158401" y="365461"/>
            <a:ext cx="2040069" cy="124818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3200" dirty="0" smtClean="0"/>
              <a:t>Code</a:t>
            </a:r>
            <a:endParaRPr lang="en-US" sz="3200" dirty="0"/>
          </a:p>
        </p:txBody>
      </p:sp>
      <p:sp>
        <p:nvSpPr>
          <p:cNvPr id="13" name="Rounded Rectangle 12"/>
          <p:cNvSpPr/>
          <p:nvPr/>
        </p:nvSpPr>
        <p:spPr>
          <a:xfrm>
            <a:off x="2152051" y="2065319"/>
            <a:ext cx="2040069" cy="124818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3200" dirty="0" smtClean="0"/>
              <a:t>Condition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355636" y="2219811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Condition met</a:t>
            </a:r>
          </a:p>
        </p:txBody>
      </p:sp>
      <p:cxnSp>
        <p:nvCxnSpPr>
          <p:cNvPr id="15" name="Elbow Connector 14"/>
          <p:cNvCxnSpPr>
            <a:stCxn id="13" idx="3"/>
          </p:cNvCxnSpPr>
          <p:nvPr/>
        </p:nvCxnSpPr>
        <p:spPr>
          <a:xfrm>
            <a:off x="4192120" y="2689412"/>
            <a:ext cx="1688353" cy="755575"/>
          </a:xfrm>
          <a:prstGeom prst="bentConnector3">
            <a:avLst>
              <a:gd name="adj1" fmla="val 10044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4866789" y="3508747"/>
            <a:ext cx="2040069" cy="124818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3200" dirty="0" smtClean="0"/>
              <a:t>Optional Code</a:t>
            </a:r>
            <a:endParaRPr lang="en-US" sz="3200" dirty="0"/>
          </a:p>
        </p:txBody>
      </p:sp>
      <p:sp>
        <p:nvSpPr>
          <p:cNvPr id="24" name="Rounded Rectangle 23"/>
          <p:cNvSpPr/>
          <p:nvPr/>
        </p:nvSpPr>
        <p:spPr>
          <a:xfrm>
            <a:off x="2158401" y="5286936"/>
            <a:ext cx="2040069" cy="124818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3200" dirty="0" smtClean="0"/>
              <a:t>Code</a:t>
            </a:r>
            <a:endParaRPr lang="en-US" sz="3200" dirty="0"/>
          </a:p>
        </p:txBody>
      </p:sp>
      <p:cxnSp>
        <p:nvCxnSpPr>
          <p:cNvPr id="26" name="Elbow Connector 25"/>
          <p:cNvCxnSpPr>
            <a:stCxn id="23" idx="2"/>
            <a:endCxn id="24" idx="0"/>
          </p:cNvCxnSpPr>
          <p:nvPr/>
        </p:nvCxnSpPr>
        <p:spPr>
          <a:xfrm rot="5400000">
            <a:off x="4267629" y="3667740"/>
            <a:ext cx="530003" cy="270838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3" idx="2"/>
            <a:endCxn id="24" idx="0"/>
          </p:cNvCxnSpPr>
          <p:nvPr/>
        </p:nvCxnSpPr>
        <p:spPr>
          <a:xfrm rot="16200000" flipH="1">
            <a:off x="2188546" y="4297045"/>
            <a:ext cx="1973431" cy="635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7210" y="3260321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Condition not met</a:t>
            </a:r>
          </a:p>
        </p:txBody>
      </p:sp>
      <p:cxnSp>
        <p:nvCxnSpPr>
          <p:cNvPr id="34" name="Straight Arrow Connector 33"/>
          <p:cNvCxnSpPr>
            <a:stCxn id="12" idx="2"/>
            <a:endCxn id="13" idx="0"/>
          </p:cNvCxnSpPr>
          <p:nvPr/>
        </p:nvCxnSpPr>
        <p:spPr>
          <a:xfrm flipH="1">
            <a:off x="3172086" y="1613647"/>
            <a:ext cx="6350" cy="4516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2158402" y="3487550"/>
            <a:ext cx="2040069" cy="124818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3200" dirty="0" smtClean="0"/>
              <a:t>Optional Code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05549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7058</TotalTime>
  <Words>176</Words>
  <Application>Microsoft Macintosh PowerPoint</Application>
  <PresentationFormat>On-screen Show (4:3)</PresentationFormat>
  <Paragraphs>83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Black</vt:lpstr>
      <vt:lpstr>If/Else</vt:lpstr>
      <vt:lpstr>PowerPoint Presentation</vt:lpstr>
      <vt:lpstr>PowerPoint Presentation</vt:lpstr>
      <vt:lpstr>PowerPoint Presentation</vt:lpstr>
      <vt:lpstr>Branching</vt:lpstr>
      <vt:lpstr>Branching</vt:lpstr>
      <vt:lpstr>Branching</vt:lpstr>
      <vt:lpstr>PowerPoint Presentation</vt:lpstr>
      <vt:lpstr>PowerPoint Presentation</vt:lpstr>
      <vt:lpstr>PowerPoint Presentation</vt:lpstr>
      <vt:lpstr>PowerPoint Presentation</vt:lpstr>
      <vt:lpstr>Decisions need to be made</vt:lpstr>
      <vt:lpstr>PowerPoint Presentation</vt:lpstr>
    </vt:vector>
  </TitlesOfParts>
  <Company>University at Buffalo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</dc:title>
  <dc:creator>Jesse Hartloff</dc:creator>
  <cp:lastModifiedBy>Jesse Hartloff</cp:lastModifiedBy>
  <cp:revision>15</cp:revision>
  <dcterms:created xsi:type="dcterms:W3CDTF">2017-01-31T05:02:41Z</dcterms:created>
  <dcterms:modified xsi:type="dcterms:W3CDTF">2017-02-06T15:22:31Z</dcterms:modified>
</cp:coreProperties>
</file>