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59" r:id="rId7"/>
    <p:sldId id="260" r:id="rId8"/>
    <p:sldId id="265" r:id="rId9"/>
    <p:sldId id="270" r:id="rId10"/>
    <p:sldId id="271" r:id="rId11"/>
    <p:sldId id="267" r:id="rId12"/>
    <p:sldId id="274" r:id="rId13"/>
    <p:sldId id="268" r:id="rId14"/>
    <p:sldId id="269" r:id="rId15"/>
    <p:sldId id="275" r:id="rId16"/>
    <p:sldId id="261" r:id="rId17"/>
    <p:sldId id="276" r:id="rId18"/>
    <p:sldId id="266" r:id="rId19"/>
    <p:sldId id="280" r:id="rId20"/>
    <p:sldId id="277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GiTWnfTPPr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bhacking.com/" TargetMode="External"/><Relationship Id="rId4" Type="http://schemas.openxmlformats.org/officeDocument/2006/relationships/hyperlink" Target="https://developers.google.com/open-source/gsoc/" TargetMode="External"/><Relationship Id="rId5" Type="http://schemas.openxmlformats.org/officeDocument/2006/relationships/hyperlink" Target="http://techcrunch.com/event-type/disrupt/" TargetMode="External"/><Relationship Id="rId6" Type="http://schemas.openxmlformats.org/officeDocument/2006/relationships/hyperlink" Target="http://www.protolabs.com/cool-idea%23ApplyNow" TargetMode="External"/><Relationship Id="rId7" Type="http://schemas.openxmlformats.org/officeDocument/2006/relationships/hyperlink" Target="http://gdg-buffalo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esweb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a/buffalo.edu/document/d/1WGOT_E6f3E-UZzsKRYP0os1VDVqfjARv3gULI5gR3O4/edit?usp=sharing" TargetMode="External"/><Relationship Id="rId3" Type="http://schemas.openxmlformats.org/officeDocument/2006/relationships/hyperlink" Target="http://ub-cse.github.io/CSE442-Fall2015-Projec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Cracking-Coding-Interview-Programming-Questions/dp/098478280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Interviewing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0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Surprisingly common</a:t>
            </a:r>
          </a:p>
          <a:p>
            <a:r>
              <a:rPr lang="en-US" dirty="0" smtClean="0"/>
              <a:t>Just talk about things</a:t>
            </a:r>
          </a:p>
          <a:p>
            <a:pPr lvl="1"/>
            <a:r>
              <a:rPr lang="en-US" dirty="0" smtClean="0"/>
              <a:t>Usually technical</a:t>
            </a:r>
          </a:p>
          <a:p>
            <a:r>
              <a:rPr lang="en-US" dirty="0" smtClean="0"/>
              <a:t>“I see you’ve worked on project X. Tell me about it.”</a:t>
            </a:r>
          </a:p>
          <a:p>
            <a:r>
              <a:rPr lang="en-US" dirty="0" smtClean="0"/>
              <a:t>“You worked on a team on this project, what role did you play?”</a:t>
            </a:r>
          </a:p>
          <a:p>
            <a:r>
              <a:rPr lang="en-US" dirty="0" smtClean="0"/>
              <a:t>“We use tools X, Y, and Z here. What’s your experience with them?”</a:t>
            </a:r>
          </a:p>
          <a:p>
            <a:pPr lvl="1"/>
            <a:r>
              <a:rPr lang="en-US" dirty="0" smtClean="0"/>
              <a:t>It’s fine to say that you haven’t used them</a:t>
            </a:r>
          </a:p>
          <a:p>
            <a:pPr lvl="1"/>
            <a:r>
              <a:rPr lang="en-US" dirty="0" smtClean="0"/>
              <a:t>Better have a good answer for anything listed on the posting</a:t>
            </a:r>
          </a:p>
          <a:p>
            <a:r>
              <a:rPr lang="en-US" dirty="0" smtClean="0"/>
              <a:t>An experienced interviewer can learn all they need from a short conversation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Thinking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windows in NYC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far is the </a:t>
            </a:r>
            <a:r>
              <a:rPr lang="en-US" dirty="0" smtClean="0">
                <a:hlinkClick r:id="rId2"/>
              </a:rPr>
              <a:t>sun</a:t>
            </a:r>
            <a:r>
              <a:rPr lang="en-US" dirty="0" smtClean="0"/>
              <a:t> from the Earth?</a:t>
            </a:r>
            <a:endParaRPr lang="en-US" dirty="0"/>
          </a:p>
          <a:p>
            <a:r>
              <a:rPr lang="en-US" dirty="0" smtClean="0"/>
              <a:t>Designed </a:t>
            </a:r>
            <a:r>
              <a:rPr lang="en-US" dirty="0"/>
              <a:t>to see </a:t>
            </a:r>
            <a:r>
              <a:rPr lang="en-US" dirty="0" smtClean="0"/>
              <a:t>how you think through a difficult/impossible problem</a:t>
            </a:r>
            <a:endParaRPr lang="en-US" dirty="0"/>
          </a:p>
          <a:p>
            <a:r>
              <a:rPr lang="en-US" dirty="0" smtClean="0"/>
              <a:t>Uncommon in CS</a:t>
            </a:r>
          </a:p>
          <a:p>
            <a:pPr lvl="1"/>
            <a:r>
              <a:rPr lang="en-US" dirty="0" smtClean="0"/>
              <a:t>Why not just ask a coding/technical question?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5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Grilling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Thankfully rare in CS</a:t>
            </a:r>
          </a:p>
          <a:p>
            <a:pPr lvl="1"/>
            <a:r>
              <a:rPr lang="en-US" dirty="0" smtClean="0"/>
              <a:t>Depending on your definition of grilling</a:t>
            </a:r>
          </a:p>
          <a:p>
            <a:r>
              <a:rPr lang="en-US" dirty="0" smtClean="0"/>
              <a:t>There is no right answer</a:t>
            </a:r>
          </a:p>
          <a:p>
            <a:r>
              <a:rPr lang="en-US" dirty="0" smtClean="0"/>
              <a:t>If you give a correct answer</a:t>
            </a:r>
          </a:p>
          <a:p>
            <a:pPr lvl="1"/>
            <a:r>
              <a:rPr lang="en-US" dirty="0" smtClean="0"/>
              <a:t>The requirements change</a:t>
            </a:r>
          </a:p>
          <a:p>
            <a:r>
              <a:rPr lang="en-US" dirty="0" smtClean="0"/>
              <a:t>Fast pace, high stress, high pressure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How do you think under pressure?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you handle failure?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7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Topic: Dress 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7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Exact dress depends on the position</a:t>
            </a:r>
            <a:endParaRPr lang="en-US" dirty="0"/>
          </a:p>
          <a:p>
            <a:r>
              <a:rPr lang="en-US" dirty="0" smtClean="0"/>
              <a:t>Business casual as a lower bound</a:t>
            </a:r>
          </a:p>
          <a:p>
            <a:pPr lvl="1"/>
            <a:r>
              <a:rPr lang="en-US" dirty="0" smtClean="0"/>
              <a:t>Dress pants/skirt</a:t>
            </a:r>
          </a:p>
          <a:p>
            <a:pPr lvl="1"/>
            <a:r>
              <a:rPr lang="en-US" dirty="0" smtClean="0"/>
              <a:t>Dress shoes</a:t>
            </a:r>
          </a:p>
          <a:p>
            <a:pPr lvl="1"/>
            <a:r>
              <a:rPr lang="en-US" dirty="0" smtClean="0"/>
              <a:t>Dress shirt</a:t>
            </a:r>
          </a:p>
          <a:p>
            <a:pPr lvl="2"/>
            <a:r>
              <a:rPr lang="en-US" dirty="0" smtClean="0"/>
              <a:t>Long sleeve</a:t>
            </a:r>
          </a:p>
          <a:p>
            <a:pPr lvl="2"/>
            <a:r>
              <a:rPr lang="en-US" dirty="0" smtClean="0"/>
              <a:t>Tucked in</a:t>
            </a:r>
            <a:endParaRPr lang="en-US" dirty="0"/>
          </a:p>
          <a:p>
            <a:pPr lvl="2"/>
            <a:r>
              <a:rPr lang="en-US" dirty="0" smtClean="0"/>
              <a:t>Open-collar (If you have a collar)</a:t>
            </a:r>
          </a:p>
          <a:p>
            <a:pPr lvl="2"/>
            <a:r>
              <a:rPr lang="en-US" dirty="0" smtClean="0"/>
              <a:t>No tie</a:t>
            </a:r>
          </a:p>
          <a:p>
            <a:r>
              <a:rPr lang="en-US" dirty="0" smtClean="0"/>
              <a:t>*Doesn’t apply to phone interviews</a:t>
            </a:r>
          </a:p>
        </p:txBody>
      </p:sp>
    </p:spTree>
    <p:extLst>
      <p:ext uri="{BB962C8B-B14F-4D97-AF65-F5344CB8AC3E}">
        <p14:creationId xmlns:p14="http://schemas.microsoft.com/office/powerpoint/2010/main" val="52382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Topic: Cash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Don’t Have a Job Yet</a:t>
            </a:r>
            <a:endParaRPr lang="en-US" dirty="0" smtClean="0"/>
          </a:p>
          <a:p>
            <a:r>
              <a:rPr lang="en-US" dirty="0" smtClean="0"/>
              <a:t>Don’t talk about</a:t>
            </a:r>
          </a:p>
          <a:p>
            <a:pPr lvl="1"/>
            <a:r>
              <a:rPr lang="en-US" dirty="0" smtClean="0"/>
              <a:t>Salary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Vacation time</a:t>
            </a:r>
          </a:p>
          <a:p>
            <a:r>
              <a:rPr lang="en-US" dirty="0" smtClean="0"/>
              <a:t>If they ask, give a non-specific answer</a:t>
            </a:r>
          </a:p>
          <a:p>
            <a:pPr lvl="1"/>
            <a:r>
              <a:rPr lang="en-US" dirty="0" smtClean="0"/>
              <a:t>“I’m looking for a competitive salary”</a:t>
            </a:r>
          </a:p>
          <a:p>
            <a:r>
              <a:rPr lang="en-US" dirty="0" smtClean="0"/>
              <a:t>Once you have an offer</a:t>
            </a:r>
          </a:p>
          <a:p>
            <a:pPr lvl="1"/>
            <a:r>
              <a:rPr lang="en-US" dirty="0" smtClean="0"/>
              <a:t>Negotiation time</a:t>
            </a:r>
          </a:p>
          <a:p>
            <a:pPr lvl="1"/>
            <a:r>
              <a:rPr lang="en-US" dirty="0" smtClean="0"/>
              <a:t>Get your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0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4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make the interview easy</a:t>
            </a:r>
          </a:p>
          <a:p>
            <a:pPr lvl="1"/>
            <a:r>
              <a:rPr lang="en-US" dirty="0" smtClean="0"/>
              <a:t>Already know your interviewer!</a:t>
            </a:r>
          </a:p>
          <a:p>
            <a:pPr lvl="1"/>
            <a:r>
              <a:rPr lang="en-US" dirty="0" smtClean="0"/>
              <a:t>Or someone else i</a:t>
            </a:r>
            <a:r>
              <a:rPr lang="en-US" dirty="0" smtClean="0"/>
              <a:t>n the company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“It’s who you know”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5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 truth to this</a:t>
            </a:r>
          </a:p>
          <a:p>
            <a:r>
              <a:rPr lang="en-US" dirty="0" smtClean="0"/>
              <a:t>How does this happen?</a:t>
            </a:r>
          </a:p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You’re a Software Engineer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usy</a:t>
            </a:r>
          </a:p>
          <a:p>
            <a:pPr lvl="1"/>
            <a:r>
              <a:rPr lang="en-US" dirty="0" smtClean="0"/>
              <a:t>Hundreds of applicants</a:t>
            </a:r>
          </a:p>
          <a:p>
            <a:pPr lvl="1"/>
            <a:r>
              <a:rPr lang="en-US" dirty="0" smtClean="0"/>
              <a:t>Someone you trust says, “Hire Ms. Awesome”</a:t>
            </a:r>
          </a:p>
          <a:p>
            <a:pPr lvl="1"/>
            <a:r>
              <a:rPr lang="en-US" dirty="0" smtClean="0"/>
              <a:t>Hiring task just got a lot simpler!</a:t>
            </a:r>
          </a:p>
          <a:p>
            <a:pPr lvl="2"/>
            <a:r>
              <a:rPr lang="en-US" dirty="0" smtClean="0"/>
              <a:t>One resume, one interview, and you can get back to work</a:t>
            </a:r>
          </a:p>
          <a:p>
            <a:pPr lvl="1"/>
            <a:r>
              <a:rPr lang="en-US" dirty="0" smtClean="0"/>
              <a:t>Even better if you know Ms. Awesome directly</a:t>
            </a:r>
          </a:p>
        </p:txBody>
      </p:sp>
    </p:spTree>
    <p:extLst>
      <p:ext uri="{BB962C8B-B14F-4D97-AF65-F5344CB8AC3E}">
        <p14:creationId xmlns:p14="http://schemas.microsoft.com/office/powerpoint/2010/main" val="189918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Always be networking</a:t>
            </a:r>
          </a:p>
          <a:p>
            <a:pPr lvl="1"/>
            <a:r>
              <a:rPr lang="en-US" dirty="0" smtClean="0"/>
              <a:t>If you like talking tech, this can be natural</a:t>
            </a:r>
          </a:p>
          <a:p>
            <a:pPr lvl="1"/>
            <a:r>
              <a:rPr lang="en-US" dirty="0" smtClean="0"/>
              <a:t>In-person networking can be stressful</a:t>
            </a:r>
          </a:p>
          <a:p>
            <a:r>
              <a:rPr lang="en-US" dirty="0" smtClean="0">
                <a:hlinkClick r:id="rId2"/>
              </a:rPr>
              <a:t>All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hackers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love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seeing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cool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projects</a:t>
            </a:r>
            <a:endParaRPr lang="en-US" dirty="0" smtClean="0"/>
          </a:p>
          <a:p>
            <a:pPr lvl="1"/>
            <a:r>
              <a:rPr lang="en-US" dirty="0" smtClean="0"/>
              <a:t>From high school students to CTO’s</a:t>
            </a:r>
          </a:p>
          <a:p>
            <a:pPr lvl="1"/>
            <a:r>
              <a:rPr lang="en-US" dirty="0" smtClean="0"/>
              <a:t>Interesting projects is why we write code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8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457200"/>
            <a:r>
              <a:rPr lang="en-US" sz="3500" dirty="0"/>
              <a:t>Software Engineering Mentorship Program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71500" indent="-457200"/>
            <a:r>
              <a:rPr lang="en-US" dirty="0" smtClean="0"/>
              <a:t>Networking in CSE442</a:t>
            </a:r>
          </a:p>
          <a:p>
            <a:pPr marL="571500" indent="-457200"/>
            <a:r>
              <a:rPr lang="en-US" dirty="0" smtClean="0"/>
              <a:t>Software engineers from industry have been invited to participate in this class</a:t>
            </a:r>
          </a:p>
          <a:p>
            <a:pPr marL="971550" lvl="1" indent="-457200"/>
            <a:r>
              <a:rPr lang="en-US" dirty="0" smtClean="0"/>
              <a:t>You can see them on Piazza</a:t>
            </a:r>
          </a:p>
          <a:p>
            <a:pPr marL="571500" indent="-457200"/>
            <a:r>
              <a:rPr lang="en-US" dirty="0" smtClean="0"/>
              <a:t>Mentors will give </a:t>
            </a:r>
            <a:r>
              <a:rPr lang="en-US" dirty="0"/>
              <a:t>high level </a:t>
            </a:r>
            <a:r>
              <a:rPr lang="en-US" dirty="0" smtClean="0"/>
              <a:t>advice to groups</a:t>
            </a:r>
            <a:endParaRPr lang="en-US" dirty="0"/>
          </a:p>
          <a:p>
            <a:pPr marL="971550" lvl="1" indent="-457200"/>
            <a:r>
              <a:rPr lang="en-US" dirty="0" smtClean="0"/>
              <a:t>They don’t write </a:t>
            </a:r>
            <a:r>
              <a:rPr lang="en-US" dirty="0"/>
              <a:t>code or attempt to lead the team</a:t>
            </a:r>
          </a:p>
          <a:p>
            <a:pPr marL="571500" indent="-457200"/>
            <a:r>
              <a:rPr lang="en-US" dirty="0"/>
              <a:t>*Let us know if </a:t>
            </a:r>
            <a:r>
              <a:rPr lang="en-US" dirty="0" smtClean="0"/>
              <a:t>your group wants </a:t>
            </a:r>
            <a:r>
              <a:rPr lang="en-US" dirty="0"/>
              <a:t>to opt-out</a:t>
            </a:r>
          </a:p>
          <a:p>
            <a:pPr marL="571500" indent="-457200"/>
            <a:endParaRPr lang="en-US" dirty="0" smtClean="0"/>
          </a:p>
          <a:p>
            <a:pPr marL="5715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You’re </a:t>
            </a:r>
            <a:r>
              <a:rPr lang="en-US" dirty="0" smtClean="0"/>
              <a:t>working as a software </a:t>
            </a:r>
            <a:r>
              <a:rPr lang="en-US" dirty="0" smtClean="0"/>
              <a:t>engineer</a:t>
            </a:r>
          </a:p>
          <a:p>
            <a:pPr lvl="1"/>
            <a:r>
              <a:rPr lang="en-US" dirty="0" smtClean="0"/>
              <a:t>Several open tickets</a:t>
            </a:r>
          </a:p>
          <a:p>
            <a:pPr lvl="1"/>
            <a:r>
              <a:rPr lang="en-US" dirty="0" smtClean="0"/>
              <a:t>Bug Reports</a:t>
            </a:r>
          </a:p>
          <a:p>
            <a:pPr lvl="1"/>
            <a:r>
              <a:rPr lang="en-US" dirty="0" smtClean="0"/>
              <a:t>Sprint deadline approaching</a:t>
            </a:r>
          </a:p>
          <a:p>
            <a:r>
              <a:rPr lang="en-US" dirty="0" smtClean="0"/>
              <a:t>You need another competent hacker on your team</a:t>
            </a:r>
            <a:endParaRPr lang="en-US" dirty="0" smtClean="0"/>
          </a:p>
          <a:p>
            <a:r>
              <a:rPr lang="en-US" dirty="0" smtClean="0"/>
              <a:t>You have </a:t>
            </a:r>
            <a:r>
              <a:rPr lang="en-US" dirty="0" smtClean="0"/>
              <a:t>to interview the new candidates</a:t>
            </a:r>
          </a:p>
          <a:p>
            <a:pPr lvl="1"/>
            <a:r>
              <a:rPr lang="en-US" dirty="0" smtClean="0"/>
              <a:t>How do you interview them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how it typically </a:t>
            </a:r>
            <a:r>
              <a:rPr lang="en-US" dirty="0" smtClean="0"/>
              <a:t>happens</a:t>
            </a:r>
          </a:p>
          <a:p>
            <a:pPr lvl="1"/>
            <a:r>
              <a:rPr lang="en-US" dirty="0" smtClean="0"/>
              <a:t>Interviewed by a software engineer</a:t>
            </a:r>
            <a:endParaRPr lang="en-US" dirty="0" smtClean="0"/>
          </a:p>
          <a:p>
            <a:r>
              <a:rPr lang="en-US" dirty="0" smtClean="0"/>
              <a:t>Some large</a:t>
            </a:r>
            <a:r>
              <a:rPr lang="en-US" dirty="0" smtClean="0"/>
              <a:t> </a:t>
            </a:r>
            <a:r>
              <a:rPr lang="en-US" dirty="0" smtClean="0"/>
              <a:t>companies </a:t>
            </a:r>
            <a:r>
              <a:rPr lang="en-US" dirty="0" smtClean="0"/>
              <a:t>standardize the process</a:t>
            </a:r>
          </a:p>
          <a:p>
            <a:pPr lvl="1"/>
            <a:r>
              <a:rPr lang="en-US" dirty="0" smtClean="0"/>
              <a:t>Most small to mid-sized don’t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457200"/>
            <a:r>
              <a:rPr lang="en-US" sz="3500" dirty="0"/>
              <a:t>Software Engineering Mentorship Program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71500" indent="-457200"/>
            <a:r>
              <a:rPr lang="en-US" dirty="0" smtClean="0"/>
              <a:t>Project pitches due Friday</a:t>
            </a:r>
          </a:p>
          <a:p>
            <a:pPr marL="571500" indent="-457200"/>
            <a:r>
              <a:rPr lang="en-US" dirty="0" smtClean="0"/>
              <a:t>Starting Saturday:</a:t>
            </a:r>
          </a:p>
          <a:p>
            <a:pPr marL="971550" lvl="1" indent="-457200"/>
            <a:r>
              <a:rPr lang="en-US" dirty="0" smtClean="0"/>
              <a:t>Mentors choose projects they are interested in</a:t>
            </a:r>
          </a:p>
          <a:p>
            <a:pPr marL="971550" lvl="1" indent="-457200"/>
            <a:r>
              <a:rPr lang="en-US" dirty="0" smtClean="0"/>
              <a:t>Mentors are matched to projects based on interests</a:t>
            </a:r>
          </a:p>
          <a:p>
            <a:pPr marL="971550" lvl="1" indent="-457200"/>
            <a:r>
              <a:rPr lang="en-US" dirty="0" smtClean="0"/>
              <a:t>Jesse uses project pitches to recruit more mentors</a:t>
            </a:r>
          </a:p>
          <a:p>
            <a:pPr marL="571500" indent="-457200"/>
            <a:endParaRPr lang="en-US" dirty="0"/>
          </a:p>
          <a:p>
            <a:pPr marL="5715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Fill out your </a:t>
            </a:r>
            <a:r>
              <a:rPr lang="en-US" sz="4800" dirty="0" smtClean="0">
                <a:hlinkClick r:id="rId2"/>
              </a:rPr>
              <a:t>project information</a:t>
            </a:r>
            <a:r>
              <a:rPr lang="en-US" sz="4800" dirty="0" smtClean="0"/>
              <a:t> 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/>
              <a:t>M</a:t>
            </a:r>
            <a:r>
              <a:rPr lang="en-US" sz="4800" dirty="0" smtClean="0"/>
              <a:t>ake </a:t>
            </a:r>
            <a:r>
              <a:rPr lang="en-US" sz="4800" dirty="0" smtClean="0">
                <a:hlinkClick r:id="rId3"/>
              </a:rPr>
              <a:t>this website</a:t>
            </a:r>
            <a:r>
              <a:rPr lang="en-US" sz="4800" dirty="0" smtClean="0"/>
              <a:t> pop!</a:t>
            </a:r>
          </a:p>
        </p:txBody>
      </p:sp>
    </p:spTree>
    <p:extLst>
      <p:ext uri="{BB962C8B-B14F-4D97-AF65-F5344CB8AC3E}">
        <p14:creationId xmlns:p14="http://schemas.microsoft.com/office/powerpoint/2010/main" val="113966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my opinions!</a:t>
            </a:r>
          </a:p>
          <a:p>
            <a:pPr lvl="1"/>
            <a:r>
              <a:rPr lang="en-US" dirty="0" smtClean="0"/>
              <a:t>Educated </a:t>
            </a:r>
            <a:r>
              <a:rPr lang="en-US" dirty="0"/>
              <a:t>guesses</a:t>
            </a:r>
          </a:p>
          <a:p>
            <a:r>
              <a:rPr lang="en-US" dirty="0"/>
              <a:t>The nature of </a:t>
            </a:r>
            <a:r>
              <a:rPr lang="en-US" dirty="0" smtClean="0"/>
              <a:t>interviews</a:t>
            </a:r>
            <a:endParaRPr lang="en-US" dirty="0"/>
          </a:p>
          <a:p>
            <a:pPr lvl="1"/>
            <a:r>
              <a:rPr lang="en-US" dirty="0"/>
              <a:t>Ask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dirty="0"/>
              <a:t> people</a:t>
            </a:r>
          </a:p>
          <a:p>
            <a:pPr lvl="1"/>
            <a:r>
              <a:rPr lang="en-US" dirty="0"/>
              <a:t>Get </a:t>
            </a:r>
            <a:r>
              <a:rPr lang="en-US" dirty="0">
                <a:solidFill>
                  <a:srgbClr val="31859C"/>
                </a:solidFill>
              </a:rPr>
              <a:t>n</a:t>
            </a:r>
            <a:r>
              <a:rPr lang="en-US" dirty="0"/>
              <a:t> different 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Interviewer Needs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primary questions: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Can you solve technical problems?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Can you communicate effectively?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Do you fit in their company’s culture?</a:t>
            </a:r>
          </a:p>
        </p:txBody>
      </p:sp>
    </p:spTree>
    <p:extLst>
      <p:ext uri="{BB962C8B-B14F-4D97-AF65-F5344CB8AC3E}">
        <p14:creationId xmlns:p14="http://schemas.microsoft.com/office/powerpoint/2010/main" val="233236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4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a team has poor communication</a:t>
            </a:r>
          </a:p>
          <a:p>
            <a:pPr lvl="1"/>
            <a:r>
              <a:rPr lang="en-US" dirty="0" smtClean="0"/>
              <a:t>Poor software</a:t>
            </a:r>
          </a:p>
          <a:p>
            <a:r>
              <a:rPr lang="en-US" dirty="0"/>
              <a:t>Variety of problems occur from poor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*Potentially controversial opinions</a:t>
            </a:r>
          </a:p>
          <a:p>
            <a:pPr lvl="1"/>
            <a:r>
              <a:rPr lang="en-US" dirty="0"/>
              <a:t>Days of the closet coder are all but </a:t>
            </a:r>
            <a:r>
              <a:rPr lang="en-US" dirty="0" smtClean="0"/>
              <a:t>over</a:t>
            </a:r>
          </a:p>
          <a:p>
            <a:pPr lvl="1"/>
            <a:r>
              <a:rPr lang="en-US" dirty="0" smtClean="0"/>
              <a:t>Hacker writes the best code in the world that no one can read and the coder can’t explain</a:t>
            </a:r>
          </a:p>
          <a:p>
            <a:pPr lvl="2"/>
            <a:r>
              <a:rPr lang="en-US" dirty="0" smtClean="0"/>
              <a:t>Useless code</a:t>
            </a:r>
          </a:p>
          <a:p>
            <a:pPr lvl="2"/>
            <a:r>
              <a:rPr lang="en-US" dirty="0" smtClean="0"/>
              <a:t>Difficult to maintain and update</a:t>
            </a:r>
          </a:p>
          <a:p>
            <a:pPr lvl="2"/>
            <a:r>
              <a:rPr lang="en-US" dirty="0" smtClean="0"/>
              <a:t>Team becomes dependent on that hacker</a:t>
            </a:r>
          </a:p>
          <a:p>
            <a:pPr lvl="2"/>
            <a:r>
              <a:rPr lang="en-US" dirty="0" smtClean="0"/>
              <a:t>Usually dump the code and start over</a:t>
            </a:r>
          </a:p>
          <a:p>
            <a:r>
              <a:rPr lang="en-US" dirty="0" smtClean="0"/>
              <a:t>Prevent this in the interview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6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of Interviewing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interview</a:t>
            </a:r>
          </a:p>
          <a:p>
            <a:r>
              <a:rPr lang="en-US" dirty="0" smtClean="0"/>
              <a:t>Conversational</a:t>
            </a:r>
          </a:p>
          <a:p>
            <a:r>
              <a:rPr lang="en-US" dirty="0" smtClean="0"/>
              <a:t>Critical thinking</a:t>
            </a:r>
          </a:p>
          <a:p>
            <a:r>
              <a:rPr lang="en-US" dirty="0" smtClean="0"/>
              <a:t>Technical grilling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a </a:t>
            </a:r>
            <a:r>
              <a:rPr lang="en-US" dirty="0">
                <a:hlinkClick r:id="rId2"/>
              </a:rPr>
              <a:t>prep </a:t>
            </a:r>
            <a:r>
              <a:rPr lang="en-US" dirty="0" smtClean="0">
                <a:hlinkClick r:id="rId2"/>
              </a:rPr>
              <a:t>book</a:t>
            </a:r>
            <a:r>
              <a:rPr lang="en-US" dirty="0" smtClean="0"/>
              <a:t> and study!</a:t>
            </a:r>
          </a:p>
          <a:p>
            <a:pPr lvl="1"/>
            <a:r>
              <a:rPr lang="en-US" dirty="0" smtClean="0"/>
              <a:t>Tons of resources online</a:t>
            </a:r>
          </a:p>
          <a:p>
            <a:r>
              <a:rPr lang="en-US" dirty="0" smtClean="0"/>
              <a:t>Combine CSE250 and CSE331</a:t>
            </a:r>
          </a:p>
          <a:p>
            <a:r>
              <a:rPr lang="en-US" dirty="0" smtClean="0"/>
              <a:t>Difficult, but you know what to expect</a:t>
            </a:r>
          </a:p>
          <a:p>
            <a:pPr lvl="1"/>
            <a:r>
              <a:rPr lang="en-US" dirty="0" smtClean="0"/>
              <a:t>Be prepared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Interview Scenario (Google)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4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IDE’s</a:t>
            </a:r>
          </a:p>
          <a:p>
            <a:pPr lvl="1"/>
            <a:r>
              <a:rPr lang="en-US" dirty="0" smtClean="0"/>
              <a:t>Phone Interview and a Google Doc</a:t>
            </a:r>
          </a:p>
          <a:p>
            <a:pPr lvl="1"/>
            <a:r>
              <a:rPr lang="en-US" dirty="0" smtClean="0"/>
              <a:t>In-person interview and a whiteboard</a:t>
            </a:r>
            <a:endParaRPr lang="en-US" dirty="0"/>
          </a:p>
          <a:p>
            <a:r>
              <a:rPr lang="en-US" dirty="0" smtClean="0"/>
              <a:t>Choose your language (Java, C++, Python)</a:t>
            </a:r>
          </a:p>
          <a:p>
            <a:r>
              <a:rPr lang="en-US" dirty="0" smtClean="0"/>
              <a:t>Given a problem and code a solution</a:t>
            </a:r>
          </a:p>
          <a:p>
            <a:r>
              <a:rPr lang="en-US" dirty="0" smtClean="0"/>
              <a:t>*They want to know your thought process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clarifying </a:t>
            </a:r>
            <a:r>
              <a:rPr lang="en-US" dirty="0" smtClean="0"/>
              <a:t>questions</a:t>
            </a:r>
          </a:p>
          <a:p>
            <a:pPr lvl="2"/>
            <a:r>
              <a:rPr lang="en-US" dirty="0" smtClean="0"/>
              <a:t>“what behavior should this have on the empty string?”</a:t>
            </a:r>
          </a:p>
          <a:p>
            <a:pPr lvl="1"/>
            <a:r>
              <a:rPr lang="en-US" dirty="0" smtClean="0"/>
              <a:t>Verbalize your thoughts</a:t>
            </a:r>
          </a:p>
          <a:p>
            <a:pPr lvl="1"/>
            <a:r>
              <a:rPr lang="en-US" dirty="0" smtClean="0"/>
              <a:t>They will talk you through things and help you out</a:t>
            </a:r>
          </a:p>
          <a:p>
            <a:pPr lvl="1"/>
            <a:r>
              <a:rPr lang="en-US" dirty="0" smtClean="0"/>
              <a:t>Important to communicate technically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3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Interview Scenario (Google)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7484"/>
          </a:xfrm>
        </p:spPr>
        <p:txBody>
          <a:bodyPr>
            <a:normAutofit/>
          </a:bodyPr>
          <a:lstStyle/>
          <a:p>
            <a:r>
              <a:rPr lang="en-US" dirty="0" smtClean="0"/>
              <a:t>Once you have a solution</a:t>
            </a:r>
          </a:p>
          <a:p>
            <a:pPr lvl="1"/>
            <a:r>
              <a:rPr lang="en-US" dirty="0" smtClean="0"/>
              <a:t>What the big-O runtime?</a:t>
            </a:r>
          </a:p>
          <a:p>
            <a:pPr lvl="1"/>
            <a:r>
              <a:rPr lang="en-US" dirty="0" smtClean="0"/>
              <a:t>Could it be better?</a:t>
            </a:r>
          </a:p>
          <a:p>
            <a:pPr lvl="1"/>
            <a:r>
              <a:rPr lang="en-US" dirty="0" smtClean="0"/>
              <a:t>Can you code the optimal solution?</a:t>
            </a:r>
          </a:p>
          <a:p>
            <a:pPr lvl="1"/>
            <a:r>
              <a:rPr lang="en-US" dirty="0" smtClean="0"/>
              <a:t>What if I change the requirements?</a:t>
            </a:r>
          </a:p>
          <a:p>
            <a:r>
              <a:rPr lang="en-US" dirty="0" smtClean="0"/>
              <a:t>Typical to have 2 questions per interview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2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845</Words>
  <Application>Microsoft Macintosh PowerPoint</Application>
  <PresentationFormat>On-screen Show (4:3)</PresentationFormat>
  <Paragraphs>165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Interviewing</vt:lpstr>
      <vt:lpstr>Interview Scenario</vt:lpstr>
      <vt:lpstr>Disclaimer</vt:lpstr>
      <vt:lpstr>What the Interviewer Needs to Know</vt:lpstr>
      <vt:lpstr>Communication</vt:lpstr>
      <vt:lpstr>Styles of Interviewing</vt:lpstr>
      <vt:lpstr>Coding Interview</vt:lpstr>
      <vt:lpstr>Coding Interview Scenario (Google)</vt:lpstr>
      <vt:lpstr>Coding Interview Scenario (Google)</vt:lpstr>
      <vt:lpstr>Conversational Interview</vt:lpstr>
      <vt:lpstr>Critical Thinking Interview</vt:lpstr>
      <vt:lpstr>Technical Grilling</vt:lpstr>
      <vt:lpstr>Random Topic: Dress Nice</vt:lpstr>
      <vt:lpstr>Random Topic: Cash Money</vt:lpstr>
      <vt:lpstr>Networking</vt:lpstr>
      <vt:lpstr>Networking</vt:lpstr>
      <vt:lpstr>“It’s who you know”</vt:lpstr>
      <vt:lpstr>Networking</vt:lpstr>
      <vt:lpstr>Software Engineering Mentorship Program</vt:lpstr>
      <vt:lpstr>Software Engineering Mentorship Program</vt:lpstr>
      <vt:lpstr>Projects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49</cp:revision>
  <dcterms:created xsi:type="dcterms:W3CDTF">2015-08-25T05:16:22Z</dcterms:created>
  <dcterms:modified xsi:type="dcterms:W3CDTF">2015-09-16T07:07:46Z</dcterms:modified>
</cp:coreProperties>
</file>