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5" r:id="rId9"/>
    <p:sldId id="257" r:id="rId10"/>
    <p:sldId id="258" r:id="rId11"/>
    <p:sldId id="269" r:id="rId12"/>
    <p:sldId id="282" r:id="rId13"/>
    <p:sldId id="283" r:id="rId14"/>
    <p:sldId id="271" r:id="rId15"/>
    <p:sldId id="274" r:id="rId16"/>
    <p:sldId id="259" r:id="rId17"/>
    <p:sldId id="286" r:id="rId18"/>
    <p:sldId id="264" r:id="rId19"/>
    <p:sldId id="261" r:id="rId20"/>
    <p:sldId id="270" r:id="rId21"/>
    <p:sldId id="272" r:id="rId22"/>
    <p:sldId id="266" r:id="rId23"/>
    <p:sldId id="267" r:id="rId24"/>
    <p:sldId id="265" r:id="rId25"/>
    <p:sldId id="268" r:id="rId26"/>
    <p:sldId id="260" r:id="rId27"/>
    <p:sldId id="262" r:id="rId28"/>
    <p:sldId id="273" r:id="rId29"/>
    <p:sldId id="263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3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vecareer.com/resume-samples/entry-level-resumes/entry-level-software-engineer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reer-advice.monster.com/resumes-cover-letters/resume-samples/sample-resume-software-engineer-entry-level/article.aspx" TargetMode="External"/><Relationship Id="rId3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reer-advice.monster.com/resumes-cover-letters/Resume-Samples/sample-resume-computer-programmer-entry-level/article.aspx" TargetMode="Externa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bassadeniger.org/software-engineer-resume.html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bassadeniger.org/software-engineer-resume.html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bushagenda.com/software-engineer-resume.html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umedrop.c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a resume?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an interview</a:t>
            </a:r>
          </a:p>
          <a:p>
            <a:pPr lvl="1"/>
            <a:r>
              <a:rPr lang="en-US" dirty="0" smtClean="0"/>
              <a:t>A great resume can make the interview easier</a:t>
            </a:r>
          </a:p>
          <a:p>
            <a:pPr lvl="1"/>
            <a:r>
              <a:rPr lang="en-US" dirty="0" smtClean="0"/>
              <a:t>Don’t lie on your resume. They can tell in the interview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earning the claimed skills before the interview</a:t>
            </a:r>
          </a:p>
          <a:p>
            <a:r>
              <a:rPr lang="en-US" dirty="0" smtClean="0"/>
              <a:t>You’re expected to</a:t>
            </a:r>
          </a:p>
          <a:p>
            <a:pPr lvl="1"/>
            <a:r>
              <a:rPr lang="en-US" dirty="0" smtClean="0"/>
              <a:t>Even if you have the job through a contact</a:t>
            </a:r>
          </a:p>
          <a:p>
            <a:pPr lvl="1"/>
            <a:r>
              <a:rPr lang="en-US" dirty="0" smtClean="0"/>
              <a:t>HR requires a resume to be 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what you’ve been working on for years</a:t>
            </a:r>
          </a:p>
          <a:p>
            <a:r>
              <a:rPr lang="en-US" dirty="0" smtClean="0"/>
              <a:t>We’ll focus mostly on presentation today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33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5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this document look great!</a:t>
            </a:r>
          </a:p>
          <a:p>
            <a:pPr lvl="1"/>
            <a:r>
              <a:rPr lang="en-US" dirty="0" smtClean="0"/>
              <a:t>Especially if you’re applying for any web/app design or any other front-end design</a:t>
            </a:r>
          </a:p>
          <a:p>
            <a:r>
              <a:rPr lang="en-US" dirty="0" smtClean="0"/>
              <a:t>Your resume is a document that represents you (professionally at least)</a:t>
            </a:r>
          </a:p>
          <a:p>
            <a:pPr lvl="1"/>
            <a:r>
              <a:rPr lang="en-US" dirty="0" smtClean="0"/>
              <a:t>This is how you choose to present yourself</a:t>
            </a:r>
          </a:p>
          <a:p>
            <a:r>
              <a:rPr lang="en-US" dirty="0" smtClean="0"/>
              <a:t>If you sloppily present yourself on a document that you’ve had years to prepare:</a:t>
            </a:r>
          </a:p>
          <a:p>
            <a:pPr lvl="1"/>
            <a:r>
              <a:rPr lang="en-US" dirty="0" smtClean="0"/>
              <a:t>How much do you really care about your career?</a:t>
            </a:r>
          </a:p>
          <a:p>
            <a:pPr lvl="1"/>
            <a:r>
              <a:rPr lang="en-US" dirty="0" smtClean="0"/>
              <a:t>How are you going to represent the company?</a:t>
            </a:r>
          </a:p>
        </p:txBody>
      </p:sp>
    </p:spTree>
    <p:extLst>
      <p:ext uri="{BB962C8B-B14F-4D97-AF65-F5344CB8AC3E}">
        <p14:creationId xmlns:p14="http://schemas.microsoft.com/office/powerpoint/2010/main" val="200694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opposed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Make this document look great</a:t>
            </a:r>
            <a:r>
              <a:rPr lang="en-US" dirty="0" smtClean="0">
                <a:latin typeface="Comic Sans MS"/>
                <a:cs typeface="Comic Sans MS"/>
              </a:rPr>
              <a:t>! Especially </a:t>
            </a:r>
            <a:r>
              <a:rPr lang="en-US" dirty="0">
                <a:latin typeface="Comic Sans MS"/>
                <a:cs typeface="Comic Sans MS"/>
              </a:rPr>
              <a:t>if you’re applying for any web/app design or any other front-end </a:t>
            </a:r>
            <a:r>
              <a:rPr lang="en-US" dirty="0" smtClean="0">
                <a:latin typeface="Comic Sans MS"/>
                <a:cs typeface="Comic Sans MS"/>
              </a:rPr>
              <a:t>design. Your </a:t>
            </a:r>
            <a:r>
              <a:rPr lang="en-US" dirty="0">
                <a:latin typeface="Comic Sans MS"/>
                <a:cs typeface="Comic Sans MS"/>
              </a:rPr>
              <a:t>resume is a document that represents you (professionally at least</a:t>
            </a:r>
            <a:r>
              <a:rPr lang="en-US" dirty="0" smtClean="0">
                <a:latin typeface="Comic Sans MS"/>
                <a:cs typeface="Comic Sans MS"/>
              </a:rPr>
              <a:t>). This </a:t>
            </a:r>
            <a:r>
              <a:rPr lang="en-US" dirty="0">
                <a:latin typeface="Comic Sans MS"/>
                <a:cs typeface="Comic Sans MS"/>
              </a:rPr>
              <a:t>is how you choose to present </a:t>
            </a:r>
            <a:r>
              <a:rPr lang="en-US" dirty="0" smtClean="0">
                <a:latin typeface="Comic Sans MS"/>
                <a:cs typeface="Comic Sans MS"/>
              </a:rPr>
              <a:t>yourself. If </a:t>
            </a:r>
            <a:r>
              <a:rPr lang="en-US" dirty="0">
                <a:latin typeface="Comic Sans MS"/>
                <a:cs typeface="Comic Sans MS"/>
              </a:rPr>
              <a:t>you sloppily present yourself on a document that you’ve had years to </a:t>
            </a:r>
            <a:r>
              <a:rPr lang="en-US" dirty="0" smtClean="0">
                <a:latin typeface="Comic Sans MS"/>
                <a:cs typeface="Comic Sans MS"/>
              </a:rPr>
              <a:t>prepare:</a:t>
            </a:r>
          </a:p>
          <a:p>
            <a:pPr marL="0" indent="0">
              <a:buNone/>
            </a:pP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-How </a:t>
            </a:r>
            <a:r>
              <a:rPr lang="en-US" dirty="0">
                <a:latin typeface="Comic Sans MS"/>
                <a:cs typeface="Comic Sans MS"/>
              </a:rPr>
              <a:t>much do you really care about your </a:t>
            </a:r>
            <a:r>
              <a:rPr lang="en-US" dirty="0" smtClean="0">
                <a:latin typeface="Comic Sans MS"/>
                <a:cs typeface="Comic Sans MS"/>
              </a:rPr>
              <a:t>career?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-</a:t>
            </a:r>
            <a:r>
              <a:rPr lang="en-US" dirty="0" smtClean="0">
                <a:latin typeface="Comic Sans MS"/>
                <a:cs typeface="Comic Sans MS"/>
              </a:rPr>
              <a:t>How </a:t>
            </a:r>
            <a:r>
              <a:rPr lang="en-US" dirty="0">
                <a:latin typeface="Comic Sans MS"/>
                <a:cs typeface="Comic Sans MS"/>
              </a:rPr>
              <a:t>are you going to represent the company?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0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Makes resume easier to skim</a:t>
            </a:r>
          </a:p>
          <a:p>
            <a:r>
              <a:rPr lang="en-US" dirty="0" smtClean="0"/>
              <a:t>Short sentences with buzzwords</a:t>
            </a:r>
          </a:p>
          <a:p>
            <a:r>
              <a:rPr lang="en-US" dirty="0" smtClean="0"/>
              <a:t>Without bullets and buzz </a:t>
            </a:r>
          </a:p>
          <a:p>
            <a:pPr lvl="1"/>
            <a:r>
              <a:rPr lang="en-US" dirty="0" smtClean="0"/>
              <a:t>I worked at this company doing web development and implemented a database to efficiently store and retrieve user data in real time.</a:t>
            </a:r>
          </a:p>
          <a:p>
            <a:r>
              <a:rPr lang="en-US" dirty="0" smtClean="0"/>
              <a:t>With</a:t>
            </a:r>
          </a:p>
          <a:p>
            <a:pPr lvl="1"/>
            <a:r>
              <a:rPr lang="en-US" dirty="0" smtClean="0"/>
              <a:t>Implemented a SQL server to manage 1000’s of customers’ data</a:t>
            </a:r>
          </a:p>
          <a:p>
            <a:pPr lvl="1"/>
            <a:r>
              <a:rPr lang="en-US" dirty="0" smtClean="0"/>
              <a:t>Developed web apps using PHP, JavaScript, HTML, CSS</a:t>
            </a:r>
          </a:p>
          <a:p>
            <a:pPr lvl="1"/>
            <a:r>
              <a:rPr lang="en-US" dirty="0" smtClean="0"/>
              <a:t>Monitored system performance in real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3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each description with a strong action word </a:t>
            </a:r>
          </a:p>
          <a:p>
            <a:pPr lvl="1"/>
            <a:r>
              <a:rPr lang="en-US" dirty="0" smtClean="0"/>
              <a:t>managed, originated, conducted, coordinated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Job Descriptions – With Action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</a:t>
            </a:r>
          </a:p>
          <a:p>
            <a:pPr lvl="1"/>
            <a:r>
              <a:rPr lang="en-US" dirty="0" smtClean="0"/>
              <a:t>Worked at McDonalds as a cashier and cook</a:t>
            </a:r>
          </a:p>
          <a:p>
            <a:r>
              <a:rPr lang="en-US" dirty="0" smtClean="0"/>
              <a:t>With</a:t>
            </a:r>
          </a:p>
          <a:p>
            <a:pPr lvl="1"/>
            <a:r>
              <a:rPr lang="en-US" dirty="0" smtClean="0"/>
              <a:t>McDonalds</a:t>
            </a:r>
          </a:p>
          <a:p>
            <a:pPr lvl="2"/>
            <a:r>
              <a:rPr lang="en-US" dirty="0" smtClean="0"/>
              <a:t>Responsible for 100’s of financial transactions each day</a:t>
            </a:r>
          </a:p>
          <a:p>
            <a:pPr lvl="2"/>
            <a:r>
              <a:rPr lang="en-US" dirty="0" smtClean="0"/>
              <a:t>Ensure safety and health standards are met</a:t>
            </a:r>
          </a:p>
          <a:p>
            <a:r>
              <a:rPr lang="en-US" dirty="0" smtClean="0"/>
              <a:t>Don’t lie or embellish</a:t>
            </a:r>
          </a:p>
          <a:p>
            <a:pPr lvl="1"/>
            <a:r>
              <a:rPr lang="en-US" dirty="0" smtClean="0"/>
              <a:t>Remind and inform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Descriptions – From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Summer Camp – Wilderness Trip Leader </a:t>
            </a:r>
          </a:p>
          <a:p>
            <a:pPr lvl="1"/>
            <a:r>
              <a:rPr lang="en-US" dirty="0" smtClean="0"/>
              <a:t>“Led middle school campers in Canada and USA for up to two weeks long wilderness hike and canoe trips”</a:t>
            </a:r>
          </a:p>
          <a:p>
            <a:pPr lvl="1"/>
            <a:r>
              <a:rPr lang="en-US" dirty="0" smtClean="0"/>
              <a:t>“Was entirely responsible for participants’ mental and physical well-being, as well as trip itinerary and logistics”</a:t>
            </a:r>
          </a:p>
          <a:p>
            <a:r>
              <a:rPr lang="en-US" dirty="0" smtClean="0"/>
              <a:t>Barista</a:t>
            </a:r>
          </a:p>
          <a:p>
            <a:pPr lvl="1"/>
            <a:r>
              <a:rPr lang="en-US" dirty="0" smtClean="0"/>
              <a:t>“Excelled within service-oriented (concurrent with college studies), delivering premium customer service and attracting repeat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3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CSE Senior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369"/>
          </a:xfrm>
        </p:spPr>
        <p:txBody>
          <a:bodyPr>
            <a:normAutofit/>
          </a:bodyPr>
          <a:lstStyle/>
          <a:p>
            <a:r>
              <a:rPr lang="en-US" dirty="0" smtClean="0"/>
              <a:t>Content includes:</a:t>
            </a:r>
            <a:endParaRPr lang="en-US" dirty="0"/>
          </a:p>
          <a:p>
            <a:pPr lvl="1"/>
            <a:r>
              <a:rPr lang="en-US" dirty="0"/>
              <a:t>A degree in computer science</a:t>
            </a:r>
          </a:p>
          <a:p>
            <a:pPr lvl="1"/>
            <a:r>
              <a:rPr lang="en-US" dirty="0"/>
              <a:t>Multiple programing languages</a:t>
            </a:r>
          </a:p>
          <a:p>
            <a:pPr lvl="1"/>
            <a:r>
              <a:rPr lang="en-US" dirty="0"/>
              <a:t>Experience with software (IDE’s, Linux, MS Office)</a:t>
            </a:r>
          </a:p>
          <a:p>
            <a:pPr lvl="1"/>
            <a:r>
              <a:rPr lang="en-US" dirty="0"/>
              <a:t>Course projects</a:t>
            </a:r>
          </a:p>
          <a:p>
            <a:pPr lvl="1"/>
            <a:r>
              <a:rPr lang="en-US" dirty="0"/>
              <a:t>At least 1 past job (technical or not)</a:t>
            </a:r>
          </a:p>
          <a:p>
            <a:r>
              <a:rPr lang="en-US" dirty="0" smtClean="0"/>
              <a:t>These should all be on your resume</a:t>
            </a:r>
          </a:p>
          <a:p>
            <a:pPr lvl="1"/>
            <a:r>
              <a:rPr lang="en-US" dirty="0" smtClean="0"/>
              <a:t>Probably won’t set you apart 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7738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any projects</a:t>
            </a:r>
          </a:p>
          <a:p>
            <a:pPr lvl="1"/>
            <a:r>
              <a:rPr lang="en-US" dirty="0" smtClean="0"/>
              <a:t>Make a projects section</a:t>
            </a:r>
          </a:p>
          <a:p>
            <a:r>
              <a:rPr lang="en-US" dirty="0" smtClean="0"/>
              <a:t>Shows that you want to write software!</a:t>
            </a:r>
          </a:p>
          <a:p>
            <a:pPr lvl="1"/>
            <a:r>
              <a:rPr lang="en-US" dirty="0" smtClean="0"/>
              <a:t>You’re not just taking CS cause it will make a good career</a:t>
            </a:r>
          </a:p>
          <a:p>
            <a:r>
              <a:rPr lang="en-US" dirty="0" smtClean="0"/>
              <a:t>Can add course projects</a:t>
            </a:r>
          </a:p>
          <a:p>
            <a:pPr lvl="1"/>
            <a:r>
              <a:rPr lang="en-US" dirty="0" smtClean="0"/>
              <a:t>Everyone has these so it’s not strong</a:t>
            </a:r>
          </a:p>
          <a:p>
            <a:pPr lvl="1"/>
            <a:r>
              <a:rPr lang="en-US" dirty="0" smtClean="0"/>
              <a:t>Except this course project since it’s open-ended 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0"/>
            <a:ext cx="5660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</a:p>
          <a:p>
            <a:r>
              <a:rPr lang="en-US" dirty="0" smtClean="0"/>
              <a:t>I like having one</a:t>
            </a:r>
          </a:p>
          <a:p>
            <a:r>
              <a:rPr lang="en-US" dirty="0" smtClean="0"/>
              <a:t>Brief (one sentence) description of your career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3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 should be scattered throughout your resume</a:t>
            </a:r>
          </a:p>
          <a:p>
            <a:pPr lvl="1"/>
            <a:r>
              <a:rPr lang="en-US" dirty="0" smtClean="0"/>
              <a:t>Mention the software and languages used in each job/project description</a:t>
            </a:r>
          </a:p>
          <a:p>
            <a:r>
              <a:rPr lang="en-US" dirty="0" smtClean="0"/>
              <a:t>Can also have a separate skills section to reinforce that experience and mention anything not covered elsewhere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5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reads resumes?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1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common cases</a:t>
            </a:r>
          </a:p>
          <a:p>
            <a:pPr lvl="1"/>
            <a:r>
              <a:rPr lang="en-US" dirty="0" smtClean="0"/>
              <a:t>Software Engineers</a:t>
            </a:r>
          </a:p>
          <a:p>
            <a:pPr lvl="1"/>
            <a:r>
              <a:rPr lang="en-US" dirty="0" smtClean="0"/>
              <a:t>Managers</a:t>
            </a:r>
          </a:p>
          <a:p>
            <a:pPr lvl="1"/>
            <a:r>
              <a:rPr lang="en-US" dirty="0" smtClean="0"/>
              <a:t>Human resources</a:t>
            </a:r>
          </a:p>
          <a:p>
            <a:pPr lvl="1"/>
            <a:r>
              <a:rPr lang="en-US" dirty="0" smtClean="0"/>
              <a:t>An algorithm</a:t>
            </a:r>
          </a:p>
          <a:p>
            <a:r>
              <a:rPr lang="en-US" dirty="0"/>
              <a:t>This depends a lot on where you apply</a:t>
            </a:r>
          </a:p>
          <a:p>
            <a:r>
              <a:rPr lang="en-US" dirty="0"/>
              <a:t>A resume can be tailored to the department that will be reading it </a:t>
            </a:r>
            <a:endParaRPr lang="en-US" dirty="0" smtClean="0"/>
          </a:p>
          <a:p>
            <a:pPr lvl="1"/>
            <a:r>
              <a:rPr lang="en-US" dirty="0" smtClean="0"/>
              <a:t>Add some non-technical flourish for HR</a:t>
            </a:r>
          </a:p>
          <a:p>
            <a:pPr lvl="1"/>
            <a:r>
              <a:rPr lang="en-US" dirty="0" smtClean="0"/>
              <a:t>Talk technical details of projects for SE’s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53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Resume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69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 Engineers submit a job description to HR</a:t>
            </a:r>
          </a:p>
          <a:p>
            <a:pPr lvl="1"/>
            <a:r>
              <a:rPr lang="en-US" dirty="0" smtClean="0"/>
              <a:t>“We need someone who can work on our website and knows HTML, CSS, PHP, SQL, JavaScript”</a:t>
            </a:r>
          </a:p>
          <a:p>
            <a:r>
              <a:rPr lang="en-US" dirty="0" smtClean="0"/>
              <a:t>Resumes are submitted to HR</a:t>
            </a:r>
          </a:p>
          <a:p>
            <a:r>
              <a:rPr lang="en-US" dirty="0" smtClean="0"/>
              <a:t>HR filters resumes not fitting the criteria</a:t>
            </a:r>
          </a:p>
          <a:p>
            <a:pPr lvl="1"/>
            <a:r>
              <a:rPr lang="en-US" dirty="0" smtClean="0"/>
              <a:t>Remember, they might not know what SQL is</a:t>
            </a:r>
          </a:p>
          <a:p>
            <a:pPr lvl="2"/>
            <a:r>
              <a:rPr lang="en-US" dirty="0" smtClean="0"/>
              <a:t>Keywords!</a:t>
            </a:r>
          </a:p>
          <a:p>
            <a:r>
              <a:rPr lang="en-US" dirty="0" smtClean="0"/>
              <a:t>Qualified applicants go to the Software Engineers</a:t>
            </a:r>
          </a:p>
          <a:p>
            <a:pPr lvl="1"/>
            <a:r>
              <a:rPr lang="en-US" dirty="0" smtClean="0"/>
              <a:t>Typically to the project managers or senior developers</a:t>
            </a:r>
          </a:p>
          <a:p>
            <a:r>
              <a:rPr lang="en-US" dirty="0" smtClean="0"/>
              <a:t>The engineers decide who they will interview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3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working as a software engineer</a:t>
            </a:r>
          </a:p>
          <a:p>
            <a:pPr lvl="1"/>
            <a:r>
              <a:rPr lang="en-US" dirty="0" smtClean="0"/>
              <a:t>You are busy writing code and tracking down bugs</a:t>
            </a:r>
          </a:p>
          <a:p>
            <a:r>
              <a:rPr lang="en-US" dirty="0" smtClean="0"/>
              <a:t>You are given a stack of resumes and you’re told to pick a few to interview</a:t>
            </a:r>
          </a:p>
          <a:p>
            <a:endParaRPr lang="en-US" dirty="0" smtClean="0"/>
          </a:p>
          <a:p>
            <a:r>
              <a:rPr lang="en-US" dirty="0" smtClean="0"/>
              <a:t>What would you look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6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497"/>
          </a:xfrm>
        </p:spPr>
        <p:txBody>
          <a:bodyPr>
            <a:normAutofit/>
          </a:bodyPr>
          <a:lstStyle/>
          <a:p>
            <a:r>
              <a:rPr lang="en-US" dirty="0"/>
              <a:t>The person </a:t>
            </a:r>
            <a:r>
              <a:rPr lang="en-US" dirty="0" smtClean="0"/>
              <a:t>reading your resume is like </a:t>
            </a:r>
            <a:r>
              <a:rPr lang="en-US" dirty="0"/>
              <a:t>you</a:t>
            </a:r>
          </a:p>
          <a:p>
            <a:pPr lvl="1"/>
            <a:r>
              <a:rPr lang="en-US" dirty="0"/>
              <a:t>A few years further in their career</a:t>
            </a:r>
          </a:p>
          <a:p>
            <a:endParaRPr lang="en-US" dirty="0" smtClean="0"/>
          </a:p>
          <a:p>
            <a:r>
              <a:rPr lang="en-US" dirty="0" smtClean="0"/>
              <a:t>*Potentially controversial suggestion: </a:t>
            </a:r>
          </a:p>
          <a:p>
            <a:r>
              <a:rPr lang="en-US" dirty="0"/>
              <a:t> </a:t>
            </a:r>
            <a:r>
              <a:rPr lang="en-US" dirty="0" smtClean="0"/>
              <a:t> “Write your resume for you”</a:t>
            </a:r>
          </a:p>
          <a:p>
            <a:pPr lvl="1"/>
            <a:r>
              <a:rPr lang="en-US" dirty="0" smtClean="0"/>
              <a:t>If a company doesn’t like it, it might not have been the best match anyway</a:t>
            </a:r>
          </a:p>
          <a:p>
            <a:pPr lvl="1"/>
            <a:r>
              <a:rPr lang="en-US" dirty="0" smtClean="0"/>
              <a:t>Bad advice if you just want </a:t>
            </a:r>
            <a:r>
              <a:rPr lang="en-US" i="1" dirty="0" smtClean="0"/>
              <a:t>a</a:t>
            </a:r>
            <a:r>
              <a:rPr lang="en-US" dirty="0" smtClean="0"/>
              <a:t> job</a:t>
            </a:r>
          </a:p>
          <a:p>
            <a:pPr lvl="1"/>
            <a:r>
              <a:rPr lang="en-US" dirty="0" smtClean="0"/>
              <a:t>Better advice if you want your dream job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don’t know where you want to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Target an audience that you would like to work for.</a:t>
            </a:r>
          </a:p>
          <a:p>
            <a:pPr lvl="1"/>
            <a:r>
              <a:rPr lang="en-US" dirty="0" smtClean="0"/>
              <a:t>Try presenting yourself as a person you would hire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ot what you think the hiring manager will be looking for.</a:t>
            </a:r>
          </a:p>
          <a:p>
            <a:pPr lvl="1"/>
            <a:r>
              <a:rPr lang="en-US" dirty="0" smtClean="0"/>
              <a:t>This way you have the companies self-select as the ones that you want to work for.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things you must tune to the hiring manager (if you know where you want to go). </a:t>
            </a:r>
            <a:endParaRPr lang="en-US" dirty="0" smtClean="0"/>
          </a:p>
          <a:p>
            <a:pPr lvl="2"/>
            <a:r>
              <a:rPr lang="en-US" dirty="0" smtClean="0"/>
              <a:t>I </a:t>
            </a:r>
            <a:r>
              <a:rPr lang="en-US" dirty="0" smtClean="0"/>
              <a:t>tailored to the </a:t>
            </a:r>
            <a:r>
              <a:rPr lang="en-US" dirty="0" smtClean="0"/>
              <a:t>CSE department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</a:t>
            </a:r>
            <a:r>
              <a:rPr lang="en-US" dirty="0"/>
              <a:t>Vitae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course of my life”</a:t>
            </a:r>
          </a:p>
          <a:p>
            <a:r>
              <a:rPr lang="en-US" dirty="0" smtClean="0"/>
              <a:t>What you call a resume when you fancy</a:t>
            </a:r>
          </a:p>
          <a:p>
            <a:r>
              <a:rPr lang="en-US" dirty="0" smtClean="0"/>
              <a:t>Typically longer than a resume</a:t>
            </a:r>
          </a:p>
          <a:p>
            <a:r>
              <a:rPr lang="en-US" dirty="0" smtClean="0"/>
              <a:t>I have done this: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ad one document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ename the file “</a:t>
            </a:r>
            <a:r>
              <a:rPr lang="en-US" dirty="0" err="1" smtClean="0"/>
              <a:t>cv.pdf</a:t>
            </a:r>
            <a:r>
              <a:rPr lang="en-US" dirty="0" smtClean="0"/>
              <a:t>” or “</a:t>
            </a:r>
            <a:r>
              <a:rPr lang="en-US" dirty="0" err="1" smtClean="0"/>
              <a:t>resume.pdf</a:t>
            </a:r>
            <a:r>
              <a:rPr lang="en-US" dirty="0" smtClean="0"/>
              <a:t>” depending on what was asked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6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865"/>
          </a:xfrm>
        </p:spPr>
        <p:txBody>
          <a:bodyPr>
            <a:normAutofit/>
          </a:bodyPr>
          <a:lstStyle/>
          <a:p>
            <a:r>
              <a:rPr lang="en-US" dirty="0" smtClean="0"/>
              <a:t>Work Experience / Projects section</a:t>
            </a:r>
          </a:p>
          <a:p>
            <a:pPr lvl="1"/>
            <a:r>
              <a:rPr lang="en-US" dirty="0" smtClean="0"/>
              <a:t>Bullet points</a:t>
            </a:r>
          </a:p>
          <a:p>
            <a:pPr lvl="1"/>
            <a:r>
              <a:rPr lang="en-US" dirty="0" smtClean="0"/>
              <a:t>Action words</a:t>
            </a:r>
          </a:p>
          <a:p>
            <a:pPr lvl="1"/>
            <a:r>
              <a:rPr lang="en-US" dirty="0" smtClean="0"/>
              <a:t>Mention tool/languages</a:t>
            </a:r>
          </a:p>
          <a:p>
            <a:r>
              <a:rPr lang="en-US" dirty="0" smtClean="0"/>
              <a:t>Education is straight forward</a:t>
            </a:r>
          </a:p>
          <a:p>
            <a:pPr lvl="1"/>
            <a:r>
              <a:rPr lang="en-US" dirty="0" smtClean="0"/>
              <a:t>Just make the formatting look good</a:t>
            </a:r>
          </a:p>
          <a:p>
            <a:r>
              <a:rPr lang="en-US" dirty="0" smtClean="0"/>
              <a:t>A lot of choices depend on how much </a:t>
            </a:r>
            <a:r>
              <a:rPr lang="en-US" dirty="0" smtClean="0"/>
              <a:t>you </a:t>
            </a:r>
            <a:r>
              <a:rPr lang="en-US" dirty="0" smtClean="0"/>
              <a:t>have to say</a:t>
            </a:r>
          </a:p>
          <a:p>
            <a:r>
              <a:rPr lang="en-US" dirty="0" smtClean="0"/>
              <a:t>Keep it to 1 page as a college grad</a:t>
            </a:r>
          </a:p>
        </p:txBody>
      </p:sp>
    </p:spTree>
    <p:extLst>
      <p:ext uri="{BB962C8B-B14F-4D97-AF65-F5344CB8AC3E}">
        <p14:creationId xmlns:p14="http://schemas.microsoft.com/office/powerpoint/2010/main" val="164640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to say about this</a:t>
            </a:r>
          </a:p>
          <a:p>
            <a:r>
              <a:rPr lang="en-US" dirty="0" smtClean="0"/>
              <a:t>Just make a profile</a:t>
            </a:r>
          </a:p>
          <a:p>
            <a:r>
              <a:rPr lang="en-US" dirty="0" smtClean="0"/>
              <a:t>Some companies look for employees 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ple-Resume-Software-Engineer-Entry-Level.pdf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13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sure if anyone reads these</a:t>
            </a:r>
          </a:p>
          <a:p>
            <a:pPr lvl="1"/>
            <a:r>
              <a:rPr lang="en-US" dirty="0" smtClean="0"/>
              <a:t>Some companies don’t require one</a:t>
            </a:r>
          </a:p>
          <a:p>
            <a:r>
              <a:rPr lang="en-US" dirty="0" smtClean="0"/>
              <a:t>Aim for 3 paragraphs</a:t>
            </a:r>
          </a:p>
          <a:p>
            <a:pPr lvl="1"/>
            <a:r>
              <a:rPr lang="en-US" dirty="0" smtClean="0"/>
              <a:t>1: Briefly, why you are qualified for this specific position</a:t>
            </a:r>
          </a:p>
          <a:p>
            <a:pPr lvl="1"/>
            <a:r>
              <a:rPr lang="en-US" dirty="0" smtClean="0"/>
              <a:t>2: Summary of the highlights on your resume</a:t>
            </a:r>
          </a:p>
          <a:p>
            <a:pPr lvl="2"/>
            <a:r>
              <a:rPr lang="en-US" dirty="0" smtClean="0"/>
              <a:t>Don’t be afraid to repeat content from your resume</a:t>
            </a:r>
          </a:p>
          <a:p>
            <a:pPr lvl="1"/>
            <a:r>
              <a:rPr lang="en-US" dirty="0" smtClean="0"/>
              <a:t>3: Invitation to contact and looking forward to meeting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2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ple-Resume-Computer-Programmer-Entry-Level.pdf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2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6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0"/>
            <a:ext cx="470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5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0"/>
            <a:ext cx="5688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https://www.resumedrop.co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Real resumes</a:t>
            </a:r>
          </a:p>
          <a:p>
            <a:r>
              <a:rPr lang="en-US" dirty="0" smtClean="0"/>
              <a:t>Site developed by </a:t>
            </a:r>
            <a:r>
              <a:rPr lang="en-US" dirty="0"/>
              <a:t>UB alum Pat Jameson ('15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9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1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are my opinions!</a:t>
            </a:r>
          </a:p>
          <a:p>
            <a:r>
              <a:rPr lang="en-US" dirty="0" smtClean="0"/>
              <a:t>I’ve done my research and know a thing or two</a:t>
            </a:r>
          </a:p>
          <a:p>
            <a:pPr lvl="1"/>
            <a:r>
              <a:rPr lang="en-US" dirty="0" smtClean="0"/>
              <a:t>Educated guesses</a:t>
            </a:r>
          </a:p>
          <a:p>
            <a:r>
              <a:rPr lang="en-US" dirty="0" smtClean="0"/>
              <a:t>The nature of resume writing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sk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dirty="0" smtClean="0"/>
              <a:t> people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>
                <a:solidFill>
                  <a:srgbClr val="31859C"/>
                </a:solidFill>
              </a:rPr>
              <a:t>n</a:t>
            </a:r>
            <a:r>
              <a:rPr lang="en-US" dirty="0" smtClean="0"/>
              <a:t> different answers</a:t>
            </a:r>
          </a:p>
          <a:p>
            <a:r>
              <a:rPr lang="en-US" dirty="0" smtClean="0"/>
              <a:t>I’ll mostly stick with common strategies</a:t>
            </a:r>
          </a:p>
          <a:p>
            <a:pPr lvl="1"/>
            <a:r>
              <a:rPr lang="en-US" dirty="0" smtClean="0"/>
              <a:t>Warn when I’m giving more controversial advice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1144</Words>
  <Application>Microsoft Macintosh PowerPoint</Application>
  <PresentationFormat>On-screen Show (4:3)</PresentationFormat>
  <Paragraphs>162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Resumes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Samples</vt:lpstr>
      <vt:lpstr>Disclaimer</vt:lpstr>
      <vt:lpstr>Why write a resume?</vt:lpstr>
      <vt:lpstr>Resume Content</vt:lpstr>
      <vt:lpstr>Presentation Matters</vt:lpstr>
      <vt:lpstr>As opposed to:</vt:lpstr>
      <vt:lpstr>Bullet Points</vt:lpstr>
      <vt:lpstr>Action words</vt:lpstr>
      <vt:lpstr>Job Descriptions – With Action Words</vt:lpstr>
      <vt:lpstr>Job Descriptions – From Samples</vt:lpstr>
      <vt:lpstr>Typical CSE Senior Resume</vt:lpstr>
      <vt:lpstr>Projects Section</vt:lpstr>
      <vt:lpstr>Objective</vt:lpstr>
      <vt:lpstr>Skills Section</vt:lpstr>
      <vt:lpstr>Who reads resumes?</vt:lpstr>
      <vt:lpstr>Example Resume Flow</vt:lpstr>
      <vt:lpstr>Scenario</vt:lpstr>
      <vt:lpstr>Scenario</vt:lpstr>
      <vt:lpstr>If you don’t know where you want to work</vt:lpstr>
      <vt:lpstr>Curriculum Vitae</vt:lpstr>
      <vt:lpstr>Summary</vt:lpstr>
      <vt:lpstr>LinkedIn</vt:lpstr>
      <vt:lpstr>Cover Letter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45</cp:revision>
  <dcterms:created xsi:type="dcterms:W3CDTF">2015-08-25T05:16:22Z</dcterms:created>
  <dcterms:modified xsi:type="dcterms:W3CDTF">2015-09-16T04:03:20Z</dcterms:modified>
</cp:coreProperties>
</file>