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85" r:id="rId4"/>
    <p:sldId id="258" r:id="rId5"/>
    <p:sldId id="262" r:id="rId6"/>
    <p:sldId id="263" r:id="rId7"/>
    <p:sldId id="264" r:id="rId8"/>
    <p:sldId id="265" r:id="rId9"/>
    <p:sldId id="266" r:id="rId10"/>
    <p:sldId id="270" r:id="rId11"/>
    <p:sldId id="281" r:id="rId12"/>
    <p:sldId id="282" r:id="rId13"/>
    <p:sldId id="280" r:id="rId14"/>
    <p:sldId id="271" r:id="rId15"/>
    <p:sldId id="284" r:id="rId16"/>
    <p:sldId id="272" r:id="rId17"/>
    <p:sldId id="279" r:id="rId18"/>
    <p:sldId id="286" r:id="rId19"/>
    <p:sldId id="27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3C29D-CF92-6940-9448-D29415B513CD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141F9-10E4-D044-9EBC-FE6E26D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141F9-10E4-D044-9EBC-FE6E26D511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lemiorhan/software-craftsmanship-building-a-culture-for-the-future-gdg-devfest-istanbul-2014-42433396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lemiorhan/software-craftsmanship-building-a-culture-for-the-future-gdg-devfest-istanbul-2014-42433396" TargetMode="Externa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zquotes.com/quote/280399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sinessguysonbusinesstrips.com/?paged=10" TargetMode="Externa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kihow.com/Behave-Professionall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ffalo.edu/research/business/start/student-programs.html" TargetMode="External"/><Relationship Id="rId4" Type="http://schemas.openxmlformats.org/officeDocument/2006/relationships/hyperlink" Target="https://ubhacking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gt.buffalo.edu/entrepreneurship/center-for-entrepreneurial-leadership-cel/panasci-technology-competitio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kcd.com/1570/" TargetMode="Externa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assdoor.com/Salaries/software-engineer-salary-SRCH_KO0,17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zzfeed.com/awesomer/the-greatest-things-that-could-ever-possibly-happen-to-yo%23.au0YgpErn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smtClean="0"/>
              <a:t>Engineering </a:t>
            </a:r>
            <a:r>
              <a:rPr lang="en-US" smtClean="0"/>
              <a:t>Careers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22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have responsibilities</a:t>
            </a:r>
          </a:p>
          <a:p>
            <a:pPr lvl="1"/>
            <a:r>
              <a:rPr lang="en-US" dirty="0" smtClean="0"/>
              <a:t>Take care of them</a:t>
            </a:r>
          </a:p>
          <a:p>
            <a:pPr lvl="1"/>
            <a:r>
              <a:rPr lang="en-US" dirty="0" smtClean="0"/>
              <a:t>On time!</a:t>
            </a:r>
          </a:p>
          <a:p>
            <a:r>
              <a:rPr lang="en-US" dirty="0" smtClean="0"/>
              <a:t>Communicate!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Concise</a:t>
            </a:r>
          </a:p>
          <a:p>
            <a:pPr lvl="1"/>
            <a:r>
              <a:rPr lang="en-US" dirty="0" smtClean="0"/>
              <a:t>Often</a:t>
            </a:r>
          </a:p>
          <a:p>
            <a:pPr lvl="1"/>
            <a:r>
              <a:rPr lang="en-US" dirty="0" smtClean="0"/>
              <a:t>Bring up issues / don</a:t>
            </a:r>
            <a:r>
              <a:rPr lang="fr-FR" dirty="0" smtClean="0"/>
              <a:t>’</a:t>
            </a:r>
            <a:r>
              <a:rPr lang="en-US" dirty="0" smtClean="0"/>
              <a:t>t over promise</a:t>
            </a:r>
            <a:endParaRPr lang="en-US" dirty="0" smtClean="0"/>
          </a:p>
          <a:p>
            <a:r>
              <a:rPr lang="en-US" dirty="0" smtClean="0"/>
              <a:t>Honesty</a:t>
            </a:r>
          </a:p>
          <a:p>
            <a:r>
              <a:rPr lang="en-US" dirty="0" smtClean="0"/>
              <a:t>Don’t be a burden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3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27" y="1584483"/>
            <a:ext cx="6499632" cy="48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1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0"/>
            <a:ext cx="9144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be confused with acting </a:t>
            </a:r>
            <a:r>
              <a:rPr lang="en-US" dirty="0" smtClean="0"/>
              <a:t>professional</a:t>
            </a:r>
            <a:endParaRPr lang="en-US" dirty="0" smtClean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7" y="2652298"/>
            <a:ext cx="7211848" cy="38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1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610"/>
          </a:xfrm>
        </p:spPr>
        <p:txBody>
          <a:bodyPr>
            <a:normAutofit/>
          </a:bodyPr>
          <a:lstStyle/>
          <a:p>
            <a:r>
              <a:rPr lang="en-US" dirty="0" smtClean="0"/>
              <a:t>You’ve heard the </a:t>
            </a:r>
            <a:r>
              <a:rPr lang="en-US" dirty="0" smtClean="0">
                <a:hlinkClick r:id="rId2"/>
              </a:rPr>
              <a:t>tips</a:t>
            </a:r>
            <a:r>
              <a:rPr lang="en-US" dirty="0" smtClean="0"/>
              <a:t> before</a:t>
            </a:r>
          </a:p>
          <a:p>
            <a:r>
              <a:rPr lang="en-US" dirty="0" smtClean="0"/>
              <a:t>You should fit into your companies culture</a:t>
            </a:r>
          </a:p>
          <a:p>
            <a:pPr lvl="1"/>
            <a:r>
              <a:rPr lang="en-US" dirty="0" smtClean="0"/>
              <a:t>If your company acts professional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ou should act professional</a:t>
            </a:r>
          </a:p>
          <a:p>
            <a:pPr lvl="1"/>
            <a:r>
              <a:rPr lang="en-US" dirty="0" smtClean="0"/>
              <a:t>If you don’t like acting professional</a:t>
            </a:r>
          </a:p>
          <a:p>
            <a:pPr lvl="2"/>
            <a:r>
              <a:rPr lang="en-US" dirty="0" smtClean="0"/>
              <a:t>Seek employment where you’re not expected to</a:t>
            </a:r>
          </a:p>
          <a:p>
            <a:pPr lvl="2"/>
            <a:r>
              <a:rPr lang="en-US" dirty="0" smtClean="0"/>
              <a:t>How many CS professors wear suits?</a:t>
            </a:r>
          </a:p>
        </p:txBody>
      </p:sp>
    </p:spTree>
    <p:extLst>
      <p:ext uri="{BB962C8B-B14F-4D97-AF65-F5344CB8AC3E}">
        <p14:creationId xmlns:p14="http://schemas.microsoft.com/office/powerpoint/2010/main" val="31384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554"/>
          </a:xfrm>
        </p:spPr>
        <p:txBody>
          <a:bodyPr>
            <a:normAutofit/>
          </a:bodyPr>
          <a:lstStyle/>
          <a:p>
            <a:r>
              <a:rPr lang="en-US" dirty="0" smtClean="0"/>
              <a:t>Better be comfortable with failure</a:t>
            </a:r>
          </a:p>
          <a:p>
            <a:r>
              <a:rPr lang="en-US" dirty="0" smtClean="0"/>
              <a:t>Lots of ideas fail before the winner is found</a:t>
            </a:r>
          </a:p>
          <a:p>
            <a:r>
              <a:rPr lang="en-US" dirty="0" smtClean="0"/>
              <a:t>Know when to abandon a project</a:t>
            </a:r>
          </a:p>
          <a:p>
            <a:r>
              <a:rPr lang="en-US" dirty="0" smtClean="0"/>
              <a:t>Know when to go all-in with a winner</a:t>
            </a:r>
          </a:p>
          <a:p>
            <a:r>
              <a:rPr lang="en-US" dirty="0" smtClean="0"/>
              <a:t>Resources at UB</a:t>
            </a:r>
          </a:p>
          <a:p>
            <a:pPr lvl="1"/>
            <a:r>
              <a:rPr lang="en-US" dirty="0" smtClean="0">
                <a:hlinkClick r:id="rId2"/>
              </a:rPr>
              <a:t>Panasci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Student Entrepreneurship Programs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Hackathons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0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063903"/>
            <a:ext cx="8597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 Street</a:t>
            </a:r>
          </a:p>
          <a:p>
            <a:r>
              <a:rPr lang="en-US" dirty="0" smtClean="0"/>
              <a:t>Silicon Valley</a:t>
            </a:r>
          </a:p>
          <a:p>
            <a:r>
              <a:rPr lang="en-US" dirty="0" smtClean="0"/>
              <a:t>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1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6967"/>
          </a:xfrm>
        </p:spPr>
        <p:txBody>
          <a:bodyPr>
            <a:normAutofit/>
          </a:bodyPr>
          <a:lstStyle/>
          <a:p>
            <a:r>
              <a:rPr lang="en-US" dirty="0" smtClean="0"/>
              <a:t>List your priorities in order</a:t>
            </a:r>
          </a:p>
          <a:p>
            <a:pPr lvl="1"/>
            <a:r>
              <a:rPr lang="en-US" dirty="0" smtClean="0"/>
              <a:t>Use this to assess job listings and career directions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Mine</a:t>
            </a:r>
          </a:p>
          <a:p>
            <a:pPr lvl="1"/>
            <a:r>
              <a:rPr lang="en-US" dirty="0" smtClean="0"/>
              <a:t>Location (WNY)</a:t>
            </a:r>
          </a:p>
          <a:p>
            <a:pPr lvl="1"/>
            <a:r>
              <a:rPr lang="en-US" dirty="0" smtClean="0"/>
              <a:t>Freedom / Flexibility</a:t>
            </a:r>
          </a:p>
          <a:p>
            <a:pPr lvl="1"/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Meaning</a:t>
            </a:r>
          </a:p>
          <a:p>
            <a:pPr lvl="1"/>
            <a:r>
              <a:rPr lang="en-US" dirty="0" smtClean="0"/>
              <a:t>Atmosphere / Culture</a:t>
            </a:r>
          </a:p>
        </p:txBody>
      </p:sp>
    </p:spTree>
    <p:extLst>
      <p:ext uri="{BB962C8B-B14F-4D97-AF65-F5344CB8AC3E}">
        <p14:creationId xmlns:p14="http://schemas.microsoft.com/office/powerpoint/2010/main" val="113260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uses software</a:t>
            </a:r>
          </a:p>
          <a:p>
            <a:pPr lvl="1"/>
            <a:r>
              <a:rPr lang="en-US" dirty="0" smtClean="0"/>
              <a:t>Everyone</a:t>
            </a:r>
          </a:p>
          <a:p>
            <a:r>
              <a:rPr lang="en-US" dirty="0" smtClean="0"/>
              <a:t>You can get a job in any industry</a:t>
            </a:r>
          </a:p>
          <a:p>
            <a:r>
              <a:rPr lang="en-US" dirty="0" smtClean="0"/>
              <a:t>If an industry doesn’t utilize software</a:t>
            </a:r>
          </a:p>
          <a:p>
            <a:pPr lvl="1"/>
            <a:r>
              <a:rPr lang="en-US" dirty="0" smtClean="0"/>
              <a:t>Enter it as an entrepreneur!</a:t>
            </a:r>
          </a:p>
        </p:txBody>
      </p:sp>
    </p:spTree>
    <p:extLst>
      <p:ext uri="{BB962C8B-B14F-4D97-AF65-F5344CB8AC3E}">
        <p14:creationId xmlns:p14="http://schemas.microsoft.com/office/powerpoint/2010/main" val="6611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career mean to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16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 didn’t know what to do</a:t>
            </a:r>
          </a:p>
          <a:p>
            <a:r>
              <a:rPr lang="en-US" dirty="0" smtClean="0"/>
              <a:t>Well, I didn’t know what job fit what I wanted to do</a:t>
            </a:r>
          </a:p>
          <a:p>
            <a:pPr lvl="1"/>
            <a:r>
              <a:rPr lang="en-US" dirty="0" smtClean="0"/>
              <a:t>I know now</a:t>
            </a:r>
          </a:p>
          <a:p>
            <a:r>
              <a:rPr lang="en-US" dirty="0" smtClean="0"/>
              <a:t>What I want to do:</a:t>
            </a:r>
          </a:p>
          <a:p>
            <a:pPr lvl="1"/>
            <a:r>
              <a:rPr lang="en-US" dirty="0" smtClean="0"/>
              <a:t>Everything</a:t>
            </a:r>
          </a:p>
          <a:p>
            <a:r>
              <a:rPr lang="en-US" dirty="0" smtClean="0"/>
              <a:t>What job lets me do that?</a:t>
            </a:r>
          </a:p>
          <a:p>
            <a:pPr lvl="1"/>
            <a:r>
              <a:rPr lang="en-US" dirty="0" smtClean="0"/>
              <a:t>This one!</a:t>
            </a:r>
          </a:p>
          <a:p>
            <a:r>
              <a:rPr lang="en-US" dirty="0" smtClean="0"/>
              <a:t>In industry</a:t>
            </a:r>
          </a:p>
          <a:p>
            <a:pPr lvl="1"/>
            <a:r>
              <a:rPr lang="en-US" dirty="0" smtClean="0"/>
              <a:t>Work on your companies projects</a:t>
            </a:r>
          </a:p>
          <a:p>
            <a:pPr lvl="1"/>
            <a:r>
              <a:rPr lang="en-US" dirty="0" smtClean="0"/>
              <a:t>Work with your companies employees</a:t>
            </a:r>
          </a:p>
          <a:p>
            <a:r>
              <a:rPr lang="en-US" dirty="0" smtClean="0"/>
              <a:t>In academia</a:t>
            </a:r>
          </a:p>
          <a:p>
            <a:pPr lvl="1"/>
            <a:r>
              <a:rPr lang="en-US" dirty="0" smtClean="0"/>
              <a:t>Work on anything</a:t>
            </a:r>
          </a:p>
          <a:p>
            <a:pPr lvl="1"/>
            <a:r>
              <a:rPr lang="en-US" dirty="0" smtClean="0"/>
              <a:t>Work with anyone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job, or stay in school</a:t>
            </a:r>
          </a:p>
          <a:p>
            <a:r>
              <a:rPr lang="en-US" dirty="0" smtClean="0"/>
              <a:t>If you can get the job you want right now</a:t>
            </a:r>
          </a:p>
          <a:p>
            <a:pPr lvl="1"/>
            <a:r>
              <a:rPr lang="en-US" dirty="0" smtClean="0"/>
              <a:t>Take it</a:t>
            </a:r>
          </a:p>
          <a:p>
            <a:pPr lvl="1"/>
            <a:r>
              <a:rPr lang="en-US" dirty="0" smtClean="0"/>
              <a:t>Few exceptions to this</a:t>
            </a:r>
          </a:p>
          <a:p>
            <a:r>
              <a:rPr lang="en-US" dirty="0" smtClean="0"/>
              <a:t>Master’s degree</a:t>
            </a:r>
          </a:p>
          <a:p>
            <a:pPr lvl="1"/>
            <a:r>
              <a:rPr lang="en-US" dirty="0" smtClean="0"/>
              <a:t>Extend you bachelors degree</a:t>
            </a:r>
          </a:p>
          <a:p>
            <a:r>
              <a:rPr lang="en-US" dirty="0" smtClean="0"/>
              <a:t>PhD</a:t>
            </a:r>
          </a:p>
          <a:p>
            <a:pPr lvl="1"/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8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Startups</a:t>
            </a:r>
          </a:p>
          <a:p>
            <a:r>
              <a:rPr lang="en-US" dirty="0" smtClean="0"/>
              <a:t>Large corporations</a:t>
            </a:r>
          </a:p>
          <a:p>
            <a:r>
              <a:rPr lang="en-US" dirty="0" smtClean="0"/>
              <a:t>Research</a:t>
            </a:r>
          </a:p>
          <a:p>
            <a:r>
              <a:rPr lang="en-US" dirty="0" smtClean="0"/>
              <a:t>Academia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2254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ample an organization</a:t>
            </a:r>
          </a:p>
          <a:p>
            <a:pPr lvl="1"/>
            <a:r>
              <a:rPr lang="en-US" dirty="0" smtClean="0"/>
              <a:t>Great if you’re not sure where you want to go</a:t>
            </a:r>
          </a:p>
          <a:p>
            <a:r>
              <a:rPr lang="en-US" dirty="0" smtClean="0"/>
              <a:t>Shift to hiring through internships</a:t>
            </a:r>
          </a:p>
          <a:p>
            <a:pPr lvl="1"/>
            <a:r>
              <a:rPr lang="en-US" dirty="0" smtClean="0"/>
              <a:t>Hire lots of interns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one in a few months</a:t>
            </a:r>
          </a:p>
          <a:p>
            <a:pPr lvl="2"/>
            <a:r>
              <a:rPr lang="en-US" dirty="0" smtClean="0"/>
              <a:t>Not a big loss financially (opposed to hiring full-time)</a:t>
            </a:r>
            <a:endParaRPr lang="en-US" dirty="0" smtClean="0"/>
          </a:p>
          <a:p>
            <a:pPr lvl="1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Full time offer (usually)</a:t>
            </a:r>
          </a:p>
        </p:txBody>
      </p:sp>
    </p:spTree>
    <p:extLst>
      <p:ext uri="{BB962C8B-B14F-4D97-AF65-F5344CB8AC3E}">
        <p14:creationId xmlns:p14="http://schemas.microsoft.com/office/powerpoint/2010/main" val="93834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Pay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data </a:t>
            </a:r>
            <a:r>
              <a:rPr lang="en-US" dirty="0" smtClean="0">
                <a:hlinkClick r:id="rId2"/>
              </a:rPr>
              <a:t>online</a:t>
            </a:r>
            <a:endParaRPr lang="en-US" dirty="0" smtClean="0"/>
          </a:p>
          <a:p>
            <a:pPr lvl="1"/>
            <a:r>
              <a:rPr lang="en-US" dirty="0" smtClean="0"/>
              <a:t>I wont give numbers</a:t>
            </a:r>
            <a:endParaRPr lang="en-US" dirty="0" smtClean="0"/>
          </a:p>
          <a:p>
            <a:r>
              <a:rPr lang="en-US" dirty="0" smtClean="0"/>
              <a:t>You can make a lot</a:t>
            </a:r>
          </a:p>
          <a:p>
            <a:r>
              <a:rPr lang="en-US" dirty="0" smtClean="0"/>
              <a:t>Academia </a:t>
            </a:r>
            <a:r>
              <a:rPr lang="en-US" dirty="0" smtClean="0"/>
              <a:t>is more freedom and less chasing someone else’s bottom line</a:t>
            </a:r>
          </a:p>
          <a:p>
            <a:pPr lvl="1"/>
            <a:r>
              <a:rPr lang="en-US" dirty="0" smtClean="0"/>
              <a:t>Makes </a:t>
            </a:r>
            <a:r>
              <a:rPr lang="en-US" dirty="0" smtClean="0"/>
              <a:t>bigger difference from any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4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Money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what you do</a:t>
            </a:r>
          </a:p>
          <a:p>
            <a:endParaRPr lang="en-US" dirty="0"/>
          </a:p>
          <a:p>
            <a:r>
              <a:rPr lang="en-US" dirty="0" smtClean="0"/>
              <a:t>Do something you WANT to do!</a:t>
            </a:r>
          </a:p>
          <a:p>
            <a:r>
              <a:rPr lang="en-US" dirty="0" smtClean="0"/>
              <a:t>You chose whatever you wanted for your project</a:t>
            </a:r>
          </a:p>
          <a:p>
            <a:pPr lvl="1"/>
            <a:r>
              <a:rPr lang="en-US" dirty="0" smtClean="0"/>
              <a:t>Seek a career doing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8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Industry</a:t>
            </a:r>
          </a:p>
          <a:p>
            <a:r>
              <a:rPr lang="en-US" dirty="0" smtClean="0"/>
              <a:t>Grad school</a:t>
            </a:r>
          </a:p>
          <a:p>
            <a:pPr lvl="1"/>
            <a:r>
              <a:rPr lang="en-US" dirty="0" smtClean="0"/>
              <a:t>Master’s</a:t>
            </a:r>
          </a:p>
          <a:p>
            <a:pPr lvl="1"/>
            <a:r>
              <a:rPr lang="en-US" dirty="0" smtClean="0"/>
              <a:t>PhD</a:t>
            </a:r>
          </a:p>
          <a:p>
            <a:pPr lvl="2"/>
            <a:r>
              <a:rPr lang="en-US" dirty="0" smtClean="0"/>
              <a:t>research</a:t>
            </a:r>
          </a:p>
          <a:p>
            <a:pPr lvl="3"/>
            <a:r>
              <a:rPr lang="en-US" dirty="0" smtClean="0"/>
              <a:t>Academia</a:t>
            </a:r>
          </a:p>
          <a:p>
            <a:pPr lvl="3"/>
            <a:r>
              <a:rPr lang="en-US" dirty="0" smtClean="0"/>
              <a:t>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2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opinion</a:t>
            </a:r>
          </a:p>
          <a:p>
            <a:pPr lvl="1"/>
            <a:r>
              <a:rPr lang="en-US" dirty="0" smtClean="0"/>
              <a:t>More important than most other factors</a:t>
            </a:r>
          </a:p>
          <a:p>
            <a:r>
              <a:rPr lang="en-US" dirty="0" smtClean="0"/>
              <a:t>Work somewhere that fits you</a:t>
            </a:r>
          </a:p>
          <a:p>
            <a:pPr lvl="1"/>
            <a:r>
              <a:rPr lang="en-US" dirty="0" smtClean="0"/>
              <a:t>Might not get this right out of college</a:t>
            </a:r>
          </a:p>
          <a:p>
            <a:endParaRPr lang="en-US" dirty="0" smtClean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90" y="3801047"/>
            <a:ext cx="6055367" cy="28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9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12223</TotalTime>
  <Words>441</Words>
  <Application>Microsoft Macintosh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Software Engineering Careers</vt:lpstr>
      <vt:lpstr>Careers</vt:lpstr>
      <vt:lpstr>Grad school</vt:lpstr>
      <vt:lpstr>Different types of industry</vt:lpstr>
      <vt:lpstr>Internships</vt:lpstr>
      <vt:lpstr>Expected Pay</vt:lpstr>
      <vt:lpstr>The Money is Good</vt:lpstr>
      <vt:lpstr>Choosing</vt:lpstr>
      <vt:lpstr>Company Culture</vt:lpstr>
      <vt:lpstr>Professionalism</vt:lpstr>
      <vt:lpstr>PowerPoint Presentation</vt:lpstr>
      <vt:lpstr>Side Note:</vt:lpstr>
      <vt:lpstr>PowerPoint Presentation</vt:lpstr>
      <vt:lpstr>Professionalism</vt:lpstr>
      <vt:lpstr>Acting Professional</vt:lpstr>
      <vt:lpstr>Entrepreneur</vt:lpstr>
      <vt:lpstr>PowerPoint Presentation</vt:lpstr>
      <vt:lpstr>Software Engineering Jobs</vt:lpstr>
      <vt:lpstr>Helpful Exercise</vt:lpstr>
      <vt:lpstr>What does career mean to me?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54</cp:revision>
  <dcterms:created xsi:type="dcterms:W3CDTF">2015-08-25T05:16:22Z</dcterms:created>
  <dcterms:modified xsi:type="dcterms:W3CDTF">2015-09-21T00:13:01Z</dcterms:modified>
</cp:coreProperties>
</file>