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58" r:id="rId4"/>
    <p:sldId id="262" r:id="rId5"/>
    <p:sldId id="263" r:id="rId6"/>
    <p:sldId id="264" r:id="rId7"/>
    <p:sldId id="267" r:id="rId8"/>
    <p:sldId id="259" r:id="rId9"/>
    <p:sldId id="25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D67-EA07-6E43-B513-90AD5AC9B4AC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8396-FC37-CA4C-A7E3-06940274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learn variables?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8396-FC37-CA4C-A7E3-06940274A8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1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Short-term memory (RAM). We can forget that number in mere seconds. The computer will remember a number until it’s no longer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8396-FC37-CA4C-A7E3-06940274A8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4231-DEF7-9C44-8263-6D85FFAC3F1A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Variables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6941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1040395" y="2837094"/>
            <a:ext cx="2652217" cy="2445305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turingBirthYear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Get Value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1378188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Variable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107260" y="3396371"/>
            <a:ext cx="1523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</a:rPr>
              <a:t>1912</a:t>
            </a:r>
            <a:endParaRPr lang="en-US" sz="4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7584" y="3396371"/>
            <a:ext cx="1523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</a:rPr>
              <a:t>1912</a:t>
            </a:r>
            <a:endParaRPr lang="en-US" sz="4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7260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Value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816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968E-6 -4.92019E-6 L -0.12686 -0.1913 C -0.15359 -0.23479 -0.1935 -0.25884 -0.23464 -0.25884 C -0.28236 -0.25884 -0.3202 -0.23479 -0.34658 -0.1913 L -0.47327 -4.92019E-6 " pathEditMode="relative" rAng="0" ptsTypes="FffFF">
                                      <p:cBhvr>
                                        <p:cTn id="8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72" y="-12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spaces</a:t>
            </a:r>
          </a:p>
          <a:p>
            <a:r>
              <a:rPr lang="en-US" dirty="0" err="1" smtClean="0"/>
              <a:t>camelCaseForMultipleWords</a:t>
            </a:r>
            <a:endParaRPr lang="en-US" dirty="0" smtClean="0"/>
          </a:p>
          <a:p>
            <a:r>
              <a:rPr lang="en-US" dirty="0" smtClean="0"/>
              <a:t>Start with lowercase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4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variable has a type</a:t>
            </a:r>
          </a:p>
          <a:p>
            <a:r>
              <a:rPr lang="en-US" dirty="0" smtClean="0"/>
              <a:t>A variable can only store values matching its type</a:t>
            </a:r>
          </a:p>
          <a:p>
            <a:r>
              <a:rPr lang="en-US" dirty="0" smtClean="0"/>
              <a:t>Variable type cannot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32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1040395" y="2837094"/>
            <a:ext cx="2652217" cy="2445305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turingBirthYear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Same Types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310768" y="5741738"/>
            <a:ext cx="395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Number Variable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107260" y="3396371"/>
            <a:ext cx="1523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</a:rPr>
              <a:t>1912</a:t>
            </a:r>
            <a:endParaRPr lang="en-US" sz="4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5723" y="5741738"/>
            <a:ext cx="3553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Number Value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5970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968E-6 -4.92019E-6 L -0.12686 -0.1913 C -0.15359 -0.23479 -0.1935 -0.25884 -0.23464 -0.25884 C -0.28236 -0.25884 -0.3202 -0.23479 -0.34658 -0.1913 L -0.47327 -4.92019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72" y="-12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1040395" y="2837094"/>
            <a:ext cx="2652217" cy="2445305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turingBirthYear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Different Types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310768" y="5741738"/>
            <a:ext cx="395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Number Variable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256028" y="3188355"/>
            <a:ext cx="290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n>
                  <a:solidFill>
                    <a:schemeClr val="bg1"/>
                  </a:solidFill>
                </a:ln>
              </a:rPr>
              <a:t>“nineteen twelve”</a:t>
            </a:r>
            <a:endParaRPr lang="en-US" sz="28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3" y="5741738"/>
            <a:ext cx="3030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Text Value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6398" y="1858844"/>
            <a:ext cx="291056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0" dirty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×</a:t>
            </a:r>
            <a:endParaRPr lang="en-US" sz="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511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621E-6 0.01573 L -0.12496 -0.20217 C -0.15134 -0.25145 -0.19056 -0.27851 -0.231 -0.27851 C -0.27803 -0.27851 -0.31517 -0.25145 -0.34121 -0.20217 L -0.46581 0.01573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91" y="-147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1040395" y="2837094"/>
            <a:ext cx="2652217" cy="2445305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turingBirthYear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Same Types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310768" y="5741738"/>
            <a:ext cx="395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Text Variable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256028" y="3188355"/>
            <a:ext cx="290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n>
                  <a:solidFill>
                    <a:schemeClr val="bg1"/>
                  </a:solidFill>
                </a:ln>
              </a:rPr>
              <a:t>“nineteen twelve”</a:t>
            </a:r>
            <a:endParaRPr lang="en-US" sz="28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1143" y="5741738"/>
            <a:ext cx="3030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Text Value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2964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621E-6 0.01573 L -0.12496 -0.20217 C -0.15134 -0.25145 -0.19056 -0.27851 -0.231 -0.27851 C -0.27803 -0.27851 -0.31517 -0.25145 -0.34121 -0.20217 L -0.46581 0.01573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91" y="-147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15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Whole number / Integer</a:t>
            </a:r>
          </a:p>
          <a:p>
            <a:pPr lvl="1"/>
            <a:r>
              <a:rPr lang="en-US" dirty="0" smtClean="0"/>
              <a:t>Positive, negative, or 0</a:t>
            </a:r>
          </a:p>
          <a:p>
            <a:r>
              <a:rPr lang="en-US" dirty="0" smtClean="0"/>
              <a:t>double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with decimal</a:t>
            </a:r>
          </a:p>
          <a:p>
            <a:pPr lvl="1"/>
            <a:r>
              <a:rPr lang="en-US" dirty="0" smtClean="0"/>
              <a:t>3.1415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Values surrounded by “double quotes”</a:t>
            </a:r>
          </a:p>
          <a:p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true or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9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smtClean="0"/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turingBirthYear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turingBirthYear</a:t>
            </a:r>
            <a:r>
              <a:rPr lang="en-US" dirty="0" smtClean="0"/>
              <a:t> = 1912;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(“Alan Turing was born in “ + </a:t>
            </a:r>
            <a:r>
              <a:rPr lang="en-US" sz="2400" dirty="0" err="1" smtClean="0"/>
              <a:t>turingBirthYear</a:t>
            </a:r>
            <a:r>
              <a:rPr lang="en-US" sz="2400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1912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0479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Take advantage of the computer’s memory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1174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Computers can have </a:t>
            </a:r>
            <a:r>
              <a:rPr lang="en-US" sz="3600" dirty="0" smtClean="0"/>
              <a:t>perfect memory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6356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Humans forget..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5856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Do you remember the number on the second slide?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1912</a:t>
            </a:r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172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 smtClean="0"/>
          </a:p>
          <a:p>
            <a:endParaRPr lang="en-US" sz="3600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sz="3600" dirty="0" smtClean="0"/>
              <a:t>Variable: A container for a value</a:t>
            </a:r>
          </a:p>
          <a:p>
            <a:pPr marL="0" indent="0" algn="ctr">
              <a:buFont typeface="Arial" pitchFamily="34" charset="0"/>
              <a:buNone/>
            </a:pPr>
            <a:endParaRPr lang="en-US" sz="3600" dirty="0" smtClean="0"/>
          </a:p>
          <a:p>
            <a:pPr marL="0" indent="0" algn="ctr">
              <a:buFont typeface="Arial" pitchFamily="34" charset="0"/>
              <a:buNone/>
            </a:pPr>
            <a:endParaRPr lang="en-US" sz="3600" dirty="0" smtClean="0"/>
          </a:p>
          <a:p>
            <a:pPr marL="0" indent="0">
              <a:buFont typeface="Arial" pitchFamily="34" charset="0"/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5546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Using Variables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3457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</a:t>
            </a:r>
            <a:r>
              <a:rPr lang="en-US" dirty="0" smtClean="0"/>
              <a:t> variable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 the variable a </a:t>
            </a:r>
            <a:r>
              <a:rPr lang="en-US" dirty="0" smtClean="0"/>
              <a:t>meaningful name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</a:t>
            </a:r>
            <a:r>
              <a:rPr lang="en-US" dirty="0" smtClean="0"/>
              <a:t>a value in </a:t>
            </a:r>
            <a:r>
              <a:rPr lang="en-US" dirty="0" smtClean="0"/>
              <a:t>the </a:t>
            </a:r>
            <a:r>
              <a:rPr lang="en-US" dirty="0" smtClean="0"/>
              <a:t>variable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variable by name to get the </a:t>
            </a:r>
            <a:r>
              <a:rPr lang="en-US" dirty="0" smtClean="0"/>
              <a:t>value </a:t>
            </a:r>
            <a:r>
              <a:rPr lang="en-US" dirty="0" smtClean="0"/>
              <a:t>later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1040395" y="2837094"/>
            <a:ext cx="2652217" cy="2445305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turingBirthYear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Store Value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1378188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Variable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107260" y="3396371"/>
            <a:ext cx="1523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n>
                  <a:solidFill>
                    <a:schemeClr val="bg1"/>
                  </a:solidFill>
                </a:ln>
              </a:rPr>
              <a:t>1912</a:t>
            </a:r>
            <a:endParaRPr lang="en-US" sz="40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07260" y="5741738"/>
            <a:ext cx="2314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Value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734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968E-6 -4.92019E-6 L -0.12686 -0.1913 C -0.15359 -0.23479 -0.1935 -0.25884 -0.23464 -0.25884 C -0.28236 -0.25884 -0.3202 -0.23479 -0.34658 -0.1913 L -0.47327 -4.92019E-6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72" y="-12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1915</TotalTime>
  <Words>225</Words>
  <Application>Microsoft Macintosh PowerPoint</Application>
  <PresentationFormat>On-screen Show (4:3)</PresentationFormat>
  <Paragraphs>85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</vt:lpstr>
      <vt:lpstr>Variables</vt:lpstr>
      <vt:lpstr>1912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Variables</vt:lpstr>
      <vt:lpstr>Store Value</vt:lpstr>
      <vt:lpstr>Get Value</vt:lpstr>
      <vt:lpstr>Naming Variables</vt:lpstr>
      <vt:lpstr>Variable Types</vt:lpstr>
      <vt:lpstr>Same Types</vt:lpstr>
      <vt:lpstr>Different Types</vt:lpstr>
      <vt:lpstr>Same Types</vt:lpstr>
      <vt:lpstr>Common Types in Java</vt:lpstr>
      <vt:lpstr>Variable in Java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Jesse Hartloff</dc:creator>
  <cp:lastModifiedBy>Jesse Hartloff</cp:lastModifiedBy>
  <cp:revision>14</cp:revision>
  <dcterms:created xsi:type="dcterms:W3CDTF">2017-01-31T05:02:41Z</dcterms:created>
  <dcterms:modified xsi:type="dcterms:W3CDTF">2017-02-01T13:05:15Z</dcterms:modified>
</cp:coreProperties>
</file>