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2" r:id="rId4"/>
    <p:sldId id="260" r:id="rId5"/>
    <p:sldId id="257" r:id="rId6"/>
    <p:sldId id="258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CAEC5-12A5-49BB-8DF1-54BAB267C57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9B681-9669-4F52-A692-5E0DBC2E9A99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Legacy Systems</a:t>
          </a:r>
          <a:endParaRPr lang="en-US" dirty="0">
            <a:solidFill>
              <a:schemeClr val="tx1"/>
            </a:solidFill>
          </a:endParaRPr>
        </a:p>
      </dgm:t>
    </dgm:pt>
    <dgm:pt modelId="{3B65E917-C8E4-4ED0-B6F5-695F96202392}" type="parTrans" cxnId="{CD3EFCB0-FEF7-49F4-B8C9-926A89920AB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4F3DDFC1-7196-4FD0-8216-997F57F4C7F5}" type="sibTrans" cxnId="{CD3EFCB0-FEF7-49F4-B8C9-926A89920ABB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99268DBC-DE57-48B3-ACBD-A9AC75D7756A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Delimited Text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3846E40A-D6B4-4425-9692-08F5A9A85ECB}" type="parTrans" cxnId="{409B0B2B-628D-4742-9B30-C85FE935F1EE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E7F16EE1-703D-436B-9EB8-0136F8B82A3F}" type="sibTrans" cxnId="{409B0B2B-628D-4742-9B30-C85FE935F1EE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CA999F16-6AD1-4EA4-B0D7-081EB0349DC8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Simple Tabular Data Transfer</a:t>
          </a:r>
          <a:endParaRPr lang="en-US" dirty="0">
            <a:solidFill>
              <a:schemeClr val="tx1"/>
            </a:solidFill>
          </a:endParaRPr>
        </a:p>
      </dgm:t>
    </dgm:pt>
    <dgm:pt modelId="{9122F76C-00C4-4E4D-8BB0-D8EB412205F3}" type="parTrans" cxnId="{449A3F75-7D92-42A0-AAEF-23306F11F87A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BB42F7EF-3C8F-4CC1-A28A-5250D67B309E}" type="sibTrans" cxnId="{449A3F75-7D92-42A0-AAEF-23306F11F87A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03E15239-DD23-4765-8A8F-CE7ACEF29739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Proprietary Format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930554E6-826B-4317-81A5-08F28364C24B}" type="parTrans" cxnId="{36E3A365-BB8A-4BD3-821F-B0972D02D529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999330DF-05E8-4D20-A7E0-A6600DE92B30}" type="sibTrans" cxnId="{36E3A365-BB8A-4BD3-821F-B0972D02D529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92CC4776-8EF2-4E0D-B38C-01EFB460E04E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XML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51FEE028-80B7-4CB0-AFA1-743FA91CF69A}" type="parTrans" cxnId="{A5589359-5921-4203-84F0-05F0205E664D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08519F90-ABAB-48FE-9EE3-E0FB36BCEF2E}" type="sibTrans" cxnId="{A5589359-5921-4203-84F0-05F0205E664D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CE204A5F-CBB3-4AE4-B6BD-69D25C7AF53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Complex Relational Data Transfer</a:t>
          </a:r>
          <a:endParaRPr lang="en-US" dirty="0">
            <a:solidFill>
              <a:schemeClr val="tx1"/>
            </a:solidFill>
          </a:endParaRPr>
        </a:p>
      </dgm:t>
    </dgm:pt>
    <dgm:pt modelId="{5D379D01-D2D9-41A5-AFC5-6DE932CCD12F}" type="parTrans" cxnId="{C42AE514-C2C3-4BDD-A7A9-B3E4E5DD612D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F6567387-A5EA-4253-8421-3E6F7D0ADD1E}" type="sibTrans" cxnId="{C42AE514-C2C3-4BDD-A7A9-B3E4E5DD612D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F7ABCE74-43C1-4F75-9EB7-17421B3DE2B7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persistence</a:t>
          </a:r>
          <a:endParaRPr lang="en-US" dirty="0">
            <a:solidFill>
              <a:schemeClr val="tx1"/>
            </a:solidFill>
          </a:endParaRPr>
        </a:p>
      </dgm:t>
    </dgm:pt>
    <dgm:pt modelId="{85B9B6FA-ED57-4BB9-8303-07F464AAF5F3}" type="parTrans" cxnId="{11CE29C2-276D-4546-A9D0-7F5DD1DEAF37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AD972C39-D6EB-4C6A-BBBB-77F630FA53A9}" type="sibTrans" cxnId="{11CE29C2-276D-4546-A9D0-7F5DD1DEAF37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1F459BD7-AB93-4BE2-8531-7C67BB1C257D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50000"/>
                </a:schemeClr>
              </a:solidFill>
            </a:rPr>
            <a:t>Fixed Width</a:t>
          </a:r>
          <a:endParaRPr lang="en-US" dirty="0">
            <a:solidFill>
              <a:schemeClr val="tx1">
                <a:lumMod val="50000"/>
              </a:schemeClr>
            </a:solidFill>
          </a:endParaRPr>
        </a:p>
      </dgm:t>
    </dgm:pt>
    <dgm:pt modelId="{5A1FBA31-5026-439A-86AD-9D6CC3FB52DB}" type="sibTrans" cxnId="{DF8800A6-CE6E-4C67-9B80-BCF40644CB92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314730C9-4A25-4071-BD6D-C32838BF0736}" type="parTrans" cxnId="{DF8800A6-CE6E-4C67-9B80-BCF40644CB92}">
      <dgm:prSet/>
      <dgm:spPr/>
      <dgm:t>
        <a:bodyPr/>
        <a:lstStyle/>
        <a:p>
          <a:endParaRPr lang="en-US">
            <a:solidFill>
              <a:schemeClr val="tx1">
                <a:lumMod val="50000"/>
              </a:schemeClr>
            </a:solidFill>
          </a:endParaRPr>
        </a:p>
      </dgm:t>
    </dgm:pt>
    <dgm:pt modelId="{F085FFD4-3628-4054-81F1-0D3811CCE7F2}" type="pres">
      <dgm:prSet presAssocID="{A90CAEC5-12A5-49BB-8DF1-54BAB267C57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EAEC1-CDDF-4E2F-8E87-1119949DF2A1}" type="pres">
      <dgm:prSet presAssocID="{1F459BD7-AB93-4BE2-8531-7C67BB1C257D}" presName="compNode" presStyleCnt="0"/>
      <dgm:spPr/>
    </dgm:pt>
    <dgm:pt modelId="{A1DF55AE-81A4-42CB-8DAC-C0A1EAAACE3D}" type="pres">
      <dgm:prSet presAssocID="{1F459BD7-AB93-4BE2-8531-7C67BB1C257D}" presName="aNode" presStyleLbl="bgShp" presStyleIdx="0" presStyleCnt="4"/>
      <dgm:spPr/>
      <dgm:t>
        <a:bodyPr/>
        <a:lstStyle/>
        <a:p>
          <a:endParaRPr lang="en-US"/>
        </a:p>
      </dgm:t>
    </dgm:pt>
    <dgm:pt modelId="{2A6912DD-3BA2-43F3-8233-B4C765F3E7A9}" type="pres">
      <dgm:prSet presAssocID="{1F459BD7-AB93-4BE2-8531-7C67BB1C257D}" presName="textNode" presStyleLbl="bgShp" presStyleIdx="0" presStyleCnt="4"/>
      <dgm:spPr/>
      <dgm:t>
        <a:bodyPr/>
        <a:lstStyle/>
        <a:p>
          <a:endParaRPr lang="en-US"/>
        </a:p>
      </dgm:t>
    </dgm:pt>
    <dgm:pt modelId="{1CD6E37B-CD01-4381-9246-E844528BB9F4}" type="pres">
      <dgm:prSet presAssocID="{1F459BD7-AB93-4BE2-8531-7C67BB1C257D}" presName="compChildNode" presStyleCnt="0"/>
      <dgm:spPr/>
    </dgm:pt>
    <dgm:pt modelId="{A31706AE-D267-4181-86C5-1A47DCE2E64D}" type="pres">
      <dgm:prSet presAssocID="{1F459BD7-AB93-4BE2-8531-7C67BB1C257D}" presName="theInnerList" presStyleCnt="0"/>
      <dgm:spPr/>
    </dgm:pt>
    <dgm:pt modelId="{05490CAD-AC11-4BC7-A6C1-BF66F6318B6F}" type="pres">
      <dgm:prSet presAssocID="{1F69B681-9669-4F52-A692-5E0DBC2E9A9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E95CD-5EB9-4B4E-AC2A-E347FE22AAC3}" type="pres">
      <dgm:prSet presAssocID="{1F459BD7-AB93-4BE2-8531-7C67BB1C257D}" presName="aSpace" presStyleCnt="0"/>
      <dgm:spPr/>
    </dgm:pt>
    <dgm:pt modelId="{E3C03F13-941B-444E-AEC4-D1DCB83E3621}" type="pres">
      <dgm:prSet presAssocID="{99268DBC-DE57-48B3-ACBD-A9AC75D7756A}" presName="compNode" presStyleCnt="0"/>
      <dgm:spPr/>
    </dgm:pt>
    <dgm:pt modelId="{AD4816BC-49B1-4A00-A437-094A7227806C}" type="pres">
      <dgm:prSet presAssocID="{99268DBC-DE57-48B3-ACBD-A9AC75D7756A}" presName="aNode" presStyleLbl="bgShp" presStyleIdx="1" presStyleCnt="4"/>
      <dgm:spPr/>
      <dgm:t>
        <a:bodyPr/>
        <a:lstStyle/>
        <a:p>
          <a:endParaRPr lang="en-US"/>
        </a:p>
      </dgm:t>
    </dgm:pt>
    <dgm:pt modelId="{169B58A5-C0A4-4D5C-A043-37E66BBA611F}" type="pres">
      <dgm:prSet presAssocID="{99268DBC-DE57-48B3-ACBD-A9AC75D7756A}" presName="textNode" presStyleLbl="bgShp" presStyleIdx="1" presStyleCnt="4"/>
      <dgm:spPr/>
      <dgm:t>
        <a:bodyPr/>
        <a:lstStyle/>
        <a:p>
          <a:endParaRPr lang="en-US"/>
        </a:p>
      </dgm:t>
    </dgm:pt>
    <dgm:pt modelId="{EBF0CBA0-07E5-4CA6-8E80-9EC798C3E039}" type="pres">
      <dgm:prSet presAssocID="{99268DBC-DE57-48B3-ACBD-A9AC75D7756A}" presName="compChildNode" presStyleCnt="0"/>
      <dgm:spPr/>
    </dgm:pt>
    <dgm:pt modelId="{742ACCE9-B7EB-40CD-89EC-FD881C699188}" type="pres">
      <dgm:prSet presAssocID="{99268DBC-DE57-48B3-ACBD-A9AC75D7756A}" presName="theInnerList" presStyleCnt="0"/>
      <dgm:spPr/>
    </dgm:pt>
    <dgm:pt modelId="{07AF24C3-5054-4469-B13C-312F76B073C4}" type="pres">
      <dgm:prSet presAssocID="{CA999F16-6AD1-4EA4-B0D7-081EB0349DC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ADCF0-F3C9-4583-B386-BBAF415EC251}" type="pres">
      <dgm:prSet presAssocID="{99268DBC-DE57-48B3-ACBD-A9AC75D7756A}" presName="aSpace" presStyleCnt="0"/>
      <dgm:spPr/>
    </dgm:pt>
    <dgm:pt modelId="{C7FF3A05-B6D7-4DC1-BED0-4F5228EC976D}" type="pres">
      <dgm:prSet presAssocID="{92CC4776-8EF2-4E0D-B38C-01EFB460E04E}" presName="compNode" presStyleCnt="0"/>
      <dgm:spPr/>
    </dgm:pt>
    <dgm:pt modelId="{66C20FC0-9954-4EA5-9D32-D70029E71A4F}" type="pres">
      <dgm:prSet presAssocID="{92CC4776-8EF2-4E0D-B38C-01EFB460E04E}" presName="aNode" presStyleLbl="bgShp" presStyleIdx="2" presStyleCnt="4"/>
      <dgm:spPr/>
      <dgm:t>
        <a:bodyPr/>
        <a:lstStyle/>
        <a:p>
          <a:endParaRPr lang="en-US"/>
        </a:p>
      </dgm:t>
    </dgm:pt>
    <dgm:pt modelId="{12A112B0-F1ED-4BA4-8E85-B06C5CC095CA}" type="pres">
      <dgm:prSet presAssocID="{92CC4776-8EF2-4E0D-B38C-01EFB460E04E}" presName="textNode" presStyleLbl="bgShp" presStyleIdx="2" presStyleCnt="4"/>
      <dgm:spPr/>
      <dgm:t>
        <a:bodyPr/>
        <a:lstStyle/>
        <a:p>
          <a:endParaRPr lang="en-US"/>
        </a:p>
      </dgm:t>
    </dgm:pt>
    <dgm:pt modelId="{79888FAB-C1C1-4E43-B710-F02F94B42FF3}" type="pres">
      <dgm:prSet presAssocID="{92CC4776-8EF2-4E0D-B38C-01EFB460E04E}" presName="compChildNode" presStyleCnt="0"/>
      <dgm:spPr/>
    </dgm:pt>
    <dgm:pt modelId="{511CB50E-4BDC-49BB-A40B-46201631932B}" type="pres">
      <dgm:prSet presAssocID="{92CC4776-8EF2-4E0D-B38C-01EFB460E04E}" presName="theInnerList" presStyleCnt="0"/>
      <dgm:spPr/>
    </dgm:pt>
    <dgm:pt modelId="{9C437F91-49EF-421C-8CD3-E7331808FB84}" type="pres">
      <dgm:prSet presAssocID="{CE204A5F-CBB3-4AE4-B6BD-69D25C7AF53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9C410-65D7-4F30-B956-B132408875E6}" type="pres">
      <dgm:prSet presAssocID="{92CC4776-8EF2-4E0D-B38C-01EFB460E04E}" presName="aSpace" presStyleCnt="0"/>
      <dgm:spPr/>
    </dgm:pt>
    <dgm:pt modelId="{40FA1355-478A-42A1-B0CB-D0A31BA01A0D}" type="pres">
      <dgm:prSet presAssocID="{03E15239-DD23-4765-8A8F-CE7ACEF29739}" presName="compNode" presStyleCnt="0"/>
      <dgm:spPr/>
    </dgm:pt>
    <dgm:pt modelId="{B854F432-B74F-4832-B720-2F9D915F25AC}" type="pres">
      <dgm:prSet presAssocID="{03E15239-DD23-4765-8A8F-CE7ACEF29739}" presName="aNode" presStyleLbl="bgShp" presStyleIdx="3" presStyleCnt="4"/>
      <dgm:spPr/>
      <dgm:t>
        <a:bodyPr/>
        <a:lstStyle/>
        <a:p>
          <a:endParaRPr lang="en-US"/>
        </a:p>
      </dgm:t>
    </dgm:pt>
    <dgm:pt modelId="{E507D383-BEAD-42FB-B5B2-B13FC930AC24}" type="pres">
      <dgm:prSet presAssocID="{03E15239-DD23-4765-8A8F-CE7ACEF29739}" presName="textNode" presStyleLbl="bgShp" presStyleIdx="3" presStyleCnt="4"/>
      <dgm:spPr/>
      <dgm:t>
        <a:bodyPr/>
        <a:lstStyle/>
        <a:p>
          <a:endParaRPr lang="en-US"/>
        </a:p>
      </dgm:t>
    </dgm:pt>
    <dgm:pt modelId="{F5E38993-7F40-4303-BFC3-1E079322FE8A}" type="pres">
      <dgm:prSet presAssocID="{03E15239-DD23-4765-8A8F-CE7ACEF29739}" presName="compChildNode" presStyleCnt="0"/>
      <dgm:spPr/>
    </dgm:pt>
    <dgm:pt modelId="{A3D1BB34-131A-4260-955B-D023786F39FC}" type="pres">
      <dgm:prSet presAssocID="{03E15239-DD23-4765-8A8F-CE7ACEF29739}" presName="theInnerList" presStyleCnt="0"/>
      <dgm:spPr/>
    </dgm:pt>
    <dgm:pt modelId="{14085689-116E-46E5-8F56-B3C021B0677F}" type="pres">
      <dgm:prSet presAssocID="{F7ABCE74-43C1-4F75-9EB7-17421B3DE2B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800A6-CE6E-4C67-9B80-BCF40644CB92}" srcId="{A90CAEC5-12A5-49BB-8DF1-54BAB267C572}" destId="{1F459BD7-AB93-4BE2-8531-7C67BB1C257D}" srcOrd="0" destOrd="0" parTransId="{314730C9-4A25-4071-BD6D-C32838BF0736}" sibTransId="{5A1FBA31-5026-439A-86AD-9D6CC3FB52DB}"/>
    <dgm:cxn modelId="{409B0B2B-628D-4742-9B30-C85FE935F1EE}" srcId="{A90CAEC5-12A5-49BB-8DF1-54BAB267C572}" destId="{99268DBC-DE57-48B3-ACBD-A9AC75D7756A}" srcOrd="1" destOrd="0" parTransId="{3846E40A-D6B4-4425-9692-08F5A9A85ECB}" sibTransId="{E7F16EE1-703D-436B-9EB8-0136F8B82A3F}"/>
    <dgm:cxn modelId="{AB188CA9-1958-4E87-916E-0D160FAB0108}" type="presOf" srcId="{92CC4776-8EF2-4E0D-B38C-01EFB460E04E}" destId="{66C20FC0-9954-4EA5-9D32-D70029E71A4F}" srcOrd="0" destOrd="0" presId="urn:microsoft.com/office/officeart/2005/8/layout/lProcess2"/>
    <dgm:cxn modelId="{6392DEAB-1E5E-4074-812D-327A155F2928}" type="presOf" srcId="{99268DBC-DE57-48B3-ACBD-A9AC75D7756A}" destId="{AD4816BC-49B1-4A00-A437-094A7227806C}" srcOrd="0" destOrd="0" presId="urn:microsoft.com/office/officeart/2005/8/layout/lProcess2"/>
    <dgm:cxn modelId="{36E3A365-BB8A-4BD3-821F-B0972D02D529}" srcId="{A90CAEC5-12A5-49BB-8DF1-54BAB267C572}" destId="{03E15239-DD23-4765-8A8F-CE7ACEF29739}" srcOrd="3" destOrd="0" parTransId="{930554E6-826B-4317-81A5-08F28364C24B}" sibTransId="{999330DF-05E8-4D20-A7E0-A6600DE92B30}"/>
    <dgm:cxn modelId="{F9D8B5DD-AA7D-4476-A418-B2F8AE7157D7}" type="presOf" srcId="{1F459BD7-AB93-4BE2-8531-7C67BB1C257D}" destId="{2A6912DD-3BA2-43F3-8233-B4C765F3E7A9}" srcOrd="1" destOrd="0" presId="urn:microsoft.com/office/officeart/2005/8/layout/lProcess2"/>
    <dgm:cxn modelId="{A2F6CEB6-ED09-4ECA-AC69-469A30B21C17}" type="presOf" srcId="{03E15239-DD23-4765-8A8F-CE7ACEF29739}" destId="{E507D383-BEAD-42FB-B5B2-B13FC930AC24}" srcOrd="1" destOrd="0" presId="urn:microsoft.com/office/officeart/2005/8/layout/lProcess2"/>
    <dgm:cxn modelId="{449A3F75-7D92-42A0-AAEF-23306F11F87A}" srcId="{99268DBC-DE57-48B3-ACBD-A9AC75D7756A}" destId="{CA999F16-6AD1-4EA4-B0D7-081EB0349DC8}" srcOrd="0" destOrd="0" parTransId="{9122F76C-00C4-4E4D-8BB0-D8EB412205F3}" sibTransId="{BB42F7EF-3C8F-4CC1-A28A-5250D67B309E}"/>
    <dgm:cxn modelId="{A5589359-5921-4203-84F0-05F0205E664D}" srcId="{A90CAEC5-12A5-49BB-8DF1-54BAB267C572}" destId="{92CC4776-8EF2-4E0D-B38C-01EFB460E04E}" srcOrd="2" destOrd="0" parTransId="{51FEE028-80B7-4CB0-AFA1-743FA91CF69A}" sibTransId="{08519F90-ABAB-48FE-9EE3-E0FB36BCEF2E}"/>
    <dgm:cxn modelId="{36B39FDA-1D0A-44E5-BBC2-DDD279AE790E}" type="presOf" srcId="{CE204A5F-CBB3-4AE4-B6BD-69D25C7AF533}" destId="{9C437F91-49EF-421C-8CD3-E7331808FB84}" srcOrd="0" destOrd="0" presId="urn:microsoft.com/office/officeart/2005/8/layout/lProcess2"/>
    <dgm:cxn modelId="{D5175846-630F-4B2D-BA5B-D712479270EE}" type="presOf" srcId="{1F69B681-9669-4F52-A692-5E0DBC2E9A99}" destId="{05490CAD-AC11-4BC7-A6C1-BF66F6318B6F}" srcOrd="0" destOrd="0" presId="urn:microsoft.com/office/officeart/2005/8/layout/lProcess2"/>
    <dgm:cxn modelId="{84A23C58-FF1E-42D3-86BF-DA3CFBDBFDDF}" type="presOf" srcId="{A90CAEC5-12A5-49BB-8DF1-54BAB267C572}" destId="{F085FFD4-3628-4054-81F1-0D3811CCE7F2}" srcOrd="0" destOrd="0" presId="urn:microsoft.com/office/officeart/2005/8/layout/lProcess2"/>
    <dgm:cxn modelId="{FC138CD0-65CF-405D-B5BC-9A85E15643D0}" type="presOf" srcId="{1F459BD7-AB93-4BE2-8531-7C67BB1C257D}" destId="{A1DF55AE-81A4-42CB-8DAC-C0A1EAAACE3D}" srcOrd="0" destOrd="0" presId="urn:microsoft.com/office/officeart/2005/8/layout/lProcess2"/>
    <dgm:cxn modelId="{C42AE514-C2C3-4BDD-A7A9-B3E4E5DD612D}" srcId="{92CC4776-8EF2-4E0D-B38C-01EFB460E04E}" destId="{CE204A5F-CBB3-4AE4-B6BD-69D25C7AF533}" srcOrd="0" destOrd="0" parTransId="{5D379D01-D2D9-41A5-AFC5-6DE932CCD12F}" sibTransId="{F6567387-A5EA-4253-8421-3E6F7D0ADD1E}"/>
    <dgm:cxn modelId="{633F3C90-9986-41DA-9893-273192D0652E}" type="presOf" srcId="{F7ABCE74-43C1-4F75-9EB7-17421B3DE2B7}" destId="{14085689-116E-46E5-8F56-B3C021B0677F}" srcOrd="0" destOrd="0" presId="urn:microsoft.com/office/officeart/2005/8/layout/lProcess2"/>
    <dgm:cxn modelId="{11CE29C2-276D-4546-A9D0-7F5DD1DEAF37}" srcId="{03E15239-DD23-4765-8A8F-CE7ACEF29739}" destId="{F7ABCE74-43C1-4F75-9EB7-17421B3DE2B7}" srcOrd="0" destOrd="0" parTransId="{85B9B6FA-ED57-4BB9-8303-07F464AAF5F3}" sibTransId="{AD972C39-D6EB-4C6A-BBBB-77F630FA53A9}"/>
    <dgm:cxn modelId="{A35BCBEC-6614-4D04-8B84-50EBAF3108F9}" type="presOf" srcId="{99268DBC-DE57-48B3-ACBD-A9AC75D7756A}" destId="{169B58A5-C0A4-4D5C-A043-37E66BBA611F}" srcOrd="1" destOrd="0" presId="urn:microsoft.com/office/officeart/2005/8/layout/lProcess2"/>
    <dgm:cxn modelId="{DB160E84-4D5A-48B6-954B-A26A0300E126}" type="presOf" srcId="{CA999F16-6AD1-4EA4-B0D7-081EB0349DC8}" destId="{07AF24C3-5054-4469-B13C-312F76B073C4}" srcOrd="0" destOrd="0" presId="urn:microsoft.com/office/officeart/2005/8/layout/lProcess2"/>
    <dgm:cxn modelId="{CD3EFCB0-FEF7-49F4-B8C9-926A89920ABB}" srcId="{1F459BD7-AB93-4BE2-8531-7C67BB1C257D}" destId="{1F69B681-9669-4F52-A692-5E0DBC2E9A99}" srcOrd="0" destOrd="0" parTransId="{3B65E917-C8E4-4ED0-B6F5-695F96202392}" sibTransId="{4F3DDFC1-7196-4FD0-8216-997F57F4C7F5}"/>
    <dgm:cxn modelId="{967F2C2E-8ADD-4EA4-84B4-F1CCC640C3EE}" type="presOf" srcId="{92CC4776-8EF2-4E0D-B38C-01EFB460E04E}" destId="{12A112B0-F1ED-4BA4-8E85-B06C5CC095CA}" srcOrd="1" destOrd="0" presId="urn:microsoft.com/office/officeart/2005/8/layout/lProcess2"/>
    <dgm:cxn modelId="{4E400BD6-BB69-4050-A7C4-31250E034CB8}" type="presOf" srcId="{03E15239-DD23-4765-8A8F-CE7ACEF29739}" destId="{B854F432-B74F-4832-B720-2F9D915F25AC}" srcOrd="0" destOrd="0" presId="urn:microsoft.com/office/officeart/2005/8/layout/lProcess2"/>
    <dgm:cxn modelId="{6344BEA3-9FAD-48CA-AD6A-7518CC5352B9}" type="presParOf" srcId="{F085FFD4-3628-4054-81F1-0D3811CCE7F2}" destId="{2C8EAEC1-CDDF-4E2F-8E87-1119949DF2A1}" srcOrd="0" destOrd="0" presId="urn:microsoft.com/office/officeart/2005/8/layout/lProcess2"/>
    <dgm:cxn modelId="{81D321D3-0C1C-4341-B1B7-2183D2DD2B89}" type="presParOf" srcId="{2C8EAEC1-CDDF-4E2F-8E87-1119949DF2A1}" destId="{A1DF55AE-81A4-42CB-8DAC-C0A1EAAACE3D}" srcOrd="0" destOrd="0" presId="urn:microsoft.com/office/officeart/2005/8/layout/lProcess2"/>
    <dgm:cxn modelId="{5A02BEA4-D5DA-4E49-90CE-33B5AD48C259}" type="presParOf" srcId="{2C8EAEC1-CDDF-4E2F-8E87-1119949DF2A1}" destId="{2A6912DD-3BA2-43F3-8233-B4C765F3E7A9}" srcOrd="1" destOrd="0" presId="urn:microsoft.com/office/officeart/2005/8/layout/lProcess2"/>
    <dgm:cxn modelId="{CAEB4A79-2CC2-4D9A-B22A-3748CD93596A}" type="presParOf" srcId="{2C8EAEC1-CDDF-4E2F-8E87-1119949DF2A1}" destId="{1CD6E37B-CD01-4381-9246-E844528BB9F4}" srcOrd="2" destOrd="0" presId="urn:microsoft.com/office/officeart/2005/8/layout/lProcess2"/>
    <dgm:cxn modelId="{FAA402E7-014D-47FD-AAEA-6A279A2B89B1}" type="presParOf" srcId="{1CD6E37B-CD01-4381-9246-E844528BB9F4}" destId="{A31706AE-D267-4181-86C5-1A47DCE2E64D}" srcOrd="0" destOrd="0" presId="urn:microsoft.com/office/officeart/2005/8/layout/lProcess2"/>
    <dgm:cxn modelId="{BC7D5449-4278-4E29-A299-3D52395D08D8}" type="presParOf" srcId="{A31706AE-D267-4181-86C5-1A47DCE2E64D}" destId="{05490CAD-AC11-4BC7-A6C1-BF66F6318B6F}" srcOrd="0" destOrd="0" presId="urn:microsoft.com/office/officeart/2005/8/layout/lProcess2"/>
    <dgm:cxn modelId="{F574FA36-A311-4F2B-95EC-A61A35BA6451}" type="presParOf" srcId="{F085FFD4-3628-4054-81F1-0D3811CCE7F2}" destId="{9F4E95CD-5EB9-4B4E-AC2A-E347FE22AAC3}" srcOrd="1" destOrd="0" presId="urn:microsoft.com/office/officeart/2005/8/layout/lProcess2"/>
    <dgm:cxn modelId="{C09DFE0A-163D-4ABF-91E7-A2A0CA87B186}" type="presParOf" srcId="{F085FFD4-3628-4054-81F1-0D3811CCE7F2}" destId="{E3C03F13-941B-444E-AEC4-D1DCB83E3621}" srcOrd="2" destOrd="0" presId="urn:microsoft.com/office/officeart/2005/8/layout/lProcess2"/>
    <dgm:cxn modelId="{8F54A4BD-3953-4717-B348-7BACB788AC13}" type="presParOf" srcId="{E3C03F13-941B-444E-AEC4-D1DCB83E3621}" destId="{AD4816BC-49B1-4A00-A437-094A7227806C}" srcOrd="0" destOrd="0" presId="urn:microsoft.com/office/officeart/2005/8/layout/lProcess2"/>
    <dgm:cxn modelId="{8290DFB3-1B74-4D40-BA79-4FD3FAA3AFB9}" type="presParOf" srcId="{E3C03F13-941B-444E-AEC4-D1DCB83E3621}" destId="{169B58A5-C0A4-4D5C-A043-37E66BBA611F}" srcOrd="1" destOrd="0" presId="urn:microsoft.com/office/officeart/2005/8/layout/lProcess2"/>
    <dgm:cxn modelId="{3ED6C75C-39C1-49C7-BF19-524273475901}" type="presParOf" srcId="{E3C03F13-941B-444E-AEC4-D1DCB83E3621}" destId="{EBF0CBA0-07E5-4CA6-8E80-9EC798C3E039}" srcOrd="2" destOrd="0" presId="urn:microsoft.com/office/officeart/2005/8/layout/lProcess2"/>
    <dgm:cxn modelId="{4E1B5197-0C5C-4B1C-A638-ADEAEAFF9434}" type="presParOf" srcId="{EBF0CBA0-07E5-4CA6-8E80-9EC798C3E039}" destId="{742ACCE9-B7EB-40CD-89EC-FD881C699188}" srcOrd="0" destOrd="0" presId="urn:microsoft.com/office/officeart/2005/8/layout/lProcess2"/>
    <dgm:cxn modelId="{105BC904-F68C-4216-B885-EC7A587A8AD6}" type="presParOf" srcId="{742ACCE9-B7EB-40CD-89EC-FD881C699188}" destId="{07AF24C3-5054-4469-B13C-312F76B073C4}" srcOrd="0" destOrd="0" presId="urn:microsoft.com/office/officeart/2005/8/layout/lProcess2"/>
    <dgm:cxn modelId="{DBC31A70-CFC7-46B0-8C1B-D3666BDDAEEE}" type="presParOf" srcId="{F085FFD4-3628-4054-81F1-0D3811CCE7F2}" destId="{D88ADCF0-F3C9-4583-B386-BBAF415EC251}" srcOrd="3" destOrd="0" presId="urn:microsoft.com/office/officeart/2005/8/layout/lProcess2"/>
    <dgm:cxn modelId="{7EB4C4B0-CA00-4F0F-B681-B72735FD8E18}" type="presParOf" srcId="{F085FFD4-3628-4054-81F1-0D3811CCE7F2}" destId="{C7FF3A05-B6D7-4DC1-BED0-4F5228EC976D}" srcOrd="4" destOrd="0" presId="urn:microsoft.com/office/officeart/2005/8/layout/lProcess2"/>
    <dgm:cxn modelId="{BD136B42-C24D-4034-A3B1-D897CCE6F680}" type="presParOf" srcId="{C7FF3A05-B6D7-4DC1-BED0-4F5228EC976D}" destId="{66C20FC0-9954-4EA5-9D32-D70029E71A4F}" srcOrd="0" destOrd="0" presId="urn:microsoft.com/office/officeart/2005/8/layout/lProcess2"/>
    <dgm:cxn modelId="{30E68D77-FBB1-4C35-B31C-514D640AC0C1}" type="presParOf" srcId="{C7FF3A05-B6D7-4DC1-BED0-4F5228EC976D}" destId="{12A112B0-F1ED-4BA4-8E85-B06C5CC095CA}" srcOrd="1" destOrd="0" presId="urn:microsoft.com/office/officeart/2005/8/layout/lProcess2"/>
    <dgm:cxn modelId="{29C38A9F-E5E5-4BA5-95C6-A4F280F5A58B}" type="presParOf" srcId="{C7FF3A05-B6D7-4DC1-BED0-4F5228EC976D}" destId="{79888FAB-C1C1-4E43-B710-F02F94B42FF3}" srcOrd="2" destOrd="0" presId="urn:microsoft.com/office/officeart/2005/8/layout/lProcess2"/>
    <dgm:cxn modelId="{2AC1131D-6F9D-4159-9390-E4DF29DDC4FC}" type="presParOf" srcId="{79888FAB-C1C1-4E43-B710-F02F94B42FF3}" destId="{511CB50E-4BDC-49BB-A40B-46201631932B}" srcOrd="0" destOrd="0" presId="urn:microsoft.com/office/officeart/2005/8/layout/lProcess2"/>
    <dgm:cxn modelId="{F3621152-6F95-4EF3-8010-6D9D85992A98}" type="presParOf" srcId="{511CB50E-4BDC-49BB-A40B-46201631932B}" destId="{9C437F91-49EF-421C-8CD3-E7331808FB84}" srcOrd="0" destOrd="0" presId="urn:microsoft.com/office/officeart/2005/8/layout/lProcess2"/>
    <dgm:cxn modelId="{92E24499-7254-40E6-8FD5-35F7016CD3B1}" type="presParOf" srcId="{F085FFD4-3628-4054-81F1-0D3811CCE7F2}" destId="{E8F9C410-65D7-4F30-B956-B132408875E6}" srcOrd="5" destOrd="0" presId="urn:microsoft.com/office/officeart/2005/8/layout/lProcess2"/>
    <dgm:cxn modelId="{5613529B-E709-4E7F-8A5B-A0BB2F017231}" type="presParOf" srcId="{F085FFD4-3628-4054-81F1-0D3811CCE7F2}" destId="{40FA1355-478A-42A1-B0CB-D0A31BA01A0D}" srcOrd="6" destOrd="0" presId="urn:microsoft.com/office/officeart/2005/8/layout/lProcess2"/>
    <dgm:cxn modelId="{C792A855-BD5D-49DD-8303-FD7D898C5574}" type="presParOf" srcId="{40FA1355-478A-42A1-B0CB-D0A31BA01A0D}" destId="{B854F432-B74F-4832-B720-2F9D915F25AC}" srcOrd="0" destOrd="0" presId="urn:microsoft.com/office/officeart/2005/8/layout/lProcess2"/>
    <dgm:cxn modelId="{6FD1F668-7EE8-474C-B69F-24C6CB3484A3}" type="presParOf" srcId="{40FA1355-478A-42A1-B0CB-D0A31BA01A0D}" destId="{E507D383-BEAD-42FB-B5B2-B13FC930AC24}" srcOrd="1" destOrd="0" presId="urn:microsoft.com/office/officeart/2005/8/layout/lProcess2"/>
    <dgm:cxn modelId="{0B62FADE-7330-47F9-B7AD-CF296E6736B1}" type="presParOf" srcId="{40FA1355-478A-42A1-B0CB-D0A31BA01A0D}" destId="{F5E38993-7F40-4303-BFC3-1E079322FE8A}" srcOrd="2" destOrd="0" presId="urn:microsoft.com/office/officeart/2005/8/layout/lProcess2"/>
    <dgm:cxn modelId="{F51B8256-2E06-446C-810A-A7EA978C37A1}" type="presParOf" srcId="{F5E38993-7F40-4303-BFC3-1E079322FE8A}" destId="{A3D1BB34-131A-4260-955B-D023786F39FC}" srcOrd="0" destOrd="0" presId="urn:microsoft.com/office/officeart/2005/8/layout/lProcess2"/>
    <dgm:cxn modelId="{C25B21F2-34A1-423B-A8CC-94FCC1624A7F}" type="presParOf" srcId="{A3D1BB34-131A-4260-955B-D023786F39FC}" destId="{14085689-116E-46E5-8F56-B3C021B0677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55AE-81A4-42CB-8DAC-C0A1EAAACE3D}">
      <dsp:nvSpPr>
        <dsp:cNvPr id="0" name=""/>
        <dsp:cNvSpPr/>
      </dsp:nvSpPr>
      <dsp:spPr>
        <a:xfrm>
          <a:off x="1959" y="0"/>
          <a:ext cx="1922859" cy="5418667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>
                  <a:lumMod val="50000"/>
                </a:schemeClr>
              </a:solidFill>
            </a:rPr>
            <a:t>Fixed Width</a:t>
          </a:r>
          <a:endParaRPr lang="en-US" sz="29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1959" y="0"/>
        <a:ext cx="1922859" cy="1625600"/>
      </dsp:txXfrm>
    </dsp:sp>
    <dsp:sp modelId="{05490CAD-AC11-4BC7-A6C1-BF66F6318B6F}">
      <dsp:nvSpPr>
        <dsp:cNvPr id="0" name=""/>
        <dsp:cNvSpPr/>
      </dsp:nvSpPr>
      <dsp:spPr>
        <a:xfrm>
          <a:off x="194245" y="1625600"/>
          <a:ext cx="1538287" cy="3522133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Legacy Systems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9300" y="1670655"/>
        <a:ext cx="1448177" cy="3432023"/>
      </dsp:txXfrm>
    </dsp:sp>
    <dsp:sp modelId="{AD4816BC-49B1-4A00-A437-094A7227806C}">
      <dsp:nvSpPr>
        <dsp:cNvPr id="0" name=""/>
        <dsp:cNvSpPr/>
      </dsp:nvSpPr>
      <dsp:spPr>
        <a:xfrm>
          <a:off x="2069033" y="0"/>
          <a:ext cx="1922859" cy="5418667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>
                  <a:lumMod val="50000"/>
                </a:schemeClr>
              </a:solidFill>
            </a:rPr>
            <a:t>Delimited Text</a:t>
          </a:r>
          <a:endParaRPr lang="en-US" sz="29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2069033" y="0"/>
        <a:ext cx="1922859" cy="1625600"/>
      </dsp:txXfrm>
    </dsp:sp>
    <dsp:sp modelId="{07AF24C3-5054-4469-B13C-312F76B073C4}">
      <dsp:nvSpPr>
        <dsp:cNvPr id="0" name=""/>
        <dsp:cNvSpPr/>
      </dsp:nvSpPr>
      <dsp:spPr>
        <a:xfrm>
          <a:off x="2261319" y="1625600"/>
          <a:ext cx="1538287" cy="3522133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Simple Tabular Data Transfer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6374" y="1670655"/>
        <a:ext cx="1448177" cy="3432023"/>
      </dsp:txXfrm>
    </dsp:sp>
    <dsp:sp modelId="{66C20FC0-9954-4EA5-9D32-D70029E71A4F}">
      <dsp:nvSpPr>
        <dsp:cNvPr id="0" name=""/>
        <dsp:cNvSpPr/>
      </dsp:nvSpPr>
      <dsp:spPr>
        <a:xfrm>
          <a:off x="4136107" y="0"/>
          <a:ext cx="1922859" cy="5418667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>
                  <a:lumMod val="50000"/>
                </a:schemeClr>
              </a:solidFill>
            </a:rPr>
            <a:t>XML</a:t>
          </a:r>
          <a:endParaRPr lang="en-US" sz="29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4136107" y="0"/>
        <a:ext cx="1922859" cy="1625600"/>
      </dsp:txXfrm>
    </dsp:sp>
    <dsp:sp modelId="{9C437F91-49EF-421C-8CD3-E7331808FB84}">
      <dsp:nvSpPr>
        <dsp:cNvPr id="0" name=""/>
        <dsp:cNvSpPr/>
      </dsp:nvSpPr>
      <dsp:spPr>
        <a:xfrm>
          <a:off x="4328393" y="1625600"/>
          <a:ext cx="1538287" cy="3522133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Complex Relational Data Transfer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373448" y="1670655"/>
        <a:ext cx="1448177" cy="3432023"/>
      </dsp:txXfrm>
    </dsp:sp>
    <dsp:sp modelId="{B854F432-B74F-4832-B720-2F9D915F25AC}">
      <dsp:nvSpPr>
        <dsp:cNvPr id="0" name=""/>
        <dsp:cNvSpPr/>
      </dsp:nvSpPr>
      <dsp:spPr>
        <a:xfrm>
          <a:off x="6203181" y="0"/>
          <a:ext cx="1922859" cy="5418667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1">
                  <a:lumMod val="50000"/>
                </a:schemeClr>
              </a:solidFill>
            </a:rPr>
            <a:t>Proprietary Format</a:t>
          </a:r>
          <a:endParaRPr lang="en-US" sz="29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6203181" y="0"/>
        <a:ext cx="1922859" cy="1625600"/>
      </dsp:txXfrm>
    </dsp:sp>
    <dsp:sp modelId="{14085689-116E-46E5-8F56-B3C021B0677F}">
      <dsp:nvSpPr>
        <dsp:cNvPr id="0" name=""/>
        <dsp:cNvSpPr/>
      </dsp:nvSpPr>
      <dsp:spPr>
        <a:xfrm>
          <a:off x="6395466" y="1625600"/>
          <a:ext cx="1538287" cy="3522133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Data persistence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440521" y="1670655"/>
        <a:ext cx="1448177" cy="3432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41F18-9A31-4B22-96E8-D7FB32268DB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715EA-38B9-40DC-8051-4C3C2E09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CSV = Comma Separated</a:t>
            </a:r>
            <a:r>
              <a:rPr lang="en-US" baseline="0" dirty="0" smtClean="0"/>
              <a:t> Values</a:t>
            </a:r>
          </a:p>
          <a:p>
            <a:r>
              <a:rPr lang="en-US" baseline="0" dirty="0" smtClean="0"/>
              <a:t>Story on mail merge</a:t>
            </a:r>
          </a:p>
          <a:p>
            <a:r>
              <a:rPr lang="en-US" baseline="0" dirty="0" smtClean="0"/>
              <a:t>Story on </a:t>
            </a:r>
            <a:r>
              <a:rPr lang="en-US" baseline="0" dirty="0" err="1" smtClean="0"/>
              <a:t>MetricStream</a:t>
            </a:r>
            <a:r>
              <a:rPr lang="en-US" baseline="0" dirty="0" smtClean="0"/>
              <a:t> and excel</a:t>
            </a:r>
          </a:p>
          <a:p>
            <a:r>
              <a:rPr lang="en-US" baseline="0" dirty="0" smtClean="0"/>
              <a:t>Story on FedEx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715EA-38B9-40DC-8051-4C3C2E094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34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3CB9-A51B-4773-A4BC-6AD2C5B1A34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FB1B-700A-44F6-BDC8-C067EBF7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7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garden.ch/4437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garden.ch/4437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Using Delimited Files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Alan Hunt – March 1</a:t>
            </a:r>
            <a:r>
              <a:rPr lang="en-US" baseline="30000" dirty="0" smtClean="0">
                <a:solidFill>
                  <a:schemeClr val="tx1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, 2017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5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Agenda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Files as data storage and transfer mechanisms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Structured file types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Fixed Width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Delimited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XML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Proprietary Formats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CSV – Why is it popular?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Simple example (CSVReader.java)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More complex example (SubscriberSplit.java)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POLL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answergarden.ch/443738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23956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6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Why CSV?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319562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Tabular Data transfer between systems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Human Readable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Many existing applications can support import/export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Stable 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28" y="22494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Simple CSV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File of student data – load and display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Last Name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First Name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E-Mail address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Student Number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3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POLL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answergarden.ch/443739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More Complex CSV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69704"/>
            <a:ext cx="9905999" cy="3445565"/>
          </a:xfrm>
        </p:spPr>
        <p:txBody>
          <a:bodyPr numCol="2"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First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Name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Last Name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Company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Address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City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County (where applicable)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State/Province (where applicable)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ZIP/Postal Code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Phone 1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Phone 2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Email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722832"/>
            <a:ext cx="9905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File of subscriber data – load, sort, write to multiple files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(https://www.briandunning.com/sample-data/)</a:t>
            </a:r>
          </a:p>
        </p:txBody>
      </p:sp>
    </p:spTree>
    <p:extLst>
      <p:ext uri="{BB962C8B-B14F-4D97-AF65-F5344CB8AC3E}">
        <p14:creationId xmlns:p14="http://schemas.microsoft.com/office/powerpoint/2010/main" val="363089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4504</TotalTime>
  <Words>169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Using Delimited Files</vt:lpstr>
      <vt:lpstr>Agenda</vt:lpstr>
      <vt:lpstr>POLL</vt:lpstr>
      <vt:lpstr>PowerPoint Presentation</vt:lpstr>
      <vt:lpstr>Why CSV?</vt:lpstr>
      <vt:lpstr>Simple CSV Example</vt:lpstr>
      <vt:lpstr>POLL</vt:lpstr>
      <vt:lpstr>More Complex CSV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Delimited Files</dc:title>
  <dc:creator>Alan Hunt</dc:creator>
  <cp:lastModifiedBy>Alan Hunt</cp:lastModifiedBy>
  <cp:revision>27</cp:revision>
  <dcterms:created xsi:type="dcterms:W3CDTF">2017-02-18T18:05:19Z</dcterms:created>
  <dcterms:modified xsi:type="dcterms:W3CDTF">2017-02-28T23:47:39Z</dcterms:modified>
</cp:coreProperties>
</file>