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2" r:id="rId4"/>
    <p:sldId id="263" r:id="rId5"/>
    <p:sldId id="259" r:id="rId6"/>
    <p:sldId id="274" r:id="rId7"/>
    <p:sldId id="277" r:id="rId8"/>
    <p:sldId id="278" r:id="rId9"/>
    <p:sldId id="272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CAD67-EA07-6E43-B513-90AD5AC9B4AC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8396-FC37-CA4C-A7E3-06940274A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8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4231-DEF7-9C44-8263-6D85FFAC3F1A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Loops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6941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 code examples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2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Repeat an action</a:t>
            </a:r>
            <a:endParaRPr lang="en-US" sz="36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1743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Need to adjust to changing information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26356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/>
              <a:t>Our software must adapt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8567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Loop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Arrive </a:t>
            </a:r>
            <a:r>
              <a:rPr lang="en-US" dirty="0" smtClean="0"/>
              <a:t>at a decision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a condition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 an action if condition is met</a:t>
            </a:r>
          </a:p>
          <a:p>
            <a:pPr marL="914400" lvl="1" indent="-514350"/>
            <a:r>
              <a:rPr lang="en-US" dirty="0" smtClean="0"/>
              <a:t>Go back to 2 and recheck the condition</a:t>
            </a:r>
          </a:p>
          <a:p>
            <a:pPr marL="914400" lvl="1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condition is not met, proceed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6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Loop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Discover house is on fire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</a:t>
            </a:r>
            <a:r>
              <a:rPr lang="en-US" dirty="0" smtClean="0"/>
              <a:t>it </a:t>
            </a:r>
            <a:r>
              <a:rPr lang="en-US" dirty="0" smtClean="0"/>
              <a:t>still on fire?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Yes? </a:t>
            </a:r>
          </a:p>
          <a:p>
            <a:pPr lvl="1"/>
            <a:r>
              <a:rPr lang="en-US" dirty="0" smtClean="0"/>
              <a:t>Attempt to put it out (find water, call fire department)</a:t>
            </a:r>
          </a:p>
          <a:p>
            <a:pPr lvl="1"/>
            <a:r>
              <a:rPr lang="en-US" dirty="0" smtClean="0"/>
              <a:t>Go back to 2 and recheck if it’s on fire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No? </a:t>
            </a:r>
          </a:p>
          <a:p>
            <a:pPr lvl="1"/>
            <a:r>
              <a:rPr lang="en-US" dirty="0" smtClean="0"/>
              <a:t>Call insurance company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8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158401" y="365461"/>
            <a:ext cx="2040069" cy="12481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Code</a:t>
            </a:r>
            <a:endParaRPr lang="en-US" sz="3200" dirty="0"/>
          </a:p>
        </p:txBody>
      </p:sp>
      <p:sp>
        <p:nvSpPr>
          <p:cNvPr id="13" name="Rounded Rectangle 12"/>
          <p:cNvSpPr/>
          <p:nvPr/>
        </p:nvSpPr>
        <p:spPr>
          <a:xfrm>
            <a:off x="2152051" y="2065319"/>
            <a:ext cx="2040069" cy="12481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Condition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355636" y="221981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met</a:t>
            </a:r>
          </a:p>
        </p:txBody>
      </p:sp>
      <p:cxnSp>
        <p:nvCxnSpPr>
          <p:cNvPr id="15" name="Elbow Connector 14"/>
          <p:cNvCxnSpPr>
            <a:stCxn id="13" idx="3"/>
          </p:cNvCxnSpPr>
          <p:nvPr/>
        </p:nvCxnSpPr>
        <p:spPr>
          <a:xfrm>
            <a:off x="4192120" y="2689412"/>
            <a:ext cx="1688353" cy="755575"/>
          </a:xfrm>
          <a:prstGeom prst="bentConnector3">
            <a:avLst>
              <a:gd name="adj1" fmla="val 10044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866788" y="3444987"/>
            <a:ext cx="2040069" cy="12481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Repeated Code</a:t>
            </a:r>
            <a:endParaRPr lang="en-US" sz="3200" dirty="0"/>
          </a:p>
        </p:txBody>
      </p:sp>
      <p:sp>
        <p:nvSpPr>
          <p:cNvPr id="24" name="Rounded Rectangle 23"/>
          <p:cNvSpPr/>
          <p:nvPr/>
        </p:nvSpPr>
        <p:spPr>
          <a:xfrm>
            <a:off x="2158403" y="5286936"/>
            <a:ext cx="2033718" cy="12481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Code</a:t>
            </a:r>
            <a:endParaRPr lang="en-US" sz="3200" dirty="0"/>
          </a:p>
        </p:txBody>
      </p:sp>
      <p:cxnSp>
        <p:nvCxnSpPr>
          <p:cNvPr id="26" name="Elbow Connector 25"/>
          <p:cNvCxnSpPr>
            <a:stCxn id="23" idx="2"/>
          </p:cNvCxnSpPr>
          <p:nvPr/>
        </p:nvCxnSpPr>
        <p:spPr>
          <a:xfrm rot="16200000" flipH="1">
            <a:off x="6776645" y="3803350"/>
            <a:ext cx="282239" cy="20618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2"/>
            <a:endCxn id="24" idx="0"/>
          </p:cNvCxnSpPr>
          <p:nvPr/>
        </p:nvCxnSpPr>
        <p:spPr>
          <a:xfrm rot="16200000" flipH="1">
            <a:off x="2186959" y="4298632"/>
            <a:ext cx="1973431" cy="317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78753" y="381807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not met</a:t>
            </a:r>
          </a:p>
        </p:txBody>
      </p:sp>
      <p:cxnSp>
        <p:nvCxnSpPr>
          <p:cNvPr id="34" name="Straight Arrow Connector 33"/>
          <p:cNvCxnSpPr>
            <a:stCxn id="12" idx="2"/>
            <a:endCxn id="13" idx="0"/>
          </p:cNvCxnSpPr>
          <p:nvPr/>
        </p:nvCxnSpPr>
        <p:spPr>
          <a:xfrm flipH="1">
            <a:off x="3172086" y="1613647"/>
            <a:ext cx="6350" cy="451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948706" y="1837765"/>
            <a:ext cx="0" cy="31376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178437" y="1837765"/>
            <a:ext cx="47702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768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158401" y="365461"/>
            <a:ext cx="2040069" cy="12481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House on fire</a:t>
            </a:r>
            <a:endParaRPr lang="en-US" sz="3200" dirty="0"/>
          </a:p>
        </p:txBody>
      </p:sp>
      <p:sp>
        <p:nvSpPr>
          <p:cNvPr id="13" name="Rounded Rectangle 12"/>
          <p:cNvSpPr/>
          <p:nvPr/>
        </p:nvSpPr>
        <p:spPr>
          <a:xfrm>
            <a:off x="2152051" y="2065319"/>
            <a:ext cx="2040069" cy="12481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Is house on fire?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355636" y="221981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met</a:t>
            </a:r>
          </a:p>
        </p:txBody>
      </p:sp>
      <p:cxnSp>
        <p:nvCxnSpPr>
          <p:cNvPr id="15" name="Elbow Connector 14"/>
          <p:cNvCxnSpPr>
            <a:stCxn id="13" idx="3"/>
          </p:cNvCxnSpPr>
          <p:nvPr/>
        </p:nvCxnSpPr>
        <p:spPr>
          <a:xfrm>
            <a:off x="4192120" y="2689412"/>
            <a:ext cx="1688353" cy="755575"/>
          </a:xfrm>
          <a:prstGeom prst="bentConnector3">
            <a:avLst>
              <a:gd name="adj1" fmla="val 10044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01882" y="3444987"/>
            <a:ext cx="2304975" cy="15304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Attempt to p</a:t>
            </a:r>
            <a:r>
              <a:rPr lang="en-US" sz="3200" dirty="0" smtClean="0"/>
              <a:t>ut out fire</a:t>
            </a:r>
            <a:endParaRPr lang="en-US" sz="3200" dirty="0"/>
          </a:p>
        </p:txBody>
      </p:sp>
      <p:sp>
        <p:nvSpPr>
          <p:cNvPr id="24" name="Rounded Rectangle 23"/>
          <p:cNvSpPr/>
          <p:nvPr/>
        </p:nvSpPr>
        <p:spPr>
          <a:xfrm>
            <a:off x="2158401" y="5286936"/>
            <a:ext cx="2040069" cy="12481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Call insurance</a:t>
            </a:r>
            <a:endParaRPr lang="en-US" sz="3200" dirty="0"/>
          </a:p>
        </p:txBody>
      </p:sp>
      <p:cxnSp>
        <p:nvCxnSpPr>
          <p:cNvPr id="29" name="Elbow Connector 28"/>
          <p:cNvCxnSpPr>
            <a:stCxn id="13" idx="2"/>
            <a:endCxn id="24" idx="0"/>
          </p:cNvCxnSpPr>
          <p:nvPr/>
        </p:nvCxnSpPr>
        <p:spPr>
          <a:xfrm rot="16200000" flipH="1">
            <a:off x="2188546" y="4297045"/>
            <a:ext cx="1973431" cy="635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78753" y="381807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not met</a:t>
            </a:r>
          </a:p>
        </p:txBody>
      </p:sp>
      <p:cxnSp>
        <p:nvCxnSpPr>
          <p:cNvPr id="34" name="Straight Arrow Connector 33"/>
          <p:cNvCxnSpPr>
            <a:stCxn id="12" idx="2"/>
            <a:endCxn id="13" idx="0"/>
          </p:cNvCxnSpPr>
          <p:nvPr/>
        </p:nvCxnSpPr>
        <p:spPr>
          <a:xfrm flipH="1">
            <a:off x="3172086" y="1613647"/>
            <a:ext cx="6350" cy="451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948706" y="1837765"/>
            <a:ext cx="0" cy="2373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178437" y="1837765"/>
            <a:ext cx="47702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3" idx="3"/>
          </p:cNvCxnSpPr>
          <p:nvPr/>
        </p:nvCxnSpPr>
        <p:spPr>
          <a:xfrm>
            <a:off x="6906857" y="4210199"/>
            <a:ext cx="1041849" cy="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768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 need to be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33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many times to run the code?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Run any number of times from 0 to infinity</a:t>
            </a:r>
          </a:p>
          <a:p>
            <a:pPr lvl="1"/>
            <a:r>
              <a:rPr lang="en-US" dirty="0" smtClean="0"/>
              <a:t>Avoid infinite loops where condition is always met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a </a:t>
            </a:r>
            <a:r>
              <a:rPr lang="en-US" dirty="0" err="1" smtClean="0"/>
              <a:t>boolean</a:t>
            </a:r>
            <a:r>
              <a:rPr lang="en-US" dirty="0" smtClean="0"/>
              <a:t> value/expression to decide</a:t>
            </a:r>
          </a:p>
          <a:p>
            <a:endParaRPr lang="en-US" dirty="0"/>
          </a:p>
          <a:p>
            <a:r>
              <a:rPr lang="en-US" dirty="0" smtClean="0"/>
              <a:t>The action taken in the loop should have an impact on the </a:t>
            </a:r>
            <a:r>
              <a:rPr lang="en-US" dirty="0" err="1" smtClean="0"/>
              <a:t>boolean</a:t>
            </a:r>
            <a:r>
              <a:rPr lang="en-US" dirty="0" smtClean="0"/>
              <a:t> value/expression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Optional code may contain more </a:t>
            </a:r>
            <a:r>
              <a:rPr lang="en-US" dirty="0" smtClean="0"/>
              <a:t>loops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10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8153</TotalTime>
  <Words>179</Words>
  <Application>Microsoft Macintosh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Black</vt:lpstr>
      <vt:lpstr>Loops</vt:lpstr>
      <vt:lpstr>PowerPoint Presentation</vt:lpstr>
      <vt:lpstr>PowerPoint Presentation</vt:lpstr>
      <vt:lpstr>PowerPoint Presentation</vt:lpstr>
      <vt:lpstr>Loop</vt:lpstr>
      <vt:lpstr>Loop</vt:lpstr>
      <vt:lpstr>PowerPoint Presentation</vt:lpstr>
      <vt:lpstr>PowerPoint Presentation</vt:lpstr>
      <vt:lpstr>Decisions need to be made</vt:lpstr>
      <vt:lpstr>To code examples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Jesse Hartloff</dc:creator>
  <cp:lastModifiedBy>Jesse Hartloff</cp:lastModifiedBy>
  <cp:revision>19</cp:revision>
  <dcterms:created xsi:type="dcterms:W3CDTF">2017-01-31T05:02:41Z</dcterms:created>
  <dcterms:modified xsi:type="dcterms:W3CDTF">2017-02-08T15:45:17Z</dcterms:modified>
</cp:coreProperties>
</file>