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8431-FB7C-4F18-A0B9-A0ACBCE5EC7A}" type="datetimeFigureOut">
              <a:rPr lang="it-IT" smtClean="0"/>
              <a:pPr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F96-2F91-4522-8C72-B6D6F24EC7C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8431-FB7C-4F18-A0B9-A0ACBCE5EC7A}" type="datetimeFigureOut">
              <a:rPr lang="it-IT" smtClean="0"/>
              <a:pPr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F96-2F91-4522-8C72-B6D6F24EC7C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8431-FB7C-4F18-A0B9-A0ACBCE5EC7A}" type="datetimeFigureOut">
              <a:rPr lang="it-IT" smtClean="0"/>
              <a:pPr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F96-2F91-4522-8C72-B6D6F24EC7C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8431-FB7C-4F18-A0B9-A0ACBCE5EC7A}" type="datetimeFigureOut">
              <a:rPr lang="it-IT" smtClean="0"/>
              <a:pPr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F96-2F91-4522-8C72-B6D6F24EC7C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8431-FB7C-4F18-A0B9-A0ACBCE5EC7A}" type="datetimeFigureOut">
              <a:rPr lang="it-IT" smtClean="0"/>
              <a:pPr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F96-2F91-4522-8C72-B6D6F24EC7C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8431-FB7C-4F18-A0B9-A0ACBCE5EC7A}" type="datetimeFigureOut">
              <a:rPr lang="it-IT" smtClean="0"/>
              <a:pPr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F96-2F91-4522-8C72-B6D6F24EC7C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8431-FB7C-4F18-A0B9-A0ACBCE5EC7A}" type="datetimeFigureOut">
              <a:rPr lang="it-IT" smtClean="0"/>
              <a:pPr/>
              <a:t>10/11/2015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F96-2F91-4522-8C72-B6D6F24EC7C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8431-FB7C-4F18-A0B9-A0ACBCE5EC7A}" type="datetimeFigureOut">
              <a:rPr lang="it-IT" smtClean="0"/>
              <a:pPr/>
              <a:t>10/11/2015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F96-2F91-4522-8C72-B6D6F24EC7C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8431-FB7C-4F18-A0B9-A0ACBCE5EC7A}" type="datetimeFigureOut">
              <a:rPr lang="it-IT" smtClean="0"/>
              <a:pPr/>
              <a:t>10/11/2015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F96-2F91-4522-8C72-B6D6F24EC7C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8431-FB7C-4F18-A0B9-A0ACBCE5EC7A}" type="datetimeFigureOut">
              <a:rPr lang="it-IT" smtClean="0"/>
              <a:pPr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F96-2F91-4522-8C72-B6D6F24EC7C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8431-FB7C-4F18-A0B9-A0ACBCE5EC7A}" type="datetimeFigureOut">
              <a:rPr lang="it-IT" smtClean="0"/>
              <a:pPr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F96-2F91-4522-8C72-B6D6F24EC7C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8431-FB7C-4F18-A0B9-A0ACBCE5EC7A}" type="datetimeFigureOut">
              <a:rPr lang="it-IT" smtClean="0"/>
              <a:pPr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EF96-2F91-4522-8C72-B6D6F24EC7C7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IDS2: RASD </a:t>
            </a:r>
            <a:r>
              <a:rPr lang="it-IT" dirty="0" err="1" smtClean="0"/>
              <a:t>presentation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Alessandro Macchi</a:t>
            </a:r>
          </a:p>
          <a:p>
            <a:r>
              <a:rPr lang="it-IT" dirty="0" smtClean="0"/>
              <a:t>Caterina </a:t>
            </a:r>
            <a:r>
              <a:rPr lang="it-IT" dirty="0" err="1" smtClean="0"/>
              <a:t>Finetti</a:t>
            </a:r>
            <a:endParaRPr lang="it-IT" dirty="0" smtClean="0"/>
          </a:p>
          <a:p>
            <a:r>
              <a:rPr lang="it-IT" dirty="0" smtClean="0"/>
              <a:t>Simone </a:t>
            </a:r>
            <a:r>
              <a:rPr lang="it-IT" dirty="0" err="1" smtClean="0"/>
              <a:t>Manzoli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692696"/>
            <a:ext cx="17430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Glossary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b="1" dirty="0"/>
              <a:t>User: </a:t>
            </a:r>
            <a:r>
              <a:rPr lang="en-US" sz="2200" dirty="0"/>
              <a:t>is a person who is registered in the database of the application. He </a:t>
            </a:r>
            <a:r>
              <a:rPr lang="en-US" sz="2200" dirty="0" smtClean="0"/>
              <a:t>has </a:t>
            </a:r>
            <a:r>
              <a:rPr lang="en-US" sz="2200" dirty="0" err="1" smtClean="0"/>
              <a:t>acces</a:t>
            </a:r>
            <a:r>
              <a:rPr lang="en-US" sz="2200" dirty="0" smtClean="0"/>
              <a:t> </a:t>
            </a:r>
            <a:r>
              <a:rPr lang="en-US" sz="2200" dirty="0"/>
              <a:t>to all the functions of the program that involves the requiring of a taxi</a:t>
            </a:r>
            <a:r>
              <a:rPr lang="en-US" sz="2200" dirty="0" smtClean="0"/>
              <a:t>, shared </a:t>
            </a:r>
            <a:r>
              <a:rPr lang="en-US" sz="2200" dirty="0"/>
              <a:t>or not. He also has the possibility to save a list of preferred </a:t>
            </a:r>
            <a:r>
              <a:rPr lang="en-US" sz="2200" dirty="0" smtClean="0"/>
              <a:t>locations, that </a:t>
            </a:r>
            <a:r>
              <a:rPr lang="en-US" sz="2200" dirty="0"/>
              <a:t>he can automatically choose when the System require from him an </a:t>
            </a:r>
            <a:r>
              <a:rPr lang="en-US" sz="2200" dirty="0" err="1" smtClean="0"/>
              <a:t>adressas</a:t>
            </a:r>
            <a:r>
              <a:rPr lang="en-US" sz="2200" dirty="0" smtClean="0"/>
              <a:t> </a:t>
            </a:r>
            <a:r>
              <a:rPr lang="en-US" sz="2200" dirty="0"/>
              <a:t>starting position or destination.</a:t>
            </a:r>
          </a:p>
          <a:p>
            <a:r>
              <a:rPr lang="en-US" sz="3600" b="1" dirty="0"/>
              <a:t>Guest: </a:t>
            </a:r>
            <a:r>
              <a:rPr lang="en-US" sz="2200" dirty="0"/>
              <a:t>is a person who is using the application but is not registered in </a:t>
            </a:r>
            <a:r>
              <a:rPr lang="en-US" sz="2200" dirty="0" smtClean="0"/>
              <a:t>the database</a:t>
            </a:r>
            <a:r>
              <a:rPr lang="en-US" sz="2200" dirty="0"/>
              <a:t>. He has </a:t>
            </a:r>
            <a:r>
              <a:rPr lang="en-US" sz="2200" dirty="0" err="1"/>
              <a:t>acces</a:t>
            </a:r>
            <a:r>
              <a:rPr lang="en-US" sz="2200" dirty="0"/>
              <a:t> only to the registration functions.</a:t>
            </a:r>
          </a:p>
          <a:p>
            <a:r>
              <a:rPr lang="en-US" sz="3600" b="1" dirty="0"/>
              <a:t>User Information: </a:t>
            </a:r>
            <a:r>
              <a:rPr lang="en-US" sz="2200" dirty="0"/>
              <a:t>all the information that concern a user; most of </a:t>
            </a:r>
            <a:r>
              <a:rPr lang="en-US" sz="2200" dirty="0" smtClean="0"/>
              <a:t>them have </a:t>
            </a:r>
            <a:r>
              <a:rPr lang="en-US" sz="2200" dirty="0"/>
              <a:t>to be inserted during the registration (Name, Surname, tel. Number, </a:t>
            </a:r>
            <a:r>
              <a:rPr lang="en-US" sz="2200" dirty="0" smtClean="0"/>
              <a:t>email, password</a:t>
            </a:r>
            <a:r>
              <a:rPr lang="en-US" sz="2200" dirty="0"/>
              <a:t>), some of them can be inserted at any time after </a:t>
            </a:r>
            <a:r>
              <a:rPr lang="en-US" sz="2200" dirty="0" smtClean="0"/>
              <a:t>the registration </a:t>
            </a:r>
            <a:r>
              <a:rPr lang="en-US" sz="2200" dirty="0"/>
              <a:t>(such as the personals locations) and others are assigned by </a:t>
            </a:r>
            <a:r>
              <a:rPr lang="en-US" sz="2200" dirty="0" smtClean="0"/>
              <a:t>the system </a:t>
            </a:r>
            <a:r>
              <a:rPr lang="en-US" sz="2200" dirty="0"/>
              <a:t>(for example the number of blank-calls).</a:t>
            </a:r>
            <a:endParaRPr lang="it-IT" sz="22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it-IT" sz="3200" b="1" dirty="0" err="1"/>
              <a:t>Basic</a:t>
            </a:r>
            <a:r>
              <a:rPr lang="it-IT" sz="3200" b="1" dirty="0"/>
              <a:t> </a:t>
            </a:r>
            <a:r>
              <a:rPr lang="it-IT" sz="3200" b="1" dirty="0" err="1"/>
              <a:t>User</a:t>
            </a:r>
            <a:r>
              <a:rPr lang="it-IT" sz="3200" b="1" dirty="0"/>
              <a:t> </a:t>
            </a:r>
            <a:r>
              <a:rPr lang="it-IT" sz="3200" b="1" dirty="0" smtClean="0"/>
              <a:t>Information</a:t>
            </a:r>
          </a:p>
          <a:p>
            <a:pPr algn="ctr">
              <a:buNone/>
            </a:pPr>
            <a:endParaRPr lang="it-IT" sz="3200" b="1" dirty="0"/>
          </a:p>
          <a:p>
            <a:r>
              <a:rPr lang="en-US" sz="3200" b="1" dirty="0"/>
              <a:t>Blank Call: </a:t>
            </a:r>
            <a:r>
              <a:rPr lang="en-US" sz="2100" dirty="0"/>
              <a:t>we define Blank-call a call for a taxi where the client is not at </a:t>
            </a:r>
            <a:r>
              <a:rPr lang="en-US" sz="2100" dirty="0" smtClean="0"/>
              <a:t>the starting </a:t>
            </a:r>
            <a:r>
              <a:rPr lang="en-US" sz="2100" dirty="0"/>
              <a:t>location when the taxi arrives with a maximum late of 10 minutes, </a:t>
            </a:r>
            <a:r>
              <a:rPr lang="en-US" sz="2100" dirty="0" smtClean="0"/>
              <a:t>or a </a:t>
            </a:r>
            <a:r>
              <a:rPr lang="en-US" sz="2100" dirty="0"/>
              <a:t>call that the user cancel before 10 minutes.</a:t>
            </a:r>
          </a:p>
          <a:p>
            <a:r>
              <a:rPr lang="en-US" b="1" dirty="0"/>
              <a:t>Missed Call: </a:t>
            </a:r>
            <a:r>
              <a:rPr lang="en-US" sz="2100" dirty="0"/>
              <a:t>we define Missed-call a call for a taxi where the client is </a:t>
            </a:r>
            <a:r>
              <a:rPr lang="en-US" sz="2100" dirty="0" smtClean="0"/>
              <a:t>not at </a:t>
            </a:r>
            <a:r>
              <a:rPr lang="en-US" sz="2100" dirty="0"/>
              <a:t>the starting location when the taxi arrives (10+1) or more minutes late.</a:t>
            </a:r>
          </a:p>
          <a:p>
            <a:r>
              <a:rPr lang="en-US" b="1" dirty="0"/>
              <a:t>Partner: </a:t>
            </a:r>
            <a:r>
              <a:rPr lang="en-US" sz="2100" dirty="0"/>
              <a:t>someone who share a run with a user</a:t>
            </a:r>
          </a:p>
          <a:p>
            <a:r>
              <a:rPr lang="en-US" b="1" dirty="0"/>
              <a:t>Pick-up place</a:t>
            </a:r>
            <a:r>
              <a:rPr lang="en-US" dirty="0"/>
              <a:t>: </a:t>
            </a:r>
            <a:r>
              <a:rPr lang="en-US" sz="2100" dirty="0"/>
              <a:t>the </a:t>
            </a:r>
            <a:r>
              <a:rPr lang="en-US" sz="2100" dirty="0" err="1"/>
              <a:t>Adress</a:t>
            </a:r>
            <a:r>
              <a:rPr lang="en-US" sz="2100" dirty="0"/>
              <a:t> where a user asks a taxi to come</a:t>
            </a:r>
          </a:p>
          <a:p>
            <a:r>
              <a:rPr lang="en-US" b="1" dirty="0"/>
              <a:t>Taxi Driver: </a:t>
            </a:r>
            <a:r>
              <a:rPr lang="en-US" sz="2100" dirty="0"/>
              <a:t>a registered one</a:t>
            </a:r>
            <a:endParaRPr lang="it-IT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b="1" dirty="0"/>
              <a:t>A user should be able to:</a:t>
            </a:r>
          </a:p>
          <a:p>
            <a:r>
              <a:rPr lang="en-US" sz="2600" dirty="0" smtClean="0"/>
              <a:t>sign </a:t>
            </a:r>
            <a:r>
              <a:rPr lang="en-US" sz="2600" dirty="0"/>
              <a:t>up to the system (starting as a guest)</a:t>
            </a:r>
          </a:p>
          <a:p>
            <a:r>
              <a:rPr lang="en-US" sz="2600" dirty="0" smtClean="0"/>
              <a:t>log </a:t>
            </a:r>
            <a:r>
              <a:rPr lang="en-US" sz="2600" dirty="0"/>
              <a:t>in to the system</a:t>
            </a:r>
          </a:p>
          <a:p>
            <a:r>
              <a:rPr lang="en-US" sz="2600" dirty="0" smtClean="0"/>
              <a:t>call </a:t>
            </a:r>
            <a:r>
              <a:rPr lang="en-US" sz="2600" dirty="0"/>
              <a:t>for a taxi that should pick him up ASAP</a:t>
            </a:r>
          </a:p>
          <a:p>
            <a:r>
              <a:rPr lang="en-US" sz="2600" dirty="0" smtClean="0"/>
              <a:t>be </a:t>
            </a:r>
            <a:r>
              <a:rPr lang="en-US" sz="2600" dirty="0"/>
              <a:t>informed by the system when a taxi driver accepts his call and of </a:t>
            </a:r>
            <a:r>
              <a:rPr lang="en-US" sz="2600" dirty="0" smtClean="0"/>
              <a:t>the </a:t>
            </a:r>
            <a:r>
              <a:rPr lang="it-IT" sz="2600" dirty="0" err="1" smtClean="0"/>
              <a:t>estimated</a:t>
            </a:r>
            <a:r>
              <a:rPr lang="it-IT" sz="2600" dirty="0" smtClean="0"/>
              <a:t> </a:t>
            </a:r>
            <a:r>
              <a:rPr lang="it-IT" sz="2600" dirty="0" err="1"/>
              <a:t>waiting</a:t>
            </a:r>
            <a:r>
              <a:rPr lang="it-IT" sz="2600" dirty="0"/>
              <a:t> </a:t>
            </a:r>
            <a:r>
              <a:rPr lang="it-IT" sz="2600" dirty="0" err="1" smtClean="0"/>
              <a:t>time</a:t>
            </a:r>
            <a:endParaRPr lang="it-IT" sz="2600" dirty="0"/>
          </a:p>
          <a:p>
            <a:r>
              <a:rPr lang="en-US" sz="2600" dirty="0" smtClean="0"/>
              <a:t>make </a:t>
            </a:r>
            <a:r>
              <a:rPr lang="en-US" sz="2600" dirty="0"/>
              <a:t>a reservation for a taxi on specified date and time</a:t>
            </a:r>
          </a:p>
          <a:p>
            <a:r>
              <a:rPr lang="en-US" sz="2600" dirty="0" smtClean="0"/>
              <a:t>give </a:t>
            </a:r>
            <a:r>
              <a:rPr lang="en-US" sz="2600" dirty="0"/>
              <a:t>his </a:t>
            </a:r>
            <a:r>
              <a:rPr lang="en-US" sz="2600" dirty="0" smtClean="0"/>
              <a:t>availability </a:t>
            </a:r>
            <a:r>
              <a:rPr lang="en-US" sz="2600" dirty="0"/>
              <a:t>for sharing a run</a:t>
            </a:r>
          </a:p>
          <a:p>
            <a:r>
              <a:rPr lang="en-US" sz="2600" dirty="0" smtClean="0"/>
              <a:t>add</a:t>
            </a:r>
            <a:r>
              <a:rPr lang="en-US" sz="2600" dirty="0"/>
              <a:t>, modify or delete a personal </a:t>
            </a:r>
            <a:r>
              <a:rPr lang="en-US" sz="2600" dirty="0" smtClean="0"/>
              <a:t>location</a:t>
            </a:r>
          </a:p>
          <a:p>
            <a:endParaRPr lang="en-US" dirty="0"/>
          </a:p>
          <a:p>
            <a:pPr algn="ctr">
              <a:buNone/>
            </a:pPr>
            <a:r>
              <a:rPr lang="en-US" b="1" dirty="0"/>
              <a:t>A taxi driver should be able to:</a:t>
            </a:r>
          </a:p>
          <a:p>
            <a:r>
              <a:rPr lang="en-US" sz="2500" dirty="0" smtClean="0"/>
              <a:t>accept </a:t>
            </a:r>
            <a:r>
              <a:rPr lang="en-US" sz="2500" dirty="0"/>
              <a:t>or decline a call</a:t>
            </a:r>
          </a:p>
          <a:p>
            <a:r>
              <a:rPr lang="en-US" sz="2500" dirty="0" smtClean="0"/>
              <a:t>visualize </a:t>
            </a:r>
            <a:r>
              <a:rPr lang="en-US" sz="2500" dirty="0"/>
              <a:t>the basic information about the user who is making a call</a:t>
            </a:r>
          </a:p>
          <a:p>
            <a:r>
              <a:rPr lang="en-US" sz="2500" dirty="0" smtClean="0"/>
              <a:t>visualize </a:t>
            </a:r>
            <a:r>
              <a:rPr lang="en-US" sz="2500" dirty="0"/>
              <a:t>the price for a </a:t>
            </a:r>
            <a:r>
              <a:rPr lang="en-US" sz="2500" dirty="0" smtClean="0"/>
              <a:t>run</a:t>
            </a:r>
          </a:p>
          <a:p>
            <a:endParaRPr lang="en-US" dirty="0"/>
          </a:p>
          <a:p>
            <a:pPr algn="ctr">
              <a:buNone/>
            </a:pPr>
            <a:r>
              <a:rPr lang="en-US" b="1" dirty="0"/>
              <a:t>The system should provide a fair management of the calls and </a:t>
            </a:r>
            <a:r>
              <a:rPr lang="en-US" b="1" dirty="0" smtClean="0"/>
              <a:t>efficient and essential communication between drivers and users.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9512" y="620688"/>
            <a:ext cx="4608512" cy="639762"/>
          </a:xfrm>
        </p:spPr>
        <p:txBody>
          <a:bodyPr>
            <a:noAutofit/>
          </a:bodyPr>
          <a:lstStyle/>
          <a:p>
            <a:pPr algn="ctr"/>
            <a:r>
              <a:rPr lang="it-IT" sz="3600" dirty="0" smtClean="0"/>
              <a:t>Domain </a:t>
            </a:r>
            <a:r>
              <a:rPr lang="it-IT" sz="3600" dirty="0" err="1" smtClean="0"/>
              <a:t>proprierties</a:t>
            </a:r>
            <a:endParaRPr lang="it-IT" sz="36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641379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• A taxi can always reach </a:t>
            </a:r>
            <a:r>
              <a:rPr lang="en-US" dirty="0" smtClean="0"/>
              <a:t>a pick-up </a:t>
            </a:r>
            <a:r>
              <a:rPr lang="en-US" dirty="0" smtClean="0"/>
              <a:t>place and the users can only </a:t>
            </a:r>
            <a:r>
              <a:rPr lang="en-US" dirty="0" smtClean="0"/>
              <a:t>choose d</a:t>
            </a:r>
            <a:r>
              <a:rPr lang="it-IT" dirty="0" err="1" smtClean="0"/>
              <a:t>estinations</a:t>
            </a:r>
            <a:r>
              <a:rPr lang="it-IT" dirty="0" smtClean="0"/>
              <a:t> </a:t>
            </a:r>
            <a:r>
              <a:rPr lang="it-IT" dirty="0" err="1" smtClean="0"/>
              <a:t>reachable</a:t>
            </a:r>
            <a:endParaRPr lang="it-IT" dirty="0" smtClean="0"/>
          </a:p>
          <a:p>
            <a:pPr marL="0">
              <a:buNone/>
            </a:pPr>
            <a:r>
              <a:rPr lang="en-US" dirty="0" smtClean="0"/>
              <a:t>• A zone can't remain without at least one available </a:t>
            </a:r>
            <a:r>
              <a:rPr lang="en-US" dirty="0" smtClean="0"/>
              <a:t>taxi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• A taxi driver that accepts a call will take </a:t>
            </a:r>
            <a:r>
              <a:rPr lang="en-US" dirty="0" smtClean="0"/>
              <a:t>it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Gps</a:t>
            </a:r>
            <a:r>
              <a:rPr lang="en-US" dirty="0" smtClean="0"/>
              <a:t> information and maps are always </a:t>
            </a:r>
            <a:r>
              <a:rPr lang="en-US" dirty="0" smtClean="0"/>
              <a:t>updated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620688"/>
            <a:ext cx="4041775" cy="639762"/>
          </a:xfrm>
        </p:spPr>
        <p:txBody>
          <a:bodyPr>
            <a:noAutofit/>
          </a:bodyPr>
          <a:lstStyle/>
          <a:p>
            <a:pPr algn="ctr"/>
            <a:r>
              <a:rPr lang="it-IT" sz="3600" dirty="0" err="1" smtClean="0"/>
              <a:t>Assumptions</a:t>
            </a:r>
            <a:endParaRPr lang="it-IT" sz="360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84784"/>
            <a:ext cx="4041775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Two </a:t>
            </a:r>
            <a:r>
              <a:rPr lang="en-US" dirty="0" smtClean="0"/>
              <a:t>or more users can share a taxi only if their pick up place are in </a:t>
            </a:r>
            <a:r>
              <a:rPr lang="en-US" dirty="0" smtClean="0"/>
              <a:t>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smtClean="0"/>
              <a:t>zone.</a:t>
            </a:r>
          </a:p>
          <a:p>
            <a:pPr>
              <a:buNone/>
            </a:pPr>
            <a:r>
              <a:rPr lang="en-US" dirty="0" smtClean="0"/>
              <a:t>• The taxi drivers have a device on-board to communicate with </a:t>
            </a:r>
            <a:r>
              <a:rPr lang="en-US" dirty="0" smtClean="0"/>
              <a:t>the system</a:t>
            </a:r>
            <a:r>
              <a:rPr lang="en-US" dirty="0" smtClean="0"/>
              <a:t>, that shows them the incoming calls and permits them to </a:t>
            </a:r>
            <a:r>
              <a:rPr lang="en-US" dirty="0" smtClean="0"/>
              <a:t>accept </a:t>
            </a:r>
            <a:r>
              <a:rPr lang="it-IT" dirty="0" smtClean="0"/>
              <a:t>or </a:t>
            </a:r>
            <a:r>
              <a:rPr lang="it-IT" dirty="0" err="1" smtClean="0"/>
              <a:t>refuse</a:t>
            </a:r>
            <a:r>
              <a:rPr lang="it-IT" dirty="0" smtClean="0"/>
              <a:t>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Every taxi has a </a:t>
            </a:r>
            <a:r>
              <a:rPr lang="en-US" dirty="0" err="1" smtClean="0"/>
              <a:t>gps</a:t>
            </a:r>
            <a:r>
              <a:rPr lang="en-US" dirty="0" smtClean="0"/>
              <a:t>-signal that can always give their position to </a:t>
            </a:r>
            <a:r>
              <a:rPr lang="en-US" dirty="0" smtClean="0"/>
              <a:t>the </a:t>
            </a:r>
            <a:r>
              <a:rPr lang="it-IT" dirty="0" smtClean="0"/>
              <a:t>system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457200" y="692696"/>
            <a:ext cx="4038600" cy="5433467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it-IT" sz="8000" b="1" dirty="0" err="1" smtClean="0"/>
              <a:t>Requirements</a:t>
            </a:r>
            <a:endParaRPr lang="en-US" sz="8000" b="1" dirty="0" smtClean="0"/>
          </a:p>
          <a:p>
            <a:endParaRPr lang="en-US" b="1" dirty="0" smtClean="0"/>
          </a:p>
          <a:p>
            <a:r>
              <a:rPr lang="en-US" sz="3800" b="1" dirty="0" smtClean="0"/>
              <a:t>Registration </a:t>
            </a:r>
            <a:r>
              <a:rPr lang="en-US" sz="3800" b="1" dirty="0" smtClean="0"/>
              <a:t>of a person to the system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provide a sign up functionality</a:t>
            </a:r>
          </a:p>
          <a:p>
            <a:r>
              <a:rPr lang="it-IT" sz="3800" b="1" dirty="0" err="1" smtClean="0"/>
              <a:t>Modification</a:t>
            </a:r>
            <a:r>
              <a:rPr lang="it-IT" sz="3800" b="1" dirty="0" smtClean="0"/>
              <a:t> </a:t>
            </a:r>
            <a:r>
              <a:rPr lang="it-IT" sz="3800" b="1" dirty="0" err="1" smtClean="0"/>
              <a:t>of</a:t>
            </a:r>
            <a:r>
              <a:rPr lang="it-IT" sz="3800" b="1" dirty="0" smtClean="0"/>
              <a:t> personal information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provide a function that allows a user to modify </a:t>
            </a:r>
            <a:r>
              <a:rPr lang="en-US" dirty="0" smtClean="0"/>
              <a:t>his personal </a:t>
            </a:r>
            <a:r>
              <a:rPr lang="en-US" dirty="0" smtClean="0"/>
              <a:t>information, except for the number of calls and blank calls</a:t>
            </a:r>
          </a:p>
          <a:p>
            <a:r>
              <a:rPr lang="it-IT" sz="3800" b="1" dirty="0" err="1" smtClean="0"/>
              <a:t>Call</a:t>
            </a:r>
            <a:r>
              <a:rPr lang="it-IT" sz="3800" b="1" dirty="0" smtClean="0"/>
              <a:t> </a:t>
            </a:r>
            <a:r>
              <a:rPr lang="it-IT" sz="3800" b="1" dirty="0" err="1" smtClean="0"/>
              <a:t>for</a:t>
            </a:r>
            <a:r>
              <a:rPr lang="it-IT" sz="3800" b="1" dirty="0" smtClean="0"/>
              <a:t> a taxi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provide a function to call for a taxi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user should be able to visualize the estimated arrival time </a:t>
            </a:r>
            <a:r>
              <a:rPr lang="en-US" dirty="0" smtClean="0"/>
              <a:t>and confirm </a:t>
            </a:r>
            <a:r>
              <a:rPr lang="en-US" dirty="0" smtClean="0"/>
              <a:t>or not his call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manage the number of calls and blank calls </a:t>
            </a:r>
            <a:r>
              <a:rPr lang="en-US" dirty="0" smtClean="0"/>
              <a:t>of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endParaRPr lang="it-IT" dirty="0" smtClean="0"/>
          </a:p>
          <a:p>
            <a:r>
              <a:rPr lang="en-US" sz="3800" b="1" dirty="0" smtClean="0"/>
              <a:t>Make </a:t>
            </a:r>
            <a:r>
              <a:rPr lang="en-US" sz="3800" b="1" dirty="0" smtClean="0"/>
              <a:t>a reservation for a taxi to a specified date and time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provide a function to allow a user to call for a </a:t>
            </a:r>
            <a:r>
              <a:rPr lang="en-US" dirty="0" smtClean="0"/>
              <a:t>taxi in </a:t>
            </a:r>
            <a:r>
              <a:rPr lang="en-US" dirty="0" smtClean="0"/>
              <a:t>a specified date and time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call for the taxi 10 minutes before the </a:t>
            </a:r>
            <a:r>
              <a:rPr lang="en-US" dirty="0" smtClean="0"/>
              <a:t>specified </a:t>
            </a:r>
            <a:r>
              <a:rPr lang="it-IT" dirty="0" err="1" smtClean="0"/>
              <a:t>time</a:t>
            </a:r>
            <a:endParaRPr lang="it-IT" dirty="0" smtClean="0"/>
          </a:p>
          <a:p>
            <a:r>
              <a:rPr lang="en-US" sz="3800" b="1" dirty="0" smtClean="0"/>
              <a:t>Give </a:t>
            </a:r>
            <a:r>
              <a:rPr lang="en-US" sz="3800" b="1" dirty="0" smtClean="0"/>
              <a:t>is </a:t>
            </a:r>
            <a:r>
              <a:rPr lang="en-US" sz="3800" b="1" dirty="0" err="1" smtClean="0"/>
              <a:t>avilability</a:t>
            </a:r>
            <a:r>
              <a:rPr lang="en-US" sz="3800" b="1" dirty="0" smtClean="0"/>
              <a:t> for sharing a run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provide a function to allow a user to declare </a:t>
            </a:r>
            <a:r>
              <a:rPr lang="en-US" dirty="0" smtClean="0"/>
              <a:t>his availability </a:t>
            </a:r>
            <a:r>
              <a:rPr lang="en-US" dirty="0" smtClean="0"/>
              <a:t>for a taxi sharing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search for other users in the same zone that want </a:t>
            </a:r>
            <a:r>
              <a:rPr lang="en-US" dirty="0" smtClean="0"/>
              <a:t>to share </a:t>
            </a:r>
            <a:r>
              <a:rPr lang="en-US" dirty="0" smtClean="0"/>
              <a:t>a ride, and automatically inform the interested users and </a:t>
            </a:r>
            <a:r>
              <a:rPr lang="en-US" dirty="0" smtClean="0"/>
              <a:t>the taxi </a:t>
            </a:r>
            <a:r>
              <a:rPr lang="en-US" dirty="0" smtClean="0"/>
              <a:t>driver; then, if they accepts, has to calculate the cost of the ride.</a:t>
            </a:r>
          </a:p>
          <a:p>
            <a:endParaRPr lang="it-IT" dirty="0" smtClean="0"/>
          </a:p>
          <a:p>
            <a:endParaRPr lang="it-IT" dirty="0" smtClean="0"/>
          </a:p>
        </p:txBody>
      </p:sp>
      <p:sp>
        <p:nvSpPr>
          <p:cNvPr id="9" name="Segnaposto contenuto 8"/>
          <p:cNvSpPr>
            <a:spLocks noGrp="1"/>
          </p:cNvSpPr>
          <p:nvPr>
            <p:ph sz="half" idx="2"/>
          </p:nvPr>
        </p:nvSpPr>
        <p:spPr>
          <a:xfrm>
            <a:off x="4648200" y="692696"/>
            <a:ext cx="4038600" cy="5433467"/>
          </a:xfrm>
        </p:spPr>
        <p:txBody>
          <a:bodyPr>
            <a:normAutofit fontScale="47500" lnSpcReduction="20000"/>
          </a:bodyPr>
          <a:lstStyle/>
          <a:p>
            <a:r>
              <a:rPr lang="it-IT" sz="3800" b="1" dirty="0" smtClean="0"/>
              <a:t>Create, </a:t>
            </a:r>
            <a:r>
              <a:rPr lang="it-IT" sz="3800" b="1" dirty="0" err="1" smtClean="0"/>
              <a:t>modify</a:t>
            </a:r>
            <a:r>
              <a:rPr lang="it-IT" sz="3800" b="1" dirty="0" smtClean="0"/>
              <a:t> </a:t>
            </a:r>
            <a:r>
              <a:rPr lang="it-IT" sz="3800" b="1" dirty="0" err="1" smtClean="0"/>
              <a:t>delete</a:t>
            </a:r>
            <a:r>
              <a:rPr lang="it-IT" sz="3800" b="1" dirty="0" smtClean="0"/>
              <a:t> personal location</a:t>
            </a:r>
          </a:p>
          <a:p>
            <a:pPr lvl="1"/>
            <a:r>
              <a:rPr lang="en-US" dirty="0" smtClean="0"/>
              <a:t>the system must provide a function to allow a user to create a new </a:t>
            </a:r>
            <a:r>
              <a:rPr lang="it-IT" dirty="0" smtClean="0"/>
              <a:t>personal location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provide a function to allow a user to modify a </a:t>
            </a:r>
            <a:r>
              <a:rPr lang="it-IT" dirty="0" smtClean="0"/>
              <a:t>personal location</a:t>
            </a:r>
          </a:p>
          <a:p>
            <a:pPr lvl="1"/>
            <a:r>
              <a:rPr lang="en-US" dirty="0" smtClean="0"/>
              <a:t>the system has to provide a function to allow a user to delete a </a:t>
            </a:r>
            <a:r>
              <a:rPr lang="it-IT" dirty="0" smtClean="0"/>
              <a:t>personal location</a:t>
            </a:r>
            <a:r>
              <a:rPr lang="it-IT" dirty="0" smtClean="0"/>
              <a:t>.</a:t>
            </a:r>
            <a:endParaRPr lang="it-IT" b="1" dirty="0" smtClean="0"/>
          </a:p>
          <a:p>
            <a:r>
              <a:rPr lang="it-IT" sz="3800" b="1" dirty="0" err="1" smtClean="0"/>
              <a:t>Visualization</a:t>
            </a:r>
            <a:r>
              <a:rPr lang="it-IT" sz="3800" b="1" dirty="0" smtClean="0"/>
              <a:t> </a:t>
            </a:r>
            <a:r>
              <a:rPr lang="it-IT" sz="3800" b="1" dirty="0" err="1" smtClean="0"/>
              <a:t>of</a:t>
            </a:r>
            <a:r>
              <a:rPr lang="it-IT" sz="3800" b="1" dirty="0" smtClean="0"/>
              <a:t> ride information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provide a function that allows a user to </a:t>
            </a:r>
            <a:r>
              <a:rPr lang="en-US" dirty="0" smtClean="0"/>
              <a:t>visualize the </a:t>
            </a:r>
            <a:r>
              <a:rPr lang="en-US" dirty="0" smtClean="0"/>
              <a:t>information about his actual ride </a:t>
            </a:r>
            <a:r>
              <a:rPr lang="en-US" dirty="0" smtClean="0"/>
              <a:t>(basically </a:t>
            </a:r>
            <a:r>
              <a:rPr lang="en-US" dirty="0" smtClean="0"/>
              <a:t>the cost calculated </a:t>
            </a:r>
            <a:r>
              <a:rPr lang="en-US" dirty="0" smtClean="0"/>
              <a:t>by </a:t>
            </a:r>
            <a:r>
              <a:rPr lang="it-IT" dirty="0" smtClean="0"/>
              <a:t>the </a:t>
            </a:r>
            <a:r>
              <a:rPr lang="it-IT" dirty="0" err="1" smtClean="0"/>
              <a:t>taximeter</a:t>
            </a:r>
            <a:r>
              <a:rPr lang="it-IT" dirty="0" smtClean="0"/>
              <a:t>)</a:t>
            </a:r>
          </a:p>
          <a:p>
            <a:r>
              <a:rPr lang="en-US" sz="3800" b="1" dirty="0" smtClean="0"/>
              <a:t>Accept </a:t>
            </a:r>
            <a:r>
              <a:rPr lang="en-US" sz="3800" b="1" dirty="0" smtClean="0"/>
              <a:t>or decline a call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forward the calls to the first taxi of the queue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provide a function to allow a taxi driver to </a:t>
            </a:r>
            <a:r>
              <a:rPr lang="en-US" dirty="0" smtClean="0"/>
              <a:t>accept or </a:t>
            </a:r>
            <a:r>
              <a:rPr lang="en-US" dirty="0" smtClean="0"/>
              <a:t>decline a call when he receives it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a call is d declined it at the end of the queue and send the call to the new first </a:t>
            </a:r>
            <a:r>
              <a:rPr lang="en-US" dirty="0" smtClean="0"/>
              <a:t>in </a:t>
            </a:r>
            <a:r>
              <a:rPr lang="it-IT" dirty="0" smtClean="0"/>
              <a:t>the </a:t>
            </a:r>
            <a:r>
              <a:rPr lang="it-IT" dirty="0" err="1" smtClean="0"/>
              <a:t>queue</a:t>
            </a:r>
            <a:endParaRPr lang="it-IT" dirty="0" smtClean="0"/>
          </a:p>
          <a:p>
            <a:r>
              <a:rPr lang="en-US" sz="3800" b="1" dirty="0" smtClean="0"/>
              <a:t>Visualize </a:t>
            </a:r>
            <a:r>
              <a:rPr lang="en-US" sz="3800" b="1" dirty="0" smtClean="0"/>
              <a:t>the basic information about a user who is making a call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provide a function to allow a taxi driver to </a:t>
            </a:r>
            <a:r>
              <a:rPr lang="en-US" dirty="0" smtClean="0"/>
              <a:t>visualize the </a:t>
            </a:r>
            <a:r>
              <a:rPr lang="en-US" dirty="0" smtClean="0"/>
              <a:t>basic information of a user that is making a call</a:t>
            </a:r>
          </a:p>
          <a:p>
            <a:r>
              <a:rPr lang="it-IT" sz="3800" b="1" dirty="0" err="1" smtClean="0"/>
              <a:t>Signal</a:t>
            </a:r>
            <a:r>
              <a:rPr lang="it-IT" sz="3800" b="1" dirty="0" smtClean="0"/>
              <a:t> </a:t>
            </a:r>
            <a:r>
              <a:rPr lang="it-IT" sz="3800" b="1" dirty="0" smtClean="0"/>
              <a:t>a </a:t>
            </a:r>
            <a:r>
              <a:rPr lang="it-IT" sz="3800" b="1" dirty="0" err="1" smtClean="0"/>
              <a:t>blank</a:t>
            </a:r>
            <a:r>
              <a:rPr lang="it-IT" sz="3800" b="1" dirty="0" smtClean="0"/>
              <a:t> </a:t>
            </a:r>
            <a:r>
              <a:rPr lang="it-IT" sz="3800" b="1" dirty="0" err="1" smtClean="0"/>
              <a:t>call</a:t>
            </a:r>
            <a:endParaRPr lang="it-IT" sz="3800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provide a function to allow a taxi driver to signal </a:t>
            </a:r>
            <a:r>
              <a:rPr lang="en-US" dirty="0" smtClean="0"/>
              <a:t>a </a:t>
            </a:r>
            <a:r>
              <a:rPr lang="it-IT" dirty="0" err="1" smtClean="0"/>
              <a:t>blank</a:t>
            </a:r>
            <a:r>
              <a:rPr lang="it-IT" dirty="0" smtClean="0"/>
              <a:t> </a:t>
            </a:r>
            <a:r>
              <a:rPr lang="it-IT" dirty="0" err="1" smtClean="0"/>
              <a:t>call</a:t>
            </a:r>
            <a:endParaRPr lang="it-IT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has to put the taxi back in </a:t>
            </a:r>
            <a:r>
              <a:rPr lang="en-US" dirty="0" err="1" smtClean="0"/>
              <a:t>te</a:t>
            </a:r>
            <a:r>
              <a:rPr lang="en-US" dirty="0" smtClean="0"/>
              <a:t> queue and update </a:t>
            </a:r>
            <a:r>
              <a:rPr lang="en-US" dirty="0" smtClean="0"/>
              <a:t>the </a:t>
            </a:r>
            <a:r>
              <a:rPr lang="en-US" dirty="0" err="1" smtClean="0"/>
              <a:t>blank_call</a:t>
            </a:r>
            <a:r>
              <a:rPr lang="en-US" dirty="0" smtClean="0"/>
              <a:t> </a:t>
            </a:r>
            <a:r>
              <a:rPr lang="en-US" dirty="0" smtClean="0"/>
              <a:t>attribute of the user </a:t>
            </a:r>
            <a:r>
              <a:rPr lang="en-US" dirty="0" smtClean="0"/>
              <a:t>declined</a:t>
            </a:r>
            <a:r>
              <a:rPr lang="en-US" dirty="0" smtClean="0"/>
              <a:t>, the system has to move the taxi driver that</a:t>
            </a: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/>
              <a:t>Functional</a:t>
            </a:r>
            <a:r>
              <a:rPr lang="it-IT" b="1" dirty="0" smtClean="0"/>
              <a:t> </a:t>
            </a:r>
            <a:r>
              <a:rPr lang="it-IT" b="1" dirty="0" err="1" smtClean="0"/>
              <a:t>requirements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z="4100" b="1" dirty="0" err="1" smtClean="0"/>
              <a:t>Guest</a:t>
            </a:r>
            <a:r>
              <a:rPr lang="it-IT" sz="4100" b="1" dirty="0" smtClean="0"/>
              <a:t> </a:t>
            </a:r>
            <a:r>
              <a:rPr lang="it-IT" sz="4100" b="1" dirty="0" smtClean="0"/>
              <a:t>can</a:t>
            </a:r>
          </a:p>
          <a:p>
            <a:pPr lvl="1"/>
            <a:r>
              <a:rPr lang="it-IT" dirty="0" err="1" smtClean="0"/>
              <a:t>sign</a:t>
            </a:r>
            <a:r>
              <a:rPr lang="it-IT" dirty="0" smtClean="0"/>
              <a:t> up</a:t>
            </a:r>
          </a:p>
          <a:p>
            <a:endParaRPr lang="it-IT" dirty="0" smtClean="0"/>
          </a:p>
          <a:p>
            <a:pPr>
              <a:buNone/>
            </a:pPr>
            <a:endParaRPr lang="it-IT" dirty="0" smtClean="0"/>
          </a:p>
          <a:p>
            <a:r>
              <a:rPr lang="it-IT" sz="4100" b="1" dirty="0" smtClean="0"/>
              <a:t>Taxi </a:t>
            </a:r>
            <a:r>
              <a:rPr lang="it-IT" sz="4100" b="1" dirty="0" smtClean="0"/>
              <a:t>driver can</a:t>
            </a:r>
          </a:p>
          <a:p>
            <a:pPr lvl="1"/>
            <a:r>
              <a:rPr lang="en-US" dirty="0" smtClean="0"/>
              <a:t>receive </a:t>
            </a:r>
            <a:r>
              <a:rPr lang="en-US" dirty="0" smtClean="0"/>
              <a:t>notifications for the calls</a:t>
            </a:r>
          </a:p>
          <a:p>
            <a:pPr lvl="1"/>
            <a:r>
              <a:rPr lang="en-US" dirty="0" smtClean="0"/>
              <a:t>visualize </a:t>
            </a:r>
            <a:r>
              <a:rPr lang="en-US" dirty="0" smtClean="0"/>
              <a:t>the basic information of a user that is making a call</a:t>
            </a:r>
          </a:p>
          <a:p>
            <a:pPr lvl="1"/>
            <a:r>
              <a:rPr lang="it-IT" dirty="0" err="1" smtClean="0"/>
              <a:t>accept</a:t>
            </a:r>
            <a:r>
              <a:rPr lang="it-IT" dirty="0" smtClean="0"/>
              <a:t> </a:t>
            </a:r>
            <a:r>
              <a:rPr lang="it-IT" dirty="0" smtClean="0"/>
              <a:t>a </a:t>
            </a:r>
            <a:r>
              <a:rPr lang="it-IT" dirty="0" err="1" smtClean="0"/>
              <a:t>call</a:t>
            </a:r>
            <a:endParaRPr lang="it-IT" dirty="0" smtClean="0"/>
          </a:p>
          <a:p>
            <a:pPr lvl="1"/>
            <a:r>
              <a:rPr lang="it-IT" dirty="0" err="1" smtClean="0"/>
              <a:t>decline</a:t>
            </a:r>
            <a:r>
              <a:rPr lang="it-IT" dirty="0" smtClean="0"/>
              <a:t> </a:t>
            </a:r>
            <a:r>
              <a:rPr lang="it-IT" dirty="0" smtClean="0"/>
              <a:t>a </a:t>
            </a:r>
            <a:r>
              <a:rPr lang="it-IT" dirty="0" err="1" smtClean="0"/>
              <a:t>call</a:t>
            </a:r>
            <a:endParaRPr lang="it-IT" dirty="0" smtClean="0"/>
          </a:p>
          <a:p>
            <a:pPr lvl="1"/>
            <a:r>
              <a:rPr lang="it-IT" dirty="0" err="1" smtClean="0"/>
              <a:t>signal</a:t>
            </a:r>
            <a:r>
              <a:rPr lang="it-IT" dirty="0" smtClean="0"/>
              <a:t> </a:t>
            </a:r>
            <a:r>
              <a:rPr lang="it-IT" dirty="0" smtClean="0"/>
              <a:t>a </a:t>
            </a:r>
            <a:r>
              <a:rPr lang="it-IT" dirty="0" err="1" smtClean="0"/>
              <a:t>blank</a:t>
            </a:r>
            <a:r>
              <a:rPr lang="it-IT" dirty="0" smtClean="0"/>
              <a:t> </a:t>
            </a:r>
            <a:r>
              <a:rPr lang="it-IT" dirty="0" err="1" smtClean="0"/>
              <a:t>call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z="4100" b="1" dirty="0" err="1" smtClean="0"/>
              <a:t>User</a:t>
            </a:r>
            <a:r>
              <a:rPr lang="it-IT" sz="4100" b="1" dirty="0" smtClean="0"/>
              <a:t> </a:t>
            </a:r>
            <a:r>
              <a:rPr lang="it-IT" sz="4100" b="1" dirty="0" smtClean="0"/>
              <a:t>can</a:t>
            </a:r>
          </a:p>
          <a:p>
            <a:pPr lvl="1"/>
            <a:r>
              <a:rPr lang="it-IT" dirty="0" smtClean="0"/>
              <a:t>log </a:t>
            </a:r>
            <a:r>
              <a:rPr lang="it-IT" dirty="0" smtClean="0"/>
              <a:t>in</a:t>
            </a:r>
          </a:p>
          <a:p>
            <a:pPr lvl="1"/>
            <a:r>
              <a:rPr lang="it-IT" dirty="0" smtClean="0"/>
              <a:t>log </a:t>
            </a:r>
            <a:r>
              <a:rPr lang="it-IT" dirty="0" smtClean="0"/>
              <a:t>out</a:t>
            </a:r>
          </a:p>
          <a:p>
            <a:pPr lvl="1"/>
            <a:r>
              <a:rPr lang="en-US" dirty="0" smtClean="0"/>
              <a:t>modify </a:t>
            </a:r>
            <a:r>
              <a:rPr lang="en-US" dirty="0" smtClean="0"/>
              <a:t>his personal information except for the number of calls </a:t>
            </a:r>
            <a:r>
              <a:rPr lang="en-US" dirty="0" smtClean="0"/>
              <a:t>and </a:t>
            </a:r>
            <a:r>
              <a:rPr lang="it-IT" dirty="0" err="1" smtClean="0"/>
              <a:t>blank</a:t>
            </a:r>
            <a:r>
              <a:rPr lang="it-IT" dirty="0" smtClean="0"/>
              <a:t> </a:t>
            </a:r>
            <a:r>
              <a:rPr lang="it-IT" dirty="0" err="1" smtClean="0"/>
              <a:t>calls</a:t>
            </a:r>
            <a:endParaRPr lang="it-IT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a new personal location</a:t>
            </a:r>
          </a:p>
          <a:p>
            <a:pPr lvl="1"/>
            <a:r>
              <a:rPr lang="en-US" dirty="0" smtClean="0"/>
              <a:t>modify </a:t>
            </a:r>
            <a:r>
              <a:rPr lang="en-US" dirty="0" smtClean="0"/>
              <a:t>an existing personal location</a:t>
            </a:r>
          </a:p>
          <a:p>
            <a:pPr lvl="1"/>
            <a:r>
              <a:rPr lang="en-US" dirty="0" smtClean="0"/>
              <a:t>delete </a:t>
            </a:r>
            <a:r>
              <a:rPr lang="en-US" dirty="0" smtClean="0"/>
              <a:t>an existing personal location</a:t>
            </a:r>
          </a:p>
          <a:p>
            <a:pPr lvl="1"/>
            <a:r>
              <a:rPr lang="en-US" dirty="0" smtClean="0"/>
              <a:t>do </a:t>
            </a:r>
            <a:r>
              <a:rPr lang="en-US" dirty="0" smtClean="0"/>
              <a:t>an immediate call for a taxi (shared or not)</a:t>
            </a:r>
          </a:p>
          <a:p>
            <a:pPr lvl="1"/>
            <a:r>
              <a:rPr lang="en-US" dirty="0" smtClean="0"/>
              <a:t>do </a:t>
            </a:r>
            <a:r>
              <a:rPr lang="en-US" dirty="0" smtClean="0"/>
              <a:t>a delayed call for a </a:t>
            </a:r>
            <a:r>
              <a:rPr lang="en-US" dirty="0" smtClean="0"/>
              <a:t>taxi</a:t>
            </a:r>
            <a:endParaRPr lang="en-US" dirty="0" smtClean="0"/>
          </a:p>
          <a:p>
            <a:pPr lvl="1"/>
            <a:r>
              <a:rPr lang="it-IT" dirty="0" err="1" smtClean="0"/>
              <a:t>visualize</a:t>
            </a:r>
            <a:r>
              <a:rPr lang="it-IT" dirty="0" smtClean="0"/>
              <a:t> </a:t>
            </a:r>
            <a:r>
              <a:rPr lang="it-IT" dirty="0" smtClean="0"/>
              <a:t>the ride information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1072</Words>
  <Application>Microsoft Office PowerPoint</Application>
  <PresentationFormat>Presentazione su schermo (4:3)</PresentationFormat>
  <Paragraphs>92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IDS2: RASD presentation</vt:lpstr>
      <vt:lpstr>Glossary</vt:lpstr>
      <vt:lpstr>Goals</vt:lpstr>
      <vt:lpstr>Diapositiva 4</vt:lpstr>
      <vt:lpstr>Diapositiva 5</vt:lpstr>
      <vt:lpstr>Functional 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Simone</dc:creator>
  <cp:lastModifiedBy>Simone</cp:lastModifiedBy>
  <cp:revision>16</cp:revision>
  <dcterms:created xsi:type="dcterms:W3CDTF">2015-11-10T14:06:13Z</dcterms:created>
  <dcterms:modified xsi:type="dcterms:W3CDTF">2015-11-10T15:05:41Z</dcterms:modified>
</cp:coreProperties>
</file>