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media/image1.jpeg" ContentType="image/jpeg"/>
  <Override PartName="/ppt/media/image3.png" ContentType="image/png"/>
  <Override PartName="/ppt/media/image2.png" ContentType="image/png"/>
  <Override PartName="/ppt/media/image4.jpeg" ContentType="image/jpeg"/>
  <Override PartName="/ppt/media/image5.png" ContentType="image/png"/>
  <Override PartName="/ppt/media/image6.png" ContentType="image/png"/>
  <Override PartName="/ppt/media/image7.jpeg" ContentType="image/jpe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de-DE" sz="1400" spc="-1" strike="noStrike">
                <a:solidFill>
                  <a:srgbClr val="000000"/>
                </a:solidFill>
                <a:latin typeface="Arial"/>
              </a:rPr>
              <a:t>Folie mittels Klicken verschieben</a:t>
            </a:r>
            <a:endParaRPr b="0" lang="de-DE" sz="1400" spc="-1" strike="noStrike">
              <a:solidFill>
                <a:srgbClr val="000000"/>
              </a:solidFill>
              <a:latin typeface="Arial"/>
            </a:endParaRPr>
          </a:p>
        </p:txBody>
      </p:sp>
      <p:sp>
        <p:nvSpPr>
          <p:cNvPr id="226" name="PlaceHolder 2"/>
          <p:cNvSpPr>
            <a:spLocks noGrp="1"/>
          </p:cNvSpPr>
          <p:nvPr>
            <p:ph type="body"/>
          </p:nvPr>
        </p:nvSpPr>
        <p:spPr>
          <a:xfrm>
            <a:off x="756000" y="5078520"/>
            <a:ext cx="6047640" cy="4811040"/>
          </a:xfrm>
          <a:prstGeom prst="rect">
            <a:avLst/>
          </a:prstGeom>
        </p:spPr>
        <p:txBody>
          <a:bodyPr lIns="0" rIns="0" tIns="0" bIns="0">
            <a:noAutofit/>
          </a:bodyPr>
          <a:p>
            <a:r>
              <a:rPr b="0" lang="de-DE" sz="2000" spc="-1" strike="noStrike">
                <a:latin typeface="Arial"/>
              </a:rPr>
              <a:t>Format der Notizen mittels Klicken bearbeiten</a:t>
            </a:r>
            <a:endParaRPr b="0" lang="de-DE" sz="2000" spc="-1" strike="noStrike">
              <a:latin typeface="Arial"/>
            </a:endParaRPr>
          </a:p>
        </p:txBody>
      </p:sp>
      <p:sp>
        <p:nvSpPr>
          <p:cNvPr id="227" name="PlaceHolder 3"/>
          <p:cNvSpPr>
            <a:spLocks noGrp="1"/>
          </p:cNvSpPr>
          <p:nvPr>
            <p:ph type="hdr"/>
          </p:nvPr>
        </p:nvSpPr>
        <p:spPr>
          <a:xfrm>
            <a:off x="0" y="0"/>
            <a:ext cx="3280680" cy="534240"/>
          </a:xfrm>
          <a:prstGeom prst="rect">
            <a:avLst/>
          </a:prstGeom>
        </p:spPr>
        <p:txBody>
          <a:bodyPr lIns="0" rIns="0" tIns="0" bIns="0">
            <a:noAutofit/>
          </a:bodyPr>
          <a:p>
            <a:r>
              <a:rPr b="0" lang="de-DE" sz="1400" spc="-1" strike="noStrike">
                <a:latin typeface="Times New Roman"/>
              </a:rPr>
              <a:t>&lt;Kopfzeile&gt;</a:t>
            </a:r>
            <a:endParaRPr b="0" lang="de-DE" sz="1400" spc="-1" strike="noStrike">
              <a:latin typeface="Times New Roman"/>
            </a:endParaRPr>
          </a:p>
        </p:txBody>
      </p:sp>
      <p:sp>
        <p:nvSpPr>
          <p:cNvPr id="228" name="PlaceHolder 4"/>
          <p:cNvSpPr>
            <a:spLocks noGrp="1"/>
          </p:cNvSpPr>
          <p:nvPr>
            <p:ph type="dt"/>
          </p:nvPr>
        </p:nvSpPr>
        <p:spPr>
          <a:xfrm>
            <a:off x="4278960" y="0"/>
            <a:ext cx="3280680" cy="534240"/>
          </a:xfrm>
          <a:prstGeom prst="rect">
            <a:avLst/>
          </a:prstGeom>
        </p:spPr>
        <p:txBody>
          <a:bodyPr lIns="0" rIns="0" tIns="0" bIns="0">
            <a:noAutofit/>
          </a:bodyPr>
          <a:p>
            <a:pPr algn="r"/>
            <a:r>
              <a:rPr b="0" lang="de-DE" sz="1400" spc="-1" strike="noStrike">
                <a:latin typeface="Times New Roman"/>
              </a:rPr>
              <a:t>&lt;Datum/Uhrzeit&gt;</a:t>
            </a:r>
            <a:endParaRPr b="0" lang="de-DE" sz="1400" spc="-1" strike="noStrike">
              <a:latin typeface="Times New Roman"/>
            </a:endParaRPr>
          </a:p>
        </p:txBody>
      </p:sp>
      <p:sp>
        <p:nvSpPr>
          <p:cNvPr id="229" name="PlaceHolder 5"/>
          <p:cNvSpPr>
            <a:spLocks noGrp="1"/>
          </p:cNvSpPr>
          <p:nvPr>
            <p:ph type="ftr"/>
          </p:nvPr>
        </p:nvSpPr>
        <p:spPr>
          <a:xfrm>
            <a:off x="0" y="10157400"/>
            <a:ext cx="3280680" cy="534240"/>
          </a:xfrm>
          <a:prstGeom prst="rect">
            <a:avLst/>
          </a:prstGeom>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23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6563510-1451-4C9E-A005-F8421F71EB68}"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2514600" y="857160"/>
            <a:ext cx="4114440" cy="2314080"/>
          </a:xfrm>
          <a:prstGeom prst="rect">
            <a:avLst/>
          </a:prstGeom>
        </p:spPr>
      </p:sp>
      <p:sp>
        <p:nvSpPr>
          <p:cNvPr id="330"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31" name="Google Shape;149;g11bdfebb152_0_75: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D9044634-F4C5-44DE-9FE4-A0083AB66F81}"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2514600" y="857160"/>
            <a:ext cx="4114440" cy="2314080"/>
          </a:xfrm>
          <a:prstGeom prst="rect">
            <a:avLst/>
          </a:prstGeom>
        </p:spPr>
      </p:sp>
      <p:sp>
        <p:nvSpPr>
          <p:cNvPr id="333"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34" name="Google Shape;158;g11c06bd85df_1_3: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445B8B5D-BAF3-4690-9A9B-C4085833D0C4}"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2514600" y="857160"/>
            <a:ext cx="4114440" cy="2314080"/>
          </a:xfrm>
          <a:prstGeom prst="rect">
            <a:avLst/>
          </a:prstGeom>
        </p:spPr>
      </p:sp>
      <p:sp>
        <p:nvSpPr>
          <p:cNvPr id="336"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37" name="Google Shape;166;g12cece42772_1_0: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80141107-700A-498D-8EE1-91BE16CF2B87}"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2514600" y="857160"/>
            <a:ext cx="4114440" cy="2314080"/>
          </a:xfrm>
          <a:prstGeom prst="rect">
            <a:avLst/>
          </a:prstGeom>
        </p:spPr>
      </p:sp>
      <p:sp>
        <p:nvSpPr>
          <p:cNvPr id="339"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40" name="Google Shape;174;g12cece42772_0_0: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CF52AB35-5912-40BD-9B4A-306D4A3015CF}"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2514600" y="857160"/>
            <a:ext cx="4114440" cy="2314080"/>
          </a:xfrm>
          <a:prstGeom prst="rect">
            <a:avLst/>
          </a:prstGeom>
        </p:spPr>
      </p:sp>
      <p:sp>
        <p:nvSpPr>
          <p:cNvPr id="342"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43" name="Google Shape;181;g12cece42772_0_7: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BDE78EB5-2435-47D3-9FFF-D18430A77A47}"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2514600" y="857160"/>
            <a:ext cx="4114440" cy="2314080"/>
          </a:xfrm>
          <a:prstGeom prst="rect">
            <a:avLst/>
          </a:prstGeom>
        </p:spPr>
      </p:sp>
      <p:sp>
        <p:nvSpPr>
          <p:cNvPr id="345"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46" name="Google Shape;189;g12cece42772_0_14: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8432CD81-6282-4976-8E2C-9EEA258CD928}"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2514600" y="857160"/>
            <a:ext cx="4114440" cy="2314080"/>
          </a:xfrm>
          <a:prstGeom prst="rect">
            <a:avLst/>
          </a:prstGeom>
        </p:spPr>
      </p:sp>
      <p:sp>
        <p:nvSpPr>
          <p:cNvPr id="348"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49" name="Google Shape;208;g12cece42772_0_57: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493FF668-BB14-4542-A748-855932D5D637}"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2514600" y="857160"/>
            <a:ext cx="4114440" cy="2314080"/>
          </a:xfrm>
          <a:prstGeom prst="rect">
            <a:avLst/>
          </a:prstGeom>
        </p:spPr>
      </p:sp>
      <p:sp>
        <p:nvSpPr>
          <p:cNvPr id="351"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52" name="Google Shape;216;g12cece42772_0_21: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F8472836-F5FA-4634-8E1B-BE590773B23A}"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2514600" y="857160"/>
            <a:ext cx="4114440" cy="2314080"/>
          </a:xfrm>
          <a:prstGeom prst="rect">
            <a:avLst/>
          </a:prstGeom>
        </p:spPr>
      </p:sp>
      <p:sp>
        <p:nvSpPr>
          <p:cNvPr id="354"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55" name="Google Shape;223;g12cece42772_0_28: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009ECF5F-46E6-416B-A8EB-986717525BB3}"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2514600" y="857160"/>
            <a:ext cx="4114440" cy="2314080"/>
          </a:xfrm>
          <a:prstGeom prst="rect">
            <a:avLst/>
          </a:prstGeom>
        </p:spPr>
      </p:sp>
      <p:sp>
        <p:nvSpPr>
          <p:cNvPr id="357"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58" name="Google Shape;231;g12d02cab012_0_2: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76029646-BEA2-4E4F-9E89-9F9225AAE119}"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2514600" y="857160"/>
            <a:ext cx="4114440" cy="2314080"/>
          </a:xfrm>
          <a:prstGeom prst="rect">
            <a:avLst/>
          </a:prstGeom>
        </p:spPr>
      </p:sp>
      <p:sp>
        <p:nvSpPr>
          <p:cNvPr id="309"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10" name="Google Shape;88;g11bdfebb152_0_33: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243F5641-4C3E-46D5-BBAE-EA7015959D05}"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2514600" y="857160"/>
            <a:ext cx="4114440" cy="2314080"/>
          </a:xfrm>
          <a:prstGeom prst="rect">
            <a:avLst/>
          </a:prstGeom>
        </p:spPr>
      </p:sp>
      <p:sp>
        <p:nvSpPr>
          <p:cNvPr id="312"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13" name="Google Shape;100;g11bdfebb152_0_6: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F754A434-221B-40A6-9071-7D7602249A1B}"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2514600" y="857160"/>
            <a:ext cx="4114440" cy="2314080"/>
          </a:xfrm>
          <a:prstGeom prst="rect">
            <a:avLst/>
          </a:prstGeom>
        </p:spPr>
      </p:sp>
      <p:sp>
        <p:nvSpPr>
          <p:cNvPr id="315"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16" name="Google Shape;109;g11bdfebb152_0_40: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0A28EBE2-E2E4-4C94-96EF-94F088DB5F96}"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2514600" y="857160"/>
            <a:ext cx="4114440" cy="2314080"/>
          </a:xfrm>
          <a:prstGeom prst="rect">
            <a:avLst/>
          </a:prstGeom>
        </p:spPr>
      </p:sp>
      <p:sp>
        <p:nvSpPr>
          <p:cNvPr id="318"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19" name="Google Shape;117;g11bdfebb152_0_47: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69219B10-1657-40A1-B243-B50D0B3DDDE5}"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2514600" y="857160"/>
            <a:ext cx="4114440" cy="2314080"/>
          </a:xfrm>
          <a:prstGeom prst="rect">
            <a:avLst/>
          </a:prstGeom>
        </p:spPr>
      </p:sp>
      <p:sp>
        <p:nvSpPr>
          <p:cNvPr id="321"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22" name="Google Shape;125;g11bdfebb152_0_68: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70885861-8538-452D-960E-728B0F2BB3AB}"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2514600" y="857160"/>
            <a:ext cx="4114440" cy="2314080"/>
          </a:xfrm>
          <a:prstGeom prst="rect">
            <a:avLst/>
          </a:prstGeom>
        </p:spPr>
      </p:sp>
      <p:sp>
        <p:nvSpPr>
          <p:cNvPr id="324"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25" name="Google Shape;133;g11bdfebb152_0_54: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48DB0080-4B19-49CE-B1F3-38AA91406950}" type="slidenum">
              <a:rPr b="0" lang="en-GB" sz="1400" spc="-1" strike="noStrike">
                <a:latin typeface="Times New Roman"/>
              </a:rPr>
              <a:t>&lt;Foliennummer&gt;</a:t>
            </a:fld>
            <a:endParaRPr b="0" lang="de-DE"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2514600" y="857160"/>
            <a:ext cx="4114440" cy="2314080"/>
          </a:xfrm>
          <a:prstGeom prst="rect">
            <a:avLst/>
          </a:prstGeom>
        </p:spPr>
      </p:sp>
      <p:sp>
        <p:nvSpPr>
          <p:cNvPr id="327" name="PlaceHolder 2"/>
          <p:cNvSpPr>
            <a:spLocks noGrp="1"/>
          </p:cNvSpPr>
          <p:nvPr>
            <p:ph type="body"/>
          </p:nvPr>
        </p:nvSpPr>
        <p:spPr>
          <a:xfrm>
            <a:off x="914400" y="3300480"/>
            <a:ext cx="7314840" cy="2700000"/>
          </a:xfrm>
          <a:prstGeom prst="rect">
            <a:avLst/>
          </a:prstGeom>
        </p:spPr>
        <p:txBody>
          <a:bodyPr>
            <a:noAutofit/>
          </a:bodyPr>
          <a:p>
            <a:endParaRPr b="0" lang="de-DE" sz="2000" spc="-1" strike="noStrike">
              <a:latin typeface="Arial"/>
            </a:endParaRPr>
          </a:p>
        </p:txBody>
      </p:sp>
      <p:sp>
        <p:nvSpPr>
          <p:cNvPr id="328" name="Google Shape;141;g11bdfebb152_0_61:notes"/>
          <p:cNvSpPr txBox="1"/>
          <p:nvPr/>
        </p:nvSpPr>
        <p:spPr>
          <a:xfrm>
            <a:off x="5179320" y="6513840"/>
            <a:ext cx="3962160" cy="343800"/>
          </a:xfrm>
          <a:prstGeom prst="rect">
            <a:avLst/>
          </a:prstGeom>
          <a:noFill/>
          <a:ln w="0">
            <a:noFill/>
          </a:ln>
        </p:spPr>
        <p:txBody>
          <a:bodyPr anchor="b">
            <a:noAutofit/>
          </a:bodyPr>
          <a:p>
            <a:pPr algn="r">
              <a:lnSpc>
                <a:spcPct val="100000"/>
              </a:lnSpc>
              <a:tabLst>
                <a:tab algn="l" pos="0"/>
              </a:tabLst>
            </a:pPr>
            <a:fld id="{F7AF136C-1CA5-4E22-8C7B-B9214CDF6A79}" type="slidenum">
              <a:rPr b="0" lang="en-GB" sz="1400" spc="-1" strike="noStrike">
                <a:latin typeface="Times New Roman"/>
              </a:rPr>
              <a:t>&lt;Foliennummer&gt;</a:t>
            </a:fld>
            <a:endParaRPr b="0" lang="de-DE"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37" name="PlaceHolder 2"/>
          <p:cNvSpPr>
            <a:spLocks noGrp="1"/>
          </p:cNvSpPr>
          <p:nvPr>
            <p:ph type="body"/>
          </p:nvPr>
        </p:nvSpPr>
        <p:spPr>
          <a:xfrm>
            <a:off x="3886200" y="296640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38" name="PlaceHolder 3"/>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40"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41"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42"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43" name="PlaceHolder 5"/>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45" name="PlaceHolder 2"/>
          <p:cNvSpPr>
            <a:spLocks noGrp="1"/>
          </p:cNvSpPr>
          <p:nvPr>
            <p:ph type="body"/>
          </p:nvPr>
        </p:nvSpPr>
        <p:spPr>
          <a:xfrm>
            <a:off x="388620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46" name="PlaceHolder 3"/>
          <p:cNvSpPr>
            <a:spLocks noGrp="1"/>
          </p:cNvSpPr>
          <p:nvPr>
            <p:ph type="body"/>
          </p:nvPr>
        </p:nvSpPr>
        <p:spPr>
          <a:xfrm>
            <a:off x="608616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47" name="PlaceHolder 4"/>
          <p:cNvSpPr>
            <a:spLocks noGrp="1"/>
          </p:cNvSpPr>
          <p:nvPr>
            <p:ph type="body"/>
          </p:nvPr>
        </p:nvSpPr>
        <p:spPr>
          <a:xfrm>
            <a:off x="828612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48" name="PlaceHolder 5"/>
          <p:cNvSpPr>
            <a:spLocks noGrp="1"/>
          </p:cNvSpPr>
          <p:nvPr>
            <p:ph type="body"/>
          </p:nvPr>
        </p:nvSpPr>
        <p:spPr>
          <a:xfrm>
            <a:off x="388620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49" name="PlaceHolder 6"/>
          <p:cNvSpPr>
            <a:spLocks noGrp="1"/>
          </p:cNvSpPr>
          <p:nvPr>
            <p:ph type="body"/>
          </p:nvPr>
        </p:nvSpPr>
        <p:spPr>
          <a:xfrm>
            <a:off x="608616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50" name="PlaceHolder 7"/>
          <p:cNvSpPr>
            <a:spLocks noGrp="1"/>
          </p:cNvSpPr>
          <p:nvPr>
            <p:ph type="body"/>
          </p:nvPr>
        </p:nvSpPr>
        <p:spPr>
          <a:xfrm>
            <a:off x="828612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60" name="PlaceHolder 2"/>
          <p:cNvSpPr>
            <a:spLocks noGrp="1"/>
          </p:cNvSpPr>
          <p:nvPr>
            <p:ph type="subTitle"/>
          </p:nvPr>
        </p:nvSpPr>
        <p:spPr>
          <a:xfrm>
            <a:off x="3886200" y="2966040"/>
            <a:ext cx="6507000" cy="45612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62" name="PlaceHolder 2"/>
          <p:cNvSpPr>
            <a:spLocks noGrp="1"/>
          </p:cNvSpPr>
          <p:nvPr>
            <p:ph type="body"/>
          </p:nvPr>
        </p:nvSpPr>
        <p:spPr>
          <a:xfrm>
            <a:off x="3886200" y="2966400"/>
            <a:ext cx="65070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64"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65"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69"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70"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71"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6" name="PlaceHolder 2"/>
          <p:cNvSpPr>
            <a:spLocks noGrp="1"/>
          </p:cNvSpPr>
          <p:nvPr>
            <p:ph type="subTitle"/>
          </p:nvPr>
        </p:nvSpPr>
        <p:spPr>
          <a:xfrm>
            <a:off x="3886200" y="2966040"/>
            <a:ext cx="6507000" cy="45612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73"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74"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75" name="PlaceHolder 4"/>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77"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78"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79" name="PlaceHolder 4"/>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81" name="PlaceHolder 2"/>
          <p:cNvSpPr>
            <a:spLocks noGrp="1"/>
          </p:cNvSpPr>
          <p:nvPr>
            <p:ph type="body"/>
          </p:nvPr>
        </p:nvSpPr>
        <p:spPr>
          <a:xfrm>
            <a:off x="3886200" y="296640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82" name="PlaceHolder 3"/>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84"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85"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86"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87" name="PlaceHolder 5"/>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89" name="PlaceHolder 2"/>
          <p:cNvSpPr>
            <a:spLocks noGrp="1"/>
          </p:cNvSpPr>
          <p:nvPr>
            <p:ph type="body"/>
          </p:nvPr>
        </p:nvSpPr>
        <p:spPr>
          <a:xfrm>
            <a:off x="388620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90" name="PlaceHolder 3"/>
          <p:cNvSpPr>
            <a:spLocks noGrp="1"/>
          </p:cNvSpPr>
          <p:nvPr>
            <p:ph type="body"/>
          </p:nvPr>
        </p:nvSpPr>
        <p:spPr>
          <a:xfrm>
            <a:off x="608616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91" name="PlaceHolder 4"/>
          <p:cNvSpPr>
            <a:spLocks noGrp="1"/>
          </p:cNvSpPr>
          <p:nvPr>
            <p:ph type="body"/>
          </p:nvPr>
        </p:nvSpPr>
        <p:spPr>
          <a:xfrm>
            <a:off x="828612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92" name="PlaceHolder 5"/>
          <p:cNvSpPr>
            <a:spLocks noGrp="1"/>
          </p:cNvSpPr>
          <p:nvPr>
            <p:ph type="body"/>
          </p:nvPr>
        </p:nvSpPr>
        <p:spPr>
          <a:xfrm>
            <a:off x="388620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93" name="PlaceHolder 6"/>
          <p:cNvSpPr>
            <a:spLocks noGrp="1"/>
          </p:cNvSpPr>
          <p:nvPr>
            <p:ph type="body"/>
          </p:nvPr>
        </p:nvSpPr>
        <p:spPr>
          <a:xfrm>
            <a:off x="608616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94" name="PlaceHolder 7"/>
          <p:cNvSpPr>
            <a:spLocks noGrp="1"/>
          </p:cNvSpPr>
          <p:nvPr>
            <p:ph type="body"/>
          </p:nvPr>
        </p:nvSpPr>
        <p:spPr>
          <a:xfrm>
            <a:off x="828612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01" name="PlaceHolder 2"/>
          <p:cNvSpPr>
            <a:spLocks noGrp="1"/>
          </p:cNvSpPr>
          <p:nvPr>
            <p:ph type="subTitle"/>
          </p:nvPr>
        </p:nvSpPr>
        <p:spPr>
          <a:xfrm>
            <a:off x="3886200" y="2966040"/>
            <a:ext cx="6507000" cy="45612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03" name="PlaceHolder 2"/>
          <p:cNvSpPr>
            <a:spLocks noGrp="1"/>
          </p:cNvSpPr>
          <p:nvPr>
            <p:ph type="body"/>
          </p:nvPr>
        </p:nvSpPr>
        <p:spPr>
          <a:xfrm>
            <a:off x="3886200" y="2966400"/>
            <a:ext cx="65070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05"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06"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8" name="PlaceHolder 2"/>
          <p:cNvSpPr>
            <a:spLocks noGrp="1"/>
          </p:cNvSpPr>
          <p:nvPr>
            <p:ph type="body"/>
          </p:nvPr>
        </p:nvSpPr>
        <p:spPr>
          <a:xfrm>
            <a:off x="3886200" y="2966400"/>
            <a:ext cx="65070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10"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11"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12"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14"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15"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16" name="PlaceHolder 4"/>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18"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19"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20" name="PlaceHolder 4"/>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22" name="PlaceHolder 2"/>
          <p:cNvSpPr>
            <a:spLocks noGrp="1"/>
          </p:cNvSpPr>
          <p:nvPr>
            <p:ph type="body"/>
          </p:nvPr>
        </p:nvSpPr>
        <p:spPr>
          <a:xfrm>
            <a:off x="3886200" y="296640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23" name="PlaceHolder 3"/>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25"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26"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27"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28" name="PlaceHolder 5"/>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30" name="PlaceHolder 2"/>
          <p:cNvSpPr>
            <a:spLocks noGrp="1"/>
          </p:cNvSpPr>
          <p:nvPr>
            <p:ph type="body"/>
          </p:nvPr>
        </p:nvSpPr>
        <p:spPr>
          <a:xfrm>
            <a:off x="388620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31" name="PlaceHolder 3"/>
          <p:cNvSpPr>
            <a:spLocks noGrp="1"/>
          </p:cNvSpPr>
          <p:nvPr>
            <p:ph type="body"/>
          </p:nvPr>
        </p:nvSpPr>
        <p:spPr>
          <a:xfrm>
            <a:off x="608616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32" name="PlaceHolder 4"/>
          <p:cNvSpPr>
            <a:spLocks noGrp="1"/>
          </p:cNvSpPr>
          <p:nvPr>
            <p:ph type="body"/>
          </p:nvPr>
        </p:nvSpPr>
        <p:spPr>
          <a:xfrm>
            <a:off x="828612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33" name="PlaceHolder 5"/>
          <p:cNvSpPr>
            <a:spLocks noGrp="1"/>
          </p:cNvSpPr>
          <p:nvPr>
            <p:ph type="body"/>
          </p:nvPr>
        </p:nvSpPr>
        <p:spPr>
          <a:xfrm>
            <a:off x="388620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34" name="PlaceHolder 6"/>
          <p:cNvSpPr>
            <a:spLocks noGrp="1"/>
          </p:cNvSpPr>
          <p:nvPr>
            <p:ph type="body"/>
          </p:nvPr>
        </p:nvSpPr>
        <p:spPr>
          <a:xfrm>
            <a:off x="608616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35" name="PlaceHolder 7"/>
          <p:cNvSpPr>
            <a:spLocks noGrp="1"/>
          </p:cNvSpPr>
          <p:nvPr>
            <p:ph type="body"/>
          </p:nvPr>
        </p:nvSpPr>
        <p:spPr>
          <a:xfrm>
            <a:off x="828612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44" name="PlaceHolder 2"/>
          <p:cNvSpPr>
            <a:spLocks noGrp="1"/>
          </p:cNvSpPr>
          <p:nvPr>
            <p:ph type="subTitle"/>
          </p:nvPr>
        </p:nvSpPr>
        <p:spPr>
          <a:xfrm>
            <a:off x="3886200" y="2966040"/>
            <a:ext cx="6507000" cy="45612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46" name="PlaceHolder 2"/>
          <p:cNvSpPr>
            <a:spLocks noGrp="1"/>
          </p:cNvSpPr>
          <p:nvPr>
            <p:ph type="body"/>
          </p:nvPr>
        </p:nvSpPr>
        <p:spPr>
          <a:xfrm>
            <a:off x="3886200" y="2966400"/>
            <a:ext cx="65070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0"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21"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48"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49"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53"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54"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55"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57"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58"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59" name="PlaceHolder 4"/>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61"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62"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63" name="PlaceHolder 4"/>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65" name="PlaceHolder 2"/>
          <p:cNvSpPr>
            <a:spLocks noGrp="1"/>
          </p:cNvSpPr>
          <p:nvPr>
            <p:ph type="body"/>
          </p:nvPr>
        </p:nvSpPr>
        <p:spPr>
          <a:xfrm>
            <a:off x="3886200" y="296640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66" name="PlaceHolder 3"/>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68"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69"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70"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171" name="PlaceHolder 5"/>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73" name="PlaceHolder 2"/>
          <p:cNvSpPr>
            <a:spLocks noGrp="1"/>
          </p:cNvSpPr>
          <p:nvPr>
            <p:ph type="body"/>
          </p:nvPr>
        </p:nvSpPr>
        <p:spPr>
          <a:xfrm>
            <a:off x="388620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74" name="PlaceHolder 3"/>
          <p:cNvSpPr>
            <a:spLocks noGrp="1"/>
          </p:cNvSpPr>
          <p:nvPr>
            <p:ph type="body"/>
          </p:nvPr>
        </p:nvSpPr>
        <p:spPr>
          <a:xfrm>
            <a:off x="608616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75" name="PlaceHolder 4"/>
          <p:cNvSpPr>
            <a:spLocks noGrp="1"/>
          </p:cNvSpPr>
          <p:nvPr>
            <p:ph type="body"/>
          </p:nvPr>
        </p:nvSpPr>
        <p:spPr>
          <a:xfrm>
            <a:off x="828612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76" name="PlaceHolder 5"/>
          <p:cNvSpPr>
            <a:spLocks noGrp="1"/>
          </p:cNvSpPr>
          <p:nvPr>
            <p:ph type="body"/>
          </p:nvPr>
        </p:nvSpPr>
        <p:spPr>
          <a:xfrm>
            <a:off x="388620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77" name="PlaceHolder 6"/>
          <p:cNvSpPr>
            <a:spLocks noGrp="1"/>
          </p:cNvSpPr>
          <p:nvPr>
            <p:ph type="body"/>
          </p:nvPr>
        </p:nvSpPr>
        <p:spPr>
          <a:xfrm>
            <a:off x="608616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178" name="PlaceHolder 7"/>
          <p:cNvSpPr>
            <a:spLocks noGrp="1"/>
          </p:cNvSpPr>
          <p:nvPr>
            <p:ph type="body"/>
          </p:nvPr>
        </p:nvSpPr>
        <p:spPr>
          <a:xfrm>
            <a:off x="828612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90" name="PlaceHolder 2"/>
          <p:cNvSpPr>
            <a:spLocks noGrp="1"/>
          </p:cNvSpPr>
          <p:nvPr>
            <p:ph type="subTitle"/>
          </p:nvPr>
        </p:nvSpPr>
        <p:spPr>
          <a:xfrm>
            <a:off x="3886200" y="2966040"/>
            <a:ext cx="6507000" cy="45612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92" name="PlaceHolder 2"/>
          <p:cNvSpPr>
            <a:spLocks noGrp="1"/>
          </p:cNvSpPr>
          <p:nvPr>
            <p:ph type="body"/>
          </p:nvPr>
        </p:nvSpPr>
        <p:spPr>
          <a:xfrm>
            <a:off x="3886200" y="2966400"/>
            <a:ext cx="65070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94"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195"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199"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00"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201"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03"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204"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05" name="PlaceHolder 4"/>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07"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08"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09" name="PlaceHolder 4"/>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11" name="PlaceHolder 2"/>
          <p:cNvSpPr>
            <a:spLocks noGrp="1"/>
          </p:cNvSpPr>
          <p:nvPr>
            <p:ph type="body"/>
          </p:nvPr>
        </p:nvSpPr>
        <p:spPr>
          <a:xfrm>
            <a:off x="3886200" y="296640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12" name="PlaceHolder 3"/>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14"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15"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16"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17" name="PlaceHolder 5"/>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19" name="PlaceHolder 2"/>
          <p:cNvSpPr>
            <a:spLocks noGrp="1"/>
          </p:cNvSpPr>
          <p:nvPr>
            <p:ph type="body"/>
          </p:nvPr>
        </p:nvSpPr>
        <p:spPr>
          <a:xfrm>
            <a:off x="388620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220" name="PlaceHolder 3"/>
          <p:cNvSpPr>
            <a:spLocks noGrp="1"/>
          </p:cNvSpPr>
          <p:nvPr>
            <p:ph type="body"/>
          </p:nvPr>
        </p:nvSpPr>
        <p:spPr>
          <a:xfrm>
            <a:off x="608616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221" name="PlaceHolder 4"/>
          <p:cNvSpPr>
            <a:spLocks noGrp="1"/>
          </p:cNvSpPr>
          <p:nvPr>
            <p:ph type="body"/>
          </p:nvPr>
        </p:nvSpPr>
        <p:spPr>
          <a:xfrm>
            <a:off x="8286120" y="296640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222" name="PlaceHolder 5"/>
          <p:cNvSpPr>
            <a:spLocks noGrp="1"/>
          </p:cNvSpPr>
          <p:nvPr>
            <p:ph type="body"/>
          </p:nvPr>
        </p:nvSpPr>
        <p:spPr>
          <a:xfrm>
            <a:off x="388620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223" name="PlaceHolder 6"/>
          <p:cNvSpPr>
            <a:spLocks noGrp="1"/>
          </p:cNvSpPr>
          <p:nvPr>
            <p:ph type="body"/>
          </p:nvPr>
        </p:nvSpPr>
        <p:spPr>
          <a:xfrm>
            <a:off x="608616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
        <p:nvSpPr>
          <p:cNvPr id="224" name="PlaceHolder 7"/>
          <p:cNvSpPr>
            <a:spLocks noGrp="1"/>
          </p:cNvSpPr>
          <p:nvPr>
            <p:ph type="body"/>
          </p:nvPr>
        </p:nvSpPr>
        <p:spPr>
          <a:xfrm>
            <a:off x="8286120" y="3204360"/>
            <a:ext cx="2094840" cy="217080"/>
          </a:xfrm>
          <a:prstGeom prst="rect">
            <a:avLst/>
          </a:prstGeom>
        </p:spPr>
        <p:txBody>
          <a:bodyPr lIns="0" rIns="0" tIns="0" bIns="0">
            <a:normAutofit fontScale="39000"/>
          </a:bodyPr>
          <a:p>
            <a:endParaRPr b="0" lang="de-DE"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5"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26" name="PlaceHolder 3"/>
          <p:cNvSpPr>
            <a:spLocks noGrp="1"/>
          </p:cNvSpPr>
          <p:nvPr>
            <p:ph type="body"/>
          </p:nvPr>
        </p:nvSpPr>
        <p:spPr>
          <a:xfrm>
            <a:off x="722052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27" name="PlaceHolder 4"/>
          <p:cNvSpPr>
            <a:spLocks noGrp="1"/>
          </p:cNvSpPr>
          <p:nvPr>
            <p:ph type="body"/>
          </p:nvPr>
        </p:nvSpPr>
        <p:spPr>
          <a:xfrm>
            <a:off x="388620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29" name="PlaceHolder 2"/>
          <p:cNvSpPr>
            <a:spLocks noGrp="1"/>
          </p:cNvSpPr>
          <p:nvPr>
            <p:ph type="body"/>
          </p:nvPr>
        </p:nvSpPr>
        <p:spPr>
          <a:xfrm>
            <a:off x="3886200" y="2966400"/>
            <a:ext cx="3175200" cy="455400"/>
          </a:xfrm>
          <a:prstGeom prst="rect">
            <a:avLst/>
          </a:prstGeom>
        </p:spPr>
        <p:txBody>
          <a:bodyPr lIns="0" rIns="0" tIns="0" bIns="0">
            <a:normAutofit/>
          </a:bodyPr>
          <a:p>
            <a:endParaRPr b="0" lang="de-DE" sz="1400" spc="-1" strike="noStrike">
              <a:solidFill>
                <a:srgbClr val="000000"/>
              </a:solidFill>
              <a:latin typeface="Arial"/>
            </a:endParaRPr>
          </a:p>
        </p:txBody>
      </p:sp>
      <p:sp>
        <p:nvSpPr>
          <p:cNvPr id="30"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31" name="PlaceHolder 4"/>
          <p:cNvSpPr>
            <a:spLocks noGrp="1"/>
          </p:cNvSpPr>
          <p:nvPr>
            <p:ph type="body"/>
          </p:nvPr>
        </p:nvSpPr>
        <p:spPr>
          <a:xfrm>
            <a:off x="7220520" y="320436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de-DE" sz="1400" spc="-1" strike="noStrike">
              <a:solidFill>
                <a:srgbClr val="000000"/>
              </a:solidFill>
              <a:latin typeface="Arial"/>
            </a:endParaRPr>
          </a:p>
        </p:txBody>
      </p:sp>
      <p:sp>
        <p:nvSpPr>
          <p:cNvPr id="33" name="PlaceHolder 2"/>
          <p:cNvSpPr>
            <a:spLocks noGrp="1"/>
          </p:cNvSpPr>
          <p:nvPr>
            <p:ph type="body"/>
          </p:nvPr>
        </p:nvSpPr>
        <p:spPr>
          <a:xfrm>
            <a:off x="388620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34" name="PlaceHolder 3"/>
          <p:cNvSpPr>
            <a:spLocks noGrp="1"/>
          </p:cNvSpPr>
          <p:nvPr>
            <p:ph type="body"/>
          </p:nvPr>
        </p:nvSpPr>
        <p:spPr>
          <a:xfrm>
            <a:off x="7220520" y="2966400"/>
            <a:ext cx="3175200" cy="217080"/>
          </a:xfrm>
          <a:prstGeom prst="rect">
            <a:avLst/>
          </a:prstGeom>
        </p:spPr>
        <p:txBody>
          <a:bodyPr lIns="0" rIns="0" tIns="0" bIns="0">
            <a:normAutofit/>
          </a:bodyPr>
          <a:p>
            <a:endParaRPr b="0" lang="de-DE" sz="1400" spc="-1" strike="noStrike">
              <a:solidFill>
                <a:srgbClr val="000000"/>
              </a:solidFill>
              <a:latin typeface="Arial"/>
            </a:endParaRPr>
          </a:p>
        </p:txBody>
      </p:sp>
      <p:sp>
        <p:nvSpPr>
          <p:cNvPr id="35" name="PlaceHolder 4"/>
          <p:cNvSpPr>
            <a:spLocks noGrp="1"/>
          </p:cNvSpPr>
          <p:nvPr>
            <p:ph type="body"/>
          </p:nvPr>
        </p:nvSpPr>
        <p:spPr>
          <a:xfrm>
            <a:off x="3886200" y="3204360"/>
            <a:ext cx="6507000" cy="217080"/>
          </a:xfrm>
          <a:prstGeom prst="rect">
            <a:avLst/>
          </a:prstGeom>
        </p:spPr>
        <p:txBody>
          <a:bodyPr lIns="0" rIns="0" tIns="0" bIns="0">
            <a:normAutofit/>
          </a:bodyPr>
          <a:p>
            <a:endParaRPr b="0" lang="de-DE"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13;p1" descr="Ein Bild, das Monitor, Computer, sitzend, Bildschirm enthält.&#10;&#10;Automatisch generierte Beschreibung"/>
          <p:cNvPicPr/>
          <p:nvPr/>
        </p:nvPicPr>
        <p:blipFill>
          <a:blip r:embed="rId3"/>
          <a:stretch/>
        </p:blipFill>
        <p:spPr>
          <a:xfrm>
            <a:off x="10846800" y="6465240"/>
            <a:ext cx="1089000" cy="201600"/>
          </a:xfrm>
          <a:prstGeom prst="rect">
            <a:avLst/>
          </a:prstGeom>
          <a:ln w="0">
            <a:noFill/>
          </a:ln>
        </p:spPr>
      </p:pic>
      <p:sp>
        <p:nvSpPr>
          <p:cNvPr id="1" name="Google Shape;14;p1"/>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sp>
        <p:nvSpPr>
          <p:cNvPr id="2" name="Google Shape;16;p2"/>
          <p:cNvSpPr/>
          <p:nvPr/>
        </p:nvSpPr>
        <p:spPr>
          <a:xfrm>
            <a:off x="0" y="3288240"/>
            <a:ext cx="12191760" cy="3569400"/>
          </a:xfrm>
          <a:prstGeom prst="rect">
            <a:avLst/>
          </a:prstGeom>
          <a:solidFill>
            <a:schemeClr val="dk2"/>
          </a:solidFill>
          <a:ln w="0">
            <a:noFill/>
          </a:ln>
        </p:spPr>
        <p:style>
          <a:lnRef idx="0"/>
          <a:fillRef idx="0"/>
          <a:effectRef idx="0"/>
          <a:fontRef idx="minor"/>
        </p:style>
      </p:sp>
      <p:grpSp>
        <p:nvGrpSpPr>
          <p:cNvPr id="3" name="Google Shape;17;p2"/>
          <p:cNvGrpSpPr/>
          <p:nvPr/>
        </p:nvGrpSpPr>
        <p:grpSpPr>
          <a:xfrm>
            <a:off x="0" y="4034880"/>
            <a:ext cx="12191760" cy="61560"/>
            <a:chOff x="0" y="4034880"/>
            <a:chExt cx="12191760" cy="61560"/>
          </a:xfrm>
        </p:grpSpPr>
        <p:sp>
          <p:nvSpPr>
            <p:cNvPr id="4" name="Google Shape;18;p2"/>
            <p:cNvSpPr/>
            <p:nvPr/>
          </p:nvSpPr>
          <p:spPr>
            <a:xfrm>
              <a:off x="0" y="4034880"/>
              <a:ext cx="12186360" cy="20520"/>
            </a:xfrm>
            <a:prstGeom prst="rect">
              <a:avLst/>
            </a:prstGeom>
            <a:solidFill>
              <a:schemeClr val="lt1"/>
            </a:solidFill>
            <a:ln w="0">
              <a:noFill/>
            </a:ln>
          </p:spPr>
          <p:style>
            <a:lnRef idx="0"/>
            <a:fillRef idx="0"/>
            <a:effectRef idx="0"/>
            <a:fontRef idx="minor"/>
          </p:style>
        </p:sp>
        <p:sp>
          <p:nvSpPr>
            <p:cNvPr id="5" name="Google Shape;19;p2"/>
            <p:cNvSpPr/>
            <p:nvPr/>
          </p:nvSpPr>
          <p:spPr>
            <a:xfrm>
              <a:off x="3305160" y="4034880"/>
              <a:ext cx="8886600" cy="61560"/>
            </a:xfrm>
            <a:prstGeom prst="rect">
              <a:avLst/>
            </a:prstGeom>
            <a:solidFill>
              <a:schemeClr val="lt1"/>
            </a:solidFill>
            <a:ln w="0">
              <a:noFill/>
            </a:ln>
          </p:spPr>
          <p:style>
            <a:lnRef idx="0"/>
            <a:fillRef idx="0"/>
            <a:effectRef idx="0"/>
            <a:fontRef idx="minor"/>
          </p:style>
        </p:sp>
      </p:grpSp>
      <p:sp>
        <p:nvSpPr>
          <p:cNvPr id="6" name="PlaceHolder 1"/>
          <p:cNvSpPr>
            <a:spLocks noGrp="1"/>
          </p:cNvSpPr>
          <p:nvPr>
            <p:ph type="body"/>
          </p:nvPr>
        </p:nvSpPr>
        <p:spPr>
          <a:xfrm>
            <a:off x="3305160" y="4209480"/>
            <a:ext cx="6030720" cy="79308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de-DE" sz="1300" spc="-1" strike="noStrike">
                <a:solidFill>
                  <a:srgbClr val="000000"/>
                </a:solidFill>
                <a:latin typeface="Arial"/>
              </a:rPr>
              <a:t>Format des Gliederungstextes durch Klicken bearbeiten</a:t>
            </a:r>
            <a:endParaRPr b="0" lang="de-DE"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300" spc="-1" strike="noStrike">
                <a:solidFill>
                  <a:srgbClr val="000000"/>
                </a:solidFill>
                <a:latin typeface="Arial"/>
              </a:rPr>
              <a:t>Zweite Gliederungsebene</a:t>
            </a:r>
            <a:endParaRPr b="0" lang="de-DE"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300" spc="-1" strike="noStrike">
                <a:solidFill>
                  <a:srgbClr val="000000"/>
                </a:solidFill>
                <a:latin typeface="Arial"/>
              </a:rPr>
              <a:t>Dritte Gliederungsebene</a:t>
            </a:r>
            <a:endParaRPr b="0" lang="de-DE"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300" spc="-1" strike="noStrike">
                <a:solidFill>
                  <a:srgbClr val="000000"/>
                </a:solidFill>
                <a:latin typeface="Arial"/>
              </a:rPr>
              <a:t>Vierte Gliederungsebene</a:t>
            </a:r>
            <a:endParaRPr b="0" lang="de-DE"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300" spc="-1" strike="noStrike">
                <a:solidFill>
                  <a:srgbClr val="000000"/>
                </a:solidFill>
                <a:latin typeface="Arial"/>
              </a:rPr>
              <a:t>Fünfte Gliederungsebene</a:t>
            </a:r>
            <a:endParaRPr b="0" lang="de-DE"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300" spc="-1" strike="noStrike">
                <a:solidFill>
                  <a:srgbClr val="000000"/>
                </a:solidFill>
                <a:latin typeface="Arial"/>
              </a:rPr>
              <a:t>Sechste Gliederungsebene</a:t>
            </a:r>
            <a:endParaRPr b="0" lang="de-DE"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300" spc="-1" strike="noStrike">
                <a:solidFill>
                  <a:srgbClr val="000000"/>
                </a:solidFill>
                <a:latin typeface="Arial"/>
              </a:rPr>
              <a:t>Siebte Gliederungsebene</a:t>
            </a:r>
            <a:endParaRPr b="0" lang="de-DE" sz="1300" spc="-1" strike="noStrike">
              <a:solidFill>
                <a:srgbClr val="000000"/>
              </a:solidFill>
              <a:latin typeface="Arial"/>
            </a:endParaRPr>
          </a:p>
        </p:txBody>
      </p:sp>
      <p:sp>
        <p:nvSpPr>
          <p:cNvPr id="7" name="PlaceHolder 2"/>
          <p:cNvSpPr>
            <a:spLocks noGrp="1"/>
          </p:cNvSpPr>
          <p:nvPr>
            <p:ph type="title"/>
          </p:nvPr>
        </p:nvSpPr>
        <p:spPr>
          <a:xfrm>
            <a:off x="3304800" y="1903320"/>
            <a:ext cx="6030720" cy="1384560"/>
          </a:xfrm>
          <a:prstGeom prst="rect">
            <a:avLst/>
          </a:prstGeom>
        </p:spPr>
        <p:txBody>
          <a:bodyPr lIns="0" rIns="0" tIns="0" bIns="0" anchor="b">
            <a:noAutofit/>
          </a:bodyPr>
          <a:p>
            <a:r>
              <a:rPr b="0" lang="de-DE" sz="3000" spc="-1" strike="noStrike">
                <a:solidFill>
                  <a:srgbClr val="000000"/>
                </a:solidFill>
                <a:latin typeface="Arial"/>
              </a:rPr>
              <a:t>Format des Titeltextes durch Klicken bearbeiten</a:t>
            </a:r>
            <a:endParaRPr b="0" lang="de-DE" sz="3000" spc="-1" strike="noStrike">
              <a:solidFill>
                <a:srgbClr val="000000"/>
              </a:solidFill>
              <a:latin typeface="Arial"/>
            </a:endParaRPr>
          </a:p>
        </p:txBody>
      </p:sp>
      <p:grpSp>
        <p:nvGrpSpPr>
          <p:cNvPr id="8" name="Google Shape;23;p2"/>
          <p:cNvGrpSpPr/>
          <p:nvPr/>
        </p:nvGrpSpPr>
        <p:grpSpPr>
          <a:xfrm>
            <a:off x="10614600" y="6254280"/>
            <a:ext cx="1331640" cy="246600"/>
            <a:chOff x="10614600" y="6254280"/>
            <a:chExt cx="1331640" cy="246600"/>
          </a:xfrm>
        </p:grpSpPr>
        <p:sp>
          <p:nvSpPr>
            <p:cNvPr id="9" name="Google Shape;24;p2"/>
            <p:cNvSpPr/>
            <p:nvPr/>
          </p:nvSpPr>
          <p:spPr>
            <a:xfrm>
              <a:off x="11015640" y="6258960"/>
              <a:ext cx="212040" cy="236520"/>
            </a:xfrm>
            <a:custGeom>
              <a:avLst/>
              <a:gdLst/>
              <a:ahLst/>
              <a:rect l="l" t="t" r="r" b="b"/>
              <a:pathLst>
                <a:path w="247" h="275">
                  <a:moveTo>
                    <a:pt x="247" y="93"/>
                  </a:moveTo>
                  <a:cubicBezTo>
                    <a:pt x="247" y="40"/>
                    <a:pt x="213" y="0"/>
                    <a:pt x="142" y="0"/>
                  </a:cubicBezTo>
                  <a:cubicBezTo>
                    <a:pt x="0" y="0"/>
                    <a:pt x="0" y="0"/>
                    <a:pt x="0" y="0"/>
                  </a:cubicBezTo>
                  <a:cubicBezTo>
                    <a:pt x="0" y="275"/>
                    <a:pt x="0" y="275"/>
                    <a:pt x="0" y="275"/>
                  </a:cubicBezTo>
                  <a:cubicBezTo>
                    <a:pt x="67" y="275"/>
                    <a:pt x="67" y="275"/>
                    <a:pt x="67" y="275"/>
                  </a:cubicBezTo>
                  <a:cubicBezTo>
                    <a:pt x="67" y="60"/>
                    <a:pt x="67" y="60"/>
                    <a:pt x="67" y="60"/>
                  </a:cubicBezTo>
                  <a:cubicBezTo>
                    <a:pt x="143" y="60"/>
                    <a:pt x="143" y="60"/>
                    <a:pt x="143" y="60"/>
                  </a:cubicBezTo>
                  <a:cubicBezTo>
                    <a:pt x="171" y="60"/>
                    <a:pt x="181" y="76"/>
                    <a:pt x="181" y="94"/>
                  </a:cubicBezTo>
                  <a:cubicBezTo>
                    <a:pt x="181" y="113"/>
                    <a:pt x="170" y="128"/>
                    <a:pt x="142" y="128"/>
                  </a:cubicBezTo>
                  <a:cubicBezTo>
                    <a:pt x="77" y="128"/>
                    <a:pt x="77" y="128"/>
                    <a:pt x="77" y="128"/>
                  </a:cubicBezTo>
                  <a:cubicBezTo>
                    <a:pt x="169" y="275"/>
                    <a:pt x="169" y="275"/>
                    <a:pt x="169" y="275"/>
                  </a:cubicBezTo>
                  <a:cubicBezTo>
                    <a:pt x="246" y="275"/>
                    <a:pt x="246" y="275"/>
                    <a:pt x="246" y="275"/>
                  </a:cubicBezTo>
                  <a:cubicBezTo>
                    <a:pt x="246" y="275"/>
                    <a:pt x="183" y="177"/>
                    <a:pt x="183" y="177"/>
                  </a:cubicBezTo>
                  <a:cubicBezTo>
                    <a:pt x="222" y="167"/>
                    <a:pt x="247" y="140"/>
                    <a:pt x="247" y="93"/>
                  </a:cubicBezTo>
                </a:path>
              </a:pathLst>
            </a:custGeom>
            <a:solidFill>
              <a:schemeClr val="lt1"/>
            </a:solidFill>
            <a:ln w="0">
              <a:noFill/>
            </a:ln>
          </p:spPr>
          <p:style>
            <a:lnRef idx="0"/>
            <a:fillRef idx="0"/>
            <a:effectRef idx="0"/>
            <a:fontRef idx="minor"/>
          </p:style>
        </p:sp>
        <p:sp>
          <p:nvSpPr>
            <p:cNvPr id="10" name="Google Shape;25;p2"/>
            <p:cNvSpPr/>
            <p:nvPr/>
          </p:nvSpPr>
          <p:spPr>
            <a:xfrm>
              <a:off x="10919160" y="6258960"/>
              <a:ext cx="57240" cy="236520"/>
            </a:xfrm>
            <a:prstGeom prst="rect">
              <a:avLst/>
            </a:prstGeom>
            <a:solidFill>
              <a:schemeClr val="lt1"/>
            </a:solidFill>
            <a:ln w="0">
              <a:noFill/>
            </a:ln>
          </p:spPr>
          <p:style>
            <a:lnRef idx="0"/>
            <a:fillRef idx="0"/>
            <a:effectRef idx="0"/>
            <a:fontRef idx="minor"/>
          </p:style>
        </p:sp>
        <p:sp>
          <p:nvSpPr>
            <p:cNvPr id="11" name="Google Shape;26;p2"/>
            <p:cNvSpPr/>
            <p:nvPr/>
          </p:nvSpPr>
          <p:spPr>
            <a:xfrm>
              <a:off x="10614600" y="6258960"/>
              <a:ext cx="291600" cy="236520"/>
            </a:xfrm>
            <a:custGeom>
              <a:avLst/>
              <a:gdLst/>
              <a:ahLst/>
              <a:rect l="l" t="t" r="r" b="b"/>
              <a:pathLst>
                <a:path w="1388" h="1127">
                  <a:moveTo>
                    <a:pt x="573" y="0"/>
                  </a:moveTo>
                  <a:lnTo>
                    <a:pt x="0" y="1127"/>
                  </a:lnTo>
                  <a:lnTo>
                    <a:pt x="307" y="1127"/>
                  </a:lnTo>
                  <a:lnTo>
                    <a:pt x="401" y="939"/>
                  </a:lnTo>
                  <a:lnTo>
                    <a:pt x="864" y="939"/>
                  </a:lnTo>
                  <a:lnTo>
                    <a:pt x="749" y="705"/>
                  </a:lnTo>
                  <a:lnTo>
                    <a:pt x="516" y="705"/>
                  </a:lnTo>
                  <a:lnTo>
                    <a:pt x="688" y="356"/>
                  </a:lnTo>
                  <a:lnTo>
                    <a:pt x="692" y="356"/>
                  </a:lnTo>
                  <a:lnTo>
                    <a:pt x="1072" y="1127"/>
                  </a:lnTo>
                  <a:lnTo>
                    <a:pt x="1388" y="1127"/>
                  </a:lnTo>
                  <a:lnTo>
                    <a:pt x="815" y="0"/>
                  </a:lnTo>
                  <a:lnTo>
                    <a:pt x="573" y="0"/>
                  </a:lnTo>
                  <a:close/>
                </a:path>
              </a:pathLst>
            </a:custGeom>
            <a:solidFill>
              <a:schemeClr val="lt1"/>
            </a:solidFill>
            <a:ln w="0">
              <a:noFill/>
            </a:ln>
          </p:spPr>
          <p:style>
            <a:lnRef idx="0"/>
            <a:fillRef idx="0"/>
            <a:effectRef idx="0"/>
            <a:fontRef idx="minor"/>
          </p:style>
        </p:sp>
        <p:sp>
          <p:nvSpPr>
            <p:cNvPr id="12" name="Google Shape;27;p2"/>
            <p:cNvSpPr/>
            <p:nvPr/>
          </p:nvSpPr>
          <p:spPr>
            <a:xfrm>
              <a:off x="11255400" y="6258960"/>
              <a:ext cx="220680" cy="236520"/>
            </a:xfrm>
            <a:custGeom>
              <a:avLst/>
              <a:gdLst/>
              <a:ahLst/>
              <a:rect l="l" t="t" r="r" b="b"/>
              <a:pathLst>
                <a:path w="257" h="275">
                  <a:moveTo>
                    <a:pt x="213" y="133"/>
                  </a:moveTo>
                  <a:cubicBezTo>
                    <a:pt x="234" y="121"/>
                    <a:pt x="245" y="102"/>
                    <a:pt x="245" y="75"/>
                  </a:cubicBezTo>
                  <a:cubicBezTo>
                    <a:pt x="245" y="30"/>
                    <a:pt x="212" y="0"/>
                    <a:pt x="157" y="0"/>
                  </a:cubicBezTo>
                  <a:cubicBezTo>
                    <a:pt x="0" y="0"/>
                    <a:pt x="0" y="0"/>
                    <a:pt x="0" y="0"/>
                  </a:cubicBezTo>
                  <a:cubicBezTo>
                    <a:pt x="0" y="275"/>
                    <a:pt x="0" y="275"/>
                    <a:pt x="0" y="275"/>
                  </a:cubicBezTo>
                  <a:cubicBezTo>
                    <a:pt x="163" y="275"/>
                    <a:pt x="163" y="275"/>
                    <a:pt x="163" y="275"/>
                  </a:cubicBezTo>
                  <a:cubicBezTo>
                    <a:pt x="220" y="275"/>
                    <a:pt x="257" y="245"/>
                    <a:pt x="257" y="198"/>
                  </a:cubicBezTo>
                  <a:cubicBezTo>
                    <a:pt x="257" y="166"/>
                    <a:pt x="239" y="142"/>
                    <a:pt x="213" y="133"/>
                  </a:cubicBezTo>
                  <a:moveTo>
                    <a:pt x="67" y="59"/>
                  </a:moveTo>
                  <a:cubicBezTo>
                    <a:pt x="157" y="59"/>
                    <a:pt x="157" y="59"/>
                    <a:pt x="157" y="59"/>
                  </a:cubicBezTo>
                  <a:cubicBezTo>
                    <a:pt x="170" y="59"/>
                    <a:pt x="180" y="69"/>
                    <a:pt x="180" y="83"/>
                  </a:cubicBezTo>
                  <a:cubicBezTo>
                    <a:pt x="180" y="97"/>
                    <a:pt x="170" y="107"/>
                    <a:pt x="156" y="107"/>
                  </a:cubicBezTo>
                  <a:cubicBezTo>
                    <a:pt x="67" y="107"/>
                    <a:pt x="67" y="107"/>
                    <a:pt x="67" y="107"/>
                  </a:cubicBezTo>
                  <a:lnTo>
                    <a:pt x="67" y="59"/>
                  </a:lnTo>
                  <a:close/>
                  <a:moveTo>
                    <a:pt x="158" y="218"/>
                  </a:moveTo>
                  <a:cubicBezTo>
                    <a:pt x="67" y="218"/>
                    <a:pt x="67" y="218"/>
                    <a:pt x="67" y="218"/>
                  </a:cubicBezTo>
                  <a:cubicBezTo>
                    <a:pt x="67" y="162"/>
                    <a:pt x="67" y="162"/>
                    <a:pt x="67" y="162"/>
                  </a:cubicBezTo>
                  <a:cubicBezTo>
                    <a:pt x="158" y="162"/>
                    <a:pt x="158" y="162"/>
                    <a:pt x="158" y="162"/>
                  </a:cubicBezTo>
                  <a:cubicBezTo>
                    <a:pt x="175" y="162"/>
                    <a:pt x="187" y="173"/>
                    <a:pt x="187" y="189"/>
                  </a:cubicBezTo>
                  <a:cubicBezTo>
                    <a:pt x="187" y="206"/>
                    <a:pt x="175" y="218"/>
                    <a:pt x="158" y="218"/>
                  </a:cubicBezTo>
                </a:path>
              </a:pathLst>
            </a:custGeom>
            <a:solidFill>
              <a:schemeClr val="lt1"/>
            </a:solidFill>
            <a:ln w="0">
              <a:noFill/>
            </a:ln>
          </p:spPr>
          <p:style>
            <a:lnRef idx="0"/>
            <a:fillRef idx="0"/>
            <a:effectRef idx="0"/>
            <a:fontRef idx="minor"/>
          </p:style>
        </p:sp>
        <p:sp>
          <p:nvSpPr>
            <p:cNvPr id="13" name="Google Shape;28;p2"/>
            <p:cNvSpPr/>
            <p:nvPr/>
          </p:nvSpPr>
          <p:spPr>
            <a:xfrm>
              <a:off x="11501640" y="6258960"/>
              <a:ext cx="215640" cy="241920"/>
            </a:xfrm>
            <a:custGeom>
              <a:avLst/>
              <a:gdLst/>
              <a:ahLst/>
              <a:rect l="l" t="t" r="r" b="b"/>
              <a:pathLst>
                <a:path w="251" h="281">
                  <a:moveTo>
                    <a:pt x="182" y="154"/>
                  </a:moveTo>
                  <a:cubicBezTo>
                    <a:pt x="182" y="196"/>
                    <a:pt x="163" y="219"/>
                    <a:pt x="125" y="219"/>
                  </a:cubicBezTo>
                  <a:cubicBezTo>
                    <a:pt x="87" y="219"/>
                    <a:pt x="68" y="196"/>
                    <a:pt x="68" y="154"/>
                  </a:cubicBezTo>
                  <a:cubicBezTo>
                    <a:pt x="68" y="0"/>
                    <a:pt x="68" y="0"/>
                    <a:pt x="68" y="0"/>
                  </a:cubicBezTo>
                  <a:cubicBezTo>
                    <a:pt x="0" y="0"/>
                    <a:pt x="0" y="0"/>
                    <a:pt x="0" y="0"/>
                  </a:cubicBezTo>
                  <a:cubicBezTo>
                    <a:pt x="0" y="149"/>
                    <a:pt x="0" y="149"/>
                    <a:pt x="0" y="149"/>
                  </a:cubicBezTo>
                  <a:cubicBezTo>
                    <a:pt x="0" y="234"/>
                    <a:pt x="44" y="281"/>
                    <a:pt x="125" y="281"/>
                  </a:cubicBezTo>
                  <a:cubicBezTo>
                    <a:pt x="206" y="281"/>
                    <a:pt x="251" y="234"/>
                    <a:pt x="251" y="149"/>
                  </a:cubicBezTo>
                  <a:cubicBezTo>
                    <a:pt x="251" y="0"/>
                    <a:pt x="251" y="0"/>
                    <a:pt x="251" y="0"/>
                  </a:cubicBezTo>
                  <a:cubicBezTo>
                    <a:pt x="182" y="0"/>
                    <a:pt x="182" y="0"/>
                    <a:pt x="182" y="0"/>
                  </a:cubicBezTo>
                  <a:lnTo>
                    <a:pt x="182" y="154"/>
                  </a:lnTo>
                  <a:close/>
                </a:path>
              </a:pathLst>
            </a:custGeom>
            <a:solidFill>
              <a:schemeClr val="lt1"/>
            </a:solidFill>
            <a:ln w="0">
              <a:noFill/>
            </a:ln>
          </p:spPr>
          <p:style>
            <a:lnRef idx="0"/>
            <a:fillRef idx="0"/>
            <a:effectRef idx="0"/>
            <a:fontRef idx="minor"/>
          </p:style>
        </p:sp>
        <p:sp>
          <p:nvSpPr>
            <p:cNvPr id="14" name="Google Shape;29;p2"/>
            <p:cNvSpPr/>
            <p:nvPr/>
          </p:nvSpPr>
          <p:spPr>
            <a:xfrm>
              <a:off x="11737440" y="6254280"/>
              <a:ext cx="208800" cy="246240"/>
            </a:xfrm>
            <a:custGeom>
              <a:avLst/>
              <a:gdLst/>
              <a:ahLst/>
              <a:rect l="l" t="t" r="r" b="b"/>
              <a:pathLst>
                <a:path w="243" h="286">
                  <a:moveTo>
                    <a:pt x="156" y="115"/>
                  </a:moveTo>
                  <a:cubicBezTo>
                    <a:pt x="92" y="99"/>
                    <a:pt x="78" y="98"/>
                    <a:pt x="78" y="80"/>
                  </a:cubicBezTo>
                  <a:cubicBezTo>
                    <a:pt x="78" y="65"/>
                    <a:pt x="94" y="59"/>
                    <a:pt x="121" y="59"/>
                  </a:cubicBezTo>
                  <a:cubicBezTo>
                    <a:pt x="157" y="59"/>
                    <a:pt x="195" y="67"/>
                    <a:pt x="216" y="81"/>
                  </a:cubicBezTo>
                  <a:cubicBezTo>
                    <a:pt x="237" y="25"/>
                    <a:pt x="237" y="25"/>
                    <a:pt x="237" y="25"/>
                  </a:cubicBezTo>
                  <a:cubicBezTo>
                    <a:pt x="210" y="10"/>
                    <a:pt x="169" y="0"/>
                    <a:pt x="122" y="0"/>
                  </a:cubicBezTo>
                  <a:cubicBezTo>
                    <a:pt x="51" y="0"/>
                    <a:pt x="11" y="35"/>
                    <a:pt x="11" y="82"/>
                  </a:cubicBezTo>
                  <a:cubicBezTo>
                    <a:pt x="11" y="133"/>
                    <a:pt x="41" y="154"/>
                    <a:pt x="109" y="168"/>
                  </a:cubicBezTo>
                  <a:cubicBezTo>
                    <a:pt x="162" y="180"/>
                    <a:pt x="174" y="187"/>
                    <a:pt x="174" y="202"/>
                  </a:cubicBezTo>
                  <a:cubicBezTo>
                    <a:pt x="174" y="218"/>
                    <a:pt x="159" y="226"/>
                    <a:pt x="130" y="226"/>
                  </a:cubicBezTo>
                  <a:cubicBezTo>
                    <a:pt x="88" y="226"/>
                    <a:pt x="51" y="215"/>
                    <a:pt x="20" y="199"/>
                  </a:cubicBezTo>
                  <a:cubicBezTo>
                    <a:pt x="0" y="257"/>
                    <a:pt x="0" y="257"/>
                    <a:pt x="0" y="257"/>
                  </a:cubicBezTo>
                  <a:cubicBezTo>
                    <a:pt x="33" y="275"/>
                    <a:pt x="82" y="286"/>
                    <a:pt x="132" y="286"/>
                  </a:cubicBezTo>
                  <a:cubicBezTo>
                    <a:pt x="201" y="286"/>
                    <a:pt x="243" y="254"/>
                    <a:pt x="243" y="200"/>
                  </a:cubicBezTo>
                  <a:cubicBezTo>
                    <a:pt x="243" y="157"/>
                    <a:pt x="215" y="129"/>
                    <a:pt x="156" y="115"/>
                  </a:cubicBezTo>
                </a:path>
              </a:pathLst>
            </a:custGeom>
            <a:solidFill>
              <a:schemeClr val="lt1"/>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1" name="Google Shape;13;p1" descr="Ein Bild, das Monitor, Computer, sitzend, Bildschirm enthält.&#10;&#10;Automatisch generierte Beschreibung"/>
          <p:cNvPicPr/>
          <p:nvPr/>
        </p:nvPicPr>
        <p:blipFill>
          <a:blip r:embed="rId2"/>
          <a:stretch/>
        </p:blipFill>
        <p:spPr>
          <a:xfrm>
            <a:off x="10846800" y="6465240"/>
            <a:ext cx="1089000" cy="201600"/>
          </a:xfrm>
          <a:prstGeom prst="rect">
            <a:avLst/>
          </a:prstGeom>
          <a:ln w="0">
            <a:noFill/>
          </a:ln>
        </p:spPr>
      </p:pic>
      <p:sp>
        <p:nvSpPr>
          <p:cNvPr id="52" name="Google Shape;14;p1"/>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pic>
        <p:nvPicPr>
          <p:cNvPr id="53" name="Google Shape;31;p3" descr=""/>
          <p:cNvPicPr/>
          <p:nvPr/>
        </p:nvPicPr>
        <p:blipFill>
          <a:blip r:embed="rId3"/>
          <a:srcRect l="0" t="0" r="0" b="13863"/>
          <a:stretch/>
        </p:blipFill>
        <p:spPr>
          <a:xfrm>
            <a:off x="9000" y="6120"/>
            <a:ext cx="12195000" cy="5906880"/>
          </a:xfrm>
          <a:prstGeom prst="rect">
            <a:avLst/>
          </a:prstGeom>
          <a:ln w="0">
            <a:noFill/>
          </a:ln>
        </p:spPr>
      </p:pic>
      <p:sp>
        <p:nvSpPr>
          <p:cNvPr id="54" name="PlaceHolder 1"/>
          <p:cNvSpPr>
            <a:spLocks noGrp="1"/>
          </p:cNvSpPr>
          <p:nvPr>
            <p:ph type="title"/>
          </p:nvPr>
        </p:nvSpPr>
        <p:spPr>
          <a:xfrm>
            <a:off x="479520" y="653760"/>
            <a:ext cx="11239920" cy="899640"/>
          </a:xfrm>
          <a:prstGeom prst="rect">
            <a:avLst/>
          </a:prstGeom>
        </p:spPr>
        <p:txBody>
          <a:bodyPr lIns="0" rIns="0" tIns="0" bIns="0">
            <a:noAutofit/>
          </a:bodyPr>
          <a:p>
            <a:r>
              <a:rPr b="0" lang="de-DE" sz="2500" spc="-1" strike="noStrike">
                <a:solidFill>
                  <a:srgbClr val="000000"/>
                </a:solidFill>
                <a:latin typeface="Arial"/>
              </a:rPr>
              <a:t>Format des Titeltextes durch Klicken bearbeiten</a:t>
            </a:r>
            <a:endParaRPr b="0" lang="de-DE" sz="2500" spc="-1" strike="noStrike">
              <a:solidFill>
                <a:srgbClr val="000000"/>
              </a:solidFill>
              <a:latin typeface="Arial"/>
            </a:endParaRPr>
          </a:p>
        </p:txBody>
      </p:sp>
      <p:sp>
        <p:nvSpPr>
          <p:cNvPr id="55" name="PlaceHolder 2"/>
          <p:cNvSpPr>
            <a:spLocks noGrp="1"/>
          </p:cNvSpPr>
          <p:nvPr>
            <p:ph type="body"/>
          </p:nvPr>
        </p:nvSpPr>
        <p:spPr>
          <a:xfrm>
            <a:off x="479520" y="1566000"/>
            <a:ext cx="5418000" cy="434700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de-DE" sz="2500" spc="-1" strike="noStrike">
                <a:solidFill>
                  <a:srgbClr val="000000"/>
                </a:solidFill>
                <a:latin typeface="Arial"/>
              </a:rPr>
              <a:t>Format des Gliederungstextes durch Klicken bearbeiten</a:t>
            </a:r>
            <a:endParaRPr b="0" lang="de-DE" sz="2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500" spc="-1" strike="noStrike">
                <a:solidFill>
                  <a:srgbClr val="000000"/>
                </a:solidFill>
                <a:latin typeface="Arial"/>
              </a:rPr>
              <a:t>Zweite Gliederungsebene</a:t>
            </a:r>
            <a:endParaRPr b="0" lang="de-DE" sz="2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500" spc="-1" strike="noStrike">
                <a:solidFill>
                  <a:srgbClr val="000000"/>
                </a:solidFill>
                <a:latin typeface="Arial"/>
              </a:rPr>
              <a:t>Dritte Gliederungsebene</a:t>
            </a:r>
            <a:endParaRPr b="0" lang="de-DE" sz="2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2500" spc="-1" strike="noStrike">
                <a:solidFill>
                  <a:srgbClr val="000000"/>
                </a:solidFill>
                <a:latin typeface="Arial"/>
              </a:rPr>
              <a:t>Vierte Gliederungsebene</a:t>
            </a:r>
            <a:endParaRPr b="0" lang="de-DE" sz="2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500" spc="-1" strike="noStrike">
                <a:solidFill>
                  <a:srgbClr val="000000"/>
                </a:solidFill>
                <a:latin typeface="Arial"/>
              </a:rPr>
              <a:t>Fünfte Gliederungsebene</a:t>
            </a:r>
            <a:endParaRPr b="0" lang="de-DE" sz="2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500" spc="-1" strike="noStrike">
                <a:solidFill>
                  <a:srgbClr val="000000"/>
                </a:solidFill>
                <a:latin typeface="Arial"/>
              </a:rPr>
              <a:t>Sechste Gliederungsebene</a:t>
            </a:r>
            <a:endParaRPr b="0" lang="de-DE" sz="2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500" spc="-1" strike="noStrike">
                <a:solidFill>
                  <a:srgbClr val="000000"/>
                </a:solidFill>
                <a:latin typeface="Arial"/>
              </a:rPr>
              <a:t>Siebte Gliederungsebene</a:t>
            </a:r>
            <a:endParaRPr b="0" lang="de-DE" sz="2500" spc="-1" strike="noStrike">
              <a:solidFill>
                <a:srgbClr val="000000"/>
              </a:solidFill>
              <a:latin typeface="Arial"/>
            </a:endParaRPr>
          </a:p>
        </p:txBody>
      </p:sp>
      <p:sp>
        <p:nvSpPr>
          <p:cNvPr id="56" name="PlaceHolder 3"/>
          <p:cNvSpPr>
            <a:spLocks noGrp="1"/>
          </p:cNvSpPr>
          <p:nvPr>
            <p:ph type="body"/>
          </p:nvPr>
        </p:nvSpPr>
        <p:spPr>
          <a:xfrm>
            <a:off x="6301080" y="1566000"/>
            <a:ext cx="5418000" cy="434700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de-DE" sz="2500" spc="-1" strike="noStrike">
                <a:solidFill>
                  <a:srgbClr val="000000"/>
                </a:solidFill>
                <a:latin typeface="Arial"/>
              </a:rPr>
              <a:t>Format des Gliederungstextes durch Klicken bearbeiten</a:t>
            </a:r>
            <a:endParaRPr b="0" lang="de-DE" sz="2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500" spc="-1" strike="noStrike">
                <a:solidFill>
                  <a:srgbClr val="000000"/>
                </a:solidFill>
                <a:latin typeface="Arial"/>
              </a:rPr>
              <a:t>Zweite Gliederungsebene</a:t>
            </a:r>
            <a:endParaRPr b="0" lang="de-DE" sz="2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500" spc="-1" strike="noStrike">
                <a:solidFill>
                  <a:srgbClr val="000000"/>
                </a:solidFill>
                <a:latin typeface="Arial"/>
              </a:rPr>
              <a:t>Dritte Gliederungsebene</a:t>
            </a:r>
            <a:endParaRPr b="0" lang="de-DE" sz="2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2500" spc="-1" strike="noStrike">
                <a:solidFill>
                  <a:srgbClr val="000000"/>
                </a:solidFill>
                <a:latin typeface="Arial"/>
              </a:rPr>
              <a:t>Vierte Gliederungsebene</a:t>
            </a:r>
            <a:endParaRPr b="0" lang="de-DE" sz="2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500" spc="-1" strike="noStrike">
                <a:solidFill>
                  <a:srgbClr val="000000"/>
                </a:solidFill>
                <a:latin typeface="Arial"/>
              </a:rPr>
              <a:t>Fünfte Gliederungsebene</a:t>
            </a:r>
            <a:endParaRPr b="0" lang="de-DE" sz="2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500" spc="-1" strike="noStrike">
                <a:solidFill>
                  <a:srgbClr val="000000"/>
                </a:solidFill>
                <a:latin typeface="Arial"/>
              </a:rPr>
              <a:t>Sechste Gliederungsebene</a:t>
            </a:r>
            <a:endParaRPr b="0" lang="de-DE" sz="2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500" spc="-1" strike="noStrike">
                <a:solidFill>
                  <a:srgbClr val="000000"/>
                </a:solidFill>
                <a:latin typeface="Arial"/>
              </a:rPr>
              <a:t>Siebte Gliederungsebene</a:t>
            </a:r>
            <a:endParaRPr b="0" lang="de-DE" sz="2500" spc="-1" strike="noStrike">
              <a:solidFill>
                <a:srgbClr val="000000"/>
              </a:solidFill>
              <a:latin typeface="Arial"/>
            </a:endParaRPr>
          </a:p>
        </p:txBody>
      </p:sp>
      <p:sp>
        <p:nvSpPr>
          <p:cNvPr id="57" name="PlaceHolder 4"/>
          <p:cNvSpPr>
            <a:spLocks noGrp="1"/>
          </p:cNvSpPr>
          <p:nvPr>
            <p:ph type="sldNum"/>
          </p:nvPr>
        </p:nvSpPr>
        <p:spPr>
          <a:xfrm>
            <a:off x="478800" y="6444000"/>
            <a:ext cx="287640" cy="215640"/>
          </a:xfrm>
          <a:prstGeom prst="rect">
            <a:avLst/>
          </a:prstGeom>
        </p:spPr>
        <p:txBody>
          <a:bodyPr lIns="0" rIns="0" tIns="0" bIns="0">
            <a:noAutofit/>
          </a:bodyPr>
          <a:p>
            <a:pPr>
              <a:lnSpc>
                <a:spcPct val="100000"/>
              </a:lnSpc>
              <a:tabLst>
                <a:tab algn="l" pos="0"/>
              </a:tabLst>
            </a:pPr>
            <a:fld id="{9D1611C4-B8A8-4155-8183-DC42663DF0C4}" type="slidenum">
              <a:rPr b="0" lang="en-GB" sz="800" spc="-1" strike="noStrike">
                <a:solidFill>
                  <a:srgbClr val="888888"/>
                </a:solidFill>
                <a:latin typeface="Arial"/>
                <a:ea typeface="Arial"/>
              </a:rPr>
              <a:t>&lt;Foliennummer&gt;</a:t>
            </a:fld>
            <a:endParaRPr b="0" lang="de-DE" sz="800" spc="-1" strike="noStrike">
              <a:latin typeface="Times New Roman"/>
            </a:endParaRPr>
          </a:p>
        </p:txBody>
      </p:sp>
      <p:sp>
        <p:nvSpPr>
          <p:cNvPr id="58" name="Google Shape;36;p3"/>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5" name="Google Shape;13;p1" descr="Ein Bild, das Monitor, Computer, sitzend, Bildschirm enthält.&#10;&#10;Automatisch generierte Beschreibung"/>
          <p:cNvPicPr/>
          <p:nvPr/>
        </p:nvPicPr>
        <p:blipFill>
          <a:blip r:embed="rId2"/>
          <a:stretch/>
        </p:blipFill>
        <p:spPr>
          <a:xfrm>
            <a:off x="10846800" y="6465240"/>
            <a:ext cx="1089000" cy="201600"/>
          </a:xfrm>
          <a:prstGeom prst="rect">
            <a:avLst/>
          </a:prstGeom>
          <a:ln w="0">
            <a:noFill/>
          </a:ln>
        </p:spPr>
      </p:pic>
      <p:sp>
        <p:nvSpPr>
          <p:cNvPr id="96" name="Google Shape;14;p1"/>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sp>
        <p:nvSpPr>
          <p:cNvPr id="97" name="PlaceHolder 1"/>
          <p:cNvSpPr>
            <a:spLocks noGrp="1"/>
          </p:cNvSpPr>
          <p:nvPr>
            <p:ph type="title"/>
          </p:nvPr>
        </p:nvSpPr>
        <p:spPr>
          <a:xfrm>
            <a:off x="478800" y="655200"/>
            <a:ext cx="11231640" cy="899640"/>
          </a:xfrm>
          <a:prstGeom prst="rect">
            <a:avLst/>
          </a:prstGeom>
        </p:spPr>
        <p:txBody>
          <a:bodyPr lIns="0" rIns="0" tIns="0" bIns="0">
            <a:noAutofit/>
          </a:bodyPr>
          <a:p>
            <a:r>
              <a:rPr b="0" lang="de-DE" sz="2500" spc="-1" strike="noStrike">
                <a:solidFill>
                  <a:srgbClr val="000000"/>
                </a:solidFill>
                <a:latin typeface="Arial"/>
              </a:rPr>
              <a:t>Format des Titeltextes durch Klicken bearbeiten</a:t>
            </a:r>
            <a:endParaRPr b="0" lang="de-DE" sz="2500" spc="-1" strike="noStrike">
              <a:solidFill>
                <a:srgbClr val="000000"/>
              </a:solidFill>
              <a:latin typeface="Arial"/>
            </a:endParaRPr>
          </a:p>
        </p:txBody>
      </p:sp>
      <p:sp>
        <p:nvSpPr>
          <p:cNvPr id="98" name="PlaceHolder 2"/>
          <p:cNvSpPr>
            <a:spLocks noGrp="1"/>
          </p:cNvSpPr>
          <p:nvPr>
            <p:ph type="body"/>
          </p:nvPr>
        </p:nvSpPr>
        <p:spPr>
          <a:xfrm>
            <a:off x="478800" y="1566000"/>
            <a:ext cx="11231640" cy="435096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de-DE" sz="1500" spc="-1" strike="noStrike">
                <a:solidFill>
                  <a:srgbClr val="000000"/>
                </a:solidFill>
                <a:latin typeface="Arial"/>
              </a:rPr>
              <a:t>Format des Gliederungstextes durch Klicken bearbeiten</a:t>
            </a:r>
            <a:endParaRPr b="0" lang="de-DE"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500" spc="-1" strike="noStrike">
                <a:solidFill>
                  <a:srgbClr val="000000"/>
                </a:solidFill>
                <a:latin typeface="Arial"/>
              </a:rPr>
              <a:t>Zweite Gliederungsebene</a:t>
            </a:r>
            <a:endParaRPr b="0" lang="de-DE"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500" spc="-1" strike="noStrike">
                <a:solidFill>
                  <a:srgbClr val="000000"/>
                </a:solidFill>
                <a:latin typeface="Arial"/>
              </a:rPr>
              <a:t>Dritte Gliederungsebene</a:t>
            </a:r>
            <a:endParaRPr b="0" lang="de-DE"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500" spc="-1" strike="noStrike">
                <a:solidFill>
                  <a:srgbClr val="000000"/>
                </a:solidFill>
                <a:latin typeface="Arial"/>
              </a:rPr>
              <a:t>Vierte Gliederungsebene</a:t>
            </a:r>
            <a:endParaRPr b="0" lang="de-DE"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500" spc="-1" strike="noStrike">
                <a:solidFill>
                  <a:srgbClr val="000000"/>
                </a:solidFill>
                <a:latin typeface="Arial"/>
              </a:rPr>
              <a:t>Fünfte Gliederungsebene</a:t>
            </a:r>
            <a:endParaRPr b="0" lang="de-DE"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500" spc="-1" strike="noStrike">
                <a:solidFill>
                  <a:srgbClr val="000000"/>
                </a:solidFill>
                <a:latin typeface="Arial"/>
              </a:rPr>
              <a:t>Sechste Gliederungsebene</a:t>
            </a:r>
            <a:endParaRPr b="0" lang="de-DE"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500" spc="-1" strike="noStrike">
                <a:solidFill>
                  <a:srgbClr val="000000"/>
                </a:solidFill>
                <a:latin typeface="Arial"/>
              </a:rPr>
              <a:t>Siebte Gliederungsebene</a:t>
            </a:r>
            <a:endParaRPr b="0" lang="de-DE" sz="1500" spc="-1" strike="noStrike">
              <a:solidFill>
                <a:srgbClr val="000000"/>
              </a:solidFill>
              <a:latin typeface="Arial"/>
            </a:endParaRPr>
          </a:p>
        </p:txBody>
      </p:sp>
      <p:sp>
        <p:nvSpPr>
          <p:cNvPr id="99" name="PlaceHolder 3"/>
          <p:cNvSpPr>
            <a:spLocks noGrp="1"/>
          </p:cNvSpPr>
          <p:nvPr>
            <p:ph type="sldNum"/>
          </p:nvPr>
        </p:nvSpPr>
        <p:spPr>
          <a:xfrm>
            <a:off x="478800" y="6444000"/>
            <a:ext cx="287640" cy="215640"/>
          </a:xfrm>
          <a:prstGeom prst="rect">
            <a:avLst/>
          </a:prstGeom>
        </p:spPr>
        <p:txBody>
          <a:bodyPr lIns="0" rIns="0" tIns="0" bIns="0">
            <a:noAutofit/>
          </a:bodyPr>
          <a:p>
            <a:pPr>
              <a:lnSpc>
                <a:spcPct val="100000"/>
              </a:lnSpc>
              <a:tabLst>
                <a:tab algn="l" pos="0"/>
              </a:tabLst>
            </a:pPr>
            <a:fld id="{A1263E91-6C03-4A8E-9773-5428E666EA6C}"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6" name="Google Shape;13;p1" descr="Ein Bild, das Monitor, Computer, sitzend, Bildschirm enthält.&#10;&#10;Automatisch generierte Beschreibung"/>
          <p:cNvPicPr/>
          <p:nvPr/>
        </p:nvPicPr>
        <p:blipFill>
          <a:blip r:embed="rId2"/>
          <a:stretch/>
        </p:blipFill>
        <p:spPr>
          <a:xfrm>
            <a:off x="10846800" y="6465240"/>
            <a:ext cx="1089000" cy="201600"/>
          </a:xfrm>
          <a:prstGeom prst="rect">
            <a:avLst/>
          </a:prstGeom>
          <a:ln w="0">
            <a:noFill/>
          </a:ln>
        </p:spPr>
      </p:pic>
      <p:sp>
        <p:nvSpPr>
          <p:cNvPr id="137" name="Google Shape;14;p1"/>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pic>
        <p:nvPicPr>
          <p:cNvPr id="138" name="Google Shape;51;p7" descr=""/>
          <p:cNvPicPr/>
          <p:nvPr/>
        </p:nvPicPr>
        <p:blipFill>
          <a:blip r:embed="rId3"/>
          <a:srcRect l="0" t="0" r="0" b="13774"/>
          <a:stretch/>
        </p:blipFill>
        <p:spPr>
          <a:xfrm>
            <a:off x="0" y="0"/>
            <a:ext cx="12191760" cy="5913000"/>
          </a:xfrm>
          <a:prstGeom prst="rect">
            <a:avLst/>
          </a:prstGeom>
          <a:ln w="0">
            <a:noFill/>
          </a:ln>
        </p:spPr>
      </p:pic>
      <p:sp>
        <p:nvSpPr>
          <p:cNvPr id="139" name="PlaceHolder 1"/>
          <p:cNvSpPr>
            <a:spLocks noGrp="1"/>
          </p:cNvSpPr>
          <p:nvPr>
            <p:ph type="title"/>
          </p:nvPr>
        </p:nvSpPr>
        <p:spPr>
          <a:xfrm>
            <a:off x="3905640" y="2054520"/>
            <a:ext cx="7158240" cy="1371960"/>
          </a:xfrm>
          <a:prstGeom prst="rect">
            <a:avLst/>
          </a:prstGeom>
        </p:spPr>
        <p:txBody>
          <a:bodyPr lIns="0" rIns="0" tIns="0" bIns="0" anchor="b">
            <a:noAutofit/>
          </a:bodyPr>
          <a:p>
            <a:r>
              <a:rPr b="0" lang="de-DE" sz="2500" spc="-1" strike="noStrike">
                <a:solidFill>
                  <a:srgbClr val="000000"/>
                </a:solidFill>
                <a:latin typeface="Arial"/>
              </a:rPr>
              <a:t>Format des Titeltextes durch Klicken bearbeiten</a:t>
            </a:r>
            <a:endParaRPr b="0" lang="de-DE" sz="2500" spc="-1" strike="noStrike">
              <a:solidFill>
                <a:srgbClr val="000000"/>
              </a:solidFill>
              <a:latin typeface="Arial"/>
            </a:endParaRPr>
          </a:p>
        </p:txBody>
      </p:sp>
      <p:sp>
        <p:nvSpPr>
          <p:cNvPr id="140" name="PlaceHolder 2"/>
          <p:cNvSpPr>
            <a:spLocks noGrp="1"/>
          </p:cNvSpPr>
          <p:nvPr>
            <p:ph type="sldNum"/>
          </p:nvPr>
        </p:nvSpPr>
        <p:spPr>
          <a:xfrm>
            <a:off x="478800" y="6444000"/>
            <a:ext cx="287640" cy="215640"/>
          </a:xfrm>
          <a:prstGeom prst="rect">
            <a:avLst/>
          </a:prstGeom>
        </p:spPr>
        <p:txBody>
          <a:bodyPr lIns="0" rIns="0" tIns="0" bIns="0">
            <a:noAutofit/>
          </a:bodyPr>
          <a:p>
            <a:pPr>
              <a:lnSpc>
                <a:spcPct val="100000"/>
              </a:lnSpc>
              <a:tabLst>
                <a:tab algn="l" pos="0"/>
              </a:tabLst>
            </a:pPr>
            <a:fld id="{58E2F8A6-208C-481E-B54C-956BF9CA9CAA}" type="slidenum">
              <a:rPr b="0" lang="en-GB" sz="800" spc="-1" strike="noStrike">
                <a:solidFill>
                  <a:srgbClr val="888888"/>
                </a:solidFill>
                <a:latin typeface="Arial"/>
                <a:ea typeface="Arial"/>
              </a:rPr>
              <a:t>&lt;Foliennummer&gt;</a:t>
            </a:fld>
            <a:endParaRPr b="0" lang="de-DE" sz="800" spc="-1" strike="noStrike">
              <a:latin typeface="Times New Roman"/>
            </a:endParaRPr>
          </a:p>
        </p:txBody>
      </p:sp>
      <p:sp>
        <p:nvSpPr>
          <p:cNvPr id="141" name="Google Shape;54;p7"/>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1400" spc="-1" strike="noStrike">
                <a:solidFill>
                  <a:srgbClr val="000000"/>
                </a:solidFill>
                <a:latin typeface="Arial"/>
              </a:rPr>
              <a:t>Format des Gliederungstextes durch Klicken bearbeiten</a:t>
            </a:r>
            <a:endParaRPr b="0" lang="de-DE"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400" spc="-1" strike="noStrike">
                <a:solidFill>
                  <a:srgbClr val="000000"/>
                </a:solidFill>
                <a:latin typeface="Arial"/>
              </a:rPr>
              <a:t>Zweite Gliederungsebene</a:t>
            </a:r>
            <a:endParaRPr b="0" lang="de-DE"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400" spc="-1" strike="noStrike">
                <a:solidFill>
                  <a:srgbClr val="000000"/>
                </a:solidFill>
                <a:latin typeface="Arial"/>
              </a:rPr>
              <a:t>Dritte Gliederungsebene</a:t>
            </a:r>
            <a:endParaRPr b="0" lang="de-DE"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400" spc="-1" strike="noStrike">
                <a:solidFill>
                  <a:srgbClr val="000000"/>
                </a:solidFill>
                <a:latin typeface="Arial"/>
              </a:rPr>
              <a:t>Vierte Gliederungsebene</a:t>
            </a:r>
            <a:endParaRPr b="0" lang="de-DE"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05b"/>
        </a:solidFill>
      </p:bgPr>
    </p:bg>
    <p:spTree>
      <p:nvGrpSpPr>
        <p:cNvPr id="1" name=""/>
        <p:cNvGrpSpPr/>
        <p:nvPr/>
      </p:nvGrpSpPr>
      <p:grpSpPr>
        <a:xfrm>
          <a:off x="0" y="0"/>
          <a:ext cx="0" cy="0"/>
          <a:chOff x="0" y="0"/>
          <a:chExt cx="0" cy="0"/>
        </a:xfrm>
      </p:grpSpPr>
      <p:pic>
        <p:nvPicPr>
          <p:cNvPr id="179" name="Google Shape;13;p1" descr="Ein Bild, das Monitor, Computer, sitzend, Bildschirm enthält.&#10;&#10;Automatisch generierte Beschreibung"/>
          <p:cNvPicPr/>
          <p:nvPr/>
        </p:nvPicPr>
        <p:blipFill>
          <a:blip r:embed="rId2"/>
          <a:stretch/>
        </p:blipFill>
        <p:spPr>
          <a:xfrm>
            <a:off x="10846800" y="6465240"/>
            <a:ext cx="1089000" cy="201600"/>
          </a:xfrm>
          <a:prstGeom prst="rect">
            <a:avLst/>
          </a:prstGeom>
          <a:ln w="0">
            <a:noFill/>
          </a:ln>
        </p:spPr>
      </p:pic>
      <p:sp>
        <p:nvSpPr>
          <p:cNvPr id="180" name="Google Shape;14;p1" hidden="1"/>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e5000"/>
                </a:solidFill>
                <a:latin typeface="Arial"/>
                <a:ea typeface="Arial"/>
              </a:rPr>
              <a:t>Airbus Amber</a:t>
            </a:r>
            <a:endParaRPr b="0" lang="de-DE" sz="900" spc="-1" strike="noStrike">
              <a:latin typeface="Arial"/>
            </a:endParaRPr>
          </a:p>
        </p:txBody>
      </p:sp>
      <p:pic>
        <p:nvPicPr>
          <p:cNvPr id="181" name="Google Shape;56;p8" descr="ThankYou_Grid_Portrait.png"/>
          <p:cNvPicPr/>
          <p:nvPr/>
        </p:nvPicPr>
        <p:blipFill>
          <a:blip r:embed="rId3"/>
          <a:stretch/>
        </p:blipFill>
        <p:spPr>
          <a:xfrm>
            <a:off x="0" y="651960"/>
            <a:ext cx="12192840" cy="4672080"/>
          </a:xfrm>
          <a:prstGeom prst="rect">
            <a:avLst/>
          </a:prstGeom>
          <a:ln w="0">
            <a:noFill/>
          </a:ln>
        </p:spPr>
      </p:pic>
      <p:sp>
        <p:nvSpPr>
          <p:cNvPr id="182" name="PlaceHolder 1"/>
          <p:cNvSpPr>
            <a:spLocks noGrp="1"/>
          </p:cNvSpPr>
          <p:nvPr>
            <p:ph type="body"/>
          </p:nvPr>
        </p:nvSpPr>
        <p:spPr>
          <a:xfrm>
            <a:off x="3886200" y="2966400"/>
            <a:ext cx="6507000" cy="455400"/>
          </a:xfrm>
          <a:prstGeom prst="rect">
            <a:avLst/>
          </a:prstGeom>
        </p:spPr>
        <p:txBody>
          <a:bodyPr lIns="0" rIns="0" tIns="0" bIns="0">
            <a:noAutofit/>
          </a:bodyPr>
          <a:p>
            <a:pPr marL="432000" indent="-324000">
              <a:spcBef>
                <a:spcPts val="1417"/>
              </a:spcBef>
              <a:buClr>
                <a:srgbClr val="ffffff"/>
              </a:buClr>
              <a:buSzPct val="45000"/>
              <a:buFont typeface="Wingdings" charset="2"/>
              <a:buChar char=""/>
            </a:pPr>
            <a:r>
              <a:rPr b="0" lang="de-DE" sz="2500" spc="-1" strike="noStrike">
                <a:solidFill>
                  <a:srgbClr val="000000"/>
                </a:solidFill>
                <a:latin typeface="Arial"/>
              </a:rPr>
              <a:t>Format des Gliederungstextes durch Klicken bearbeiten</a:t>
            </a:r>
            <a:endParaRPr b="0" lang="de-DE" sz="25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de-DE" sz="2500" spc="-1" strike="noStrike">
                <a:solidFill>
                  <a:srgbClr val="000000"/>
                </a:solidFill>
                <a:latin typeface="Arial"/>
              </a:rPr>
              <a:t>Zweite Gliederungsebene</a:t>
            </a:r>
            <a:endParaRPr b="0" lang="de-DE" sz="25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de-DE" sz="2500" spc="-1" strike="noStrike">
                <a:solidFill>
                  <a:srgbClr val="000000"/>
                </a:solidFill>
                <a:latin typeface="Arial"/>
              </a:rPr>
              <a:t>Dritte Gliederungsebene</a:t>
            </a:r>
            <a:endParaRPr b="0" lang="de-DE" sz="25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de-DE" sz="2500" spc="-1" strike="noStrike">
                <a:solidFill>
                  <a:srgbClr val="000000"/>
                </a:solidFill>
                <a:latin typeface="Arial"/>
              </a:rPr>
              <a:t>Vierte Gliederungsebene</a:t>
            </a:r>
            <a:endParaRPr b="0" lang="de-DE" sz="25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de-DE" sz="2500" spc="-1" strike="noStrike">
                <a:solidFill>
                  <a:srgbClr val="000000"/>
                </a:solidFill>
                <a:latin typeface="Arial"/>
              </a:rPr>
              <a:t>Fünfte Gliederungsebene</a:t>
            </a:r>
            <a:endParaRPr b="0" lang="de-DE" sz="25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de-DE" sz="2500" spc="-1" strike="noStrike">
                <a:solidFill>
                  <a:srgbClr val="000000"/>
                </a:solidFill>
                <a:latin typeface="Arial"/>
              </a:rPr>
              <a:t>Sechste Gliederungsebene</a:t>
            </a:r>
            <a:endParaRPr b="0" lang="de-DE" sz="25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de-DE" sz="2500" spc="-1" strike="noStrike">
                <a:solidFill>
                  <a:srgbClr val="000000"/>
                </a:solidFill>
                <a:latin typeface="Arial"/>
              </a:rPr>
              <a:t>Siebte Gliederungsebene</a:t>
            </a:r>
            <a:endParaRPr b="0" lang="de-DE" sz="2500" spc="-1" strike="noStrike">
              <a:solidFill>
                <a:srgbClr val="000000"/>
              </a:solidFill>
              <a:latin typeface="Arial"/>
            </a:endParaRPr>
          </a:p>
        </p:txBody>
      </p:sp>
      <p:grpSp>
        <p:nvGrpSpPr>
          <p:cNvPr id="183" name="Google Shape;58;p8"/>
          <p:cNvGrpSpPr/>
          <p:nvPr/>
        </p:nvGrpSpPr>
        <p:grpSpPr>
          <a:xfrm>
            <a:off x="0" y="2747160"/>
            <a:ext cx="12192840" cy="61560"/>
            <a:chOff x="0" y="2747160"/>
            <a:chExt cx="12192840" cy="61560"/>
          </a:xfrm>
        </p:grpSpPr>
        <p:sp>
          <p:nvSpPr>
            <p:cNvPr id="184" name="Google Shape;59;p8"/>
            <p:cNvSpPr/>
            <p:nvPr/>
          </p:nvSpPr>
          <p:spPr>
            <a:xfrm>
              <a:off x="0" y="2747160"/>
              <a:ext cx="12192840" cy="20520"/>
            </a:xfrm>
            <a:prstGeom prst="rect">
              <a:avLst/>
            </a:prstGeom>
            <a:solidFill>
              <a:schemeClr val="lt1"/>
            </a:solidFill>
            <a:ln w="0">
              <a:noFill/>
            </a:ln>
          </p:spPr>
          <p:style>
            <a:lnRef idx="0"/>
            <a:fillRef idx="0"/>
            <a:effectRef idx="0"/>
            <a:fontRef idx="minor"/>
          </p:style>
        </p:sp>
        <p:sp>
          <p:nvSpPr>
            <p:cNvPr id="185" name="Google Shape;60;p8"/>
            <p:cNvSpPr/>
            <p:nvPr/>
          </p:nvSpPr>
          <p:spPr>
            <a:xfrm>
              <a:off x="3886200" y="2747160"/>
              <a:ext cx="8305560" cy="61560"/>
            </a:xfrm>
            <a:prstGeom prst="rect">
              <a:avLst/>
            </a:prstGeom>
            <a:solidFill>
              <a:schemeClr val="lt1"/>
            </a:solidFill>
            <a:ln w="0">
              <a:noFill/>
            </a:ln>
          </p:spPr>
          <p:style>
            <a:lnRef idx="0"/>
            <a:fillRef idx="0"/>
            <a:effectRef idx="0"/>
            <a:fontRef idx="minor"/>
          </p:style>
        </p:sp>
      </p:grpSp>
      <p:pic>
        <p:nvPicPr>
          <p:cNvPr id="186" name="Google Shape;61;p8" descr=""/>
          <p:cNvPicPr/>
          <p:nvPr/>
        </p:nvPicPr>
        <p:blipFill>
          <a:blip r:embed="rId4"/>
          <a:stretch/>
        </p:blipFill>
        <p:spPr>
          <a:xfrm>
            <a:off x="10846800" y="6465240"/>
            <a:ext cx="1089000" cy="201600"/>
          </a:xfrm>
          <a:prstGeom prst="rect">
            <a:avLst/>
          </a:prstGeom>
          <a:ln w="0">
            <a:noFill/>
          </a:ln>
        </p:spPr>
      </p:pic>
      <p:sp>
        <p:nvSpPr>
          <p:cNvPr id="187" name="Google Shape;62;p8"/>
          <p:cNvSpPr/>
          <p:nvPr/>
        </p:nvSpPr>
        <p:spPr>
          <a:xfrm>
            <a:off x="11004480" y="341280"/>
            <a:ext cx="920520" cy="144360"/>
          </a:xfrm>
          <a:prstGeom prst="rect">
            <a:avLst/>
          </a:prstGeom>
          <a:noFill/>
          <a:ln w="0">
            <a:noFill/>
          </a:ln>
        </p:spPr>
        <p:style>
          <a:lnRef idx="0"/>
          <a:fillRef idx="0"/>
          <a:effectRef idx="0"/>
          <a:fontRef idx="minor"/>
        </p:style>
        <p:txBody>
          <a:bodyPr lIns="0" rIns="0" tIns="0" bIns="0">
            <a:noAutofit/>
          </a:bodyPr>
          <a:p>
            <a:pPr algn="ctr">
              <a:lnSpc>
                <a:spcPct val="113000"/>
              </a:lnSpc>
              <a:tabLst>
                <a:tab algn="l" pos="0"/>
              </a:tabLst>
            </a:pPr>
            <a:r>
              <a:rPr b="1" lang="en-GB" sz="900" spc="-1" strike="noStrike">
                <a:solidFill>
                  <a:srgbClr val="ffffff"/>
                </a:solidFill>
                <a:latin typeface="Arial"/>
                <a:ea typeface="Arial"/>
              </a:rPr>
              <a:t>Airbus Amber</a:t>
            </a:r>
            <a:endParaRPr b="0" lang="de-DE" sz="900" spc="-1" strike="noStrike">
              <a:latin typeface="Arial"/>
            </a:endParaRPr>
          </a:p>
        </p:txBody>
      </p:sp>
      <p:sp>
        <p:nvSpPr>
          <p:cNvPr id="188"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de-DE" sz="1400" spc="-1" strike="noStrike">
                <a:solidFill>
                  <a:srgbClr val="000000"/>
                </a:solidFill>
                <a:latin typeface="Arial"/>
              </a:rPr>
              <a:t>Format des Titeltextes durch Klicken bearbeiten</a:t>
            </a:r>
            <a:endParaRPr b="0" lang="de-DE"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25.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dualesstudiuminformatik.de/" TargetMode="External"/><Relationship Id="rId2" Type="http://schemas.openxmlformats.org/officeDocument/2006/relationships/hyperlink" Target="https://www.hs-bremen.de/internet/de/studium/stg/dis/" TargetMode="External"/><Relationship Id="rId3" Type="http://schemas.openxmlformats.org/officeDocument/2006/relationships/hyperlink" Target="https://www.hs-bremen.de/die-hsb/aktuelles/veranstaltung/allgemeine-infos-und-beratung-rund-ums-studium/" TargetMode="External"/><Relationship Id="rId4" Type="http://schemas.openxmlformats.org/officeDocument/2006/relationships/hyperlink" Target="https://www.hs-bremen.de/internet/de/hsb/veranstaltungskalender/studieninfowoche/" TargetMode="External"/><Relationship Id="rId5" Type="http://schemas.openxmlformats.org/officeDocument/2006/relationships/hyperlink" Target="https://www.airbus.com/en/careers/apprentices-and-pupils/dual-study-germany" TargetMode="External"/><Relationship Id="rId6" Type="http://schemas.openxmlformats.org/officeDocument/2006/relationships/slideLayout" Target="../slideLayouts/slideLayout25.xml"/><Relationship Id="rId7"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www.hs-bremen.de/studieren/studiengang/dualer-studiengang-informatik-b-sc/" TargetMode="External"/><Relationship Id="rId2" Type="http://schemas.openxmlformats.org/officeDocument/2006/relationships/hyperlink" Target="https://dualesstudiuminformatik.de/" TargetMode="External"/><Relationship Id="rId3" Type="http://schemas.openxmlformats.org/officeDocument/2006/relationships/slideLayout" Target="../slideLayouts/slideLayout2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72;p11"/>
          <p:cNvSpPr txBox="1"/>
          <p:nvPr/>
        </p:nvSpPr>
        <p:spPr>
          <a:xfrm>
            <a:off x="3407760" y="4521600"/>
            <a:ext cx="5376240" cy="526680"/>
          </a:xfrm>
          <a:prstGeom prst="rect">
            <a:avLst/>
          </a:prstGeom>
          <a:noFill/>
          <a:ln w="0">
            <a:noFill/>
          </a:ln>
        </p:spPr>
        <p:txBody>
          <a:bodyPr lIns="0" rIns="0" tIns="0" bIns="0">
            <a:noAutofit/>
          </a:bodyPr>
          <a:p>
            <a:pPr>
              <a:lnSpc>
                <a:spcPct val="105000"/>
              </a:lnSpc>
              <a:tabLst>
                <a:tab algn="l" pos="0"/>
              </a:tabLst>
            </a:pPr>
            <a:r>
              <a:rPr b="0" lang="en-GB" sz="3000" spc="-1" strike="noStrike">
                <a:solidFill>
                  <a:srgbClr val="ffffff"/>
                </a:solidFill>
                <a:latin typeface="Arial"/>
                <a:ea typeface="Arial"/>
              </a:rPr>
              <a:t>Duales Studium Informatik, DSI</a:t>
            </a:r>
            <a:endParaRPr b="0" lang="de-DE" sz="3000" spc="-1" strike="noStrike">
              <a:solidFill>
                <a:srgbClr val="000000"/>
              </a:solidFill>
              <a:latin typeface="Arial"/>
            </a:endParaRPr>
          </a:p>
        </p:txBody>
      </p:sp>
      <p:sp>
        <p:nvSpPr>
          <p:cNvPr id="232" name="Google Shape;73;p11"/>
          <p:cNvSpPr/>
          <p:nvPr/>
        </p:nvSpPr>
        <p:spPr>
          <a:xfrm>
            <a:off x="3305160" y="5048640"/>
            <a:ext cx="5536800" cy="7930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000" spc="-1" strike="noStrike">
                <a:solidFill>
                  <a:srgbClr val="ffffff"/>
                </a:solidFill>
                <a:latin typeface="Arial"/>
                <a:ea typeface="Arial"/>
              </a:rPr>
              <a:t>Ausbildungsintegriertes duales Studium an der Hochschule Bremen in Kooperation mit Airbus</a:t>
            </a:r>
            <a:endParaRPr b="0" lang="de-DE" sz="2000" spc="-1" strike="noStrike">
              <a:latin typeface="Arial"/>
            </a:endParaRPr>
          </a:p>
        </p:txBody>
      </p:sp>
      <p:sp>
        <p:nvSpPr>
          <p:cNvPr id="233" name="Google Shape;74;p11"/>
          <p:cNvSpPr/>
          <p:nvPr/>
        </p:nvSpPr>
        <p:spPr>
          <a:xfrm>
            <a:off x="3305160" y="5855040"/>
            <a:ext cx="5308920" cy="698040"/>
          </a:xfrm>
          <a:prstGeom prst="rect">
            <a:avLst/>
          </a:prstGeom>
          <a:noFill/>
          <a:ln w="0">
            <a:noFill/>
          </a:ln>
        </p:spPr>
        <p:style>
          <a:lnRef idx="0"/>
          <a:fillRef idx="0"/>
          <a:effectRef idx="0"/>
          <a:fontRef idx="minor"/>
        </p:style>
        <p:txBody>
          <a:bodyPr tIns="91440" bIns="91440">
            <a:spAutoFit/>
          </a:bodyPr>
          <a:p>
            <a:pPr>
              <a:lnSpc>
                <a:spcPct val="113000"/>
              </a:lnSpc>
              <a:tabLst>
                <a:tab algn="l" pos="0"/>
              </a:tabLst>
            </a:pPr>
            <a:r>
              <a:rPr b="0" lang="en-GB" sz="1500" spc="-1" strike="noStrike">
                <a:solidFill>
                  <a:srgbClr val="ffffff"/>
                </a:solidFill>
                <a:latin typeface="Arial"/>
                <a:ea typeface="Arial"/>
              </a:rPr>
              <a:t>Dmitrii Burobin - Hochschule Bremen</a:t>
            </a:r>
            <a:endParaRPr b="0" lang="de-DE" sz="1500" spc="-1" strike="noStrike">
              <a:latin typeface="Arial"/>
            </a:endParaRPr>
          </a:p>
          <a:p>
            <a:pPr>
              <a:lnSpc>
                <a:spcPct val="113000"/>
              </a:lnSpc>
              <a:tabLst>
                <a:tab algn="l" pos="0"/>
              </a:tabLst>
            </a:pPr>
            <a:r>
              <a:rPr b="0" lang="en-GB" sz="1500" spc="-1" strike="noStrike">
                <a:solidFill>
                  <a:srgbClr val="ffffff"/>
                </a:solidFill>
                <a:latin typeface="Arial"/>
                <a:ea typeface="Arial"/>
              </a:rPr>
              <a:t>Jonathan Adamczyk - Hochschule Bremen</a:t>
            </a:r>
            <a:endParaRPr b="0" lang="de-DE"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Google Shape;151;p20"/>
          <p:cNvSpPr txBox="1"/>
          <p:nvPr/>
        </p:nvSpPr>
        <p:spPr>
          <a:xfrm>
            <a:off x="478800" y="655200"/>
            <a:ext cx="11231640" cy="73296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Studienablauf Duales Studium Informatik</a:t>
            </a:r>
            <a:endParaRPr b="0" lang="de-DE" sz="2500" spc="-1" strike="noStrike">
              <a:solidFill>
                <a:srgbClr val="000000"/>
              </a:solidFill>
              <a:latin typeface="Arial"/>
            </a:endParaRPr>
          </a:p>
        </p:txBody>
      </p:sp>
      <p:sp>
        <p:nvSpPr>
          <p:cNvPr id="267" name="Google Shape;152;p20"/>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B205AC99-897C-4C58-8C29-D77E3CD4E86B}" type="slidenum">
              <a:rPr b="0" lang="en-GB" sz="800" spc="-1" strike="noStrike">
                <a:solidFill>
                  <a:srgbClr val="888888"/>
                </a:solidFill>
                <a:latin typeface="Arial"/>
                <a:ea typeface="Arial"/>
              </a:rPr>
              <a:t>&lt;Foliennummer&gt;</a:t>
            </a:fld>
            <a:endParaRPr b="0" lang="de-DE" sz="800" spc="-1" strike="noStrike">
              <a:latin typeface="Times New Roman"/>
            </a:endParaRPr>
          </a:p>
        </p:txBody>
      </p:sp>
      <p:pic>
        <p:nvPicPr>
          <p:cNvPr id="268" name="Google Shape;153;p20" descr="C:\Duales Studium Informatik\Grafiken\schaubild_dsi.jpg"/>
          <p:cNvPicPr/>
          <p:nvPr/>
        </p:nvPicPr>
        <p:blipFill>
          <a:blip r:embed="rId1"/>
          <a:stretch/>
        </p:blipFill>
        <p:spPr>
          <a:xfrm>
            <a:off x="478800" y="1388520"/>
            <a:ext cx="6633360" cy="4905360"/>
          </a:xfrm>
          <a:prstGeom prst="rect">
            <a:avLst/>
          </a:prstGeom>
          <a:ln w="0">
            <a:noFill/>
          </a:ln>
        </p:spPr>
      </p:pic>
      <p:pic>
        <p:nvPicPr>
          <p:cNvPr id="269" name="Google Shape;154;p20" descr=""/>
          <p:cNvPicPr/>
          <p:nvPr/>
        </p:nvPicPr>
        <p:blipFill>
          <a:blip r:embed="rId2"/>
          <a:stretch/>
        </p:blipFill>
        <p:spPr>
          <a:xfrm>
            <a:off x="7459200" y="5223600"/>
            <a:ext cx="1476720" cy="689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Google Shape;160;p21"/>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Vorteile des Dualen Studiums</a:t>
            </a:r>
            <a:endParaRPr b="0" lang="de-DE" sz="2500" spc="-1" strike="noStrike">
              <a:solidFill>
                <a:srgbClr val="000000"/>
              </a:solidFill>
              <a:latin typeface="Arial"/>
            </a:endParaRPr>
          </a:p>
        </p:txBody>
      </p:sp>
      <p:sp>
        <p:nvSpPr>
          <p:cNvPr id="271" name="Google Shape;161;p21"/>
          <p:cNvSpPr txBox="1"/>
          <p:nvPr/>
        </p:nvSpPr>
        <p:spPr>
          <a:xfrm>
            <a:off x="478800" y="1566000"/>
            <a:ext cx="11231640" cy="4350960"/>
          </a:xfrm>
          <a:prstGeom prst="rect">
            <a:avLst/>
          </a:prstGeom>
          <a:noFill/>
          <a:ln w="0">
            <a:noFill/>
          </a:ln>
        </p:spPr>
        <p:txBody>
          <a:bodyPr lIns="0" rIns="0" tIns="0" bIns="0">
            <a:noAutofit/>
          </a:bodyPr>
          <a:p>
            <a:pPr marL="457200" indent="-355320">
              <a:lnSpc>
                <a:spcPct val="115000"/>
              </a:lnSpc>
              <a:buClr>
                <a:srgbClr val="595959"/>
              </a:buClr>
              <a:buFont typeface="Arial"/>
              <a:buChar char="-"/>
            </a:pPr>
            <a:r>
              <a:rPr b="0" lang="en-GB" sz="2000" spc="-1" strike="noStrike">
                <a:solidFill>
                  <a:srgbClr val="595959"/>
                </a:solidFill>
                <a:latin typeface="Arial"/>
                <a:ea typeface="Arial"/>
              </a:rPr>
              <a:t>Geregeltes Einkommen während der Studienzeit</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Übernahme der Studiengebühren</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Kontaktnetzwerk mit anderen dual Studierenden, sowohl aktive als auch ehemalige, im Unternehmen</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Wichtige Berufserfahrung durch Praxiseinsätze</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Die Möglichkeit einer Übernahme</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Keine Übernahme/Befristet/Unbefristet (Vom Unternehmen abhängig)</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Ausbildung zum/r Fachinformatiker/in</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Erweiterte Kompetenzen außerhalb des Studiums (Knowledge Transfer im Betrieb/Messen)</a:t>
            </a:r>
            <a:endParaRPr b="0" lang="de-DE" sz="2000" spc="-1" strike="noStrike">
              <a:solidFill>
                <a:srgbClr val="000000"/>
              </a:solidFill>
              <a:latin typeface="Arial"/>
            </a:endParaRPr>
          </a:p>
        </p:txBody>
      </p:sp>
      <p:sp>
        <p:nvSpPr>
          <p:cNvPr id="272" name="Google Shape;162;p21"/>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54A83074-8A4A-4163-987F-59D1132428B4}"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Google Shape;168;p22"/>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Nachteile des Dualen Studiums</a:t>
            </a:r>
            <a:endParaRPr b="0" lang="de-DE" sz="2500" spc="-1" strike="noStrike">
              <a:solidFill>
                <a:srgbClr val="000000"/>
              </a:solidFill>
              <a:latin typeface="Arial"/>
            </a:endParaRPr>
          </a:p>
          <a:p>
            <a:pPr>
              <a:lnSpc>
                <a:spcPct val="110000"/>
              </a:lnSpc>
              <a:tabLst>
                <a:tab algn="l" pos="0"/>
              </a:tabLst>
            </a:pPr>
            <a:endParaRPr b="0" lang="de-DE" sz="2500" spc="-1" strike="noStrike">
              <a:solidFill>
                <a:srgbClr val="000000"/>
              </a:solidFill>
              <a:latin typeface="Arial"/>
            </a:endParaRPr>
          </a:p>
        </p:txBody>
      </p:sp>
      <p:sp>
        <p:nvSpPr>
          <p:cNvPr id="274" name="Google Shape;169;p22"/>
          <p:cNvSpPr txBox="1"/>
          <p:nvPr/>
        </p:nvSpPr>
        <p:spPr>
          <a:xfrm>
            <a:off x="478800" y="1566000"/>
            <a:ext cx="11231640" cy="4350960"/>
          </a:xfrm>
          <a:prstGeom prst="rect">
            <a:avLst/>
          </a:prstGeom>
          <a:noFill/>
          <a:ln w="0">
            <a:noFill/>
          </a:ln>
        </p:spPr>
        <p:txBody>
          <a:bodyPr lIns="0" rIns="0" tIns="0" bIns="0">
            <a:noAutofit/>
          </a:bodyPr>
          <a:p>
            <a:pPr marL="457200" indent="-374400">
              <a:lnSpc>
                <a:spcPct val="113000"/>
              </a:lnSpc>
              <a:buClr>
                <a:srgbClr val="595959"/>
              </a:buClr>
              <a:buFont typeface="Arial"/>
              <a:buChar char="-"/>
            </a:pPr>
            <a:r>
              <a:rPr b="0" lang="en-GB" sz="2000" spc="-1" strike="noStrike">
                <a:solidFill>
                  <a:srgbClr val="595959"/>
                </a:solidFill>
                <a:latin typeface="Arial"/>
                <a:ea typeface="Arial"/>
              </a:rPr>
              <a:t>Mehrbelastung durch Berufsschule, ggf. Unternehmen</a:t>
            </a:r>
            <a:endParaRPr b="0" lang="de-DE" sz="2000" spc="-1" strike="noStrike">
              <a:solidFill>
                <a:srgbClr val="000000"/>
              </a:solidFill>
              <a:latin typeface="Arial"/>
            </a:endParaRPr>
          </a:p>
          <a:p>
            <a:pPr marL="457200" indent="-374400">
              <a:lnSpc>
                <a:spcPct val="113000"/>
              </a:lnSpc>
              <a:buClr>
                <a:srgbClr val="595959"/>
              </a:buClr>
              <a:buFont typeface="Arial"/>
              <a:buChar char="-"/>
            </a:pPr>
            <a:r>
              <a:rPr b="0" lang="en-GB" sz="2000" spc="-1" strike="noStrike">
                <a:solidFill>
                  <a:srgbClr val="595959"/>
                </a:solidFill>
                <a:latin typeface="Arial"/>
                <a:ea typeface="Arial"/>
              </a:rPr>
              <a:t>Keine Semesterferien, nur Urlaub</a:t>
            </a:r>
            <a:endParaRPr b="0" lang="de-DE" sz="2000" spc="-1" strike="noStrike">
              <a:solidFill>
                <a:srgbClr val="000000"/>
              </a:solidFill>
              <a:latin typeface="Arial"/>
            </a:endParaRPr>
          </a:p>
          <a:p>
            <a:pPr marL="457200" indent="-355320">
              <a:lnSpc>
                <a:spcPct val="113000"/>
              </a:lnSpc>
              <a:buClr>
                <a:srgbClr val="595959"/>
              </a:buClr>
              <a:buFont typeface="Arial"/>
              <a:buChar char="-"/>
            </a:pPr>
            <a:r>
              <a:rPr b="0" lang="en-GB" sz="2000" spc="-1" strike="noStrike">
                <a:solidFill>
                  <a:srgbClr val="595959"/>
                </a:solidFill>
                <a:latin typeface="Arial"/>
                <a:ea typeface="Arial"/>
              </a:rPr>
              <a:t>Im Vergleich zu einem normalen Studium unflexibler</a:t>
            </a:r>
            <a:endParaRPr b="0" lang="de-DE" sz="2000" spc="-1" strike="noStrike">
              <a:solidFill>
                <a:srgbClr val="000000"/>
              </a:solidFill>
              <a:latin typeface="Arial"/>
            </a:endParaRPr>
          </a:p>
        </p:txBody>
      </p:sp>
      <p:sp>
        <p:nvSpPr>
          <p:cNvPr id="275" name="Google Shape;170;p22"/>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4A97FD82-A27B-4C89-BDD1-DA53FA809D80}"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Google Shape;176;p23"/>
          <p:cNvSpPr txBox="1"/>
          <p:nvPr/>
        </p:nvSpPr>
        <p:spPr>
          <a:xfrm>
            <a:off x="4674240" y="3195720"/>
            <a:ext cx="2843280" cy="466200"/>
          </a:xfrm>
          <a:prstGeom prst="rect">
            <a:avLst/>
          </a:prstGeom>
          <a:noFill/>
          <a:ln w="0">
            <a:noFill/>
          </a:ln>
        </p:spPr>
        <p:txBody>
          <a:bodyPr lIns="0" rIns="0" tIns="0" bIns="0" anchor="b">
            <a:noAutofit/>
          </a:bodyPr>
          <a:p>
            <a:pPr>
              <a:lnSpc>
                <a:spcPct val="110000"/>
              </a:lnSpc>
              <a:tabLst>
                <a:tab algn="l" pos="0"/>
              </a:tabLst>
            </a:pPr>
            <a:r>
              <a:rPr b="0" lang="en-GB" sz="2500" spc="-1" strike="noStrike">
                <a:solidFill>
                  <a:srgbClr val="00205b"/>
                </a:solidFill>
                <a:latin typeface="Arial"/>
                <a:ea typeface="Arial"/>
              </a:rPr>
              <a:t>Eigene Erfahrungen</a:t>
            </a:r>
            <a:endParaRPr b="0" lang="de-DE" sz="2500" spc="-1" strike="noStrike">
              <a:solidFill>
                <a:srgbClr val="000000"/>
              </a:solidFill>
              <a:latin typeface="Arial"/>
            </a:endParaRPr>
          </a:p>
        </p:txBody>
      </p:sp>
      <p:sp>
        <p:nvSpPr>
          <p:cNvPr id="277" name="Google Shape;177;p23"/>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CC4CE2E0-6041-495E-B937-D2CEF8076E43}"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Google Shape;183;p24"/>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Allgemeines</a:t>
            </a:r>
            <a:endParaRPr b="0" lang="de-DE" sz="2500" spc="-1" strike="noStrike">
              <a:solidFill>
                <a:srgbClr val="000000"/>
              </a:solidFill>
              <a:latin typeface="Arial"/>
            </a:endParaRPr>
          </a:p>
        </p:txBody>
      </p:sp>
      <p:sp>
        <p:nvSpPr>
          <p:cNvPr id="279" name="Google Shape;184;p24"/>
          <p:cNvSpPr txBox="1"/>
          <p:nvPr/>
        </p:nvSpPr>
        <p:spPr>
          <a:xfrm>
            <a:off x="478800" y="1566000"/>
            <a:ext cx="11231640" cy="4350960"/>
          </a:xfrm>
          <a:prstGeom prst="rect">
            <a:avLst/>
          </a:prstGeom>
          <a:noFill/>
          <a:ln w="0">
            <a:noFill/>
          </a:ln>
        </p:spPr>
        <p:txBody>
          <a:bodyPr lIns="0" rIns="0" tIns="0" bIns="0">
            <a:noAutofit/>
          </a:bodyPr>
          <a:p>
            <a:pPr marL="457200" indent="-355320">
              <a:lnSpc>
                <a:spcPct val="115000"/>
              </a:lnSpc>
              <a:buClr>
                <a:srgbClr val="595959"/>
              </a:buClr>
              <a:buFont typeface="Arial"/>
              <a:buChar char="-"/>
            </a:pPr>
            <a:r>
              <a:rPr b="0" lang="en-GB" sz="2000" spc="-1" strike="noStrike">
                <a:solidFill>
                  <a:srgbClr val="595959"/>
                </a:solidFill>
                <a:latin typeface="Arial"/>
                <a:ea typeface="Arial"/>
              </a:rPr>
              <a:t>Einstieg: in Ausbildungsabteilung</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Teambuilding</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Strukturen und Abläufe im Unternehmen kennenlernen</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Schon im Einstieg: Erweiterung des Netzwerkes durch Kennenlernen verschiedener Abteilungen im IT-Fachbereich</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Mentoring und Patenschaft: </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Erfahrener Kollege bzw. Duali aus vorherigem Jahr</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Hilft beim Einstieg im Unternehmen</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Steht bei Fragen zur Verfügung</a:t>
            </a:r>
            <a:endParaRPr b="0" lang="de-DE" sz="2000" spc="-1" strike="noStrike">
              <a:solidFill>
                <a:srgbClr val="000000"/>
              </a:solidFill>
              <a:latin typeface="Arial"/>
            </a:endParaRPr>
          </a:p>
        </p:txBody>
      </p:sp>
      <p:sp>
        <p:nvSpPr>
          <p:cNvPr id="280" name="Google Shape;185;p24"/>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11699BDF-08EE-4756-B811-4211C6F9E388}"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Google Shape;191;p25"/>
          <p:cNvSpPr/>
          <p:nvPr/>
        </p:nvSpPr>
        <p:spPr>
          <a:xfrm>
            <a:off x="641520" y="1382040"/>
            <a:ext cx="10597320" cy="2575080"/>
          </a:xfrm>
          <a:prstGeom prst="rect">
            <a:avLst/>
          </a:prstGeom>
          <a:solidFill>
            <a:srgbClr val="76a5af"/>
          </a:solidFill>
          <a:ln w="9525">
            <a:solidFill>
              <a:srgbClr val="00205b"/>
            </a:solidFill>
            <a:round/>
          </a:ln>
        </p:spPr>
        <p:style>
          <a:lnRef idx="0"/>
          <a:fillRef idx="0"/>
          <a:effectRef idx="0"/>
          <a:fontRef idx="minor"/>
        </p:style>
      </p:sp>
      <p:sp>
        <p:nvSpPr>
          <p:cNvPr id="282" name="Google Shape;192;p25"/>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6B4AF51B-8F9D-4624-9492-046461393601}" type="slidenum">
              <a:rPr b="0" lang="en-GB" sz="800" spc="-1" strike="noStrike">
                <a:solidFill>
                  <a:srgbClr val="888888"/>
                </a:solidFill>
                <a:latin typeface="Arial"/>
                <a:ea typeface="Arial"/>
              </a:rPr>
              <a:t>&lt;Foliennummer&gt;</a:t>
            </a:fld>
            <a:endParaRPr b="0" lang="de-DE" sz="800" spc="-1" strike="noStrike">
              <a:latin typeface="Times New Roman"/>
            </a:endParaRPr>
          </a:p>
        </p:txBody>
      </p:sp>
      <p:sp>
        <p:nvSpPr>
          <p:cNvPr id="283" name="Google Shape;193;p25"/>
          <p:cNvSpPr/>
          <p:nvPr/>
        </p:nvSpPr>
        <p:spPr>
          <a:xfrm>
            <a:off x="478800" y="655200"/>
            <a:ext cx="11231640" cy="899640"/>
          </a:xfrm>
          <a:prstGeom prst="rect">
            <a:avLst/>
          </a:prstGeom>
          <a:noFill/>
          <a:ln w="0">
            <a:noFill/>
          </a:ln>
        </p:spPr>
        <p:style>
          <a:lnRef idx="0"/>
          <a:fillRef idx="0"/>
          <a:effectRef idx="0"/>
          <a:fontRef idx="minor"/>
        </p:style>
        <p:txBody>
          <a:bodyPr lIns="0" rIns="0" tIns="0" bIns="0">
            <a:noAutofit/>
          </a:bodyPr>
          <a:p>
            <a:pPr>
              <a:lnSpc>
                <a:spcPct val="110000"/>
              </a:lnSpc>
              <a:tabLst>
                <a:tab algn="l" pos="0"/>
              </a:tabLst>
            </a:pPr>
            <a:r>
              <a:rPr b="0" lang="en-GB" sz="2500" spc="-1" strike="noStrike">
                <a:solidFill>
                  <a:srgbClr val="00205b"/>
                </a:solidFill>
                <a:latin typeface="Arial"/>
                <a:ea typeface="Arial"/>
              </a:rPr>
              <a:t>Ablauf</a:t>
            </a:r>
            <a:endParaRPr b="0" lang="de-DE" sz="2500" spc="-1" strike="noStrike">
              <a:latin typeface="Arial"/>
            </a:endParaRPr>
          </a:p>
        </p:txBody>
      </p:sp>
      <p:sp>
        <p:nvSpPr>
          <p:cNvPr id="284" name="Google Shape;194;p25"/>
          <p:cNvSpPr/>
          <p:nvPr/>
        </p:nvSpPr>
        <p:spPr>
          <a:xfrm>
            <a:off x="479880" y="1245600"/>
            <a:ext cx="11231640" cy="4743720"/>
          </a:xfrm>
          <a:prstGeom prst="rect">
            <a:avLst/>
          </a:prstGeom>
          <a:noFill/>
          <a:ln w="0">
            <a:noFill/>
          </a:ln>
        </p:spPr>
        <p:style>
          <a:lnRef idx="0"/>
          <a:fillRef idx="0"/>
          <a:effectRef idx="0"/>
          <a:fontRef idx="minor"/>
        </p:style>
      </p:sp>
      <p:sp>
        <p:nvSpPr>
          <p:cNvPr id="285" name="Google Shape;195;p25"/>
          <p:cNvSpPr/>
          <p:nvPr/>
        </p:nvSpPr>
        <p:spPr>
          <a:xfrm>
            <a:off x="799200" y="1500480"/>
            <a:ext cx="3019320" cy="899640"/>
          </a:xfrm>
          <a:prstGeom prst="roundRect">
            <a:avLst>
              <a:gd name="adj" fmla="val 16667"/>
            </a:avLst>
          </a:prstGeom>
          <a:solidFill>
            <a:srgbClr val="84bd00"/>
          </a:solidFill>
          <a:ln w="9525">
            <a:solidFill>
              <a:srgbClr val="00205b"/>
            </a:solidFill>
            <a:round/>
          </a:ln>
        </p:spPr>
        <p:style>
          <a:lnRef idx="0"/>
          <a:fillRef idx="0"/>
          <a:effectRef idx="0"/>
          <a:fontRef idx="minor"/>
        </p:style>
        <p:txBody>
          <a:bodyPr tIns="91440" bIns="91440" anchor="ctr">
            <a:noAutofit/>
          </a:bodyPr>
          <a:p>
            <a:pPr algn="ctr">
              <a:lnSpc>
                <a:spcPct val="100000"/>
              </a:lnSpc>
              <a:tabLst>
                <a:tab algn="l" pos="0"/>
              </a:tabLst>
            </a:pPr>
            <a:r>
              <a:rPr b="0" lang="en-GB" sz="2000" spc="-1" strike="noStrike">
                <a:solidFill>
                  <a:srgbClr val="ffffff"/>
                </a:solidFill>
                <a:latin typeface="Arial"/>
                <a:ea typeface="Arial"/>
              </a:rPr>
              <a:t>Einstieg (Ausbildungs- bis Semesterbeginn)</a:t>
            </a:r>
            <a:endParaRPr b="0" lang="de-DE" sz="2000" spc="-1" strike="noStrike">
              <a:latin typeface="Arial"/>
            </a:endParaRPr>
          </a:p>
        </p:txBody>
      </p:sp>
      <p:sp>
        <p:nvSpPr>
          <p:cNvPr id="286" name="Google Shape;196;p25"/>
          <p:cNvSpPr/>
          <p:nvPr/>
        </p:nvSpPr>
        <p:spPr>
          <a:xfrm>
            <a:off x="1632600" y="2848320"/>
            <a:ext cx="3019320" cy="899640"/>
          </a:xfrm>
          <a:prstGeom prst="roundRect">
            <a:avLst>
              <a:gd name="adj" fmla="val 16667"/>
            </a:avLst>
          </a:prstGeom>
          <a:solidFill>
            <a:srgbClr val="fe5000"/>
          </a:solidFill>
          <a:ln w="9525">
            <a:solidFill>
              <a:srgbClr val="00205b"/>
            </a:solidFill>
            <a:round/>
          </a:ln>
        </p:spPr>
        <p:style>
          <a:lnRef idx="0"/>
          <a:fillRef idx="0"/>
          <a:effectRef idx="0"/>
          <a:fontRef idx="minor"/>
        </p:style>
        <p:txBody>
          <a:bodyPr tIns="91440" bIns="91440" anchor="ctr">
            <a:noAutofit/>
          </a:bodyPr>
          <a:p>
            <a:pPr algn="ctr">
              <a:lnSpc>
                <a:spcPct val="100000"/>
              </a:lnSpc>
              <a:tabLst>
                <a:tab algn="l" pos="0"/>
              </a:tabLst>
            </a:pPr>
            <a:r>
              <a:rPr b="0" lang="en-GB" sz="2000" spc="-1" strike="noStrike">
                <a:solidFill>
                  <a:srgbClr val="ffffff"/>
                </a:solidFill>
                <a:latin typeface="Arial"/>
                <a:ea typeface="Arial"/>
              </a:rPr>
              <a:t>Studium (1 Semester)</a:t>
            </a:r>
            <a:endParaRPr b="0" lang="de-DE" sz="2000" spc="-1" strike="noStrike">
              <a:latin typeface="Arial"/>
            </a:endParaRPr>
          </a:p>
        </p:txBody>
      </p:sp>
      <p:sp>
        <p:nvSpPr>
          <p:cNvPr id="287" name="Google Shape;197;p25"/>
          <p:cNvSpPr/>
          <p:nvPr/>
        </p:nvSpPr>
        <p:spPr>
          <a:xfrm>
            <a:off x="7784640" y="2848320"/>
            <a:ext cx="3019320" cy="899640"/>
          </a:xfrm>
          <a:prstGeom prst="roundRect">
            <a:avLst>
              <a:gd name="adj" fmla="val 16667"/>
            </a:avLst>
          </a:prstGeom>
          <a:solidFill>
            <a:srgbClr val="00205b"/>
          </a:solidFill>
          <a:ln w="9525">
            <a:solidFill>
              <a:srgbClr val="00205b"/>
            </a:solidFill>
            <a:round/>
          </a:ln>
        </p:spPr>
        <p:style>
          <a:lnRef idx="0"/>
          <a:fillRef idx="0"/>
          <a:effectRef idx="0"/>
          <a:fontRef idx="minor"/>
        </p:style>
        <p:txBody>
          <a:bodyPr tIns="91440" bIns="91440" anchor="ctr">
            <a:noAutofit/>
          </a:bodyPr>
          <a:p>
            <a:pPr algn="ctr">
              <a:lnSpc>
                <a:spcPct val="100000"/>
              </a:lnSpc>
              <a:tabLst>
                <a:tab algn="l" pos="0"/>
              </a:tabLst>
            </a:pPr>
            <a:r>
              <a:rPr b="0" lang="en-GB" sz="2000" spc="-1" strike="noStrike">
                <a:solidFill>
                  <a:srgbClr val="ffffff"/>
                </a:solidFill>
                <a:latin typeface="Arial"/>
                <a:ea typeface="Arial"/>
              </a:rPr>
              <a:t>Praxisphase (Semesterpause)</a:t>
            </a:r>
            <a:endParaRPr b="0" lang="de-DE" sz="2000" spc="-1" strike="noStrike">
              <a:latin typeface="Arial"/>
            </a:endParaRPr>
          </a:p>
        </p:txBody>
      </p:sp>
      <p:sp>
        <p:nvSpPr>
          <p:cNvPr id="288" name="Google Shape;198;p25"/>
          <p:cNvSpPr/>
          <p:nvPr/>
        </p:nvSpPr>
        <p:spPr>
          <a:xfrm>
            <a:off x="2309040" y="2400480"/>
            <a:ext cx="833040" cy="447480"/>
          </a:xfrm>
          <a:custGeom>
            <a:avLst/>
            <a:gdLst/>
            <a:ahLst/>
            <a:rect l="l" t="t" r="r" b="b"/>
            <a:pathLst>
              <a:path w="21600" h="21600">
                <a:moveTo>
                  <a:pt x="0" y="0"/>
                </a:moveTo>
                <a:lnTo>
                  <a:pt x="21600" y="21600"/>
                </a:lnTo>
              </a:path>
            </a:pathLst>
          </a:custGeom>
          <a:noFill/>
          <a:ln w="28575">
            <a:solidFill>
              <a:srgbClr val="0085ad"/>
            </a:solidFill>
            <a:round/>
            <a:tailEnd len="med" type="triangle" w="med"/>
          </a:ln>
        </p:spPr>
        <p:style>
          <a:lnRef idx="0"/>
          <a:fillRef idx="0"/>
          <a:effectRef idx="0"/>
          <a:fontRef idx="minor"/>
        </p:style>
      </p:sp>
      <p:sp>
        <p:nvSpPr>
          <p:cNvPr id="289" name="Google Shape;199;p25"/>
          <p:cNvSpPr/>
          <p:nvPr/>
        </p:nvSpPr>
        <p:spPr>
          <a:xfrm>
            <a:off x="4651920" y="3298320"/>
            <a:ext cx="3132000" cy="360"/>
          </a:xfrm>
          <a:custGeom>
            <a:avLst/>
            <a:gdLst/>
            <a:ahLst/>
            <a:rect l="l" t="t" r="r" b="b"/>
            <a:pathLst>
              <a:path w="21600" h="21600">
                <a:moveTo>
                  <a:pt x="0" y="0"/>
                </a:moveTo>
                <a:lnTo>
                  <a:pt x="21600" y="21600"/>
                </a:lnTo>
              </a:path>
            </a:pathLst>
          </a:custGeom>
          <a:noFill/>
          <a:ln w="28575">
            <a:solidFill>
              <a:srgbClr val="0085ad"/>
            </a:solidFill>
            <a:round/>
            <a:tailEnd len="med" type="triangle" w="med"/>
          </a:ln>
        </p:spPr>
        <p:style>
          <a:lnRef idx="0"/>
          <a:fillRef idx="0"/>
          <a:effectRef idx="0"/>
          <a:fontRef idx="minor"/>
        </p:style>
      </p:sp>
      <p:sp>
        <p:nvSpPr>
          <p:cNvPr id="290" name="Google Shape;200;p25"/>
          <p:cNvSpPr/>
          <p:nvPr/>
        </p:nvSpPr>
        <p:spPr>
          <a:xfrm flipH="1">
            <a:off x="1631880" y="3298320"/>
            <a:ext cx="9171000" cy="360"/>
          </a:xfrm>
          <a:prstGeom prst="bentConnector5">
            <a:avLst>
              <a:gd name="adj1" fmla="val -2596"/>
              <a:gd name="adj2" fmla="val -114687500"/>
              <a:gd name="adj3" fmla="val 102598"/>
            </a:avLst>
          </a:prstGeom>
          <a:noFill/>
          <a:ln w="28575">
            <a:solidFill>
              <a:srgbClr val="0085ad"/>
            </a:solidFill>
            <a:round/>
            <a:tailEnd len="med" type="triangle" w="med"/>
          </a:ln>
        </p:spPr>
        <p:style>
          <a:lnRef idx="0"/>
          <a:fillRef idx="0"/>
          <a:effectRef idx="0"/>
          <a:fontRef idx="minor"/>
        </p:style>
      </p:sp>
      <p:sp>
        <p:nvSpPr>
          <p:cNvPr id="291" name="Google Shape;201;p25"/>
          <p:cNvSpPr/>
          <p:nvPr/>
        </p:nvSpPr>
        <p:spPr>
          <a:xfrm>
            <a:off x="4914000" y="2684520"/>
            <a:ext cx="2606400" cy="447480"/>
          </a:xfrm>
          <a:prstGeom prst="rightArrow">
            <a:avLst>
              <a:gd name="adj1" fmla="val 50000"/>
              <a:gd name="adj2" fmla="val 50000"/>
            </a:avLst>
          </a:prstGeom>
          <a:solidFill>
            <a:srgbClr val="fe8f00"/>
          </a:solidFill>
          <a:ln w="9525">
            <a:solidFill>
              <a:srgbClr val="00205b"/>
            </a:solidFill>
            <a:round/>
          </a:ln>
        </p:spPr>
        <p:style>
          <a:lnRef idx="0"/>
          <a:fillRef idx="0"/>
          <a:effectRef idx="0"/>
          <a:fontRef idx="minor"/>
        </p:style>
        <p:txBody>
          <a:bodyPr tIns="91440" bIns="91440" anchor="ctr">
            <a:noAutofit/>
          </a:bodyPr>
          <a:p>
            <a:pPr algn="ctr">
              <a:lnSpc>
                <a:spcPct val="100000"/>
              </a:lnSpc>
              <a:tabLst>
                <a:tab algn="l" pos="0"/>
              </a:tabLst>
            </a:pPr>
            <a:r>
              <a:rPr b="0" lang="en-GB" sz="1400" spc="-1" strike="noStrike">
                <a:solidFill>
                  <a:srgbClr val="ffffff"/>
                </a:solidFill>
                <a:latin typeface="Arial"/>
                <a:ea typeface="Arial"/>
              </a:rPr>
              <a:t>Klausurenphase (2 Wochen)</a:t>
            </a:r>
            <a:endParaRPr b="0" lang="de-DE" sz="1400" spc="-1" strike="noStrike">
              <a:latin typeface="Arial"/>
            </a:endParaRPr>
          </a:p>
        </p:txBody>
      </p:sp>
      <p:sp>
        <p:nvSpPr>
          <p:cNvPr id="292" name="Google Shape;202;p25"/>
          <p:cNvSpPr/>
          <p:nvPr/>
        </p:nvSpPr>
        <p:spPr>
          <a:xfrm>
            <a:off x="8580960" y="1500480"/>
            <a:ext cx="1425960" cy="1316880"/>
          </a:xfrm>
          <a:prstGeom prst="downArrow">
            <a:avLst>
              <a:gd name="adj1" fmla="val 50000"/>
              <a:gd name="adj2" fmla="val 50000"/>
            </a:avLst>
          </a:prstGeom>
          <a:solidFill>
            <a:srgbClr val="fe8f00"/>
          </a:solidFill>
          <a:ln w="9525">
            <a:solidFill>
              <a:srgbClr val="00205b"/>
            </a:solidFill>
            <a:round/>
          </a:ln>
        </p:spPr>
        <p:style>
          <a:lnRef idx="0"/>
          <a:fillRef idx="0"/>
          <a:effectRef idx="0"/>
          <a:fontRef idx="minor"/>
        </p:style>
        <p:txBody>
          <a:bodyPr tIns="91440" bIns="91440" anchor="ctr">
            <a:noAutofit/>
          </a:bodyPr>
          <a:p>
            <a:pPr>
              <a:lnSpc>
                <a:spcPct val="100000"/>
              </a:lnSpc>
              <a:tabLst>
                <a:tab algn="l" pos="0"/>
              </a:tabLst>
            </a:pPr>
            <a:r>
              <a:rPr b="0" lang="en-GB" sz="1400" spc="-1" strike="noStrike">
                <a:solidFill>
                  <a:srgbClr val="ffffff"/>
                </a:solidFill>
                <a:latin typeface="Arial"/>
                <a:ea typeface="Arial"/>
              </a:rPr>
              <a:t>Urlaub</a:t>
            </a:r>
            <a:endParaRPr b="0" lang="de-DE" sz="1400" spc="-1" strike="noStrike">
              <a:latin typeface="Arial"/>
            </a:endParaRPr>
          </a:p>
        </p:txBody>
      </p:sp>
      <p:sp>
        <p:nvSpPr>
          <p:cNvPr id="293" name="Google Shape;203;p25"/>
          <p:cNvSpPr/>
          <p:nvPr/>
        </p:nvSpPr>
        <p:spPr>
          <a:xfrm>
            <a:off x="5474160" y="3983400"/>
            <a:ext cx="1024920" cy="1411200"/>
          </a:xfrm>
          <a:prstGeom prst="upDownArrow">
            <a:avLst>
              <a:gd name="adj1" fmla="val 50000"/>
              <a:gd name="adj2" fmla="val 50000"/>
            </a:avLst>
          </a:prstGeom>
          <a:solidFill>
            <a:schemeClr val="lt2"/>
          </a:solidFill>
          <a:ln w="9525">
            <a:solidFill>
              <a:srgbClr val="00205b"/>
            </a:solidFill>
            <a:round/>
          </a:ln>
        </p:spPr>
        <p:style>
          <a:lnRef idx="0"/>
          <a:fillRef idx="0"/>
          <a:effectRef idx="0"/>
          <a:fontRef idx="minor"/>
        </p:style>
      </p:sp>
      <p:sp>
        <p:nvSpPr>
          <p:cNvPr id="294" name="Google Shape;204;p25"/>
          <p:cNvSpPr/>
          <p:nvPr/>
        </p:nvSpPr>
        <p:spPr>
          <a:xfrm>
            <a:off x="4683600" y="5394960"/>
            <a:ext cx="2606400" cy="759600"/>
          </a:xfrm>
          <a:prstGeom prst="roundRect">
            <a:avLst>
              <a:gd name="adj" fmla="val 16667"/>
            </a:avLst>
          </a:prstGeom>
          <a:solidFill>
            <a:schemeClr val="lt2"/>
          </a:solidFill>
          <a:ln w="9525">
            <a:solidFill>
              <a:srgbClr val="00205b"/>
            </a:solidFill>
            <a:round/>
          </a:ln>
        </p:spPr>
        <p:style>
          <a:lnRef idx="0"/>
          <a:fillRef idx="0"/>
          <a:effectRef idx="0"/>
          <a:fontRef idx="minor"/>
        </p:style>
        <p:txBody>
          <a:bodyPr tIns="91440" bIns="91440" anchor="ctr">
            <a:noAutofit/>
          </a:bodyPr>
          <a:p>
            <a:pPr algn="ctr">
              <a:lnSpc>
                <a:spcPct val="100000"/>
              </a:lnSpc>
              <a:tabLst>
                <a:tab algn="l" pos="0"/>
              </a:tabLst>
            </a:pPr>
            <a:r>
              <a:rPr b="0" lang="en-GB" sz="2000" spc="-1" strike="noStrike">
                <a:solidFill>
                  <a:srgbClr val="ffffff"/>
                </a:solidFill>
                <a:latin typeface="Arial"/>
                <a:ea typeface="Arial"/>
              </a:rPr>
              <a:t>Berufsschule</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Google Shape;210;p26"/>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Eigene Erfahrungen</a:t>
            </a:r>
            <a:endParaRPr b="0" lang="de-DE" sz="2500" spc="-1" strike="noStrike">
              <a:solidFill>
                <a:srgbClr val="000000"/>
              </a:solidFill>
              <a:latin typeface="Arial"/>
            </a:endParaRPr>
          </a:p>
        </p:txBody>
      </p:sp>
      <p:sp>
        <p:nvSpPr>
          <p:cNvPr id="296" name="Google Shape;211;p26"/>
          <p:cNvSpPr txBox="1"/>
          <p:nvPr/>
        </p:nvSpPr>
        <p:spPr>
          <a:xfrm>
            <a:off x="478800" y="1566000"/>
            <a:ext cx="8953920" cy="4350960"/>
          </a:xfrm>
          <a:prstGeom prst="rect">
            <a:avLst/>
          </a:prstGeom>
          <a:noFill/>
          <a:ln w="0">
            <a:noFill/>
          </a:ln>
        </p:spPr>
        <p:txBody>
          <a:bodyPr lIns="0" rIns="0" tIns="0" bIns="0">
            <a:noAutofit/>
          </a:bodyPr>
          <a:p>
            <a:pPr marL="457200" indent="-355320">
              <a:lnSpc>
                <a:spcPct val="115000"/>
              </a:lnSpc>
              <a:buClr>
                <a:srgbClr val="595959"/>
              </a:buClr>
              <a:buFont typeface="Arial"/>
              <a:buChar char="-"/>
            </a:pPr>
            <a:r>
              <a:rPr b="0" lang="en-GB" sz="2000" spc="-1" strike="noStrike">
                <a:solidFill>
                  <a:srgbClr val="595959"/>
                </a:solidFill>
                <a:latin typeface="Arial"/>
                <a:ea typeface="Arial"/>
              </a:rPr>
              <a:t>Gute Eindrücke </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Viel Fürsorge hinsichtlich eigener Entwicklung durch Ausbildung und Fachbereich</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Regelmäßige Kommunikationsrunden</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Guter Austausch zwischen Festangestellten und Dualis</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Up-to-date mit Entwicklungen rund um Duales Studium und Unternehmen</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Speak-up Culture</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Viele Kontakte zu anderen Dualis für Hochschul- und Unternehmensfragen</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Vielfältige Aufgabenbereiche</a:t>
            </a:r>
            <a:endParaRPr b="0" lang="de-DE" sz="2000" spc="-1" strike="noStrike">
              <a:solidFill>
                <a:srgbClr val="000000"/>
              </a:solidFill>
              <a:latin typeface="Arial"/>
            </a:endParaRPr>
          </a:p>
          <a:p>
            <a:pPr marL="457200" indent="-355320">
              <a:lnSpc>
                <a:spcPct val="115000"/>
              </a:lnSpc>
              <a:buClr>
                <a:srgbClr val="595959"/>
              </a:buClr>
              <a:buFont typeface="Arial"/>
              <a:buChar char="-"/>
            </a:pPr>
            <a:r>
              <a:rPr b="0" lang="en-GB" sz="2000" spc="-1" strike="noStrike">
                <a:solidFill>
                  <a:srgbClr val="595959"/>
                </a:solidFill>
                <a:latin typeface="Arial"/>
                <a:ea typeface="Arial"/>
              </a:rPr>
              <a:t>Verantwortung für eigene Ausbildung: man kann sich seine Praxiseinsätze selbst auswählen</a:t>
            </a:r>
            <a:endParaRPr b="0" lang="de-DE" sz="2000" spc="-1" strike="noStrike">
              <a:solidFill>
                <a:srgbClr val="000000"/>
              </a:solidFill>
              <a:latin typeface="Arial"/>
            </a:endParaRPr>
          </a:p>
          <a:p>
            <a:pPr lvl="1" marL="914400" indent="-355320">
              <a:lnSpc>
                <a:spcPct val="115000"/>
              </a:lnSpc>
              <a:buClr>
                <a:srgbClr val="595959"/>
              </a:buClr>
              <a:buFont typeface="Arial"/>
              <a:buChar char="-"/>
            </a:pPr>
            <a:r>
              <a:rPr b="0" lang="en-GB" sz="2000" spc="-1" strike="noStrike">
                <a:solidFill>
                  <a:srgbClr val="595959"/>
                </a:solidFill>
                <a:latin typeface="Arial"/>
                <a:ea typeface="Arial"/>
              </a:rPr>
              <a:t>Gut für eigene Interessen</a:t>
            </a:r>
            <a:endParaRPr b="0" lang="de-DE" sz="2000" spc="-1" strike="noStrike">
              <a:solidFill>
                <a:srgbClr val="000000"/>
              </a:solidFill>
              <a:latin typeface="Arial"/>
            </a:endParaRPr>
          </a:p>
        </p:txBody>
      </p:sp>
      <p:sp>
        <p:nvSpPr>
          <p:cNvPr id="297" name="Google Shape;212;p26"/>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F4002DA3-682C-42A1-9D5C-469EA569EA8A}"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Google Shape;218;p27"/>
          <p:cNvSpPr txBox="1"/>
          <p:nvPr/>
        </p:nvSpPr>
        <p:spPr>
          <a:xfrm>
            <a:off x="5216760" y="3215520"/>
            <a:ext cx="1757880" cy="426960"/>
          </a:xfrm>
          <a:prstGeom prst="rect">
            <a:avLst/>
          </a:prstGeom>
          <a:noFill/>
          <a:ln w="0">
            <a:noFill/>
          </a:ln>
        </p:spPr>
        <p:txBody>
          <a:bodyPr lIns="0" rIns="0" tIns="0" bIns="0" anchor="b">
            <a:noAutofit/>
          </a:bodyPr>
          <a:p>
            <a:pPr>
              <a:lnSpc>
                <a:spcPct val="110000"/>
              </a:lnSpc>
              <a:tabLst>
                <a:tab algn="l" pos="0"/>
              </a:tabLst>
            </a:pPr>
            <a:r>
              <a:rPr b="0" lang="en-GB" sz="2500" spc="-1" strike="noStrike">
                <a:solidFill>
                  <a:srgbClr val="00205b"/>
                </a:solidFill>
                <a:latin typeface="Arial"/>
                <a:ea typeface="Arial"/>
              </a:rPr>
              <a:t>Info Material</a:t>
            </a:r>
            <a:endParaRPr b="0" lang="de-DE" sz="2500" spc="-1" strike="noStrike">
              <a:solidFill>
                <a:srgbClr val="000000"/>
              </a:solidFill>
              <a:latin typeface="Arial"/>
            </a:endParaRPr>
          </a:p>
        </p:txBody>
      </p:sp>
      <p:sp>
        <p:nvSpPr>
          <p:cNvPr id="299" name="Google Shape;219;p27"/>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413289A8-55BE-4E66-AAD3-0B1B84DF9E2D}"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Google Shape;225;p28"/>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Nützliche Quellen</a:t>
            </a:r>
            <a:endParaRPr b="0" lang="de-DE" sz="2500" spc="-1" strike="noStrike">
              <a:solidFill>
                <a:srgbClr val="000000"/>
              </a:solidFill>
              <a:latin typeface="Arial"/>
            </a:endParaRPr>
          </a:p>
        </p:txBody>
      </p:sp>
      <p:sp>
        <p:nvSpPr>
          <p:cNvPr id="301" name="Google Shape;226;p28"/>
          <p:cNvSpPr txBox="1"/>
          <p:nvPr/>
        </p:nvSpPr>
        <p:spPr>
          <a:xfrm>
            <a:off x="478800" y="1566000"/>
            <a:ext cx="11231640" cy="4350960"/>
          </a:xfrm>
          <a:prstGeom prst="rect">
            <a:avLst/>
          </a:prstGeom>
          <a:noFill/>
          <a:ln w="0">
            <a:noFill/>
          </a:ln>
        </p:spPr>
        <p:txBody>
          <a:bodyPr lIns="0" rIns="0" tIns="0" bIns="0">
            <a:noAutofit/>
          </a:bodyPr>
          <a:p>
            <a:pPr marL="180000" indent="-84240">
              <a:lnSpc>
                <a:spcPct val="113000"/>
              </a:lnSpc>
              <a:tabLst>
                <a:tab algn="l" pos="0"/>
              </a:tabLst>
            </a:pPr>
            <a:r>
              <a:rPr b="0" lang="en-GB" sz="2000" spc="-1" strike="noStrike">
                <a:solidFill>
                  <a:srgbClr val="595959"/>
                </a:solidFill>
                <a:latin typeface="Arial"/>
                <a:ea typeface="Arial"/>
              </a:rPr>
              <a:t>Duales Studium Informatik: </a:t>
            </a:r>
            <a:r>
              <a:rPr b="0" lang="en-GB" sz="2000" spc="-1" strike="noStrike" u="sng">
                <a:solidFill>
                  <a:srgbClr val="000000"/>
                </a:solidFill>
                <a:uFillTx/>
                <a:latin typeface="Arial"/>
                <a:ea typeface="Arial"/>
                <a:hlinkClick r:id="rId1"/>
              </a:rPr>
              <a:t>https://dualesstudiuminformatik.de/</a:t>
            </a:r>
            <a:endParaRPr b="0" lang="de-DE" sz="2000" spc="-1" strike="noStrike">
              <a:solidFill>
                <a:srgbClr val="000000"/>
              </a:solidFill>
              <a:latin typeface="Arial"/>
            </a:endParaRPr>
          </a:p>
          <a:p>
            <a:pPr marL="180000" indent="-84240">
              <a:lnSpc>
                <a:spcPct val="113000"/>
              </a:lnSpc>
              <a:tabLst>
                <a:tab algn="l" pos="0"/>
              </a:tabLst>
            </a:pPr>
            <a:endParaRPr b="0" lang="de-DE" sz="2000" spc="-1" strike="noStrike">
              <a:solidFill>
                <a:srgbClr val="000000"/>
              </a:solidFill>
              <a:latin typeface="Arial"/>
            </a:endParaRPr>
          </a:p>
          <a:p>
            <a:pPr marL="180000" indent="-84240">
              <a:lnSpc>
                <a:spcPct val="113000"/>
              </a:lnSpc>
              <a:tabLst>
                <a:tab algn="l" pos="0"/>
              </a:tabLst>
            </a:pPr>
            <a:r>
              <a:rPr b="0" lang="en-GB" sz="2000" spc="-1" strike="noStrike">
                <a:solidFill>
                  <a:srgbClr val="595959"/>
                </a:solidFill>
                <a:latin typeface="Arial"/>
                <a:ea typeface="Arial"/>
              </a:rPr>
              <a:t>DSI an der HSB (Studiengangsübersicht): </a:t>
            </a:r>
            <a:r>
              <a:rPr b="0" lang="en-GB" sz="2000" spc="-1" strike="noStrike" u="sng">
                <a:solidFill>
                  <a:srgbClr val="000000"/>
                </a:solidFill>
                <a:uFillTx/>
                <a:latin typeface="Arial"/>
                <a:ea typeface="Arial"/>
                <a:hlinkClick r:id="rId2"/>
              </a:rPr>
              <a:t>https://www.hs-bremen.de/internet/de/studium/stg/dis/</a:t>
            </a:r>
            <a:endParaRPr b="0" lang="de-DE" sz="2000" spc="-1" strike="noStrike">
              <a:solidFill>
                <a:srgbClr val="000000"/>
              </a:solidFill>
              <a:latin typeface="Arial"/>
            </a:endParaRPr>
          </a:p>
          <a:p>
            <a:pPr marL="180000" indent="-84240">
              <a:lnSpc>
                <a:spcPct val="113000"/>
              </a:lnSpc>
              <a:tabLst>
                <a:tab algn="l" pos="0"/>
              </a:tabLst>
            </a:pPr>
            <a:endParaRPr b="0" lang="de-DE" sz="2000" spc="-1" strike="noStrike">
              <a:solidFill>
                <a:srgbClr val="000000"/>
              </a:solidFill>
              <a:latin typeface="Arial"/>
            </a:endParaRPr>
          </a:p>
          <a:p>
            <a:pPr marL="180000" indent="-84240">
              <a:lnSpc>
                <a:spcPct val="113000"/>
              </a:lnSpc>
              <a:tabLst>
                <a:tab algn="l" pos="0"/>
              </a:tabLst>
            </a:pPr>
            <a:r>
              <a:rPr b="0" lang="en-GB" sz="2000" spc="-1" strike="noStrike">
                <a:solidFill>
                  <a:srgbClr val="595959"/>
                </a:solidFill>
                <a:latin typeface="Arial"/>
                <a:ea typeface="Arial"/>
              </a:rPr>
              <a:t>Studieren an der HSB 01. Juni - 16:30 - 17:30: </a:t>
            </a:r>
            <a:endParaRPr b="0" lang="de-DE" sz="2000" spc="-1" strike="noStrike">
              <a:solidFill>
                <a:srgbClr val="000000"/>
              </a:solidFill>
              <a:latin typeface="Arial"/>
            </a:endParaRPr>
          </a:p>
          <a:p>
            <a:pPr marL="180000" indent="-84240">
              <a:lnSpc>
                <a:spcPct val="113000"/>
              </a:lnSpc>
              <a:tabLst>
                <a:tab algn="l" pos="0"/>
              </a:tabLst>
            </a:pPr>
            <a:r>
              <a:rPr b="0" lang="en-GB" sz="2000" spc="-1" strike="noStrike" u="sng">
                <a:solidFill>
                  <a:srgbClr val="000000"/>
                </a:solidFill>
                <a:uFillTx/>
                <a:latin typeface="Arial"/>
                <a:ea typeface="Arial"/>
                <a:hlinkClick r:id="rId3"/>
              </a:rPr>
              <a:t>https://www.hs-bremen.de/die-hsb/aktuelles/veranstaltung/allgemeine-infos-und-beratung-rund-ums-studium/</a:t>
            </a:r>
            <a:endParaRPr b="0" lang="de-DE" sz="2000" spc="-1" strike="noStrike">
              <a:solidFill>
                <a:srgbClr val="000000"/>
              </a:solidFill>
              <a:latin typeface="Arial"/>
            </a:endParaRPr>
          </a:p>
          <a:p>
            <a:pPr marL="180000" indent="-84240">
              <a:lnSpc>
                <a:spcPct val="113000"/>
              </a:lnSpc>
              <a:tabLst>
                <a:tab algn="l" pos="0"/>
              </a:tabLst>
            </a:pPr>
            <a:r>
              <a:rPr b="0" lang="en-GB" sz="2000" spc="-1" strike="noStrike" u="sng">
                <a:solidFill>
                  <a:srgbClr val="000000"/>
                </a:solidFill>
                <a:uFillTx/>
                <a:latin typeface="Arial"/>
                <a:ea typeface="Arial"/>
                <a:hlinkClick r:id="rId4"/>
              </a:rPr>
              <a:t>https://www.hs-bremen.de/internet/de/hsb/veranstaltungskalender/studieninfowoche/</a:t>
            </a:r>
            <a:endParaRPr b="0" lang="de-DE" sz="2000" spc="-1" strike="noStrike">
              <a:solidFill>
                <a:srgbClr val="000000"/>
              </a:solidFill>
              <a:latin typeface="Arial"/>
            </a:endParaRPr>
          </a:p>
          <a:p>
            <a:pPr marL="180000" indent="-84240">
              <a:lnSpc>
                <a:spcPct val="113000"/>
              </a:lnSpc>
              <a:tabLst>
                <a:tab algn="l" pos="0"/>
              </a:tabLst>
            </a:pPr>
            <a:endParaRPr b="0" lang="de-DE" sz="2000" spc="-1" strike="noStrike">
              <a:solidFill>
                <a:srgbClr val="000000"/>
              </a:solidFill>
              <a:latin typeface="Arial"/>
            </a:endParaRPr>
          </a:p>
          <a:p>
            <a:pPr marL="180000" indent="-84240">
              <a:lnSpc>
                <a:spcPct val="113000"/>
              </a:lnSpc>
              <a:tabLst>
                <a:tab algn="l" pos="0"/>
              </a:tabLst>
            </a:pPr>
            <a:r>
              <a:rPr b="0" lang="en-GB" sz="2000" spc="-1" strike="noStrike">
                <a:solidFill>
                  <a:srgbClr val="595959"/>
                </a:solidFill>
                <a:latin typeface="Arial"/>
                <a:ea typeface="Arial"/>
              </a:rPr>
              <a:t>Bewerben bei Airbus: </a:t>
            </a:r>
            <a:r>
              <a:rPr b="0" lang="en-GB" sz="2000" spc="-1" strike="noStrike" u="sng">
                <a:solidFill>
                  <a:srgbClr val="000000"/>
                </a:solidFill>
                <a:uFillTx/>
                <a:latin typeface="Arial"/>
                <a:ea typeface="Arial"/>
                <a:hlinkClick r:id="rId5"/>
              </a:rPr>
              <a:t>https://www.airbus.com/en/careers/apprentices-and-pupils/dual-study-germany</a:t>
            </a:r>
            <a:endParaRPr b="0" lang="de-DE" sz="2000" spc="-1" strike="noStrike">
              <a:solidFill>
                <a:srgbClr val="000000"/>
              </a:solidFill>
              <a:latin typeface="Arial"/>
            </a:endParaRPr>
          </a:p>
          <a:p>
            <a:pPr>
              <a:lnSpc>
                <a:spcPct val="113000"/>
              </a:lnSpc>
              <a:tabLst>
                <a:tab algn="l" pos="0"/>
              </a:tabLst>
            </a:pPr>
            <a:endParaRPr b="0" lang="de-DE" sz="2000" spc="-1" strike="noStrike">
              <a:solidFill>
                <a:srgbClr val="000000"/>
              </a:solidFill>
              <a:latin typeface="Arial"/>
            </a:endParaRPr>
          </a:p>
        </p:txBody>
      </p:sp>
      <p:sp>
        <p:nvSpPr>
          <p:cNvPr id="302" name="Google Shape;227;p28"/>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F67E56C5-8B26-470C-BE13-90668F4401F3}"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Google Shape;233;p29"/>
          <p:cNvSpPr txBox="1"/>
          <p:nvPr/>
        </p:nvSpPr>
        <p:spPr>
          <a:xfrm>
            <a:off x="5216760" y="3215520"/>
            <a:ext cx="1757880" cy="426960"/>
          </a:xfrm>
          <a:prstGeom prst="rect">
            <a:avLst/>
          </a:prstGeom>
          <a:noFill/>
          <a:ln w="0">
            <a:noFill/>
          </a:ln>
        </p:spPr>
        <p:txBody>
          <a:bodyPr lIns="0" rIns="0" tIns="0" bIns="0" anchor="b">
            <a:noAutofit/>
          </a:bodyPr>
          <a:p>
            <a:pPr algn="ctr">
              <a:lnSpc>
                <a:spcPct val="110000"/>
              </a:lnSpc>
              <a:tabLst>
                <a:tab algn="l" pos="0"/>
              </a:tabLst>
            </a:pPr>
            <a:r>
              <a:rPr b="0" lang="en-GB" sz="2500" spc="-1" strike="noStrike">
                <a:solidFill>
                  <a:srgbClr val="00205b"/>
                </a:solidFill>
                <a:latin typeface="Arial"/>
                <a:ea typeface="Arial"/>
              </a:rPr>
              <a:t>Fragen?</a:t>
            </a:r>
            <a:endParaRPr b="0" lang="de-DE" sz="2500" spc="-1" strike="noStrike">
              <a:solidFill>
                <a:srgbClr val="000000"/>
              </a:solidFill>
              <a:latin typeface="Arial"/>
            </a:endParaRPr>
          </a:p>
        </p:txBody>
      </p:sp>
      <p:sp>
        <p:nvSpPr>
          <p:cNvPr id="304" name="Google Shape;234;p29"/>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9B2F09BF-2D2B-434E-B1D0-2B088BEAC281}"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Google Shape;79;p12"/>
          <p:cNvSpPr txBox="1"/>
          <p:nvPr/>
        </p:nvSpPr>
        <p:spPr>
          <a:xfrm>
            <a:off x="479520" y="653760"/>
            <a:ext cx="1123992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Agenda</a:t>
            </a:r>
            <a:endParaRPr b="0" lang="de-DE" sz="2500" spc="-1" strike="noStrike">
              <a:solidFill>
                <a:srgbClr val="000000"/>
              </a:solidFill>
              <a:latin typeface="Arial"/>
            </a:endParaRPr>
          </a:p>
        </p:txBody>
      </p:sp>
      <p:sp>
        <p:nvSpPr>
          <p:cNvPr id="235" name="Google Shape;80;p12"/>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F2E29110-48BF-462C-B417-D6F6A790EB9E}" type="slidenum">
              <a:rPr b="0" lang="en-GB" sz="800" spc="-1" strike="noStrike">
                <a:solidFill>
                  <a:srgbClr val="888888"/>
                </a:solidFill>
                <a:latin typeface="Arial"/>
                <a:ea typeface="Arial"/>
              </a:rPr>
              <a:t>&lt;Foliennummer&gt;</a:t>
            </a:fld>
            <a:endParaRPr b="0" lang="de-DE" sz="800" spc="-1" strike="noStrike">
              <a:latin typeface="Times New Roman"/>
            </a:endParaRPr>
          </a:p>
        </p:txBody>
      </p:sp>
      <p:sp>
        <p:nvSpPr>
          <p:cNvPr id="236" name="Google Shape;81;p12"/>
          <p:cNvSpPr/>
          <p:nvPr/>
        </p:nvSpPr>
        <p:spPr>
          <a:xfrm>
            <a:off x="3452040" y="2008080"/>
            <a:ext cx="3698640" cy="709920"/>
          </a:xfrm>
          <a:prstGeom prst="roundRect">
            <a:avLst>
              <a:gd name="adj" fmla="val 16667"/>
            </a:avLst>
          </a:prstGeom>
          <a:solidFill>
            <a:srgbClr val="005587"/>
          </a:solidFill>
          <a:ln w="9525">
            <a:solidFill>
              <a:srgbClr val="00205b"/>
            </a:solidFill>
            <a:round/>
          </a:ln>
        </p:spPr>
        <p:style>
          <a:lnRef idx="0"/>
          <a:fillRef idx="0"/>
          <a:effectRef idx="0"/>
          <a:fontRef idx="minor"/>
        </p:style>
        <p:txBody>
          <a:bodyPr tIns="91440" bIns="91440" anchor="ctr">
            <a:noAutofit/>
          </a:bodyPr>
          <a:p>
            <a:pPr>
              <a:lnSpc>
                <a:spcPct val="100000"/>
              </a:lnSpc>
              <a:tabLst>
                <a:tab algn="l" pos="0"/>
              </a:tabLst>
            </a:pPr>
            <a:r>
              <a:rPr b="0" lang="en-GB" sz="2300" spc="-1" strike="noStrike">
                <a:solidFill>
                  <a:srgbClr val="ffffff"/>
                </a:solidFill>
                <a:latin typeface="Arial"/>
                <a:ea typeface="Arial"/>
              </a:rPr>
              <a:t>Duales Studium IT Airbus</a:t>
            </a:r>
            <a:endParaRPr b="0" lang="de-DE" sz="2300" spc="-1" strike="noStrike">
              <a:latin typeface="Arial"/>
            </a:endParaRPr>
          </a:p>
        </p:txBody>
      </p:sp>
      <p:sp>
        <p:nvSpPr>
          <p:cNvPr id="237" name="Google Shape;82;p12"/>
          <p:cNvSpPr/>
          <p:nvPr/>
        </p:nvSpPr>
        <p:spPr>
          <a:xfrm>
            <a:off x="4249800" y="2718720"/>
            <a:ext cx="3698640" cy="709920"/>
          </a:xfrm>
          <a:prstGeom prst="roundRect">
            <a:avLst>
              <a:gd name="adj" fmla="val 16667"/>
            </a:avLst>
          </a:prstGeom>
          <a:solidFill>
            <a:srgbClr val="005587"/>
          </a:solidFill>
          <a:ln w="9525">
            <a:solidFill>
              <a:srgbClr val="00205b"/>
            </a:solidFill>
            <a:round/>
          </a:ln>
        </p:spPr>
        <p:style>
          <a:lnRef idx="0"/>
          <a:fillRef idx="0"/>
          <a:effectRef idx="0"/>
          <a:fontRef idx="minor"/>
        </p:style>
        <p:txBody>
          <a:bodyPr tIns="91440" bIns="91440" anchor="ctr">
            <a:noAutofit/>
          </a:bodyPr>
          <a:p>
            <a:pPr>
              <a:lnSpc>
                <a:spcPct val="100000"/>
              </a:lnSpc>
              <a:tabLst>
                <a:tab algn="l" pos="0"/>
              </a:tabLst>
            </a:pPr>
            <a:r>
              <a:rPr b="0" lang="en-GB" sz="2300" spc="-1" strike="noStrike">
                <a:solidFill>
                  <a:srgbClr val="ffffff"/>
                </a:solidFill>
                <a:latin typeface="Arial"/>
                <a:ea typeface="Arial"/>
              </a:rPr>
              <a:t>Erfahrungen</a:t>
            </a:r>
            <a:endParaRPr b="0" lang="de-DE" sz="2300" spc="-1" strike="noStrike">
              <a:latin typeface="Arial"/>
            </a:endParaRPr>
          </a:p>
        </p:txBody>
      </p:sp>
      <p:sp>
        <p:nvSpPr>
          <p:cNvPr id="238" name="Google Shape;83;p12"/>
          <p:cNvSpPr/>
          <p:nvPr/>
        </p:nvSpPr>
        <p:spPr>
          <a:xfrm>
            <a:off x="5035320" y="3429000"/>
            <a:ext cx="3698640" cy="709920"/>
          </a:xfrm>
          <a:prstGeom prst="roundRect">
            <a:avLst>
              <a:gd name="adj" fmla="val 16667"/>
            </a:avLst>
          </a:prstGeom>
          <a:solidFill>
            <a:srgbClr val="005587"/>
          </a:solidFill>
          <a:ln w="9525">
            <a:solidFill>
              <a:srgbClr val="00205b"/>
            </a:solidFill>
            <a:round/>
          </a:ln>
        </p:spPr>
        <p:style>
          <a:lnRef idx="0"/>
          <a:fillRef idx="0"/>
          <a:effectRef idx="0"/>
          <a:fontRef idx="minor"/>
        </p:style>
        <p:txBody>
          <a:bodyPr tIns="91440" bIns="91440" anchor="ctr">
            <a:noAutofit/>
          </a:bodyPr>
          <a:p>
            <a:pPr>
              <a:lnSpc>
                <a:spcPct val="100000"/>
              </a:lnSpc>
              <a:tabLst>
                <a:tab algn="l" pos="0"/>
              </a:tabLst>
            </a:pPr>
            <a:r>
              <a:rPr b="0" lang="en-GB" sz="2300" spc="-1" strike="noStrike">
                <a:solidFill>
                  <a:srgbClr val="ffffff"/>
                </a:solidFill>
                <a:latin typeface="Arial"/>
                <a:ea typeface="Arial"/>
              </a:rPr>
              <a:t>Info-Material</a:t>
            </a:r>
            <a:endParaRPr b="0" lang="de-DE" sz="2300" spc="-1" strike="noStrike">
              <a:latin typeface="Arial"/>
            </a:endParaRPr>
          </a:p>
        </p:txBody>
      </p:sp>
      <p:sp>
        <p:nvSpPr>
          <p:cNvPr id="239" name="Google Shape;84;p12"/>
          <p:cNvSpPr/>
          <p:nvPr/>
        </p:nvSpPr>
        <p:spPr>
          <a:xfrm>
            <a:off x="5769720" y="4139280"/>
            <a:ext cx="3698640" cy="709920"/>
          </a:xfrm>
          <a:prstGeom prst="roundRect">
            <a:avLst>
              <a:gd name="adj" fmla="val 16667"/>
            </a:avLst>
          </a:prstGeom>
          <a:solidFill>
            <a:srgbClr val="005587"/>
          </a:solidFill>
          <a:ln w="9525">
            <a:solidFill>
              <a:srgbClr val="00205b"/>
            </a:solidFill>
            <a:round/>
          </a:ln>
        </p:spPr>
        <p:style>
          <a:lnRef idx="0"/>
          <a:fillRef idx="0"/>
          <a:effectRef idx="0"/>
          <a:fontRef idx="minor"/>
        </p:style>
        <p:txBody>
          <a:bodyPr tIns="91440" bIns="91440" anchor="ctr">
            <a:noAutofit/>
          </a:bodyPr>
          <a:p>
            <a:pPr>
              <a:lnSpc>
                <a:spcPct val="100000"/>
              </a:lnSpc>
              <a:tabLst>
                <a:tab algn="l" pos="0"/>
              </a:tabLst>
            </a:pPr>
            <a:r>
              <a:rPr b="0" lang="en-GB" sz="2300" spc="-1" strike="noStrike">
                <a:solidFill>
                  <a:srgbClr val="ffffff"/>
                </a:solidFill>
                <a:latin typeface="Arial"/>
                <a:ea typeface="Arial"/>
              </a:rPr>
              <a:t>Fragen</a:t>
            </a:r>
            <a:endParaRPr b="0" lang="de-DE" sz="23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Google Shape;239;p30"/>
          <p:cNvSpPr txBox="1"/>
          <p:nvPr/>
        </p:nvSpPr>
        <p:spPr>
          <a:xfrm>
            <a:off x="3886200" y="2966400"/>
            <a:ext cx="6507000" cy="455400"/>
          </a:xfrm>
          <a:prstGeom prst="rect">
            <a:avLst/>
          </a:prstGeom>
          <a:noFill/>
          <a:ln w="0">
            <a:noFill/>
          </a:ln>
        </p:spPr>
        <p:txBody>
          <a:bodyPr lIns="0" rIns="0" tIns="0" bIns="0">
            <a:noAutofit/>
          </a:bodyPr>
          <a:p>
            <a:pPr>
              <a:lnSpc>
                <a:spcPct val="100000"/>
              </a:lnSpc>
              <a:tabLst>
                <a:tab algn="l" pos="0"/>
              </a:tabLst>
            </a:pPr>
            <a:r>
              <a:rPr b="0" lang="en-GB" sz="2500" spc="-1" strike="noStrike">
                <a:solidFill>
                  <a:srgbClr val="ffffff"/>
                </a:solidFill>
                <a:latin typeface="Arial"/>
                <a:ea typeface="Arial"/>
              </a:rPr>
              <a:t>Thank you</a:t>
            </a:r>
            <a:endParaRPr b="0" lang="de-DE" sz="2500" spc="-1" strike="noStrike">
              <a:solidFill>
                <a:srgbClr val="000000"/>
              </a:solidFill>
              <a:latin typeface="Arial"/>
            </a:endParaRPr>
          </a:p>
        </p:txBody>
      </p:sp>
      <p:sp>
        <p:nvSpPr>
          <p:cNvPr id="306" name="Google Shape;240;p30"/>
          <p:cNvSpPr txBox="1"/>
          <p:nvPr/>
        </p:nvSpPr>
        <p:spPr>
          <a:xfrm>
            <a:off x="3886200" y="3688200"/>
            <a:ext cx="6362640" cy="902520"/>
          </a:xfrm>
          <a:prstGeom prst="rect">
            <a:avLst/>
          </a:prstGeom>
          <a:noFill/>
          <a:ln w="0">
            <a:noFill/>
          </a:ln>
        </p:spPr>
        <p:txBody>
          <a:bodyPr lIns="0" rIns="0" tIns="0" bIns="0">
            <a:noAutofit/>
          </a:bodyPr>
          <a:p>
            <a:pPr>
              <a:lnSpc>
                <a:spcPct val="115000"/>
              </a:lnSpc>
              <a:tabLst>
                <a:tab algn="l" pos="0"/>
              </a:tabLst>
            </a:pPr>
            <a:r>
              <a:rPr b="0" lang="en-GB" sz="1000" spc="-1" strike="noStrike">
                <a:solidFill>
                  <a:srgbClr val="ffffff"/>
                </a:solidFill>
                <a:latin typeface="Arial"/>
                <a:ea typeface="Arial"/>
              </a:rPr>
              <a:t>This document and all information contained herein is the sole property of Airbus. No intellectual property rights are granted by the delivery of this document or the disclosure of its content. This document shall not be reproduced or disclosed to a third party without the expressed written consent of Airbus. This document and its content shall not be used for any purpose other than that for which it is supplied.</a:t>
            </a:r>
            <a:endParaRPr b="0" lang="de-DE" sz="1000" spc="-1" strike="noStrike">
              <a:solidFill>
                <a:srgbClr val="000000"/>
              </a:solidFill>
              <a:latin typeface="Arial"/>
            </a:endParaRPr>
          </a:p>
          <a:p>
            <a:pPr>
              <a:lnSpc>
                <a:spcPct val="115000"/>
              </a:lnSpc>
              <a:tabLst>
                <a:tab algn="l" pos="0"/>
              </a:tabLst>
            </a:pPr>
            <a:r>
              <a:rPr b="0" lang="en-GB" sz="1000" spc="-1" strike="noStrike">
                <a:solidFill>
                  <a:srgbClr val="ffffff"/>
                </a:solidFill>
                <a:latin typeface="Arial"/>
                <a:ea typeface="Arial"/>
              </a:rPr>
              <a:t>Airbus, its logo and product names are registered trademarks.</a:t>
            </a:r>
            <a:endParaRPr b="0" lang="de-DE" sz="1000" spc="-1" strike="noStrike">
              <a:solidFill>
                <a:srgbClr val="000000"/>
              </a:solidFill>
              <a:latin typeface="Arial"/>
            </a:endParaRPr>
          </a:p>
        </p:txBody>
      </p:sp>
      <p:sp>
        <p:nvSpPr>
          <p:cNvPr id="307" name="Google Shape;241;p30"/>
          <p:cNvSpPr txBox="1"/>
          <p:nvPr/>
        </p:nvSpPr>
        <p:spPr>
          <a:xfrm>
            <a:off x="3886200" y="3479760"/>
            <a:ext cx="7002360" cy="215640"/>
          </a:xfrm>
          <a:prstGeom prst="rect">
            <a:avLst/>
          </a:prstGeom>
          <a:noFill/>
          <a:ln w="0">
            <a:noFill/>
          </a:ln>
        </p:spPr>
        <p:txBody>
          <a:bodyPr lIns="0" rIns="0" tIns="0" bIns="0">
            <a:noAutofit/>
          </a:bodyPr>
          <a:p>
            <a:pPr>
              <a:lnSpc>
                <a:spcPct val="100000"/>
              </a:lnSpc>
              <a:tabLst>
                <a:tab algn="l" pos="0"/>
              </a:tabLst>
            </a:pPr>
            <a:r>
              <a:rPr b="0" lang="en-GB" sz="800" spc="-1" strike="noStrike">
                <a:solidFill>
                  <a:srgbClr val="ffffff"/>
                </a:solidFill>
                <a:latin typeface="Arial"/>
                <a:ea typeface="Arial"/>
              </a:rPr>
              <a:t>© Copyright Airbus (Specify your Legal Entity YEAR) / Presentation title runs here</a:t>
            </a:r>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Google Shape;90;p13"/>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Das Unternehmen: Airbus Group</a:t>
            </a:r>
            <a:endParaRPr b="0" lang="de-DE" sz="2500" spc="-1" strike="noStrike">
              <a:solidFill>
                <a:srgbClr val="000000"/>
              </a:solidFill>
              <a:latin typeface="Arial"/>
            </a:endParaRPr>
          </a:p>
        </p:txBody>
      </p:sp>
      <p:sp>
        <p:nvSpPr>
          <p:cNvPr id="241" name="Google Shape;91;p13"/>
          <p:cNvSpPr txBox="1"/>
          <p:nvPr/>
        </p:nvSpPr>
        <p:spPr>
          <a:xfrm>
            <a:off x="478800" y="1566000"/>
            <a:ext cx="7903080" cy="4350960"/>
          </a:xfrm>
          <a:prstGeom prst="rect">
            <a:avLst/>
          </a:prstGeom>
          <a:noFill/>
          <a:ln w="0">
            <a:noFill/>
          </a:ln>
        </p:spPr>
        <p:txBody>
          <a:bodyPr lIns="0" rIns="0" tIns="0" bIns="0">
            <a:noAutofit/>
          </a:bodyPr>
          <a:p>
            <a:pPr marL="457200" indent="-355320">
              <a:lnSpc>
                <a:spcPct val="113000"/>
              </a:lnSpc>
              <a:buClr>
                <a:srgbClr val="0a558c"/>
              </a:buClr>
              <a:buFont typeface="Arial"/>
              <a:buChar char="-"/>
            </a:pPr>
            <a:r>
              <a:rPr b="0" lang="en-GB" sz="2000" spc="-1" strike="noStrike">
                <a:solidFill>
                  <a:srgbClr val="0a558c"/>
                </a:solidFill>
                <a:latin typeface="Arial"/>
                <a:ea typeface="Arial"/>
              </a:rPr>
              <a:t>weltweit über 180 Standorte mit über 130.000 Mitarbeiter</a:t>
            </a:r>
            <a:endParaRPr b="0" lang="de-DE" sz="2000" spc="-1" strike="noStrike">
              <a:solidFill>
                <a:srgbClr val="000000"/>
              </a:solidFill>
              <a:latin typeface="Arial"/>
            </a:endParaRPr>
          </a:p>
          <a:p>
            <a:pPr marL="457200" indent="-355320">
              <a:lnSpc>
                <a:spcPct val="113000"/>
              </a:lnSpc>
              <a:buClr>
                <a:srgbClr val="0a558c"/>
              </a:buClr>
              <a:buFont typeface="Arial"/>
              <a:buChar char="-"/>
            </a:pPr>
            <a:r>
              <a:rPr b="0" lang="en-GB" sz="2000" spc="-1" strike="noStrike">
                <a:solidFill>
                  <a:srgbClr val="0a558c"/>
                </a:solidFill>
                <a:latin typeface="Arial"/>
                <a:ea typeface="Arial"/>
              </a:rPr>
              <a:t>aufgeteilt in verschiedene Divisionen (Airbus Commercial, Defence &amp; Space, Helicopters)</a:t>
            </a:r>
            <a:endParaRPr b="0" lang="de-DE" sz="2000" spc="-1" strike="noStrike">
              <a:solidFill>
                <a:srgbClr val="000000"/>
              </a:solidFill>
              <a:latin typeface="Arial"/>
            </a:endParaRPr>
          </a:p>
          <a:p>
            <a:pPr lvl="1" marL="914400" indent="-355320">
              <a:lnSpc>
                <a:spcPct val="113000"/>
              </a:lnSpc>
              <a:buClr>
                <a:srgbClr val="0a558c"/>
              </a:buClr>
              <a:buFont typeface="Arial"/>
              <a:buChar char="-"/>
            </a:pPr>
            <a:r>
              <a:rPr b="0" lang="en-GB" sz="2000" spc="-1" strike="noStrike">
                <a:solidFill>
                  <a:srgbClr val="0a558c"/>
                </a:solidFill>
                <a:latin typeface="Arial"/>
                <a:ea typeface="Arial"/>
              </a:rPr>
              <a:t>Airbus Commercial: Zivilflugzeugbau</a:t>
            </a:r>
            <a:endParaRPr b="0" lang="de-DE" sz="2000" spc="-1" strike="noStrike">
              <a:solidFill>
                <a:srgbClr val="000000"/>
              </a:solidFill>
              <a:latin typeface="Arial"/>
            </a:endParaRPr>
          </a:p>
          <a:p>
            <a:pPr lvl="2" marL="1371600" indent="-355320">
              <a:lnSpc>
                <a:spcPct val="113000"/>
              </a:lnSpc>
              <a:buClr>
                <a:srgbClr val="0a558c"/>
              </a:buClr>
              <a:buFont typeface="Arial"/>
              <a:buChar char="-"/>
            </a:pPr>
            <a:r>
              <a:rPr b="0" lang="en-GB" sz="2000" spc="-1" strike="noStrike">
                <a:solidFill>
                  <a:srgbClr val="0a558c"/>
                </a:solidFill>
                <a:latin typeface="Arial"/>
                <a:ea typeface="Arial"/>
              </a:rPr>
              <a:t>große Vielfalt an Variantnen (siehe Abbildung rechts)</a:t>
            </a:r>
            <a:endParaRPr b="0" lang="de-DE" sz="2000" spc="-1" strike="noStrike">
              <a:solidFill>
                <a:srgbClr val="000000"/>
              </a:solidFill>
              <a:latin typeface="Arial"/>
            </a:endParaRPr>
          </a:p>
          <a:p>
            <a:pPr lvl="2" marL="1371600" indent="-355320">
              <a:lnSpc>
                <a:spcPct val="113000"/>
              </a:lnSpc>
              <a:buClr>
                <a:srgbClr val="0a558c"/>
              </a:buClr>
              <a:buFont typeface="Arial"/>
              <a:buChar char="-"/>
            </a:pPr>
            <a:r>
              <a:rPr b="0" lang="en-GB" sz="2000" spc="-1" strike="noStrike">
                <a:solidFill>
                  <a:srgbClr val="0a558c"/>
                </a:solidFill>
                <a:latin typeface="Arial"/>
                <a:ea typeface="Arial"/>
              </a:rPr>
              <a:t>sowohl Commercial als auch DS bieten DSI an</a:t>
            </a:r>
            <a:endParaRPr b="0" lang="de-DE" sz="2000" spc="-1" strike="noStrike">
              <a:solidFill>
                <a:srgbClr val="000000"/>
              </a:solidFill>
              <a:latin typeface="Arial"/>
            </a:endParaRPr>
          </a:p>
        </p:txBody>
      </p:sp>
      <p:sp>
        <p:nvSpPr>
          <p:cNvPr id="242" name="Google Shape;92;p13"/>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58C023BE-F48C-44A7-82BD-7DE611AAB597}" type="slidenum">
              <a:rPr b="0" lang="en-GB" sz="800" spc="-1" strike="noStrike">
                <a:solidFill>
                  <a:srgbClr val="888888"/>
                </a:solidFill>
                <a:latin typeface="Arial"/>
                <a:ea typeface="Arial"/>
              </a:rPr>
              <a:t>&lt;Foliennummer&gt;</a:t>
            </a:fld>
            <a:endParaRPr b="0" lang="de-DE" sz="800" spc="-1" strike="noStrike">
              <a:latin typeface="Times New Roman"/>
            </a:endParaRPr>
          </a:p>
        </p:txBody>
      </p:sp>
      <p:pic>
        <p:nvPicPr>
          <p:cNvPr id="243" name="Google Shape;93;p13" descr=""/>
          <p:cNvPicPr/>
          <p:nvPr/>
        </p:nvPicPr>
        <p:blipFill>
          <a:blip r:embed="rId1"/>
          <a:stretch/>
        </p:blipFill>
        <p:spPr>
          <a:xfrm>
            <a:off x="478800" y="5053320"/>
            <a:ext cx="4703400" cy="1049400"/>
          </a:xfrm>
          <a:prstGeom prst="rect">
            <a:avLst/>
          </a:prstGeom>
          <a:ln w="0">
            <a:noFill/>
          </a:ln>
        </p:spPr>
      </p:pic>
      <p:pic>
        <p:nvPicPr>
          <p:cNvPr id="244" name="Google Shape;94;p13" descr=""/>
          <p:cNvPicPr/>
          <p:nvPr/>
        </p:nvPicPr>
        <p:blipFill>
          <a:blip r:embed="rId2"/>
          <a:stretch/>
        </p:blipFill>
        <p:spPr>
          <a:xfrm>
            <a:off x="8676720" y="0"/>
            <a:ext cx="3514680" cy="5954040"/>
          </a:xfrm>
          <a:prstGeom prst="rect">
            <a:avLst/>
          </a:prstGeom>
          <a:ln w="0">
            <a:noFill/>
          </a:ln>
        </p:spPr>
      </p:pic>
      <p:sp>
        <p:nvSpPr>
          <p:cNvPr id="245" name="Google Shape;95;p13"/>
          <p:cNvSpPr/>
          <p:nvPr/>
        </p:nvSpPr>
        <p:spPr>
          <a:xfrm>
            <a:off x="9045720" y="5871240"/>
            <a:ext cx="2999520" cy="5947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900" spc="-1" strike="noStrike">
                <a:solidFill>
                  <a:srgbClr val="000000"/>
                </a:solidFill>
                <a:latin typeface="Arial"/>
                <a:ea typeface="Arial"/>
              </a:rPr>
              <a:t>Quelle: https://alliknowaviationhome.files.wordpress.com/2019/04/airbus-all-aircraft.jpg?w=579</a:t>
            </a:r>
            <a:endParaRPr b="0" lang="de-DE" sz="900" spc="-1" strike="noStrike">
              <a:latin typeface="Arial"/>
            </a:endParaRPr>
          </a:p>
        </p:txBody>
      </p:sp>
      <p:sp>
        <p:nvSpPr>
          <p:cNvPr id="246" name="Google Shape;96;p13"/>
          <p:cNvSpPr/>
          <p:nvPr/>
        </p:nvSpPr>
        <p:spPr>
          <a:xfrm>
            <a:off x="1422000" y="6005880"/>
            <a:ext cx="4080960" cy="45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900" spc="-1" strike="noStrike">
                <a:solidFill>
                  <a:srgbClr val="000000"/>
                </a:solidFill>
                <a:latin typeface="Arial"/>
                <a:ea typeface="Arial"/>
              </a:rPr>
              <a:t>Quelle: https://upload.wikimedia.org/wikipedia/commons/c/cf/Logo_Airbus_2014.svg</a:t>
            </a:r>
            <a:endParaRPr b="0" lang="de-DE" sz="9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Google Shape;102;p14"/>
          <p:cNvSpPr txBox="1"/>
          <p:nvPr/>
        </p:nvSpPr>
        <p:spPr>
          <a:xfrm>
            <a:off x="3337200" y="3005640"/>
            <a:ext cx="5517360" cy="46512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Duales Studium bei Airbus an der HSB</a:t>
            </a:r>
            <a:endParaRPr b="0" lang="de-DE" sz="2500" spc="-1" strike="noStrike">
              <a:solidFill>
                <a:srgbClr val="000000"/>
              </a:solidFill>
              <a:latin typeface="Arial"/>
            </a:endParaRPr>
          </a:p>
        </p:txBody>
      </p:sp>
      <p:sp>
        <p:nvSpPr>
          <p:cNvPr id="248" name="Google Shape;103;p14"/>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31E55738-3E1D-4525-82AF-15423BE12CFB}" type="slidenum">
              <a:rPr b="0" lang="en-GB" sz="800" spc="-1" strike="noStrike">
                <a:solidFill>
                  <a:srgbClr val="888888"/>
                </a:solidFill>
                <a:latin typeface="Arial"/>
                <a:ea typeface="Arial"/>
              </a:rPr>
              <a:t>&lt;Foliennummer&gt;</a:t>
            </a:fld>
            <a:endParaRPr b="0" lang="de-DE" sz="800" spc="-1" strike="noStrike">
              <a:latin typeface="Times New Roman"/>
            </a:endParaRPr>
          </a:p>
        </p:txBody>
      </p:sp>
      <p:pic>
        <p:nvPicPr>
          <p:cNvPr id="249" name="Google Shape;104;p14" descr=""/>
          <p:cNvPicPr/>
          <p:nvPr/>
        </p:nvPicPr>
        <p:blipFill>
          <a:blip r:embed="rId1"/>
          <a:stretch/>
        </p:blipFill>
        <p:spPr>
          <a:xfrm>
            <a:off x="479520" y="3899880"/>
            <a:ext cx="4331880" cy="2013120"/>
          </a:xfrm>
          <a:prstGeom prst="rect">
            <a:avLst/>
          </a:prstGeom>
          <a:ln w="0">
            <a:noFill/>
          </a:ln>
        </p:spPr>
      </p:pic>
      <p:sp>
        <p:nvSpPr>
          <p:cNvPr id="250" name="Google Shape;105;p14"/>
          <p:cNvSpPr/>
          <p:nvPr/>
        </p:nvSpPr>
        <p:spPr>
          <a:xfrm>
            <a:off x="1145520" y="5913360"/>
            <a:ext cx="2999520" cy="4266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800" spc="-1" strike="noStrike">
                <a:solidFill>
                  <a:srgbClr val="000000"/>
                </a:solidFill>
                <a:latin typeface="Arial"/>
                <a:ea typeface="Arial"/>
              </a:rPr>
              <a:t>https://upload.wikimedia.org/wikipedia/commons/f/fd/Logo_HSB_Hochschule_Bremen.png</a:t>
            </a:r>
            <a:endParaRPr b="0" lang="de-DE" sz="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Google Shape;111;p15"/>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Bachelorstudiengänge</a:t>
            </a:r>
            <a:endParaRPr b="0" lang="de-DE" sz="2500" spc="-1" strike="noStrike">
              <a:solidFill>
                <a:srgbClr val="000000"/>
              </a:solidFill>
              <a:latin typeface="Arial"/>
            </a:endParaRPr>
          </a:p>
        </p:txBody>
      </p:sp>
      <p:sp>
        <p:nvSpPr>
          <p:cNvPr id="252" name="Google Shape;112;p15"/>
          <p:cNvSpPr txBox="1"/>
          <p:nvPr/>
        </p:nvSpPr>
        <p:spPr>
          <a:xfrm>
            <a:off x="478800" y="1566000"/>
            <a:ext cx="11231640" cy="4350960"/>
          </a:xfrm>
          <a:prstGeom prst="rect">
            <a:avLst/>
          </a:prstGeom>
          <a:noFill/>
          <a:ln w="0">
            <a:noFill/>
          </a:ln>
        </p:spPr>
        <p:txBody>
          <a:bodyPr lIns="0" rIns="0" tIns="0" bIns="0">
            <a:noAutofit/>
          </a:bodyPr>
          <a:p>
            <a:pPr marL="457200" indent="-355320">
              <a:lnSpc>
                <a:spcPct val="100000"/>
              </a:lnSpc>
              <a:buClr>
                <a:srgbClr val="0a558c"/>
              </a:buClr>
              <a:buFont typeface="Arial"/>
              <a:buChar char="-"/>
            </a:pPr>
            <a:r>
              <a:rPr b="0" lang="en-GB" sz="2000" spc="-1" strike="noStrike">
                <a:solidFill>
                  <a:srgbClr val="0a558c"/>
                </a:solidFill>
                <a:latin typeface="Arial"/>
                <a:ea typeface="Arial"/>
              </a:rPr>
              <a:t>Alle Studiengänge der Hochschule Bremen sind akkreditiert</a:t>
            </a:r>
            <a:endParaRPr b="0" lang="de-DE" sz="2000" spc="-1" strike="noStrike">
              <a:solidFill>
                <a:srgbClr val="000000"/>
              </a:solidFill>
              <a:latin typeface="Arial"/>
            </a:endParaRPr>
          </a:p>
          <a:p>
            <a:pPr marL="457200" indent="-355320">
              <a:lnSpc>
                <a:spcPct val="100000"/>
              </a:lnSpc>
              <a:buClr>
                <a:srgbClr val="0a558c"/>
              </a:buClr>
              <a:buFont typeface="Arial"/>
              <a:buChar char="-"/>
            </a:pPr>
            <a:r>
              <a:rPr b="0" lang="en-GB" sz="2000" spc="-1" strike="noStrike">
                <a:solidFill>
                  <a:srgbClr val="0a558c"/>
                </a:solidFill>
                <a:latin typeface="Arial"/>
                <a:ea typeface="Arial"/>
              </a:rPr>
              <a:t>„</a:t>
            </a:r>
            <a:r>
              <a:rPr b="0" lang="en-GB" sz="2000" spc="-1" strike="noStrike">
                <a:solidFill>
                  <a:srgbClr val="0a558c"/>
                </a:solidFill>
                <a:latin typeface="Arial"/>
                <a:ea typeface="Arial"/>
              </a:rPr>
              <a:t>Bremer Modell“, </a:t>
            </a:r>
            <a:endParaRPr b="0" lang="de-DE" sz="2000" spc="-1" strike="noStrike">
              <a:solidFill>
                <a:srgbClr val="000000"/>
              </a:solidFill>
              <a:latin typeface="Arial"/>
            </a:endParaRPr>
          </a:p>
          <a:p>
            <a:pPr lvl="1" marL="914400" indent="-355320">
              <a:lnSpc>
                <a:spcPct val="111000"/>
              </a:lnSpc>
              <a:buClr>
                <a:srgbClr val="0a558c"/>
              </a:buClr>
              <a:buFont typeface="Arial"/>
              <a:buChar char="-"/>
            </a:pPr>
            <a:r>
              <a:rPr b="0" lang="en-GB" sz="2000" spc="-1" strike="noStrike">
                <a:solidFill>
                  <a:srgbClr val="0a558c"/>
                </a:solidFill>
                <a:latin typeface="Arial"/>
                <a:ea typeface="Arial"/>
              </a:rPr>
              <a:t>7 Semester Studiendauer,</a:t>
            </a:r>
            <a:endParaRPr b="0" lang="de-DE" sz="2000" spc="-1" strike="noStrike">
              <a:solidFill>
                <a:srgbClr val="000000"/>
              </a:solidFill>
              <a:latin typeface="Arial"/>
            </a:endParaRPr>
          </a:p>
          <a:p>
            <a:pPr lvl="1" marL="914400" indent="-355320">
              <a:lnSpc>
                <a:spcPct val="111000"/>
              </a:lnSpc>
              <a:buClr>
                <a:srgbClr val="0a558c"/>
              </a:buClr>
              <a:buFont typeface="Arial"/>
              <a:buChar char="-"/>
            </a:pPr>
            <a:r>
              <a:rPr b="0" lang="en-GB" sz="2000" spc="-1" strike="noStrike">
                <a:solidFill>
                  <a:srgbClr val="0a558c"/>
                </a:solidFill>
                <a:latin typeface="Arial"/>
                <a:ea typeface="Arial"/>
              </a:rPr>
              <a:t>210 ECTS-Punkte,</a:t>
            </a:r>
            <a:endParaRPr b="0" lang="de-DE" sz="2000" spc="-1" strike="noStrike">
              <a:solidFill>
                <a:srgbClr val="000000"/>
              </a:solidFill>
              <a:latin typeface="Arial"/>
            </a:endParaRPr>
          </a:p>
          <a:p>
            <a:pPr lvl="1" marL="914400" indent="-355320">
              <a:lnSpc>
                <a:spcPct val="100000"/>
              </a:lnSpc>
              <a:buClr>
                <a:srgbClr val="0a558c"/>
              </a:buClr>
              <a:buFont typeface="Arial"/>
              <a:buChar char="-"/>
            </a:pPr>
            <a:r>
              <a:rPr b="0" lang="en-GB" sz="2000" spc="-1" strike="noStrike">
                <a:solidFill>
                  <a:srgbClr val="0a558c"/>
                </a:solidFill>
                <a:latin typeface="Arial"/>
                <a:ea typeface="Arial"/>
              </a:rPr>
              <a:t>pro Semester je 5 Module d. h. 5 Lehrveranstaltungen </a:t>
            </a:r>
            <a:endParaRPr b="0" lang="de-DE" sz="2000" spc="-1" strike="noStrike">
              <a:solidFill>
                <a:srgbClr val="000000"/>
              </a:solidFill>
              <a:latin typeface="Arial"/>
            </a:endParaRPr>
          </a:p>
          <a:p>
            <a:pPr marL="457200" indent="-355320">
              <a:lnSpc>
                <a:spcPct val="100000"/>
              </a:lnSpc>
              <a:buClr>
                <a:srgbClr val="0a558c"/>
              </a:buClr>
              <a:buFont typeface="Arial"/>
              <a:buChar char="-"/>
            </a:pPr>
            <a:r>
              <a:rPr b="0" lang="en-GB" sz="2000" spc="-1" strike="noStrike">
                <a:solidFill>
                  <a:srgbClr val="0a558c"/>
                </a:solidFill>
                <a:latin typeface="Arial"/>
                <a:ea typeface="Arial"/>
              </a:rPr>
              <a:t>Zulassungsvoraussetzungen </a:t>
            </a:r>
            <a:endParaRPr b="0" lang="de-DE" sz="2000" spc="-1" strike="noStrike">
              <a:solidFill>
                <a:srgbClr val="000000"/>
              </a:solidFill>
              <a:latin typeface="Arial"/>
            </a:endParaRPr>
          </a:p>
          <a:p>
            <a:pPr lvl="1" marL="914400" indent="-355320">
              <a:lnSpc>
                <a:spcPct val="111000"/>
              </a:lnSpc>
              <a:buClr>
                <a:srgbClr val="0a558c"/>
              </a:buClr>
              <a:buFont typeface="Arial"/>
              <a:buChar char="-"/>
            </a:pPr>
            <a:r>
              <a:rPr b="0" lang="en-GB" sz="2000" spc="-1" strike="noStrike">
                <a:solidFill>
                  <a:srgbClr val="0a558c"/>
                </a:solidFill>
                <a:latin typeface="Arial"/>
                <a:ea typeface="Arial"/>
              </a:rPr>
              <a:t>allgemeine Hochschulreife (Abitur), oder</a:t>
            </a:r>
            <a:endParaRPr b="0" lang="de-DE" sz="2000" spc="-1" strike="noStrike">
              <a:solidFill>
                <a:srgbClr val="000000"/>
              </a:solidFill>
              <a:latin typeface="Arial"/>
            </a:endParaRPr>
          </a:p>
          <a:p>
            <a:pPr lvl="1" marL="914400" indent="-355320">
              <a:lnSpc>
                <a:spcPct val="111000"/>
              </a:lnSpc>
              <a:buClr>
                <a:srgbClr val="0a558c"/>
              </a:buClr>
              <a:buFont typeface="Arial"/>
              <a:buChar char="-"/>
            </a:pPr>
            <a:r>
              <a:rPr b="0" lang="en-GB" sz="2000" spc="-1" strike="noStrike">
                <a:solidFill>
                  <a:srgbClr val="0a558c"/>
                </a:solidFill>
                <a:latin typeface="Arial"/>
                <a:ea typeface="Arial"/>
              </a:rPr>
              <a:t>Fachhochschulreife, oder</a:t>
            </a:r>
            <a:endParaRPr b="0" lang="de-DE" sz="2000" spc="-1" strike="noStrike">
              <a:solidFill>
                <a:srgbClr val="000000"/>
              </a:solidFill>
              <a:latin typeface="Arial"/>
            </a:endParaRPr>
          </a:p>
          <a:p>
            <a:pPr lvl="1" marL="914400" indent="-355320">
              <a:lnSpc>
                <a:spcPct val="111000"/>
              </a:lnSpc>
              <a:buClr>
                <a:srgbClr val="0a558c"/>
              </a:buClr>
              <a:buFont typeface="Arial"/>
              <a:buChar char="-"/>
            </a:pPr>
            <a:r>
              <a:rPr b="0" lang="en-GB" sz="2000" spc="-1" strike="noStrike">
                <a:solidFill>
                  <a:srgbClr val="0a558c"/>
                </a:solidFill>
                <a:latin typeface="Arial"/>
                <a:ea typeface="Arial"/>
              </a:rPr>
              <a:t>Einstufungsprüfung (sowie Meister)</a:t>
            </a:r>
            <a:endParaRPr b="0" lang="de-DE" sz="2000" spc="-1" strike="noStrike">
              <a:solidFill>
                <a:srgbClr val="000000"/>
              </a:solidFill>
              <a:latin typeface="Arial"/>
            </a:endParaRPr>
          </a:p>
          <a:p>
            <a:pPr lvl="1" marL="914400" indent="-355320">
              <a:lnSpc>
                <a:spcPct val="111000"/>
              </a:lnSpc>
              <a:buClr>
                <a:srgbClr val="0a558c"/>
              </a:buClr>
              <a:buFont typeface="Arial"/>
              <a:buChar char="-"/>
            </a:pPr>
            <a:r>
              <a:rPr b="0" lang="en-GB" sz="2000" spc="-1" strike="noStrike">
                <a:solidFill>
                  <a:srgbClr val="0a558c"/>
                </a:solidFill>
                <a:latin typeface="Arial"/>
                <a:ea typeface="Arial"/>
              </a:rPr>
              <a:t>kein Vorpraktikum erforderlich</a:t>
            </a:r>
            <a:endParaRPr b="0" lang="de-DE" sz="2000" spc="-1" strike="noStrike">
              <a:solidFill>
                <a:srgbClr val="000000"/>
              </a:solidFill>
              <a:latin typeface="Arial"/>
            </a:endParaRPr>
          </a:p>
          <a:p>
            <a:pPr marL="457200" indent="-355320">
              <a:lnSpc>
                <a:spcPct val="100000"/>
              </a:lnSpc>
              <a:buClr>
                <a:srgbClr val="0a558c"/>
              </a:buClr>
              <a:buFont typeface="Arial"/>
              <a:buChar char="-"/>
            </a:pPr>
            <a:r>
              <a:rPr b="0" lang="en-GB" sz="2000" spc="-1" strike="noStrike">
                <a:solidFill>
                  <a:srgbClr val="0a558c"/>
                </a:solidFill>
                <a:latin typeface="Arial"/>
                <a:ea typeface="Arial"/>
              </a:rPr>
              <a:t>Standorte der HSB:</a:t>
            </a:r>
            <a:endParaRPr b="0" lang="de-DE" sz="2000" spc="-1" strike="noStrike">
              <a:solidFill>
                <a:srgbClr val="000000"/>
              </a:solidFill>
              <a:latin typeface="Arial"/>
            </a:endParaRPr>
          </a:p>
          <a:p>
            <a:pPr lvl="1" marL="914400" indent="-355320">
              <a:lnSpc>
                <a:spcPct val="100000"/>
              </a:lnSpc>
              <a:buClr>
                <a:srgbClr val="0a558c"/>
              </a:buClr>
              <a:buFont typeface="Arial"/>
              <a:buChar char="-"/>
            </a:pPr>
            <a:r>
              <a:rPr b="0" lang="en-GB" sz="2000" spc="-1" strike="noStrike">
                <a:solidFill>
                  <a:srgbClr val="0a558c"/>
                </a:solidFill>
                <a:latin typeface="Arial"/>
                <a:ea typeface="Arial"/>
              </a:rPr>
              <a:t>Flughafenallee 10 (ZIMT)</a:t>
            </a:r>
            <a:endParaRPr b="0" lang="de-DE" sz="2000" spc="-1" strike="noStrike">
              <a:solidFill>
                <a:srgbClr val="000000"/>
              </a:solidFill>
              <a:latin typeface="Arial"/>
            </a:endParaRPr>
          </a:p>
          <a:p>
            <a:pPr lvl="1" marL="914400" indent="-355320">
              <a:lnSpc>
                <a:spcPct val="100000"/>
              </a:lnSpc>
              <a:buClr>
                <a:srgbClr val="0a558c"/>
              </a:buClr>
              <a:buFont typeface="Arial"/>
              <a:buChar char="-"/>
            </a:pPr>
            <a:r>
              <a:rPr b="0" lang="en-GB" sz="2000" spc="-1" strike="noStrike">
                <a:solidFill>
                  <a:srgbClr val="0a558c"/>
                </a:solidFill>
                <a:latin typeface="Arial"/>
                <a:ea typeface="Arial"/>
              </a:rPr>
              <a:t>Neustadtswall</a:t>
            </a:r>
            <a:endParaRPr b="0" lang="de-DE" sz="2000" spc="-1" strike="noStrike">
              <a:solidFill>
                <a:srgbClr val="000000"/>
              </a:solidFill>
              <a:latin typeface="Arial"/>
            </a:endParaRPr>
          </a:p>
        </p:txBody>
      </p:sp>
      <p:sp>
        <p:nvSpPr>
          <p:cNvPr id="253" name="Google Shape;113;p15"/>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B694422B-D6EC-4768-9D7D-7155EC02BCCC}"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Google Shape;119;p16"/>
          <p:cNvSpPr txBox="1"/>
          <p:nvPr/>
        </p:nvSpPr>
        <p:spPr>
          <a:xfrm>
            <a:off x="478800" y="655200"/>
            <a:ext cx="11231640" cy="899640"/>
          </a:xfrm>
          <a:prstGeom prst="rect">
            <a:avLst/>
          </a:prstGeom>
          <a:noFill/>
          <a:ln w="0">
            <a:noFill/>
          </a:ln>
        </p:spPr>
        <p:txBody>
          <a:bodyPr lIns="0" rIns="0" tIns="0" bIns="0">
            <a:noAutofit/>
          </a:bodyPr>
          <a:p>
            <a:pPr>
              <a:lnSpc>
                <a:spcPct val="125000"/>
              </a:lnSpc>
              <a:tabLst>
                <a:tab algn="l" pos="0"/>
              </a:tabLst>
            </a:pPr>
            <a:r>
              <a:rPr b="0" lang="en-GB" sz="2500" spc="-1" strike="noStrike">
                <a:solidFill>
                  <a:srgbClr val="00205b"/>
                </a:solidFill>
                <a:latin typeface="Arial"/>
                <a:ea typeface="Arial"/>
              </a:rPr>
              <a:t>Fakultät 4: Elektrotechnik und Informatik</a:t>
            </a:r>
            <a:endParaRPr b="0" lang="de-DE" sz="2500" spc="-1" strike="noStrike">
              <a:solidFill>
                <a:srgbClr val="000000"/>
              </a:solidFill>
              <a:latin typeface="Arial"/>
            </a:endParaRPr>
          </a:p>
        </p:txBody>
      </p:sp>
      <p:sp>
        <p:nvSpPr>
          <p:cNvPr id="255" name="Google Shape;120;p16"/>
          <p:cNvSpPr txBox="1"/>
          <p:nvPr/>
        </p:nvSpPr>
        <p:spPr>
          <a:xfrm>
            <a:off x="478800" y="1566000"/>
            <a:ext cx="11231640" cy="4350960"/>
          </a:xfrm>
          <a:prstGeom prst="rect">
            <a:avLst/>
          </a:prstGeom>
          <a:noFill/>
          <a:ln w="0">
            <a:noFill/>
          </a:ln>
        </p:spPr>
        <p:txBody>
          <a:bodyPr lIns="0" rIns="0" tIns="0" bIns="0">
            <a:noAutofit/>
          </a:bodyPr>
          <a:p>
            <a:pPr marL="457200" indent="-355320">
              <a:lnSpc>
                <a:spcPct val="100000"/>
              </a:lnSpc>
              <a:buClr>
                <a:srgbClr val="0a558c"/>
              </a:buClr>
              <a:buFont typeface="Arial"/>
              <a:buChar char="-"/>
            </a:pPr>
            <a:r>
              <a:rPr b="0" lang="en-GB" sz="2000" spc="-1" strike="noStrike">
                <a:solidFill>
                  <a:srgbClr val="0a558c"/>
                </a:solidFill>
                <a:latin typeface="Arial"/>
                <a:ea typeface="Arial"/>
              </a:rPr>
              <a:t>Dualer Studiengang Informatik bis Wintersemester 2021/22</a:t>
            </a:r>
            <a:endParaRPr b="0" lang="de-DE" sz="2000" spc="-1" strike="noStrike">
              <a:solidFill>
                <a:srgbClr val="000000"/>
              </a:solidFill>
              <a:latin typeface="Arial"/>
            </a:endParaRPr>
          </a:p>
          <a:p>
            <a:pPr marL="343080" indent="-215640">
              <a:lnSpc>
                <a:spcPct val="100000"/>
              </a:lnSpc>
              <a:tabLst>
                <a:tab algn="l" pos="0"/>
              </a:tabLst>
            </a:pPr>
            <a:endParaRPr b="0" lang="de-DE" sz="2000" spc="-1" strike="noStrike">
              <a:solidFill>
                <a:srgbClr val="000000"/>
              </a:solidFill>
              <a:latin typeface="Arial"/>
            </a:endParaRPr>
          </a:p>
          <a:p>
            <a:pPr marL="4572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akkreditiert, zum Wintersemester 2022/23:</a:t>
            </a:r>
            <a:endParaRPr b="0" lang="de-DE" sz="2000" spc="-1" strike="noStrike">
              <a:solidFill>
                <a:srgbClr val="000000"/>
              </a:solidFill>
              <a:latin typeface="Arial"/>
            </a:endParaRPr>
          </a:p>
          <a:p>
            <a:pPr>
              <a:lnSpc>
                <a:spcPct val="100000"/>
              </a:lnSpc>
              <a:tabLst>
                <a:tab algn="l" pos="0"/>
              </a:tabLst>
            </a:pPr>
            <a:r>
              <a:rPr b="0" lang="en-GB" sz="2000" spc="-1" strike="noStrike">
                <a:solidFill>
                  <a:srgbClr val="0a558c"/>
                </a:solidFill>
                <a:latin typeface="Arial"/>
                <a:ea typeface="Arial"/>
              </a:rPr>
              <a:t>	</a:t>
            </a:r>
            <a:endParaRPr b="0" lang="de-DE" sz="2000" spc="-1" strike="noStrike">
              <a:solidFill>
                <a:srgbClr val="000000"/>
              </a:solidFill>
              <a:latin typeface="Arial"/>
            </a:endParaRPr>
          </a:p>
          <a:p>
            <a:pPr>
              <a:lnSpc>
                <a:spcPct val="100000"/>
              </a:lnSpc>
              <a:tabLst>
                <a:tab algn="l" pos="0"/>
              </a:tabLst>
            </a:pPr>
            <a:r>
              <a:rPr b="0" lang="en-GB" sz="2000" spc="-1" strike="noStrike">
                <a:solidFill>
                  <a:srgbClr val="0a558c"/>
                </a:solidFill>
                <a:latin typeface="Arial"/>
                <a:ea typeface="Arial"/>
              </a:rPr>
              <a:t>	</a:t>
            </a:r>
            <a:r>
              <a:rPr b="0" lang="en-GB" sz="2000" spc="-1" strike="noStrike">
                <a:solidFill>
                  <a:srgbClr val="0a558c"/>
                </a:solidFill>
                <a:latin typeface="Arial"/>
                <a:ea typeface="Arial"/>
              </a:rPr>
              <a:t>mit neuem Namenszusatz:</a:t>
            </a:r>
            <a:endParaRPr b="0" lang="de-DE" sz="2000" spc="-1" strike="noStrike">
              <a:solidFill>
                <a:srgbClr val="000000"/>
              </a:solidFill>
              <a:latin typeface="Arial"/>
            </a:endParaRPr>
          </a:p>
          <a:p>
            <a:pPr>
              <a:lnSpc>
                <a:spcPct val="100000"/>
              </a:lnSpc>
              <a:tabLst>
                <a:tab algn="l" pos="0"/>
              </a:tabLst>
            </a:pPr>
            <a:r>
              <a:rPr b="0" lang="en-GB" sz="2000" spc="-1" strike="noStrike">
                <a:solidFill>
                  <a:srgbClr val="0a558c"/>
                </a:solidFill>
                <a:latin typeface="Arial"/>
                <a:ea typeface="Arial"/>
              </a:rPr>
              <a:t>	</a:t>
            </a:r>
            <a:r>
              <a:rPr b="1" lang="en-GB" sz="2000" spc="-1" strike="noStrike">
                <a:solidFill>
                  <a:srgbClr val="0a558c"/>
                </a:solidFill>
                <a:latin typeface="Arial"/>
                <a:ea typeface="Arial"/>
              </a:rPr>
              <a:t>Informatik: Software- und Systemtechnik, duale Variante</a:t>
            </a:r>
            <a:endParaRPr b="0" lang="de-DE" sz="2000" spc="-1" strike="noStrike">
              <a:solidFill>
                <a:srgbClr val="000000"/>
              </a:solidFill>
              <a:latin typeface="Arial"/>
            </a:endParaRPr>
          </a:p>
          <a:p>
            <a:pPr marL="343080" indent="-215640">
              <a:lnSpc>
                <a:spcPct val="100000"/>
              </a:lnSpc>
              <a:tabLst>
                <a:tab algn="l" pos="0"/>
              </a:tabLst>
            </a:pPr>
            <a:endParaRPr b="0" lang="de-DE" sz="2000" spc="-1" strike="noStrike">
              <a:solidFill>
                <a:srgbClr val="000000"/>
              </a:solidFill>
              <a:latin typeface="Arial"/>
            </a:endParaRPr>
          </a:p>
          <a:p>
            <a:pPr>
              <a:lnSpc>
                <a:spcPct val="100000"/>
              </a:lnSpc>
              <a:tabLst>
                <a:tab algn="l" pos="0"/>
              </a:tabLst>
            </a:pPr>
            <a:r>
              <a:rPr b="0" lang="en-GB" sz="2000" spc="-1" strike="noStrike">
                <a:solidFill>
                  <a:srgbClr val="0a558c"/>
                </a:solidFill>
                <a:latin typeface="Arial"/>
                <a:ea typeface="Arial"/>
              </a:rPr>
              <a:t>	</a:t>
            </a:r>
            <a:r>
              <a:rPr b="0" lang="en-GB" sz="2000" spc="-1" strike="noStrike">
                <a:solidFill>
                  <a:srgbClr val="0a558c"/>
                </a:solidFill>
                <a:latin typeface="Arial"/>
                <a:ea typeface="Arial"/>
              </a:rPr>
              <a:t>ausbildungsintegriert oder praxisintegriert möglich</a:t>
            </a:r>
            <a:endParaRPr b="0" lang="de-DE" sz="2000" spc="-1" strike="noStrike">
              <a:solidFill>
                <a:srgbClr val="000000"/>
              </a:solidFill>
              <a:latin typeface="Arial"/>
            </a:endParaRPr>
          </a:p>
          <a:p>
            <a:pPr>
              <a:lnSpc>
                <a:spcPct val="100000"/>
              </a:lnSpc>
              <a:tabLst>
                <a:tab algn="l" pos="0"/>
              </a:tabLst>
            </a:pPr>
            <a:r>
              <a:rPr b="0" lang="en-GB" sz="2000" spc="-1" strike="noStrike">
                <a:solidFill>
                  <a:srgbClr val="0a558c"/>
                </a:solidFill>
                <a:latin typeface="Arial"/>
                <a:ea typeface="Arial"/>
              </a:rPr>
              <a:t>	</a:t>
            </a:r>
            <a:r>
              <a:rPr b="0" lang="en-GB" sz="2000" spc="-1" strike="noStrike">
                <a:solidFill>
                  <a:srgbClr val="0a558c"/>
                </a:solidFill>
                <a:latin typeface="Arial"/>
                <a:ea typeface="Arial"/>
              </a:rPr>
              <a:t>7 Semester</a:t>
            </a:r>
            <a:endParaRPr b="0" lang="de-DE" sz="2000" spc="-1" strike="noStrike">
              <a:solidFill>
                <a:srgbClr val="000000"/>
              </a:solidFill>
              <a:latin typeface="Arial"/>
            </a:endParaRPr>
          </a:p>
          <a:p>
            <a:pPr>
              <a:lnSpc>
                <a:spcPct val="100000"/>
              </a:lnSpc>
              <a:tabLst>
                <a:tab algn="l" pos="0"/>
              </a:tabLst>
            </a:pPr>
            <a:r>
              <a:rPr b="0" lang="en-GB" sz="2000" spc="-1" strike="noStrike">
                <a:solidFill>
                  <a:srgbClr val="0a558c"/>
                </a:solidFill>
                <a:latin typeface="Arial"/>
                <a:ea typeface="Arial"/>
              </a:rPr>
              <a:t>	</a:t>
            </a:r>
            <a:r>
              <a:rPr b="0" lang="en-GB" sz="2000" spc="-1" strike="noStrike">
                <a:solidFill>
                  <a:srgbClr val="0a558c"/>
                </a:solidFill>
                <a:latin typeface="Arial"/>
                <a:ea typeface="Arial"/>
              </a:rPr>
              <a:t>1 davon Praxissemester</a:t>
            </a:r>
            <a:endParaRPr b="0" lang="de-DE" sz="2000" spc="-1" strike="noStrike">
              <a:solidFill>
                <a:srgbClr val="000000"/>
              </a:solidFill>
              <a:latin typeface="Arial"/>
            </a:endParaRPr>
          </a:p>
          <a:p>
            <a:pPr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sowohl in klassischer (dualer) als auch internationaler Variante studierbar</a:t>
            </a:r>
            <a:endParaRPr b="0" lang="de-DE" sz="2000" spc="-1" strike="noStrike">
              <a:solidFill>
                <a:srgbClr val="000000"/>
              </a:solidFill>
              <a:latin typeface="Arial"/>
            </a:endParaRPr>
          </a:p>
        </p:txBody>
      </p:sp>
      <p:sp>
        <p:nvSpPr>
          <p:cNvPr id="256" name="Google Shape;121;p16"/>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02552DD7-41E3-4563-AA9E-4A8D8918B919}"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Google Shape;127;p17"/>
          <p:cNvSpPr txBox="1"/>
          <p:nvPr/>
        </p:nvSpPr>
        <p:spPr>
          <a:xfrm>
            <a:off x="478800" y="655200"/>
            <a:ext cx="11231640" cy="899640"/>
          </a:xfrm>
          <a:prstGeom prst="rect">
            <a:avLst/>
          </a:prstGeom>
          <a:noFill/>
          <a:ln w="0">
            <a:noFill/>
          </a:ln>
        </p:spPr>
        <p:txBody>
          <a:bodyPr lIns="0" rIns="0" tIns="0" bIns="0">
            <a:noAutofit/>
          </a:bodyPr>
          <a:p>
            <a:pPr>
              <a:lnSpc>
                <a:spcPct val="125000"/>
              </a:lnSpc>
              <a:tabLst>
                <a:tab algn="l" pos="0"/>
              </a:tabLst>
            </a:pPr>
            <a:r>
              <a:rPr b="0" lang="en-GB" sz="2500" spc="-1" strike="noStrike">
                <a:solidFill>
                  <a:srgbClr val="00205b"/>
                </a:solidFill>
                <a:latin typeface="Arial"/>
                <a:ea typeface="Arial"/>
              </a:rPr>
              <a:t>Fakultät 4: Elektrotechnik und Informatik</a:t>
            </a:r>
            <a:endParaRPr b="0" lang="de-DE" sz="2500" spc="-1" strike="noStrike">
              <a:solidFill>
                <a:srgbClr val="000000"/>
              </a:solidFill>
              <a:latin typeface="Arial"/>
            </a:endParaRPr>
          </a:p>
          <a:p>
            <a:pPr>
              <a:lnSpc>
                <a:spcPct val="110000"/>
              </a:lnSpc>
              <a:tabLst>
                <a:tab algn="l" pos="0"/>
              </a:tabLst>
            </a:pPr>
            <a:endParaRPr b="0" lang="de-DE" sz="2500" spc="-1" strike="noStrike">
              <a:solidFill>
                <a:srgbClr val="000000"/>
              </a:solidFill>
              <a:latin typeface="Arial"/>
            </a:endParaRPr>
          </a:p>
        </p:txBody>
      </p:sp>
      <p:sp>
        <p:nvSpPr>
          <p:cNvPr id="258" name="Google Shape;128;p17"/>
          <p:cNvSpPr txBox="1"/>
          <p:nvPr/>
        </p:nvSpPr>
        <p:spPr>
          <a:xfrm>
            <a:off x="478800" y="1566000"/>
            <a:ext cx="11231640" cy="4350960"/>
          </a:xfrm>
          <a:prstGeom prst="rect">
            <a:avLst/>
          </a:prstGeom>
          <a:noFill/>
          <a:ln w="0">
            <a:noFill/>
          </a:ln>
        </p:spPr>
        <p:txBody>
          <a:bodyPr lIns="0" rIns="0" tIns="0" bIns="0">
            <a:noAutofit/>
          </a:bodyPr>
          <a:p>
            <a:pPr>
              <a:lnSpc>
                <a:spcPct val="100000"/>
              </a:lnSpc>
              <a:tabLst>
                <a:tab algn="l" pos="0"/>
              </a:tabLst>
            </a:pPr>
            <a:r>
              <a:rPr b="0" lang="en-GB" sz="2000" spc="-1" strike="noStrike">
                <a:solidFill>
                  <a:srgbClr val="0a558c"/>
                </a:solidFill>
                <a:latin typeface="Arial"/>
                <a:ea typeface="Arial"/>
              </a:rPr>
              <a:t>Weitere duale Studiengänge/Studiengangsvarianten der Fakultät</a:t>
            </a:r>
            <a:endParaRPr b="0" lang="de-DE" sz="2000" spc="-1" strike="noStrike">
              <a:solidFill>
                <a:srgbClr val="000000"/>
              </a:solidFill>
              <a:latin typeface="Arial"/>
            </a:endParaRPr>
          </a:p>
          <a:p>
            <a:pPr>
              <a:lnSpc>
                <a:spcPct val="100000"/>
              </a:lnSpc>
              <a:tabLst>
                <a:tab algn="l" pos="0"/>
              </a:tabLst>
            </a:pPr>
            <a:endParaRPr b="0" lang="de-DE" sz="2000" spc="-1" strike="noStrike">
              <a:solidFill>
                <a:srgbClr val="000000"/>
              </a:solidFill>
              <a:latin typeface="Arial"/>
            </a:endParaRPr>
          </a:p>
          <a:p>
            <a:pPr marL="4572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Automatisierung/Mechatronik, auch dual</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praxisintegriert</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7 Semester</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davon 1 Praxissemester</a:t>
            </a:r>
            <a:endParaRPr b="0" lang="de-DE" sz="2000" spc="-1" strike="noStrike">
              <a:solidFill>
                <a:srgbClr val="000000"/>
              </a:solidFill>
              <a:latin typeface="Arial"/>
            </a:endParaRPr>
          </a:p>
          <a:p>
            <a:pPr lvl="2" marL="13716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sowohl in klassischer (dualer) als auch internationaler Variante studierbar</a:t>
            </a:r>
            <a:endParaRPr b="0" lang="de-DE" sz="2000" spc="-1" strike="noStrike">
              <a:solidFill>
                <a:srgbClr val="000000"/>
              </a:solidFill>
              <a:latin typeface="Arial"/>
            </a:endParaRPr>
          </a:p>
          <a:p>
            <a:pPr marL="343080" indent="-190080">
              <a:lnSpc>
                <a:spcPct val="83000"/>
              </a:lnSpc>
              <a:tabLst>
                <a:tab algn="l" pos="0"/>
              </a:tabLst>
            </a:pPr>
            <a:endParaRPr b="0" lang="de-DE" sz="2000" spc="-1" strike="noStrike">
              <a:solidFill>
                <a:srgbClr val="000000"/>
              </a:solidFill>
              <a:latin typeface="Arial"/>
            </a:endParaRPr>
          </a:p>
          <a:p>
            <a:pPr marL="4572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Internationaler Frauenstudiengang Informatik, dual</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praxisintegriert</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7 Semester</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davon 1 Praxissemester</a:t>
            </a:r>
            <a:endParaRPr b="0" lang="de-DE" sz="2000" spc="-1" strike="noStrike">
              <a:solidFill>
                <a:srgbClr val="000000"/>
              </a:solidFill>
              <a:latin typeface="Arial"/>
            </a:endParaRPr>
          </a:p>
          <a:p>
            <a:pPr lvl="1" marL="914400" indent="-355320">
              <a:lnSpc>
                <a:spcPct val="100000"/>
              </a:lnSpc>
              <a:buClr>
                <a:srgbClr val="0a558c"/>
              </a:buClr>
              <a:buFont typeface="Arial"/>
              <a:buChar char="-"/>
              <a:tabLst>
                <a:tab algn="l" pos="0"/>
              </a:tabLst>
            </a:pPr>
            <a:r>
              <a:rPr b="0" lang="en-GB" sz="2000" spc="-1" strike="noStrike">
                <a:solidFill>
                  <a:srgbClr val="0a558c"/>
                </a:solidFill>
                <a:latin typeface="Arial"/>
                <a:ea typeface="Arial"/>
              </a:rPr>
              <a:t>davon 1 Pflicht-Auslandssemester</a:t>
            </a:r>
            <a:endParaRPr b="0" lang="de-DE" sz="2000" spc="-1" strike="noStrike">
              <a:solidFill>
                <a:srgbClr val="000000"/>
              </a:solidFill>
              <a:latin typeface="Arial"/>
            </a:endParaRPr>
          </a:p>
        </p:txBody>
      </p:sp>
      <p:sp>
        <p:nvSpPr>
          <p:cNvPr id="259" name="Google Shape;129;p17"/>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89727159-3A61-444F-B830-DD68BC486254}"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Google Shape;135;p18"/>
          <p:cNvSpPr txBox="1"/>
          <p:nvPr/>
        </p:nvSpPr>
        <p:spPr>
          <a:xfrm>
            <a:off x="479880" y="562680"/>
            <a:ext cx="11231640" cy="899640"/>
          </a:xfrm>
          <a:prstGeom prst="rect">
            <a:avLst/>
          </a:prstGeom>
          <a:noFill/>
          <a:ln w="0">
            <a:noFill/>
          </a:ln>
        </p:spPr>
        <p:txBody>
          <a:bodyPr lIns="0" rIns="0" tIns="0" bIns="0">
            <a:noAutofit/>
          </a:bodyPr>
          <a:p>
            <a:pPr>
              <a:lnSpc>
                <a:spcPct val="125000"/>
              </a:lnSpc>
              <a:tabLst>
                <a:tab algn="l" pos="0"/>
              </a:tabLst>
            </a:pPr>
            <a:r>
              <a:rPr b="0" lang="en-GB" sz="2500" spc="-1" strike="noStrike">
                <a:solidFill>
                  <a:srgbClr val="00205b"/>
                </a:solidFill>
                <a:latin typeface="Arial"/>
                <a:ea typeface="Arial"/>
              </a:rPr>
              <a:t>Duales Studium Informatik: Software- und Systemtechnik, duale Variante</a:t>
            </a:r>
            <a:endParaRPr b="0" lang="de-DE" sz="2500" spc="-1" strike="noStrike">
              <a:solidFill>
                <a:srgbClr val="000000"/>
              </a:solidFill>
              <a:latin typeface="Arial"/>
            </a:endParaRPr>
          </a:p>
        </p:txBody>
      </p:sp>
      <p:sp>
        <p:nvSpPr>
          <p:cNvPr id="261" name="Google Shape;136;p18"/>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94B77C12-A6B8-43DF-AE6A-3AFFA66207AF}" type="slidenum">
              <a:rPr b="0" lang="en-GB" sz="800" spc="-1" strike="noStrike">
                <a:solidFill>
                  <a:srgbClr val="888888"/>
                </a:solidFill>
                <a:latin typeface="Arial"/>
                <a:ea typeface="Arial"/>
              </a:rPr>
              <a:t>&lt;Foliennummer&gt;</a:t>
            </a:fld>
            <a:endParaRPr b="0" lang="de-DE" sz="800" spc="-1" strike="noStrike">
              <a:latin typeface="Times New Roman"/>
            </a:endParaRPr>
          </a:p>
        </p:txBody>
      </p:sp>
      <p:pic>
        <p:nvPicPr>
          <p:cNvPr id="262" name="Google Shape;137;p18" descr=""/>
          <p:cNvPicPr/>
          <p:nvPr/>
        </p:nvPicPr>
        <p:blipFill>
          <a:blip r:embed="rId1"/>
          <a:stretch/>
        </p:blipFill>
        <p:spPr>
          <a:xfrm>
            <a:off x="360000" y="1080000"/>
            <a:ext cx="11231640" cy="5212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Google Shape;143;p19"/>
          <p:cNvSpPr txBox="1"/>
          <p:nvPr/>
        </p:nvSpPr>
        <p:spPr>
          <a:xfrm>
            <a:off x="478800" y="655200"/>
            <a:ext cx="11231640" cy="899640"/>
          </a:xfrm>
          <a:prstGeom prst="rect">
            <a:avLst/>
          </a:prstGeom>
          <a:noFill/>
          <a:ln w="0">
            <a:noFill/>
          </a:ln>
        </p:spPr>
        <p:txBody>
          <a:bodyPr lIns="0" rIns="0" tIns="0" bIns="0">
            <a:noAutofit/>
          </a:bodyPr>
          <a:p>
            <a:pPr>
              <a:lnSpc>
                <a:spcPct val="110000"/>
              </a:lnSpc>
              <a:tabLst>
                <a:tab algn="l" pos="0"/>
              </a:tabLst>
            </a:pPr>
            <a:r>
              <a:rPr b="0" lang="en-GB" sz="2500" spc="-1" strike="noStrike">
                <a:solidFill>
                  <a:srgbClr val="00205b"/>
                </a:solidFill>
                <a:latin typeface="Arial"/>
                <a:ea typeface="Arial"/>
              </a:rPr>
              <a:t>Ablauf Duales Studium Anmeldung</a:t>
            </a:r>
            <a:endParaRPr b="0" lang="de-DE" sz="2500" spc="-1" strike="noStrike">
              <a:solidFill>
                <a:srgbClr val="000000"/>
              </a:solidFill>
              <a:latin typeface="Arial"/>
            </a:endParaRPr>
          </a:p>
        </p:txBody>
      </p:sp>
      <p:sp>
        <p:nvSpPr>
          <p:cNvPr id="264" name="Google Shape;144;p19"/>
          <p:cNvSpPr txBox="1"/>
          <p:nvPr/>
        </p:nvSpPr>
        <p:spPr>
          <a:xfrm>
            <a:off x="478800" y="1566000"/>
            <a:ext cx="11231640" cy="4350960"/>
          </a:xfrm>
          <a:prstGeom prst="rect">
            <a:avLst/>
          </a:prstGeom>
          <a:noFill/>
          <a:ln w="0">
            <a:noFill/>
          </a:ln>
        </p:spPr>
        <p:txBody>
          <a:bodyPr lIns="0" rIns="0" tIns="0" bIns="0">
            <a:noAutofit/>
          </a:bodyPr>
          <a:p>
            <a:pPr marL="457200" indent="-355320">
              <a:lnSpc>
                <a:spcPct val="113000"/>
              </a:lnSpc>
              <a:buClr>
                <a:srgbClr val="0a558c"/>
              </a:buClr>
              <a:buFont typeface="Arial"/>
              <a:buAutoNum type="arabicPeriod"/>
            </a:pPr>
            <a:r>
              <a:rPr b="0" lang="en-GB" sz="2000" spc="-1" strike="noStrike">
                <a:solidFill>
                  <a:srgbClr val="0a558c"/>
                </a:solidFill>
                <a:latin typeface="Arial"/>
                <a:ea typeface="Arial"/>
              </a:rPr>
              <a:t>Informieren</a:t>
            </a:r>
            <a:endParaRPr b="0" lang="de-DE" sz="2000" spc="-1" strike="noStrike">
              <a:solidFill>
                <a:srgbClr val="000000"/>
              </a:solidFill>
              <a:latin typeface="Arial"/>
            </a:endParaRPr>
          </a:p>
          <a:p>
            <a:pPr lvl="1" marL="914400" indent="-355320">
              <a:lnSpc>
                <a:spcPct val="113000"/>
              </a:lnSpc>
              <a:buClr>
                <a:srgbClr val="0a558c"/>
              </a:buClr>
              <a:buFont typeface="Arial"/>
              <a:buAutoNum type="alphaLcPeriod"/>
            </a:pPr>
            <a:r>
              <a:rPr b="0" lang="en-GB" sz="2000" spc="-1" strike="noStrike">
                <a:solidFill>
                  <a:srgbClr val="0a558c"/>
                </a:solidFill>
                <a:latin typeface="Arial"/>
                <a:ea typeface="Arial"/>
              </a:rPr>
              <a:t>Website der HSB </a:t>
            </a:r>
            <a:r>
              <a:rPr b="0" lang="en-GB" sz="2000" spc="-1" strike="noStrike" u="sng">
                <a:solidFill>
                  <a:srgbClr val="0a558c"/>
                </a:solidFill>
                <a:uFillTx/>
                <a:latin typeface="Arial"/>
                <a:ea typeface="Arial"/>
                <a:hlinkClick r:id="rId1"/>
              </a:rPr>
              <a:t>https://www.hs-bremen.de/studieren/studiengang/dualer-studiengang-informatik-b-sc/</a:t>
            </a:r>
            <a:endParaRPr b="0" lang="de-DE" sz="2000" spc="-1" strike="noStrike">
              <a:solidFill>
                <a:srgbClr val="000000"/>
              </a:solidFill>
              <a:latin typeface="Arial"/>
            </a:endParaRPr>
          </a:p>
          <a:p>
            <a:pPr lvl="1" marL="914400" indent="-355320">
              <a:lnSpc>
                <a:spcPct val="113000"/>
              </a:lnSpc>
              <a:buClr>
                <a:srgbClr val="0a558c"/>
              </a:buClr>
              <a:buFont typeface="Arial"/>
              <a:buAutoNum type="alphaLcPeriod"/>
            </a:pPr>
            <a:r>
              <a:rPr b="0" lang="en-GB" sz="2000" spc="-1" strike="noStrike">
                <a:solidFill>
                  <a:srgbClr val="0a558c"/>
                </a:solidFill>
                <a:latin typeface="Arial"/>
                <a:ea typeface="Arial"/>
              </a:rPr>
              <a:t>DSI / Duales Studium Informatik </a:t>
            </a:r>
            <a:r>
              <a:rPr b="0" lang="en-GB" sz="2000" spc="-1" strike="noStrike" u="sng">
                <a:solidFill>
                  <a:srgbClr val="0a558c"/>
                </a:solidFill>
                <a:uFillTx/>
                <a:latin typeface="Arial"/>
                <a:ea typeface="Arial"/>
                <a:hlinkClick r:id="rId2"/>
              </a:rPr>
              <a:t>https://dualesstudiuminformatik.de/</a:t>
            </a:r>
            <a:endParaRPr b="0" lang="de-DE" sz="2000" spc="-1" strike="noStrike">
              <a:solidFill>
                <a:srgbClr val="000000"/>
              </a:solidFill>
              <a:latin typeface="Arial"/>
            </a:endParaRPr>
          </a:p>
          <a:p>
            <a:pPr lvl="1" marL="914400" indent="-355320">
              <a:lnSpc>
                <a:spcPct val="113000"/>
              </a:lnSpc>
              <a:buClr>
                <a:srgbClr val="0a558c"/>
              </a:buClr>
              <a:buFont typeface="Arial"/>
              <a:buAutoNum type="alphaLcPeriod"/>
            </a:pPr>
            <a:r>
              <a:rPr b="0" lang="en-GB" sz="2000" spc="-1" strike="noStrike">
                <a:solidFill>
                  <a:srgbClr val="0a558c"/>
                </a:solidFill>
                <a:latin typeface="Arial"/>
                <a:ea typeface="Arial"/>
              </a:rPr>
              <a:t>Informationsveranstaltungen</a:t>
            </a:r>
            <a:endParaRPr b="0" lang="de-DE" sz="2000" spc="-1" strike="noStrike">
              <a:solidFill>
                <a:srgbClr val="000000"/>
              </a:solidFill>
              <a:latin typeface="Arial"/>
            </a:endParaRPr>
          </a:p>
          <a:p>
            <a:pPr marL="457200" indent="-355320">
              <a:lnSpc>
                <a:spcPct val="113000"/>
              </a:lnSpc>
              <a:buClr>
                <a:srgbClr val="0a558c"/>
              </a:buClr>
              <a:buFont typeface="Arial"/>
              <a:buAutoNum type="arabicPeriod"/>
            </a:pPr>
            <a:r>
              <a:rPr b="0" lang="en-GB" sz="2000" spc="-1" strike="noStrike">
                <a:solidFill>
                  <a:srgbClr val="0a558c"/>
                </a:solidFill>
                <a:latin typeface="Arial"/>
                <a:ea typeface="Arial"/>
              </a:rPr>
              <a:t>Bewerbung Partnerunternehmen</a:t>
            </a:r>
            <a:endParaRPr b="0" lang="de-DE" sz="2000" spc="-1" strike="noStrike">
              <a:solidFill>
                <a:srgbClr val="000000"/>
              </a:solidFill>
              <a:latin typeface="Arial"/>
            </a:endParaRPr>
          </a:p>
          <a:p>
            <a:pPr marL="914400" indent="-355320">
              <a:lnSpc>
                <a:spcPct val="113000"/>
              </a:lnSpc>
              <a:buClr>
                <a:srgbClr val="0a558c"/>
              </a:buClr>
              <a:buFont typeface="Arial"/>
              <a:buAutoNum type="alphaLcPeriod"/>
            </a:pPr>
            <a:r>
              <a:rPr b="0" lang="en-GB" sz="2000" spc="-1" strike="noStrike">
                <a:solidFill>
                  <a:srgbClr val="0a558c"/>
                </a:solidFill>
                <a:latin typeface="Arial"/>
                <a:ea typeface="Arial"/>
              </a:rPr>
              <a:t>Normaler Bewerbungsprozess</a:t>
            </a:r>
            <a:endParaRPr b="0" lang="de-DE" sz="2000" spc="-1" strike="noStrike">
              <a:solidFill>
                <a:srgbClr val="000000"/>
              </a:solidFill>
              <a:latin typeface="Arial"/>
            </a:endParaRPr>
          </a:p>
          <a:p>
            <a:pPr marL="457200" indent="-355320">
              <a:lnSpc>
                <a:spcPct val="113000"/>
              </a:lnSpc>
              <a:buClr>
                <a:srgbClr val="0a558c"/>
              </a:buClr>
              <a:buFont typeface="Arial"/>
              <a:buAutoNum type="arabicPeriod"/>
            </a:pPr>
            <a:r>
              <a:rPr b="0" lang="en-GB" sz="2000" spc="-1" strike="noStrike">
                <a:solidFill>
                  <a:srgbClr val="0a558c"/>
                </a:solidFill>
                <a:latin typeface="Arial"/>
                <a:ea typeface="Arial"/>
              </a:rPr>
              <a:t>Studienplatz annehmen </a:t>
            </a:r>
            <a:endParaRPr b="0" lang="de-DE" sz="2000" spc="-1" strike="noStrike">
              <a:solidFill>
                <a:srgbClr val="000000"/>
              </a:solidFill>
              <a:latin typeface="Arial"/>
            </a:endParaRPr>
          </a:p>
          <a:p>
            <a:pPr lvl="1" marL="914400" indent="-355320">
              <a:lnSpc>
                <a:spcPct val="113000"/>
              </a:lnSpc>
              <a:buClr>
                <a:srgbClr val="0a558c"/>
              </a:buClr>
              <a:buFont typeface="Arial"/>
              <a:buAutoNum type="alphaLcPeriod"/>
            </a:pPr>
            <a:r>
              <a:rPr b="0" lang="en-GB" sz="2000" spc="-1" strike="noStrike">
                <a:solidFill>
                  <a:srgbClr val="0a558c"/>
                </a:solidFill>
                <a:latin typeface="Arial"/>
                <a:ea typeface="Arial"/>
              </a:rPr>
              <a:t>gesicherter Platz, Kooperationsvertrag zwischen Unternehmen und HSB</a:t>
            </a:r>
            <a:endParaRPr b="0" lang="de-DE" sz="2000" spc="-1" strike="noStrike">
              <a:solidFill>
                <a:srgbClr val="000000"/>
              </a:solidFill>
              <a:latin typeface="Arial"/>
            </a:endParaRPr>
          </a:p>
          <a:p>
            <a:pPr>
              <a:lnSpc>
                <a:spcPct val="113000"/>
              </a:lnSpc>
              <a:tabLst>
                <a:tab algn="l" pos="0"/>
              </a:tabLst>
            </a:pPr>
            <a:endParaRPr b="0" lang="de-DE" sz="2000" spc="-1" strike="noStrike">
              <a:solidFill>
                <a:srgbClr val="000000"/>
              </a:solidFill>
              <a:latin typeface="Arial"/>
            </a:endParaRPr>
          </a:p>
        </p:txBody>
      </p:sp>
      <p:sp>
        <p:nvSpPr>
          <p:cNvPr id="265" name="Google Shape;145;p19"/>
          <p:cNvSpPr txBox="1"/>
          <p:nvPr/>
        </p:nvSpPr>
        <p:spPr>
          <a:xfrm>
            <a:off x="478800" y="6444000"/>
            <a:ext cx="287640" cy="215640"/>
          </a:xfrm>
          <a:prstGeom prst="rect">
            <a:avLst/>
          </a:prstGeom>
          <a:noFill/>
          <a:ln w="0">
            <a:noFill/>
          </a:ln>
        </p:spPr>
        <p:txBody>
          <a:bodyPr lIns="0" rIns="0" tIns="0" bIns="0">
            <a:noAutofit/>
          </a:bodyPr>
          <a:p>
            <a:pPr>
              <a:lnSpc>
                <a:spcPct val="100000"/>
              </a:lnSpc>
              <a:tabLst>
                <a:tab algn="l" pos="0"/>
              </a:tabLst>
            </a:pPr>
            <a:fld id="{733D13A6-66C1-4256-8164-84070A2363D9}" type="slidenum">
              <a:rPr b="0" lang="en-GB" sz="800" spc="-1" strike="noStrike">
                <a:solidFill>
                  <a:srgbClr val="888888"/>
                </a:solidFill>
                <a:latin typeface="Arial"/>
                <a:ea typeface="Arial"/>
              </a:rPr>
              <a:t>&lt;Foliennummer&gt;</a:t>
            </a:fld>
            <a:endParaRPr b="0" lang="de-DE" sz="8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205b"/>
      </a:dk2>
      <a:lt2>
        <a:srgbClr val="005587"/>
      </a:lt2>
      <a:accent1>
        <a:srgbClr val="0085ad"/>
      </a:accent1>
      <a:accent2>
        <a:srgbClr val="859199"/>
      </a:accent2>
      <a:accent3>
        <a:srgbClr val="84bd00"/>
      </a:accent3>
      <a:accent4>
        <a:srgbClr val="e4002b"/>
      </a:accent4>
      <a:accent5>
        <a:srgbClr val="fe5000"/>
      </a:accent5>
      <a:accent6>
        <a:srgbClr val="a5189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LibreOffice/7.1.8.1$Windows_X86_64 LibreOffice_project/e1f30c802c3269a1d052614453f260e49458c82c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de-DE</dc:language>
  <cp:lastModifiedBy/>
  <dcterms:modified xsi:type="dcterms:W3CDTF">2022-05-25T11:48:02Z</dcterms:modified>
  <cp:revision>1</cp:revision>
  <dc:subject/>
  <dc:title/>
</cp:coreProperties>
</file>