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3" r:id="rId4"/>
    <p:sldId id="264" r:id="rId5"/>
    <p:sldId id="273" r:id="rId6"/>
    <p:sldId id="265" r:id="rId7"/>
    <p:sldId id="266" r:id="rId8"/>
    <p:sldId id="277" r:id="rId9"/>
    <p:sldId id="267" r:id="rId10"/>
    <p:sldId id="268" r:id="rId11"/>
    <p:sldId id="278" r:id="rId12"/>
    <p:sldId id="269" r:id="rId13"/>
    <p:sldId id="270" r:id="rId14"/>
    <p:sldId id="279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1115"/>
    <a:srgbClr val="51B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9788" autoAdjust="0"/>
  </p:normalViewPr>
  <p:slideViewPr>
    <p:cSldViewPr snapToGrid="0">
      <p:cViewPr varScale="1">
        <p:scale>
          <a:sx n="87" d="100"/>
          <a:sy n="87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76B9-57F0-4663-8A6A-DE31316B5E11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F2E4-DEB1-45D4-8B19-12733F7B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3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Melanjuti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Introduction to Data Science,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Data Science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40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ketiga</a:t>
            </a:r>
            <a:r>
              <a:rPr lang="en-US" dirty="0"/>
              <a:t>, Predictive Analytics/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memasukkannya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machine learning yang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dan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diberikan</a:t>
            </a:r>
            <a:r>
              <a:rPr lang="en-US" dirty="0"/>
              <a:t>. </a:t>
            </a:r>
          </a:p>
          <a:p>
            <a:r>
              <a:rPr lang="en-US" dirty="0"/>
              <a:t>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pada data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57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pertanyaannya</a:t>
            </a:r>
            <a:r>
              <a:rPr lang="en-ID" dirty="0"/>
              <a:t>,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?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1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Kembali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prediktif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memperkirakan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mana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melunasi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mana yang </a:t>
            </a:r>
            <a:r>
              <a:rPr lang="en-ID" dirty="0" err="1"/>
              <a:t>tidak</a:t>
            </a:r>
            <a:endParaRPr lang="en-ID" dirty="0"/>
          </a:p>
          <a:p>
            <a:r>
              <a:rPr lang="en-ID" dirty="0"/>
              <a:t>Di masa </a:t>
            </a:r>
            <a:r>
              <a:rPr lang="en-ID" dirty="0" err="1"/>
              <a:t>depan</a:t>
            </a:r>
            <a:r>
              <a:rPr lang="en-ID" dirty="0"/>
              <a:t>,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186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keempat</a:t>
            </a:r>
            <a:r>
              <a:rPr lang="en-US" dirty="0"/>
              <a:t> dan yang </a:t>
            </a:r>
            <a:r>
              <a:rPr lang="en-US" dirty="0" err="1"/>
              <a:t>terakhir</a:t>
            </a:r>
            <a:r>
              <a:rPr lang="en-US" dirty="0"/>
              <a:t>, Prescriptive Analytics/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preskriptif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data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level </a:t>
            </a:r>
            <a:r>
              <a:rPr lang="en-US" dirty="0" err="1"/>
              <a:t>berikutnya</a:t>
            </a:r>
            <a:r>
              <a:rPr lang="en-US" dirty="0"/>
              <a:t>. </a:t>
            </a:r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? 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preskriptif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Tindakan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dan juga 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masing-masing </a:t>
            </a:r>
            <a:r>
              <a:rPr lang="en-US" dirty="0" err="1"/>
              <a:t>pilihannya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81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pertanyaannya</a:t>
            </a:r>
            <a:r>
              <a:rPr lang="en-ID" dirty="0"/>
              <a:t>,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US" dirty="0" err="1"/>
              <a:t>Preskriptif</a:t>
            </a:r>
            <a:r>
              <a:rPr lang="en-US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?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27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Kembali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: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mana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pinjamannya</a:t>
            </a:r>
            <a:r>
              <a:rPr lang="en-ID" dirty="0"/>
              <a:t>, </a:t>
            </a:r>
          </a:p>
          <a:p>
            <a:r>
              <a:rPr lang="en-ID" dirty="0"/>
              <a:t>Alat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preskriptif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menyarankan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menolaknya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/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pinjamannya</a:t>
            </a:r>
            <a:r>
              <a:rPr lang="en-ID" dirty="0"/>
              <a:t>,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cicilan</a:t>
            </a:r>
            <a:r>
              <a:rPr lang="en-ID" dirty="0"/>
              <a:t> per </a:t>
            </a:r>
            <a:r>
              <a:rPr lang="en-ID" dirty="0" err="1"/>
              <a:t>bulan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dibayar</a:t>
            </a:r>
            <a:r>
              <a:rPr lang="en-ID" dirty="0"/>
              <a:t>. Dimana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melunasi</a:t>
            </a:r>
            <a:r>
              <a:rPr lang="en-ID" dirty="0"/>
              <a:t> </a:t>
            </a:r>
            <a:r>
              <a:rPr lang="en-ID" dirty="0" err="1"/>
              <a:t>pinjamannya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55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,</a:t>
            </a:r>
          </a:p>
          <a:p>
            <a:endParaRPr lang="en-ID" dirty="0"/>
          </a:p>
          <a:p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diagnostik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masa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dan </a:t>
            </a:r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 </a:t>
            </a:r>
          </a:p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prediktif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preskriptif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 dan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berpikiran</a:t>
            </a:r>
            <a:r>
              <a:rPr lang="en-ID" dirty="0"/>
              <a:t> </a:t>
            </a:r>
            <a:r>
              <a:rPr lang="en-ID" dirty="0" err="1"/>
              <a:t>maju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-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tadi</a:t>
            </a:r>
            <a:r>
              <a:rPr lang="en-ID" dirty="0"/>
              <a:t>, </a:t>
            </a:r>
          </a:p>
          <a:p>
            <a:r>
              <a:rPr lang="en-ID" dirty="0" err="1"/>
              <a:t>Ke</a:t>
            </a:r>
            <a:r>
              <a:rPr lang="en-ID" dirty="0"/>
              <a:t> 4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56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Data Scientist pada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4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mulai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</a:t>
            </a:r>
            <a:r>
              <a:rPr lang="en-US" dirty="0" err="1"/>
              <a:t>melakukan</a:t>
            </a:r>
            <a:r>
              <a:rPr lang="en-US" dirty="0"/>
              <a:t> Descriptive Analytics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What Happened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Diagnostic Analytics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Predictive Analytics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dan juga </a:t>
            </a:r>
            <a:r>
              <a:rPr lang="en-US" dirty="0" err="1"/>
              <a:t>melakukan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Prescriptive Analytics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kekanan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dan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semakin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4 </a:t>
            </a:r>
            <a:r>
              <a:rPr lang="en-US" dirty="0" err="1"/>
              <a:t>jenis</a:t>
            </a:r>
            <a:r>
              <a:rPr lang="en-US" dirty="0"/>
              <a:t> analytics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87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pertama</a:t>
            </a:r>
            <a:r>
              <a:rPr lang="en-US" dirty="0"/>
              <a:t>, Descriptive Analytics/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bisnisnya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73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graphs, charts, reports, dan dashboards.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8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pertanyaannya</a:t>
            </a:r>
            <a:r>
              <a:rPr lang="en-ID" dirty="0"/>
              <a:t>,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?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06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katakanlah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yang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 </a:t>
            </a:r>
          </a:p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real-time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lang="en-ID" dirty="0"/>
          </a:p>
          <a:p>
            <a:r>
              <a:rPr lang="en-ID" dirty="0" err="1"/>
              <a:t>seperti</a:t>
            </a:r>
            <a:r>
              <a:rPr lang="en-ID" dirty="0"/>
              <a:t> (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, total </a:t>
            </a:r>
            <a:r>
              <a:rPr lang="en-ID" dirty="0" err="1"/>
              <a:t>kerugiannya</a:t>
            </a:r>
            <a:r>
              <a:rPr lang="en-ID" dirty="0"/>
              <a:t>, detail </a:t>
            </a:r>
            <a:r>
              <a:rPr lang="en-ID" dirty="0" err="1"/>
              <a:t>peminjam</a:t>
            </a:r>
            <a:r>
              <a:rPr lang="en-ID" dirty="0"/>
              <a:t>, dan data </a:t>
            </a:r>
            <a:r>
              <a:rPr lang="en-ID" dirty="0" err="1"/>
              <a:t>lainnya</a:t>
            </a:r>
            <a:r>
              <a:rPr lang="en-ID" dirty="0"/>
              <a:t>.).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2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kedua</a:t>
            </a:r>
            <a:r>
              <a:rPr lang="en-US" dirty="0"/>
              <a:t>, Diagnostic Analytics/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data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selangkah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: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? </a:t>
            </a:r>
          </a:p>
          <a:p>
            <a:r>
              <a:rPr lang="en-US" dirty="0" err="1"/>
              <a:t>Seringkali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pertanyaannya</a:t>
            </a:r>
            <a:r>
              <a:rPr lang="en-ID" dirty="0"/>
              <a:t>, </a:t>
            </a:r>
            <a:r>
              <a:rPr lang="en-ID" dirty="0" err="1"/>
              <a:t>bagaimanakah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</a:t>
            </a:r>
            <a:r>
              <a:rPr lang="en-US" dirty="0" err="1"/>
              <a:t>iagnostik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dikehidupan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?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88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data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 </a:t>
            </a:r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yang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andaikan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</a:p>
          <a:p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angsuran</a:t>
            </a:r>
            <a:r>
              <a:rPr lang="en-US" dirty="0"/>
              <a:t> per </a:t>
            </a:r>
            <a:r>
              <a:rPr lang="en-US" dirty="0" err="1"/>
              <a:t>bulan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macet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F2E4-DEB1-45D4-8B19-12733F7BDC3B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09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9906-92ED-475F-B9A2-0BF23C81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9D81D-D66C-43C9-87F6-19550764A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71DC-F7C9-4D4E-9D81-39DAF23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64F7-707F-4C5B-9031-91F5DF0B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2878-92C2-4AC1-9EF3-058BCA6F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74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63-D981-4E1A-96BE-50D71EC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9755-F399-4AE3-9787-E1DB690C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8ACB-F67C-48FA-8CE2-785353F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917-5163-48CA-9B60-F6AADB92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DD2B-D845-4682-953E-BBD6F2A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8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330C-851D-432B-805E-EF08131C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AAAB-077B-4E6E-904F-0C682F5B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D048-8242-47E6-9FEF-2D12EAD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9C6E-00CA-4AA5-BC15-4A69DD8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DB9B-5234-4D90-8D3D-B31F1A63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5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E207-F899-41C9-BBB2-73D8BE73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D32B-E800-4164-AAE3-41C6323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47A1-10B9-48A5-A99B-8CF99A4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B37D-4C2B-46C3-AC12-8398AE10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C6D4-A025-42DB-9AF7-04944A2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3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58A-F5F6-4C98-AC77-1CA61F6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A7C9-D1ED-428B-8522-70B2A07A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1A1E-7FC8-435E-9624-81BE382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E95-B390-4632-919C-E3F8108F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8845-526A-4189-966C-FF83CA3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6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0943-9BB0-4300-8431-D1E6FDE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B61-7B8B-474A-81FD-DA059B689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140A-67D7-4D2F-A735-9E48293D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7CD6-0877-4985-8BAC-CCF382EC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E8F9-36E7-442D-80E2-B96D11D4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8609-BC9E-4799-B1FD-6D2D78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753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7459-497D-4464-ADF2-2F41C18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8558-E80A-4746-962B-7AE38A0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A653-435C-4F32-9200-3BCD2D8B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A5BE-9196-46E4-822A-8D50F2E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6A0DE-96A3-4E51-BA6C-30045768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C859-CC47-47CF-A277-09D6B9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784-F110-4A99-B5D5-7A24E31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269B-44BC-42EA-B2D6-051BA61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4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3E1-2C8B-4D27-BE96-54C5AD2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4FF5-2B4B-4372-B70A-DC2ED0CA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44D35-5B57-4D3A-9285-EEFA4DA9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571F-BDD9-4567-8403-3790D47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4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F54D8-4B80-4058-B0F2-28A9D2C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AD2AC-277C-4DD3-8A8D-EAB6E3CD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E2C7-592E-486A-AB55-C2F159E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2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D89-A4C6-478C-8FCD-AC9DA4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658D-B06D-4EF7-9D3D-E67E7B16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F4BA-4C8A-4F5D-A34A-C5E88B3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5DF0-BDD4-4E1A-A50B-BCA24AB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4AA9-E68E-45FC-A39F-6FCD894B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C73E-18F3-42CF-8F80-1611278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16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B90-A025-4DF8-BFD4-809449B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01299-381F-4CA3-A16D-0F10D9479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7A6D-32B2-4759-B96A-6B40FCD5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C627-0512-45F1-B173-871D813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E1F-747F-4719-BF90-B8245AB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C415-3CFD-47FE-A30F-F09FA78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6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F0B1-0336-44B4-998C-9B2345BF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E83E-3045-4EBC-8791-B2365AA7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6B3B-8C6E-4721-8631-A959FF804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EFC6-AEE7-4003-A61B-50DE10A7C470}" type="datetimeFigureOut">
              <a:rPr lang="en-ID" smtClean="0"/>
              <a:t>01/04/2021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DFC6-14FB-4DDE-894E-4EDA3693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755B-6121-45FF-AAD8-7A8BB36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D488-DB70-4F50-9A21-C0926D310C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0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759296-3F12-4F98-9C5C-A814E7DFE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0D373-85CF-4525-9628-E4B7901A8963}"/>
              </a:ext>
            </a:extLst>
          </p:cNvPr>
          <p:cNvSpPr txBox="1"/>
          <p:nvPr/>
        </p:nvSpPr>
        <p:spPr>
          <a:xfrm>
            <a:off x="344555" y="3495260"/>
            <a:ext cx="7467109" cy="1380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Session 1:</a:t>
            </a:r>
          </a:p>
          <a:p>
            <a:pPr>
              <a:lnSpc>
                <a:spcPts val="5000"/>
              </a:lnSpc>
            </a:pPr>
            <a:r>
              <a:rPr lang="en-US" sz="4900" kern="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Introduction to Data Science</a:t>
            </a:r>
            <a:endParaRPr lang="en-ID" sz="4900" kern="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03F51-3FCD-4B15-A62B-B9E21363535E}"/>
              </a:ext>
            </a:extLst>
          </p:cNvPr>
          <p:cNvSpPr txBox="1"/>
          <p:nvPr/>
        </p:nvSpPr>
        <p:spPr>
          <a:xfrm>
            <a:off x="344555" y="4640436"/>
            <a:ext cx="3449983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600" kern="0" dirty="0">
                <a:solidFill>
                  <a:srgbClr val="FFFFF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Challenges</a:t>
            </a:r>
            <a:endParaRPr lang="en-ID" sz="2600" kern="0" dirty="0">
              <a:solidFill>
                <a:srgbClr val="FFFFF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7D7CE-6234-4FDD-8C2D-15C711CB17A9}"/>
              </a:ext>
            </a:extLst>
          </p:cNvPr>
          <p:cNvSpPr txBox="1"/>
          <p:nvPr/>
        </p:nvSpPr>
        <p:spPr>
          <a:xfrm>
            <a:off x="344555" y="2840529"/>
            <a:ext cx="1875706" cy="657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kern="100" spc="20" dirty="0">
                <a:solidFill>
                  <a:srgbClr val="51BB7C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</a:t>
            </a:r>
            <a:endParaRPr lang="en-ID" sz="2500" kern="100" spc="20" dirty="0">
              <a:solidFill>
                <a:srgbClr val="51BB7C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0B3C5-55A7-4C2D-91AF-7FE367C33C9C}"/>
              </a:ext>
            </a:extLst>
          </p:cNvPr>
          <p:cNvSpPr txBox="1"/>
          <p:nvPr/>
        </p:nvSpPr>
        <p:spPr>
          <a:xfrm>
            <a:off x="344555" y="265249"/>
            <a:ext cx="1324145" cy="615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1300" kern="100" spc="30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MODUL 01</a:t>
            </a:r>
            <a:endParaRPr lang="en-ID" sz="1300" kern="100" spc="300" dirty="0">
              <a:solidFill>
                <a:srgbClr val="FFFFFF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7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31339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What is Predictive Analytics?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49AFF-B93D-4BB7-9AB4-9C5404F3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4" y="2424686"/>
            <a:ext cx="10991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313230" y="2644170"/>
            <a:ext cx="75628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How can Predictive Analytics </a:t>
            </a:r>
          </a:p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help in the real world? </a:t>
            </a:r>
          </a:p>
        </p:txBody>
      </p:sp>
    </p:spTree>
    <p:extLst>
      <p:ext uri="{BB962C8B-B14F-4D97-AF65-F5344CB8AC3E}">
        <p14:creationId xmlns:p14="http://schemas.microsoft.com/office/powerpoint/2010/main" val="278834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234236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Predictive Analytics</a:t>
            </a:r>
          </a:p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Use Case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DA068-5813-4A31-BF38-CDFB8C77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88" y="2852465"/>
            <a:ext cx="11248222" cy="2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8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51742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What is Prescriptive Analytics?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18E5-5FBD-4CE5-BCFE-A53DCE23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970" y="1832931"/>
            <a:ext cx="6991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084388" y="2644170"/>
            <a:ext cx="8020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How can Prescriptive Analytics </a:t>
            </a:r>
          </a:p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help in the real world? </a:t>
            </a:r>
          </a:p>
        </p:txBody>
      </p:sp>
    </p:spTree>
    <p:extLst>
      <p:ext uri="{BB962C8B-B14F-4D97-AF65-F5344CB8AC3E}">
        <p14:creationId xmlns:p14="http://schemas.microsoft.com/office/powerpoint/2010/main" val="393259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611904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Prescriptive Analytics</a:t>
            </a:r>
          </a:p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Use Case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0287C-764F-447A-ABD3-2B699A9A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3" y="2974554"/>
            <a:ext cx="11701473" cy="22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7B2811-3A6A-470D-A0E8-D96CBBB2B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5E402-9051-49E2-9038-835CD9DAA839}"/>
              </a:ext>
            </a:extLst>
          </p:cNvPr>
          <p:cNvSpPr txBox="1"/>
          <p:nvPr/>
        </p:nvSpPr>
        <p:spPr>
          <a:xfrm>
            <a:off x="343764" y="488065"/>
            <a:ext cx="218803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9B904-B3CC-4428-980E-4FE32576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13" y="2204376"/>
            <a:ext cx="11485572" cy="35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5245795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Data Science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83F6F-E673-4E38-873A-0784D8D3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554" y="1844141"/>
            <a:ext cx="7564171" cy="48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491008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What is Descriptive Analytics?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33051-5770-433D-BF11-2FAC420BE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4" y="2585262"/>
            <a:ext cx="11438441" cy="27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491008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What is Descriptive Analytics?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EDE1C-27CE-4D51-9CA6-5C020D391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5" y="2653843"/>
            <a:ext cx="11369407" cy="26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188992" y="2644170"/>
            <a:ext cx="78113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How can Descriptive Analytics </a:t>
            </a:r>
          </a:p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help in the real world? </a:t>
            </a:r>
          </a:p>
        </p:txBody>
      </p:sp>
    </p:spTree>
    <p:extLst>
      <p:ext uri="{BB962C8B-B14F-4D97-AF65-F5344CB8AC3E}">
        <p14:creationId xmlns:p14="http://schemas.microsoft.com/office/powerpoint/2010/main" val="28832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544257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Descriptive Analytics</a:t>
            </a:r>
          </a:p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Use Case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DFAE-0C9B-4859-929E-C4106DE0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89" y="2631946"/>
            <a:ext cx="5982059" cy="282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912E1-77EF-4DD1-93CB-66BE6752B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167" y="2303562"/>
            <a:ext cx="4956059" cy="34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6252033" cy="61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0" i="0" dirty="0">
                <a:solidFill>
                  <a:srgbClr val="2E2E2E"/>
                </a:solidFill>
                <a:effectLst/>
                <a:latin typeface="NexusSans"/>
              </a:rPr>
              <a:t>What is Diagnostic Analytics?</a:t>
            </a:r>
            <a:endParaRPr lang="en-US" sz="4000" spc="20" dirty="0">
              <a:solidFill>
                <a:srgbClr val="0D1115"/>
              </a:solidFill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D419B7-E858-4820-B50D-2C53526C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7" y="1883884"/>
            <a:ext cx="10945185" cy="46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82F8A-1C16-44A8-9CFF-03D2EAD2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E919-C32D-45DA-AA59-9BDB7744FD34}"/>
              </a:ext>
            </a:extLst>
          </p:cNvPr>
          <p:cNvSpPr txBox="1"/>
          <p:nvPr/>
        </p:nvSpPr>
        <p:spPr>
          <a:xfrm>
            <a:off x="2255905" y="2644170"/>
            <a:ext cx="7677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How can Diagnostic Analytics </a:t>
            </a:r>
          </a:p>
          <a:p>
            <a:pPr algn="ctr"/>
            <a:r>
              <a:rPr lang="en-US" sz="4800" spc="20" dirty="0">
                <a:solidFill>
                  <a:srgbClr val="FFFFFF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help in the real world? </a:t>
            </a:r>
          </a:p>
        </p:txBody>
      </p:sp>
    </p:spTree>
    <p:extLst>
      <p:ext uri="{BB962C8B-B14F-4D97-AF65-F5344CB8AC3E}">
        <p14:creationId xmlns:p14="http://schemas.microsoft.com/office/powerpoint/2010/main" val="81497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B4E27-8529-4AA3-A6A6-D482E36A9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303DC-6873-4AA7-A08B-892F7737C090}"/>
              </a:ext>
            </a:extLst>
          </p:cNvPr>
          <p:cNvSpPr txBox="1"/>
          <p:nvPr/>
        </p:nvSpPr>
        <p:spPr>
          <a:xfrm>
            <a:off x="343764" y="488065"/>
            <a:ext cx="4379660" cy="1125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Diagnostic Analytics</a:t>
            </a:r>
          </a:p>
          <a:p>
            <a:pPr>
              <a:lnSpc>
                <a:spcPts val="4000"/>
              </a:lnSpc>
            </a:pPr>
            <a:r>
              <a:rPr lang="en-US" sz="4000" spc="20" dirty="0">
                <a:solidFill>
                  <a:srgbClr val="0D1115"/>
                </a:solidFill>
                <a:latin typeface="Circular Std Bold" panose="020B0804020101010102" pitchFamily="34" charset="0"/>
                <a:cs typeface="Circular Std Bold" panose="020B0804020101010102" pitchFamily="34" charset="0"/>
              </a:rPr>
              <a:t>Use Case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489AE-6AA6-46FF-9A8F-49C0F9C78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60" y="3083196"/>
            <a:ext cx="11545677" cy="17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7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841</Words>
  <Application>Microsoft Office PowerPoint</Application>
  <PresentationFormat>Widescreen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Circular Std Bold</vt:lpstr>
      <vt:lpstr>Circular Std Book</vt:lpstr>
      <vt:lpstr>NexusSans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Purwadhika Campus</dc:creator>
  <cp:lastModifiedBy>Baron</cp:lastModifiedBy>
  <cp:revision>167</cp:revision>
  <dcterms:created xsi:type="dcterms:W3CDTF">2021-02-05T17:25:18Z</dcterms:created>
  <dcterms:modified xsi:type="dcterms:W3CDTF">2021-04-01T08:47:22Z</dcterms:modified>
</cp:coreProperties>
</file>