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/>
    <p:restoredTop sz="82013"/>
  </p:normalViewPr>
  <p:slideViewPr>
    <p:cSldViewPr snapToGrid="0" snapToObjects="1">
      <p:cViewPr>
        <p:scale>
          <a:sx n="87" d="100"/>
          <a:sy n="87" d="100"/>
        </p:scale>
        <p:origin x="14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757CF-6884-8044-80B7-B28D7EF556FC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2DD00-88D0-0640-AFAE-39F80F85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DD00-88D0-0640-AFAE-39F80F85E8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1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3B2F-B880-AF4A-8E55-E9F5F0C4CDC1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58D3-A034-BC46-AC87-D3F5775E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7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3B2F-B880-AF4A-8E55-E9F5F0C4CDC1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58D3-A034-BC46-AC87-D3F5775E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3B2F-B880-AF4A-8E55-E9F5F0C4CDC1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58D3-A034-BC46-AC87-D3F5775E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6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3B2F-B880-AF4A-8E55-E9F5F0C4CDC1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58D3-A034-BC46-AC87-D3F5775E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3B2F-B880-AF4A-8E55-E9F5F0C4CDC1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58D3-A034-BC46-AC87-D3F5775E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8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3B2F-B880-AF4A-8E55-E9F5F0C4CDC1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58D3-A034-BC46-AC87-D3F5775E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1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3B2F-B880-AF4A-8E55-E9F5F0C4CDC1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58D3-A034-BC46-AC87-D3F5775E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3B2F-B880-AF4A-8E55-E9F5F0C4CDC1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58D3-A034-BC46-AC87-D3F5775E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9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3B2F-B880-AF4A-8E55-E9F5F0C4CDC1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58D3-A034-BC46-AC87-D3F5775E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5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3B2F-B880-AF4A-8E55-E9F5F0C4CDC1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58D3-A034-BC46-AC87-D3F5775E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3B2F-B880-AF4A-8E55-E9F5F0C4CDC1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58D3-A034-BC46-AC87-D3F5775E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3B2F-B880-AF4A-8E55-E9F5F0C4CDC1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58D3-A034-BC46-AC87-D3F5775E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DFC9EE7-B11C-ED48-8AEF-9BAAF1A186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7" b="20000"/>
          <a:stretch/>
        </p:blipFill>
        <p:spPr>
          <a:xfrm>
            <a:off x="3316544" y="892646"/>
            <a:ext cx="2583180" cy="2377440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92782F37-6ADF-F64E-A143-B0EC7AB51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24" y="904076"/>
            <a:ext cx="2971800" cy="29718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8723D3A-0086-D143-A63E-6560218E47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77" b="20385"/>
          <a:stretch/>
        </p:blipFill>
        <p:spPr>
          <a:xfrm>
            <a:off x="5934014" y="892646"/>
            <a:ext cx="2583180" cy="2366010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DC721B0-D924-8047-99C2-51AAD9EE4C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77" b="5385"/>
          <a:stretch/>
        </p:blipFill>
        <p:spPr>
          <a:xfrm>
            <a:off x="5945444" y="3292946"/>
            <a:ext cx="2583180" cy="281178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2A14446-0AC4-AC45-BC23-2FB3E729C3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077"/>
          <a:stretch/>
        </p:blipFill>
        <p:spPr>
          <a:xfrm>
            <a:off x="3316544" y="3289983"/>
            <a:ext cx="2583180" cy="297180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4091E1CD-EC35-E94E-B431-82EFDC0752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024" y="3281516"/>
            <a:ext cx="2971800" cy="2971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DA13F5E-0C93-2847-AD9C-FE305C8E8BDD}"/>
              </a:ext>
            </a:extLst>
          </p:cNvPr>
          <p:cNvSpPr txBox="1"/>
          <p:nvPr/>
        </p:nvSpPr>
        <p:spPr>
          <a:xfrm rot="5400000">
            <a:off x="7506411" y="4329722"/>
            <a:ext cx="2289812" cy="300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Helvetica" pitchFamily="2" charset="0"/>
              </a:rPr>
              <a:t>Outbreak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E6A5A-A2E7-6A41-ACA3-DC477358549E}"/>
              </a:ext>
            </a:extLst>
          </p:cNvPr>
          <p:cNvSpPr txBox="1"/>
          <p:nvPr/>
        </p:nvSpPr>
        <p:spPr>
          <a:xfrm>
            <a:off x="719393" y="629061"/>
            <a:ext cx="2505711" cy="300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Helvetica" pitchFamily="2" charset="0"/>
              </a:rPr>
              <a:t>Presence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142CE7-C9E4-A84C-8BBA-D46787B67528}"/>
              </a:ext>
            </a:extLst>
          </p:cNvPr>
          <p:cNvSpPr txBox="1"/>
          <p:nvPr/>
        </p:nvSpPr>
        <p:spPr>
          <a:xfrm>
            <a:off x="3344061" y="622678"/>
            <a:ext cx="2506133" cy="300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Helvetica" pitchFamily="2" charset="0"/>
              </a:rPr>
              <a:t>Suitable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668C21-0A19-154C-A10B-7E5071559F34}"/>
              </a:ext>
            </a:extLst>
          </p:cNvPr>
          <p:cNvSpPr txBox="1"/>
          <p:nvPr/>
        </p:nvSpPr>
        <p:spPr>
          <a:xfrm rot="5400000">
            <a:off x="7506558" y="1937678"/>
            <a:ext cx="2269066" cy="300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Helvetica" pitchFamily="2" charset="0"/>
              </a:rPr>
              <a:t>Presence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0DEF1F-3167-704E-A221-DC0387036E13}"/>
              </a:ext>
            </a:extLst>
          </p:cNvPr>
          <p:cNvSpPr txBox="1"/>
          <p:nvPr/>
        </p:nvSpPr>
        <p:spPr>
          <a:xfrm>
            <a:off x="5960261" y="617530"/>
            <a:ext cx="2497666" cy="300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Helvetica" pitchFamily="2" charset="0"/>
              </a:rPr>
              <a:t>&gt; 25% total BA</a:t>
            </a:r>
          </a:p>
        </p:txBody>
      </p:sp>
    </p:spTree>
    <p:extLst>
      <p:ext uri="{BB962C8B-B14F-4D97-AF65-F5344CB8AC3E}">
        <p14:creationId xmlns:p14="http://schemas.microsoft.com/office/powerpoint/2010/main" val="36695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B8D53282-9AE5-764E-9940-55B2A8EE5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28"/>
          <a:stretch/>
        </p:blipFill>
        <p:spPr>
          <a:xfrm>
            <a:off x="270998" y="3413706"/>
            <a:ext cx="2971800" cy="2795627"/>
          </a:xfrm>
          <a:prstGeom prst="rect">
            <a:avLst/>
          </a:prstGeom>
        </p:spPr>
      </p:pic>
      <p:pic>
        <p:nvPicPr>
          <p:cNvPr id="28" name="Picture 2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3C067F0-5203-C741-9D04-0441D1EC3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b="5752"/>
          <a:stretch/>
        </p:blipFill>
        <p:spPr>
          <a:xfrm>
            <a:off x="5894977" y="3408479"/>
            <a:ext cx="2604304" cy="2800854"/>
          </a:xfrm>
          <a:prstGeom prst="rect">
            <a:avLst/>
          </a:prstGeom>
        </p:spPr>
      </p:pic>
      <p:pic>
        <p:nvPicPr>
          <p:cNvPr id="30" name="Picture 29" descr="Chart, box and whisker chart&#10;&#10;Description automatically generated">
            <a:extLst>
              <a:ext uri="{FF2B5EF4-FFF2-40B4-BE49-F238E27FC236}">
                <a16:creationId xmlns:a16="http://schemas.microsoft.com/office/drawing/2014/main" id="{BB089725-C124-3B40-B7CF-819510C7C6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37" b="5594"/>
          <a:stretch/>
        </p:blipFill>
        <p:spPr>
          <a:xfrm>
            <a:off x="3278249" y="3413704"/>
            <a:ext cx="2602182" cy="2805568"/>
          </a:xfrm>
          <a:prstGeom prst="rect">
            <a:avLst/>
          </a:prstGeom>
        </p:spPr>
      </p:pic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3191335E-147E-1544-814E-CB5EBD0E4B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08" t="1" b="20889"/>
          <a:stretch/>
        </p:blipFill>
        <p:spPr>
          <a:xfrm>
            <a:off x="5894125" y="1014225"/>
            <a:ext cx="2606009" cy="2350990"/>
          </a:xfrm>
          <a:prstGeom prst="rect">
            <a:avLst/>
          </a:prstGeom>
        </p:spPr>
      </p:pic>
      <p:pic>
        <p:nvPicPr>
          <p:cNvPr id="36" name="Picture 35" descr="Chart, box and whisker chart&#10;&#10;Description automatically generated">
            <a:extLst>
              <a:ext uri="{FF2B5EF4-FFF2-40B4-BE49-F238E27FC236}">
                <a16:creationId xmlns:a16="http://schemas.microsoft.com/office/drawing/2014/main" id="{FCFA2BE3-35B6-BE4C-9060-37FFBB5E8B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65" t="1" b="20889"/>
          <a:stretch/>
        </p:blipFill>
        <p:spPr>
          <a:xfrm>
            <a:off x="3263300" y="1014225"/>
            <a:ext cx="2610280" cy="2350990"/>
          </a:xfrm>
          <a:prstGeom prst="rect">
            <a:avLst/>
          </a:prstGeom>
        </p:spPr>
      </p:pic>
      <p:pic>
        <p:nvPicPr>
          <p:cNvPr id="37" name="Picture 3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F055459-FD14-6140-81FF-98F3A9188C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0238"/>
          <a:stretch/>
        </p:blipFill>
        <p:spPr>
          <a:xfrm>
            <a:off x="267315" y="1014224"/>
            <a:ext cx="2971800" cy="237038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E3E321A-92DB-1447-ACAC-DB055ACE6533}"/>
              </a:ext>
            </a:extLst>
          </p:cNvPr>
          <p:cNvSpPr txBox="1"/>
          <p:nvPr/>
        </p:nvSpPr>
        <p:spPr>
          <a:xfrm rot="5400000">
            <a:off x="7476914" y="4447710"/>
            <a:ext cx="2289812" cy="300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Helvetica" pitchFamily="2" charset="0"/>
              </a:rPr>
              <a:t>Outbreak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FAB413-7983-C447-8D8F-05EC6A14DAAB}"/>
              </a:ext>
            </a:extLst>
          </p:cNvPr>
          <p:cNvSpPr txBox="1"/>
          <p:nvPr/>
        </p:nvSpPr>
        <p:spPr>
          <a:xfrm>
            <a:off x="656032" y="747049"/>
            <a:ext cx="2539576" cy="300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Helvetica" pitchFamily="2" charset="0"/>
              </a:rPr>
              <a:t>Presence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E4D655-3E7A-EC43-AE41-FE54D6492838}"/>
              </a:ext>
            </a:extLst>
          </p:cNvPr>
          <p:cNvSpPr txBox="1"/>
          <p:nvPr/>
        </p:nvSpPr>
        <p:spPr>
          <a:xfrm>
            <a:off x="3289164" y="740666"/>
            <a:ext cx="2531533" cy="300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Helvetica" pitchFamily="2" charset="0"/>
              </a:rPr>
              <a:t>Suitable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CA2750-6782-AD47-A4AD-D96FC575F562}"/>
              </a:ext>
            </a:extLst>
          </p:cNvPr>
          <p:cNvSpPr txBox="1"/>
          <p:nvPr/>
        </p:nvSpPr>
        <p:spPr>
          <a:xfrm>
            <a:off x="5911290" y="743985"/>
            <a:ext cx="2519257" cy="300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Helvetica" pitchFamily="2" charset="0"/>
              </a:rPr>
              <a:t>&gt; 25% total BA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117832-3063-0C49-9B49-E5DF0ABAD07B}"/>
              </a:ext>
            </a:extLst>
          </p:cNvPr>
          <p:cNvSpPr txBox="1"/>
          <p:nvPr/>
        </p:nvSpPr>
        <p:spPr>
          <a:xfrm rot="5400000">
            <a:off x="7477061" y="2055666"/>
            <a:ext cx="2269066" cy="300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Helvetica" pitchFamily="2" charset="0"/>
              </a:rPr>
              <a:t>Presence</a:t>
            </a:r>
          </a:p>
        </p:txBody>
      </p:sp>
    </p:spTree>
    <p:extLst>
      <p:ext uri="{BB962C8B-B14F-4D97-AF65-F5344CB8AC3E}">
        <p14:creationId xmlns:p14="http://schemas.microsoft.com/office/powerpoint/2010/main" val="159530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19</Words>
  <Application>Microsoft Macintosh PowerPoint</Application>
  <PresentationFormat>Letter Paper (8.5x11 in)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Hart</dc:creator>
  <cp:lastModifiedBy>Sarah Hart</cp:lastModifiedBy>
  <cp:revision>3</cp:revision>
  <cp:lastPrinted>2021-11-21T19:48:38Z</cp:lastPrinted>
  <dcterms:created xsi:type="dcterms:W3CDTF">2021-11-21T19:10:12Z</dcterms:created>
  <dcterms:modified xsi:type="dcterms:W3CDTF">2021-11-21T19:48:51Z</dcterms:modified>
</cp:coreProperties>
</file>