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3657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5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1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97187"/>
            <a:ext cx="3108960" cy="254677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42174"/>
            <a:ext cx="2743200" cy="1766146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389467"/>
            <a:ext cx="78867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389467"/>
            <a:ext cx="232029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2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823722"/>
            <a:ext cx="3154680" cy="304291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4895429"/>
            <a:ext cx="3154680" cy="1600199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947333"/>
            <a:ext cx="15544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947333"/>
            <a:ext cx="15544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389468"/>
            <a:ext cx="31546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793241"/>
            <a:ext cx="1547336" cy="878839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672080"/>
            <a:ext cx="154733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793241"/>
            <a:ext cx="1554956" cy="878839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672080"/>
            <a:ext cx="155495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487680"/>
            <a:ext cx="1179671" cy="17068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053255"/>
            <a:ext cx="1851660" cy="5198533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194560"/>
            <a:ext cx="1179671" cy="4065694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487680"/>
            <a:ext cx="1179671" cy="17068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053255"/>
            <a:ext cx="1851660" cy="5198533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194560"/>
            <a:ext cx="1179671" cy="4065694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389468"/>
            <a:ext cx="31546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947333"/>
            <a:ext cx="31546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6780108"/>
            <a:ext cx="8229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3B57-8D4B-E340-B588-CDEFDDC59070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6780108"/>
            <a:ext cx="8229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2E17-1F29-8C4C-8B44-46CA57552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AECE-57F0-A047-9699-F91BBCD01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63B9-8B8A-0B45-8ABB-6716708C3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5C25727-4EE0-DC4A-ADB0-CE7199D00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3" t="2128" r="30353"/>
          <a:stretch/>
        </p:blipFill>
        <p:spPr>
          <a:xfrm>
            <a:off x="92710" y="20715"/>
            <a:ext cx="3472180" cy="5274913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47341246-4717-1242-B686-66D98955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3414"/>
            <a:ext cx="3657600" cy="20410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38EC3F-E1EF-8B4B-906A-F2B554DCC9CB}"/>
              </a:ext>
            </a:extLst>
          </p:cNvPr>
          <p:cNvSpPr txBox="1"/>
          <p:nvPr/>
        </p:nvSpPr>
        <p:spPr>
          <a:xfrm>
            <a:off x="0" y="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4F5B1-58F4-E04B-8256-4FEFC935674E}"/>
              </a:ext>
            </a:extLst>
          </p:cNvPr>
          <p:cNvSpPr txBox="1"/>
          <p:nvPr/>
        </p:nvSpPr>
        <p:spPr>
          <a:xfrm>
            <a:off x="0" y="500722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92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Hart,Sarah</dc:creator>
  <cp:lastModifiedBy>Hart,Sarah</cp:lastModifiedBy>
  <cp:revision>1</cp:revision>
  <dcterms:created xsi:type="dcterms:W3CDTF">2021-09-16T14:08:16Z</dcterms:created>
  <dcterms:modified xsi:type="dcterms:W3CDTF">2021-09-16T14:29:53Z</dcterms:modified>
</cp:coreProperties>
</file>