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5720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/>
    <p:restoredTop sz="94694"/>
  </p:normalViewPr>
  <p:slideViewPr>
    <p:cSldViewPr snapToGrid="0">
      <p:cViewPr>
        <p:scale>
          <a:sx n="10" d="100"/>
          <a:sy n="10" d="100"/>
        </p:scale>
        <p:origin x="2032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7482420"/>
            <a:ext cx="38862000" cy="15917333"/>
          </a:xfrm>
        </p:spPr>
        <p:txBody>
          <a:bodyPr anchor="b"/>
          <a:lstStyle>
            <a:lvl1pPr algn="ctr"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24013587"/>
            <a:ext cx="34290000" cy="11038413"/>
          </a:xfrm>
        </p:spPr>
        <p:txBody>
          <a:bodyPr/>
          <a:lstStyle>
            <a:lvl1pPr marL="0" indent="0" algn="ctr">
              <a:buNone/>
              <a:defRPr sz="12000"/>
            </a:lvl1pPr>
            <a:lvl2pPr marL="2286000" indent="0" algn="ctr">
              <a:buNone/>
              <a:defRPr sz="10000"/>
            </a:lvl2pPr>
            <a:lvl3pPr marL="4572000" indent="0" algn="ctr">
              <a:buNone/>
              <a:defRPr sz="9000"/>
            </a:lvl3pPr>
            <a:lvl4pPr marL="6858000" indent="0" algn="ctr">
              <a:buNone/>
              <a:defRPr sz="8000"/>
            </a:lvl4pPr>
            <a:lvl5pPr marL="9144000" indent="0" algn="ctr">
              <a:buNone/>
              <a:defRPr sz="8000"/>
            </a:lvl5pPr>
            <a:lvl6pPr marL="11430000" indent="0" algn="ctr">
              <a:buNone/>
              <a:defRPr sz="8000"/>
            </a:lvl6pPr>
            <a:lvl7pPr marL="13716000" indent="0" algn="ctr">
              <a:buNone/>
              <a:defRPr sz="8000"/>
            </a:lvl7pPr>
            <a:lvl8pPr marL="16002000" indent="0" algn="ctr">
              <a:buNone/>
              <a:defRPr sz="8000"/>
            </a:lvl8pPr>
            <a:lvl9pPr marL="18288000" indent="0" algn="ctr">
              <a:buNone/>
              <a:defRPr sz="8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2434167"/>
            <a:ext cx="98583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2434167"/>
            <a:ext cx="290036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11398263"/>
            <a:ext cx="39433500" cy="19018247"/>
          </a:xfrm>
        </p:spPr>
        <p:txBody>
          <a:bodyPr anchor="b"/>
          <a:lstStyle>
            <a:lvl1pPr>
              <a:defRPr sz="3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30596430"/>
            <a:ext cx="39433500" cy="10001247"/>
          </a:xfrm>
        </p:spPr>
        <p:txBody>
          <a:bodyPr/>
          <a:lstStyle>
            <a:lvl1pPr marL="0" indent="0">
              <a:buNone/>
              <a:defRPr sz="12000">
                <a:solidFill>
                  <a:schemeClr val="tx1"/>
                </a:solidFill>
              </a:defRPr>
            </a:lvl1pPr>
            <a:lvl2pPr marL="2286000" indent="0">
              <a:buNone/>
              <a:defRPr sz="10000">
                <a:solidFill>
                  <a:schemeClr val="tx1">
                    <a:tint val="75000"/>
                  </a:schemeClr>
                </a:solidFill>
              </a:defRPr>
            </a:lvl2pPr>
            <a:lvl3pPr marL="457200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685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4pPr>
            <a:lvl5pPr marL="9144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5pPr>
            <a:lvl6pPr marL="11430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6pPr>
            <a:lvl7pPr marL="13716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7pPr>
            <a:lvl8pPr marL="16002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8pPr>
            <a:lvl9pPr marL="182880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4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12170833"/>
            <a:ext cx="194310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1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434177"/>
            <a:ext cx="394335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11207753"/>
            <a:ext cx="19341700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6700500"/>
            <a:ext cx="1934170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11207753"/>
            <a:ext cx="19436955" cy="5492747"/>
          </a:xfrm>
        </p:spPr>
        <p:txBody>
          <a:bodyPr anchor="b"/>
          <a:lstStyle>
            <a:lvl1pPr marL="0" indent="0">
              <a:buNone/>
              <a:defRPr sz="12000" b="1"/>
            </a:lvl1pPr>
            <a:lvl2pPr marL="2286000" indent="0">
              <a:buNone/>
              <a:defRPr sz="10000" b="1"/>
            </a:lvl2pPr>
            <a:lvl3pPr marL="4572000" indent="0">
              <a:buNone/>
              <a:defRPr sz="9000" b="1"/>
            </a:lvl3pPr>
            <a:lvl4pPr marL="6858000" indent="0">
              <a:buNone/>
              <a:defRPr sz="8000" b="1"/>
            </a:lvl4pPr>
            <a:lvl5pPr marL="9144000" indent="0">
              <a:buNone/>
              <a:defRPr sz="8000" b="1"/>
            </a:lvl5pPr>
            <a:lvl6pPr marL="11430000" indent="0">
              <a:buNone/>
              <a:defRPr sz="8000" b="1"/>
            </a:lvl6pPr>
            <a:lvl7pPr marL="13716000" indent="0">
              <a:buNone/>
              <a:defRPr sz="8000" b="1"/>
            </a:lvl7pPr>
            <a:lvl8pPr marL="16002000" indent="0">
              <a:buNone/>
              <a:defRPr sz="8000" b="1"/>
            </a:lvl8pPr>
            <a:lvl9pPr marL="18288000" indent="0">
              <a:buNone/>
              <a:defRPr sz="8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6700500"/>
            <a:ext cx="19436955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43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0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6582844"/>
            <a:ext cx="23145750" cy="32490833"/>
          </a:xfrm>
        </p:spPr>
        <p:txBody>
          <a:bodyPr/>
          <a:lstStyle>
            <a:lvl1pPr>
              <a:defRPr sz="16000"/>
            </a:lvl1pPr>
            <a:lvl2pPr>
              <a:defRPr sz="14000"/>
            </a:lvl2pPr>
            <a:lvl3pPr>
              <a:defRPr sz="12000"/>
            </a:lvl3pPr>
            <a:lvl4pPr>
              <a:defRPr sz="10000"/>
            </a:lvl4pPr>
            <a:lvl5pPr>
              <a:defRPr sz="10000"/>
            </a:lvl5pPr>
            <a:lvl6pPr>
              <a:defRPr sz="10000"/>
            </a:lvl6pPr>
            <a:lvl7pPr>
              <a:defRPr sz="10000"/>
            </a:lvl7pPr>
            <a:lvl8pPr>
              <a:defRPr sz="10000"/>
            </a:lvl8pPr>
            <a:lvl9pPr>
              <a:defRPr sz="10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4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3048000"/>
            <a:ext cx="14745890" cy="10668000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6582844"/>
            <a:ext cx="23145750" cy="32490833"/>
          </a:xfrm>
        </p:spPr>
        <p:txBody>
          <a:bodyPr anchor="t"/>
          <a:lstStyle>
            <a:lvl1pPr marL="0" indent="0">
              <a:buNone/>
              <a:defRPr sz="16000"/>
            </a:lvl1pPr>
            <a:lvl2pPr marL="2286000" indent="0">
              <a:buNone/>
              <a:defRPr sz="14000"/>
            </a:lvl2pPr>
            <a:lvl3pPr marL="4572000" indent="0">
              <a:buNone/>
              <a:defRPr sz="12000"/>
            </a:lvl3pPr>
            <a:lvl4pPr marL="6858000" indent="0">
              <a:buNone/>
              <a:defRPr sz="10000"/>
            </a:lvl4pPr>
            <a:lvl5pPr marL="9144000" indent="0">
              <a:buNone/>
              <a:defRPr sz="10000"/>
            </a:lvl5pPr>
            <a:lvl6pPr marL="11430000" indent="0">
              <a:buNone/>
              <a:defRPr sz="10000"/>
            </a:lvl6pPr>
            <a:lvl7pPr marL="13716000" indent="0">
              <a:buNone/>
              <a:defRPr sz="10000"/>
            </a:lvl7pPr>
            <a:lvl8pPr marL="16002000" indent="0">
              <a:buNone/>
              <a:defRPr sz="10000"/>
            </a:lvl8pPr>
            <a:lvl9pPr marL="18288000" indent="0">
              <a:buNone/>
              <a:defRPr sz="10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13716000"/>
            <a:ext cx="14745890" cy="25410587"/>
          </a:xfrm>
        </p:spPr>
        <p:txBody>
          <a:bodyPr/>
          <a:lstStyle>
            <a:lvl1pPr marL="0" indent="0">
              <a:buNone/>
              <a:defRPr sz="8000"/>
            </a:lvl1pPr>
            <a:lvl2pPr marL="2286000" indent="0">
              <a:buNone/>
              <a:defRPr sz="7000"/>
            </a:lvl2pPr>
            <a:lvl3pPr marL="4572000" indent="0">
              <a:buNone/>
              <a:defRPr sz="6000"/>
            </a:lvl3pPr>
            <a:lvl4pPr marL="6858000" indent="0">
              <a:buNone/>
              <a:defRPr sz="5000"/>
            </a:lvl4pPr>
            <a:lvl5pPr marL="9144000" indent="0">
              <a:buNone/>
              <a:defRPr sz="5000"/>
            </a:lvl5pPr>
            <a:lvl6pPr marL="11430000" indent="0">
              <a:buNone/>
              <a:defRPr sz="5000"/>
            </a:lvl6pPr>
            <a:lvl7pPr marL="13716000" indent="0">
              <a:buNone/>
              <a:defRPr sz="5000"/>
            </a:lvl7pPr>
            <a:lvl8pPr marL="16002000" indent="0">
              <a:buNone/>
              <a:defRPr sz="5000"/>
            </a:lvl8pPr>
            <a:lvl9pPr marL="1828800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2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2434177"/>
            <a:ext cx="394335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12170833"/>
            <a:ext cx="394335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506D4-371F-A848-9881-656E4035D7EC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42375677"/>
            <a:ext cx="154305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42375677"/>
            <a:ext cx="102870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CD08-9174-834B-95C8-724662F56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0" rtl="0" eaLnBrk="1" latinLnBrk="0" hangingPunct="1">
        <a:lnSpc>
          <a:spcPct val="90000"/>
        </a:lnSpc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0" indent="-1143000" algn="l" defTabSz="4572000" rtl="0" eaLnBrk="1" latinLnBrk="0" hangingPunct="1">
        <a:lnSpc>
          <a:spcPct val="90000"/>
        </a:lnSpc>
        <a:spcBef>
          <a:spcPts val="5000"/>
        </a:spcBef>
        <a:buFont typeface="Arial" panose="020B0604020202020204" pitchFamily="34" charset="0"/>
        <a:buChar char="•"/>
        <a:defRPr sz="14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DFC562-25F9-9541-3173-05AC0512F8A7}"/>
              </a:ext>
            </a:extLst>
          </p:cNvPr>
          <p:cNvSpPr/>
          <p:nvPr/>
        </p:nvSpPr>
        <p:spPr>
          <a:xfrm>
            <a:off x="8062307" y="11985551"/>
            <a:ext cx="28868914" cy="21031200"/>
          </a:xfrm>
          <a:prstGeom prst="rect">
            <a:avLst/>
          </a:prstGeom>
          <a:solidFill>
            <a:srgbClr val="0205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596140-45A7-FAE8-9EC3-C7C1214BBE0E}"/>
              </a:ext>
            </a:extLst>
          </p:cNvPr>
          <p:cNvSpPr txBox="1"/>
          <p:nvPr/>
        </p:nvSpPr>
        <p:spPr>
          <a:xfrm>
            <a:off x="15189431" y="13368516"/>
            <a:ext cx="140713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venir Book" panose="02000503020000020003" pitchFamily="2" charset="0"/>
                <a:cs typeface="Al Bayan Plain" pitchFamily="2" charset="-78"/>
              </a:rPr>
              <a:t>RUB/USD: Markov Chain Grids by Month for 2022</a:t>
            </a:r>
          </a:p>
          <a:p>
            <a:pPr algn="ctr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Avenir Book" panose="02000503020000020003" pitchFamily="2" charset="0"/>
                <a:cs typeface="Al Bayan Plain" pitchFamily="2" charset="-78"/>
              </a:rPr>
              <a:t>Base Temporal Resolution: 1 Minute</a:t>
            </a:r>
          </a:p>
        </p:txBody>
      </p:sp>
      <p:pic>
        <p:nvPicPr>
          <p:cNvPr id="75" name="Picture 74" descr="A picture containing text, monitor, television, sign&#10;&#10;Description automatically generated">
            <a:extLst>
              <a:ext uri="{FF2B5EF4-FFF2-40B4-BE49-F238E27FC236}">
                <a16:creationId xmlns:a16="http://schemas.microsoft.com/office/drawing/2014/main" id="{2E51FC37-5C31-E68E-6126-5519C889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414" y="14630400"/>
            <a:ext cx="5486400" cy="5486400"/>
          </a:xfrm>
          <a:prstGeom prst="rect">
            <a:avLst/>
          </a:prstGeom>
        </p:spPr>
      </p:pic>
      <p:pic>
        <p:nvPicPr>
          <p:cNvPr id="77" name="Picture 76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61B5A0F6-7729-262B-A7E6-816C98604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6707" y="14630400"/>
            <a:ext cx="5486400" cy="5486400"/>
          </a:xfrm>
          <a:prstGeom prst="rect">
            <a:avLst/>
          </a:prstGeom>
        </p:spPr>
      </p:pic>
      <p:pic>
        <p:nvPicPr>
          <p:cNvPr id="79" name="Picture 78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C765BB54-0B3D-8728-3B64-0AE0FF9E3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0" y="14630400"/>
            <a:ext cx="5486400" cy="5486400"/>
          </a:xfrm>
          <a:prstGeom prst="rect">
            <a:avLst/>
          </a:prstGeom>
        </p:spPr>
      </p:pic>
      <p:pic>
        <p:nvPicPr>
          <p:cNvPr id="81" name="Picture 80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7AC884FE-761E-A836-C24E-B7FC30D29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3293" y="14630400"/>
            <a:ext cx="5486400" cy="5486400"/>
          </a:xfrm>
          <a:prstGeom prst="rect">
            <a:avLst/>
          </a:prstGeom>
        </p:spPr>
      </p:pic>
      <p:pic>
        <p:nvPicPr>
          <p:cNvPr id="83" name="Picture 8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BDB29BC-F704-0731-FB2B-DB3349EA36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414" y="20116800"/>
            <a:ext cx="5486400" cy="5486400"/>
          </a:xfrm>
          <a:prstGeom prst="rect">
            <a:avLst/>
          </a:prstGeom>
        </p:spPr>
      </p:pic>
      <p:pic>
        <p:nvPicPr>
          <p:cNvPr id="85" name="Picture 84" descr="A picture containing text, monitor, night sky&#10;&#10;Description automatically generated">
            <a:extLst>
              <a:ext uri="{FF2B5EF4-FFF2-40B4-BE49-F238E27FC236}">
                <a16:creationId xmlns:a16="http://schemas.microsoft.com/office/drawing/2014/main" id="{F959527E-CBF7-4F10-0B33-B150266ED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96707" y="20116800"/>
            <a:ext cx="5486400" cy="5486400"/>
          </a:xfrm>
          <a:prstGeom prst="rect">
            <a:avLst/>
          </a:prstGeom>
        </p:spPr>
      </p:pic>
      <p:pic>
        <p:nvPicPr>
          <p:cNvPr id="87" name="Picture 86" descr="A picture containing text, monitor, night sky&#10;&#10;Description automatically generated">
            <a:extLst>
              <a:ext uri="{FF2B5EF4-FFF2-40B4-BE49-F238E27FC236}">
                <a16:creationId xmlns:a16="http://schemas.microsoft.com/office/drawing/2014/main" id="{9BF47B34-AA05-27CE-4363-78C01B49F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0" y="20116800"/>
            <a:ext cx="5486400" cy="5486400"/>
          </a:xfrm>
          <a:prstGeom prst="rect">
            <a:avLst/>
          </a:prstGeom>
        </p:spPr>
      </p:pic>
      <p:pic>
        <p:nvPicPr>
          <p:cNvPr id="89" name="Picture 88" descr="A picture containing text, monitor, screen, sign&#10;&#10;Description automatically generated">
            <a:extLst>
              <a:ext uri="{FF2B5EF4-FFF2-40B4-BE49-F238E27FC236}">
                <a16:creationId xmlns:a16="http://schemas.microsoft.com/office/drawing/2014/main" id="{8262D3B1-0254-2468-3ABF-41947B7D64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23293" y="20116800"/>
            <a:ext cx="5486400" cy="5486400"/>
          </a:xfrm>
          <a:prstGeom prst="rect">
            <a:avLst/>
          </a:prstGeom>
        </p:spPr>
      </p:pic>
      <p:pic>
        <p:nvPicPr>
          <p:cNvPr id="91" name="Picture 90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88EFF4F8-9BB3-B09C-D6FA-CBA3585618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33414" y="25603200"/>
            <a:ext cx="5486400" cy="5486400"/>
          </a:xfrm>
          <a:prstGeom prst="rect">
            <a:avLst/>
          </a:prstGeom>
        </p:spPr>
      </p:pic>
      <p:pic>
        <p:nvPicPr>
          <p:cNvPr id="93" name="Picture 92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324381AE-89B5-D652-709A-FCFC382CBB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96707" y="25603200"/>
            <a:ext cx="5486400" cy="5486400"/>
          </a:xfrm>
          <a:prstGeom prst="rect">
            <a:avLst/>
          </a:prstGeom>
        </p:spPr>
      </p:pic>
      <p:pic>
        <p:nvPicPr>
          <p:cNvPr id="95" name="Picture 9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1B5E35F-A84C-EC41-7154-44BF590187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60000" y="25603200"/>
            <a:ext cx="5486400" cy="5486400"/>
          </a:xfrm>
          <a:prstGeom prst="rect">
            <a:avLst/>
          </a:prstGeom>
        </p:spPr>
      </p:pic>
      <p:pic>
        <p:nvPicPr>
          <p:cNvPr id="97" name="Picture 96" descr="A picture containing text, monitor, television, screen&#10;&#10;Description automatically generated">
            <a:extLst>
              <a:ext uri="{FF2B5EF4-FFF2-40B4-BE49-F238E27FC236}">
                <a16:creationId xmlns:a16="http://schemas.microsoft.com/office/drawing/2014/main" id="{929AD5FE-EB0A-6193-9738-3E50040C5E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123293" y="256032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</TotalTime>
  <Words>17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Hart Traveller</dc:creator>
  <cp:lastModifiedBy>Hart Traveller</cp:lastModifiedBy>
  <cp:revision>1</cp:revision>
  <dcterms:created xsi:type="dcterms:W3CDTF">2023-04-06T16:10:02Z</dcterms:created>
  <dcterms:modified xsi:type="dcterms:W3CDTF">2023-04-06T17:29:47Z</dcterms:modified>
</cp:coreProperties>
</file>