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DA28E-22CE-4B6C-90A3-A68F7EB4F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034EE2-760A-425A-A7C5-DB257B548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1AD961-3481-4A88-B7D8-519DCD6D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8E9C1-2880-4B24-ACBA-41E694A5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17A30-E6D9-403B-AF5F-D632C9C8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56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C1945-F0EF-4BDF-9619-94467E0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25435D-2C71-4A6B-9FF1-F17F0211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E449D-E48F-4BF2-8A34-BB4E0B5B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1FF703-137C-45C8-9B8D-895DE448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C45FB4-7007-492C-9C11-BEEBAD2D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84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F01BB9-D0C7-4CE1-BAA9-2A8A520F4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E31F99-6B47-4459-8A2C-93211B0CF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33CA82-347D-4FD3-A3A3-9F931FC8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BDB7D-08EC-4BC6-B1A6-00CDF706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34D32-428B-4597-80D9-1D874488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33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360B5-B496-4A0C-B6DA-AE1FC107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52D0F3-F1CB-419A-9BFD-D53E0984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E38E9A-B83C-4B85-83D6-6D6C5C7D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24090-97D4-4C9E-BDB4-6B922DD1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042743-EC85-4B06-A793-CA1B78D5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50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9519D-3AA7-4F99-B6F9-D7FA540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0606DB-91CE-4346-8599-162F89864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C930C2-62EA-4881-A5E5-76F1C510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C9FC3-ED37-418C-9469-6AFF9157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49CE4-7B35-4215-8DCD-910ECF8B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74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7AB7C-6864-4B4F-A8BC-ED0331BA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CBECE-2DCF-4797-B852-6DB86A5F6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4292E8-9518-462B-AEC8-24E385B97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E029D-5872-4935-AC30-5E611D5A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0539EB-4951-4AC9-B878-B057D615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251517-0F2F-405F-BD94-95F28256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42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916C4-E537-4C01-9F43-0E705F12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3B8E35-AF46-4E1D-8CCA-1FFD6A9E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BD92FE-E50E-4929-88B5-C3CA4068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5850D2-5F6B-4C1B-A5A4-1B2297067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EADBDC-314A-4DE2-BCE8-A3CBFC88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83DCC4-AC35-42D3-8D49-828CD383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D71836-3B33-4F94-84E9-B0B7799C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9D2002-D69B-4062-BE9B-21C5FE41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43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6D2F9-126A-4391-B89B-A9207659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32B304-A399-4143-901F-CE1721C2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EE35D2-9726-4332-BEBF-3113C66D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2041B1-92AA-4176-9B35-CDB1E764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0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FCC604-B5B5-4D49-8686-7AB7431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29254A-CB9E-4BCC-A2BC-F2CD9E7A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77D485-9536-4D35-B431-EACFB253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62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CFA96-A63A-48CE-8A8C-9FEC1659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5040CB-595F-4DFE-8FFB-F0750690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566D81-F019-45D7-BAF6-D579F28D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603E73-4B55-4919-8947-106E8DA9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46FEA-B6C0-417A-97DD-CF7300F0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1E8581-19E0-47FF-A0CA-74D50433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75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7026B-9530-44E4-BFF8-DA19A3CE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CEFC10-013E-43E8-BE15-EAE34C36A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A70AD2-430F-4021-AA9F-3D69F8E2A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CEBBD9-6591-45E6-9BD6-2B8B153F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2FC8A9-E066-488D-A0CB-70686D28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D1217C-F9FB-455A-B4CE-CCECF042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0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E27FE5-BA09-456A-B1CA-5AD0CB8B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5E308-1E04-48E3-B0A2-932092A9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95F81-A2BE-4AA4-BC8A-BB8565C66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C7AA-FC03-4485-B80A-0D6C11286000}" type="datetimeFigureOut">
              <a:rPr kumimoji="1" lang="ja-JP" altLang="en-US" smtClean="0"/>
              <a:t>2023/11/1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DB7A17-D23F-48AC-8934-AEF4D903C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18B35-970C-49C3-8724-66CE98D2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225CB-C091-4BEB-A8E3-6888D2554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02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5C96AA-9764-4E69-83FE-A4939F8AA3B1}"/>
              </a:ext>
            </a:extLst>
          </p:cNvPr>
          <p:cNvSpPr txBox="1"/>
          <p:nvPr/>
        </p:nvSpPr>
        <p:spPr>
          <a:xfrm>
            <a:off x="1546020" y="2648211"/>
            <a:ext cx="9099959" cy="156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/>
              <a:t>WEB</a:t>
            </a:r>
            <a:r>
              <a:rPr kumimoji="1" lang="ja-JP" altLang="en-US" sz="8000" dirty="0"/>
              <a:t>ビジネス演習</a:t>
            </a:r>
            <a:endParaRPr kumimoji="1" lang="en-US" altLang="ja-JP" sz="8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A05713-4D24-4BF1-8450-B2A5405E3FC4}"/>
              </a:ext>
            </a:extLst>
          </p:cNvPr>
          <p:cNvSpPr txBox="1"/>
          <p:nvPr/>
        </p:nvSpPr>
        <p:spPr>
          <a:xfrm>
            <a:off x="8369117" y="5327010"/>
            <a:ext cx="300915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（株）</a:t>
            </a:r>
            <a:r>
              <a:rPr kumimoji="1" lang="en-US" altLang="ja-JP" sz="2000" dirty="0"/>
              <a:t>ABC</a:t>
            </a:r>
            <a:r>
              <a:rPr kumimoji="1" lang="ja-JP" altLang="en-US" sz="2000" dirty="0"/>
              <a:t>テクノロジー</a:t>
            </a:r>
            <a:endParaRPr kumimoji="1" lang="en-US" altLang="ja-JP" sz="2000" dirty="0"/>
          </a:p>
          <a:p>
            <a:pPr algn="ctr"/>
            <a:r>
              <a:rPr lang="ja-JP" altLang="en-US" sz="2000" dirty="0"/>
              <a:t>営業第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課</a:t>
            </a:r>
            <a:endParaRPr kumimoji="1" lang="en-US" altLang="ja-JP" sz="2000" dirty="0"/>
          </a:p>
          <a:p>
            <a:pPr algn="ctr"/>
            <a:r>
              <a:rPr kumimoji="1" lang="en-US" altLang="ja-JP" dirty="0"/>
              <a:t>23010035 </a:t>
            </a:r>
            <a:r>
              <a:rPr kumimoji="1" lang="ja-JP" altLang="en-US" dirty="0"/>
              <a:t>茂木　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2FC013-BE0A-4716-94FC-E5C4CAEBA57F}"/>
              </a:ext>
            </a:extLst>
          </p:cNvPr>
          <p:cNvSpPr txBox="1"/>
          <p:nvPr/>
        </p:nvSpPr>
        <p:spPr>
          <a:xfrm>
            <a:off x="377504" y="595618"/>
            <a:ext cx="454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さいたま</a:t>
            </a:r>
            <a:r>
              <a:rPr kumimoji="1" lang="en-US" altLang="ja-JP" sz="2800" dirty="0"/>
              <a:t>IT</a:t>
            </a:r>
            <a:r>
              <a:rPr kumimoji="1" lang="ja-JP" altLang="en-US" sz="2800" dirty="0"/>
              <a:t>・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専門学校</a:t>
            </a:r>
          </a:p>
        </p:txBody>
      </p:sp>
    </p:spTree>
    <p:extLst>
      <p:ext uri="{BB962C8B-B14F-4D97-AF65-F5344CB8AC3E}">
        <p14:creationId xmlns:p14="http://schemas.microsoft.com/office/powerpoint/2010/main" val="155794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2D7DC6-8D5B-44F9-9F8D-79DD43244787}"/>
              </a:ext>
            </a:extLst>
          </p:cNvPr>
          <p:cNvSpPr txBox="1"/>
          <p:nvPr/>
        </p:nvSpPr>
        <p:spPr>
          <a:xfrm>
            <a:off x="1207482" y="3044279"/>
            <a:ext cx="9777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/>
              <a:t>ロボットを使ったガイダンスシステム</a:t>
            </a:r>
          </a:p>
        </p:txBody>
      </p:sp>
    </p:spTree>
    <p:extLst>
      <p:ext uri="{BB962C8B-B14F-4D97-AF65-F5344CB8AC3E}">
        <p14:creationId xmlns:p14="http://schemas.microsoft.com/office/powerpoint/2010/main" val="346154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5C96AA-9764-4E69-83FE-A4939F8AA3B1}"/>
              </a:ext>
            </a:extLst>
          </p:cNvPr>
          <p:cNvSpPr txBox="1"/>
          <p:nvPr/>
        </p:nvSpPr>
        <p:spPr>
          <a:xfrm>
            <a:off x="3481431" y="227341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2752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1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jikei</dc:creator>
  <cp:lastModifiedBy>jikei</cp:lastModifiedBy>
  <cp:revision>6</cp:revision>
  <dcterms:created xsi:type="dcterms:W3CDTF">2023-10-25T03:00:31Z</dcterms:created>
  <dcterms:modified xsi:type="dcterms:W3CDTF">2023-11-01T02:18:28Z</dcterms:modified>
</cp:coreProperties>
</file>