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D75"/>
    <a:srgbClr val="C89475"/>
    <a:srgbClr val="7FC1D1"/>
    <a:srgbClr val="F1D5AC"/>
    <a:srgbClr val="F9C4A2"/>
    <a:srgbClr val="BFDDD9"/>
    <a:srgbClr val="E0B39B"/>
    <a:srgbClr val="A2C3E2"/>
    <a:srgbClr val="5A5D26"/>
    <a:srgbClr val="3F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09B9C-F36B-4E5B-983A-F674BFBFC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1CAFFE-C640-4220-A37C-D71D9B5C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F6580-7F8D-4F29-83EF-730A84E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90AEF-6FD3-4662-99BE-0850A521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F27AA-19BF-4FC3-86AA-FE70466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6FBBD-E531-4A0C-9D15-4E19BD86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6A5C6C-8F64-47C2-ABF6-F02C05C9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ADB152-C5BC-431A-A308-D0FF344D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6C563-E7B7-4F09-B2B4-72B7597C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537711-0725-4E1F-A778-8BBCFE4C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58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6B70D3-15BB-4857-9957-05D48BD8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531850-A9D3-4ED9-B999-D4EEBFDD4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B1443-6382-4AF1-A42C-8F543C36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460E8-8E20-4CFB-896B-B15CD09E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44672-8936-43DC-AFB3-FCE72E2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15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F804B-3739-4EC3-A5E7-4C373518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0E2F2-6B49-4A63-AE16-324AEDA0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F6920-17CC-4945-B585-65087757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96C1C-1BBE-4050-B4A7-173E323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0DEED-FD31-4C29-88EF-175DE48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7E23D-8E54-48BC-8936-1C492BE5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5CB5A-07BD-4164-8462-7B8AA7CF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D12397-8AE3-4492-B262-49B6ACA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87AC5-33A4-43CD-ABFE-ACEDFA19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4EE17-00FF-4DA5-B97F-893EF04D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6E6DD-E116-41AA-9469-672C341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115FDA-7347-4337-9994-58E0D1D12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86C144-726B-438F-ADD6-A688144E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E762AE-B774-43E3-97E4-E7C3D070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A90B04-D3EA-4B86-B194-5A83F403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616AEE-F75E-4ADE-A34D-80FEA1E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22F11-DCFB-4160-A510-07C4C919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6B115-C330-4F75-9891-C78EE657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8EB866-AAE2-451D-9874-85619A3F0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05307A-5B17-46D5-9F9F-AA7389F9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D4BE36-A214-43CC-81EF-5D5B90943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E49F38-75E7-46A7-A690-0EB726D9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3FACC5-242E-4C4C-9DDD-510F209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FFAFDB-D8F3-4246-B6BF-B39F5747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0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4C62C-DC53-42C6-B78B-E97FD74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E65FDE-34A5-4B43-9F2A-5DD5BE80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766B8B-4C93-4836-9DAA-061C7745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F0F53-555E-4984-A8A7-BBFCE1DA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0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237DBA-7A01-490C-9304-4C97FA7A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548AD3-021E-4557-BE53-F319D8F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37292-A8CD-4DB0-8D26-7EB7C37E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83CA6-2161-4146-BE83-05A4F57D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0B2B6-07E1-46D1-904C-C4F56BDA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301E21-50F8-40FD-8769-AB5911E2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A71DC-0E76-41E2-93A7-45D94D37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2151A4-BF40-4E37-BA2F-CCAC6994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0B671-4004-4DF2-859D-2EFB583F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B19B-1026-4590-BE0F-4BAB019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ADBB4A-8A60-4577-9AE8-13D4A43F3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00125-BD81-42A6-828F-E417A7BE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7CB274-EDBF-4FB8-BD17-D6770F2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DB1C9A-6336-4B58-8B41-86D9BBF2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B196D5-2FDD-4F7A-9D76-3B67DC60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8636A3-4FDB-47E6-8627-07323892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98E87-5B69-46B7-B6C9-BFDE9AB5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DFEA8-4DC3-427C-B75C-D82DCB10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2C58-8A45-4BAA-89EF-051C997B4796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65D92-2681-47A0-83A5-A800C8304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C7AF6-6F77-4D32-99CE-A4EBC7954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CC12-3A80-4C35-8A56-DC334D81C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44FB08A-61A4-4539-A692-8F20AA062C23}"/>
              </a:ext>
            </a:extLst>
          </p:cNvPr>
          <p:cNvSpPr/>
          <p:nvPr/>
        </p:nvSpPr>
        <p:spPr>
          <a:xfrm>
            <a:off x="3225566" y="926064"/>
            <a:ext cx="5494789" cy="523263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8643367-D832-4AFC-8123-FE5F8509A97C}"/>
              </a:ext>
            </a:extLst>
          </p:cNvPr>
          <p:cNvSpPr/>
          <p:nvPr/>
        </p:nvSpPr>
        <p:spPr>
          <a:xfrm>
            <a:off x="5535238" y="539121"/>
            <a:ext cx="802744" cy="77388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DF6EC2D-2561-4060-B835-4A4560F50537}"/>
              </a:ext>
            </a:extLst>
          </p:cNvPr>
          <p:cNvSpPr/>
          <p:nvPr/>
        </p:nvSpPr>
        <p:spPr>
          <a:xfrm>
            <a:off x="7381561" y="5149517"/>
            <a:ext cx="823516" cy="782419"/>
          </a:xfrm>
          <a:prstGeom prst="ellipse">
            <a:avLst/>
          </a:prstGeom>
          <a:solidFill>
            <a:srgbClr val="00A24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55CCE-9483-4EE8-BE6D-260986C6C33E}"/>
              </a:ext>
            </a:extLst>
          </p:cNvPr>
          <p:cNvSpPr/>
          <p:nvPr/>
        </p:nvSpPr>
        <p:spPr>
          <a:xfrm>
            <a:off x="4010056" y="5298125"/>
            <a:ext cx="823516" cy="782419"/>
          </a:xfrm>
          <a:prstGeom prst="ellipse">
            <a:avLst/>
          </a:prstGeom>
          <a:solidFill>
            <a:srgbClr val="3333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48DB9EC-AFD4-4934-BF94-AF282C4EB71F}"/>
              </a:ext>
            </a:extLst>
          </p:cNvPr>
          <p:cNvSpPr/>
          <p:nvPr/>
        </p:nvSpPr>
        <p:spPr>
          <a:xfrm>
            <a:off x="8316287" y="2624688"/>
            <a:ext cx="749810" cy="730908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509030A-0101-4627-9D44-F5B79CFC963D}"/>
              </a:ext>
            </a:extLst>
          </p:cNvPr>
          <p:cNvSpPr/>
          <p:nvPr/>
        </p:nvSpPr>
        <p:spPr>
          <a:xfrm>
            <a:off x="2882125" y="2359234"/>
            <a:ext cx="843485" cy="804312"/>
          </a:xfrm>
          <a:prstGeom prst="ellipse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49F011-1A34-4C03-95B1-2700A1BEA765}"/>
              </a:ext>
            </a:extLst>
          </p:cNvPr>
          <p:cNvSpPr txBox="1"/>
          <p:nvPr/>
        </p:nvSpPr>
        <p:spPr>
          <a:xfrm>
            <a:off x="5803683" y="1785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096B07-66C2-4132-BFBA-F25C95B040A9}"/>
              </a:ext>
            </a:extLst>
          </p:cNvPr>
          <p:cNvSpPr txBox="1"/>
          <p:nvPr/>
        </p:nvSpPr>
        <p:spPr>
          <a:xfrm>
            <a:off x="9295002" y="28270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2AA7C2-B78F-4350-B3E2-D4DFAC959E44}"/>
              </a:ext>
            </a:extLst>
          </p:cNvPr>
          <p:cNvSpPr txBox="1"/>
          <p:nvPr/>
        </p:nvSpPr>
        <p:spPr>
          <a:xfrm>
            <a:off x="7231310" y="62665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437026-E355-4BE5-B1DF-E9A33FE9529F}"/>
              </a:ext>
            </a:extLst>
          </p:cNvPr>
          <p:cNvSpPr txBox="1"/>
          <p:nvPr/>
        </p:nvSpPr>
        <p:spPr>
          <a:xfrm>
            <a:off x="4370664" y="644274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724517-185C-4C1F-8D4D-C4F4B0154F99}"/>
              </a:ext>
            </a:extLst>
          </p:cNvPr>
          <p:cNvSpPr txBox="1"/>
          <p:nvPr/>
        </p:nvSpPr>
        <p:spPr>
          <a:xfrm>
            <a:off x="2340528" y="282709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BB5653C-A6E1-41E1-9CD7-57D9B57A9A3A}"/>
              </a:ext>
            </a:extLst>
          </p:cNvPr>
          <p:cNvSpPr/>
          <p:nvPr/>
        </p:nvSpPr>
        <p:spPr>
          <a:xfrm>
            <a:off x="2920565" y="4096610"/>
            <a:ext cx="802744" cy="773885"/>
          </a:xfrm>
          <a:prstGeom prst="ellipse">
            <a:avLst/>
          </a:prstGeom>
          <a:solidFill>
            <a:srgbClr val="5D5D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EF70AC1-9B1A-4C60-BD70-8F3CC8F7C454}"/>
              </a:ext>
            </a:extLst>
          </p:cNvPr>
          <p:cNvSpPr/>
          <p:nvPr/>
        </p:nvSpPr>
        <p:spPr>
          <a:xfrm>
            <a:off x="3757867" y="1146816"/>
            <a:ext cx="802744" cy="773885"/>
          </a:xfrm>
          <a:prstGeom prst="ellipse">
            <a:avLst/>
          </a:prstGeom>
          <a:solidFill>
            <a:srgbClr val="AC00A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D2C4DFD-4786-4889-B20C-EA30E8D4C470}"/>
              </a:ext>
            </a:extLst>
          </p:cNvPr>
          <p:cNvSpPr/>
          <p:nvPr/>
        </p:nvSpPr>
        <p:spPr>
          <a:xfrm>
            <a:off x="7417167" y="1146817"/>
            <a:ext cx="802744" cy="773885"/>
          </a:xfrm>
          <a:prstGeom prst="ellipse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C584F7B-5343-4E33-9EE4-905DB693C407}"/>
              </a:ext>
            </a:extLst>
          </p:cNvPr>
          <p:cNvSpPr/>
          <p:nvPr/>
        </p:nvSpPr>
        <p:spPr>
          <a:xfrm>
            <a:off x="8263353" y="4096610"/>
            <a:ext cx="802744" cy="773885"/>
          </a:xfrm>
          <a:prstGeom prst="ellipse">
            <a:avLst/>
          </a:prstGeom>
          <a:solidFill>
            <a:srgbClr val="91D04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6F1380-26BC-4E5B-93F5-41CD9C8B91E1}"/>
              </a:ext>
            </a:extLst>
          </p:cNvPr>
          <p:cNvSpPr txBox="1"/>
          <p:nvPr/>
        </p:nvSpPr>
        <p:spPr>
          <a:xfrm>
            <a:off x="8254767" y="9260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RY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C52C69-C2D5-4C55-A00E-C1E3AC3CFE21}"/>
              </a:ext>
            </a:extLst>
          </p:cNvPr>
          <p:cNvSpPr/>
          <p:nvPr/>
        </p:nvSpPr>
        <p:spPr>
          <a:xfrm>
            <a:off x="5606851" y="5677357"/>
            <a:ext cx="802744" cy="773885"/>
          </a:xfrm>
          <a:prstGeom prst="ellipse">
            <a:avLst/>
          </a:prstGeom>
          <a:solidFill>
            <a:srgbClr val="00D4A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FC51076-8C1B-41F4-850C-2B5C299CD379}"/>
              </a:ext>
            </a:extLst>
          </p:cNvPr>
          <p:cNvSpPr/>
          <p:nvPr/>
        </p:nvSpPr>
        <p:spPr>
          <a:xfrm>
            <a:off x="1665519" y="1635819"/>
            <a:ext cx="843485" cy="804312"/>
          </a:xfrm>
          <a:prstGeom prst="ellipse">
            <a:avLst/>
          </a:prstGeom>
          <a:solidFill>
            <a:srgbClr val="AA72D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14A376E4-3B86-4F26-AFD0-B1ACBBFAFEF1}"/>
              </a:ext>
            </a:extLst>
          </p:cNvPr>
          <p:cNvSpPr/>
          <p:nvPr/>
        </p:nvSpPr>
        <p:spPr>
          <a:xfrm>
            <a:off x="476292" y="939626"/>
            <a:ext cx="843485" cy="804312"/>
          </a:xfrm>
          <a:prstGeom prst="ellipse">
            <a:avLst/>
          </a:prstGeom>
          <a:solidFill>
            <a:srgbClr val="C9A6E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2B23106-51DC-4A60-BB4F-603EF1E0FCC1}"/>
              </a:ext>
            </a:extLst>
          </p:cNvPr>
          <p:cNvSpPr/>
          <p:nvPr/>
        </p:nvSpPr>
        <p:spPr>
          <a:xfrm>
            <a:off x="5571588" y="1785402"/>
            <a:ext cx="802744" cy="773885"/>
          </a:xfrm>
          <a:prstGeom prst="ellipse">
            <a:avLst/>
          </a:prstGeom>
          <a:solidFill>
            <a:srgbClr val="BB717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10125AD-61ED-4BDA-90B6-5A6522695024}"/>
              </a:ext>
            </a:extLst>
          </p:cNvPr>
          <p:cNvSpPr/>
          <p:nvPr/>
        </p:nvSpPr>
        <p:spPr>
          <a:xfrm>
            <a:off x="5571588" y="3108239"/>
            <a:ext cx="802744" cy="773885"/>
          </a:xfrm>
          <a:prstGeom prst="ellipse">
            <a:avLst/>
          </a:prstGeom>
          <a:solidFill>
            <a:srgbClr val="77777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1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44FB08A-61A4-4539-A692-8F20AA062C23}"/>
              </a:ext>
            </a:extLst>
          </p:cNvPr>
          <p:cNvSpPr/>
          <p:nvPr/>
        </p:nvSpPr>
        <p:spPr>
          <a:xfrm>
            <a:off x="3225566" y="926064"/>
            <a:ext cx="5494789" cy="523263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8643367-D832-4AFC-8123-FE5F8509A97C}"/>
              </a:ext>
            </a:extLst>
          </p:cNvPr>
          <p:cNvSpPr/>
          <p:nvPr/>
        </p:nvSpPr>
        <p:spPr>
          <a:xfrm>
            <a:off x="5535238" y="539121"/>
            <a:ext cx="802744" cy="773885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DF6EC2D-2561-4060-B835-4A4560F50537}"/>
              </a:ext>
            </a:extLst>
          </p:cNvPr>
          <p:cNvSpPr/>
          <p:nvPr/>
        </p:nvSpPr>
        <p:spPr>
          <a:xfrm>
            <a:off x="7381561" y="5149517"/>
            <a:ext cx="823516" cy="782419"/>
          </a:xfrm>
          <a:prstGeom prst="ellipse">
            <a:avLst/>
          </a:prstGeom>
          <a:solidFill>
            <a:srgbClr val="00A24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55CCE-9483-4EE8-BE6D-260986C6C33E}"/>
              </a:ext>
            </a:extLst>
          </p:cNvPr>
          <p:cNvSpPr/>
          <p:nvPr/>
        </p:nvSpPr>
        <p:spPr>
          <a:xfrm>
            <a:off x="4010056" y="5298125"/>
            <a:ext cx="823516" cy="782419"/>
          </a:xfrm>
          <a:prstGeom prst="ellipse">
            <a:avLst/>
          </a:prstGeom>
          <a:solidFill>
            <a:srgbClr val="3333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48DB9EC-AFD4-4934-BF94-AF282C4EB71F}"/>
              </a:ext>
            </a:extLst>
          </p:cNvPr>
          <p:cNvSpPr/>
          <p:nvPr/>
        </p:nvSpPr>
        <p:spPr>
          <a:xfrm>
            <a:off x="8316287" y="2624688"/>
            <a:ext cx="749810" cy="730908"/>
          </a:xfrm>
          <a:prstGeom prst="ellipse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509030A-0101-4627-9D44-F5B79CFC963D}"/>
              </a:ext>
            </a:extLst>
          </p:cNvPr>
          <p:cNvSpPr/>
          <p:nvPr/>
        </p:nvSpPr>
        <p:spPr>
          <a:xfrm>
            <a:off x="2882125" y="2359234"/>
            <a:ext cx="843485" cy="804312"/>
          </a:xfrm>
          <a:prstGeom prst="ellipse">
            <a:avLst/>
          </a:prstGeom>
          <a:solidFill>
            <a:srgbClr val="7030A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49F011-1A34-4C03-95B1-2700A1BEA765}"/>
              </a:ext>
            </a:extLst>
          </p:cNvPr>
          <p:cNvSpPr txBox="1"/>
          <p:nvPr/>
        </p:nvSpPr>
        <p:spPr>
          <a:xfrm>
            <a:off x="5803683" y="1785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096B07-66C2-4132-BFBA-F25C95B040A9}"/>
              </a:ext>
            </a:extLst>
          </p:cNvPr>
          <p:cNvSpPr txBox="1"/>
          <p:nvPr/>
        </p:nvSpPr>
        <p:spPr>
          <a:xfrm>
            <a:off x="9295002" y="28270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2AA7C2-B78F-4350-B3E2-D4DFAC959E44}"/>
              </a:ext>
            </a:extLst>
          </p:cNvPr>
          <p:cNvSpPr txBox="1"/>
          <p:nvPr/>
        </p:nvSpPr>
        <p:spPr>
          <a:xfrm>
            <a:off x="7231310" y="626657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437026-E355-4BE5-B1DF-E9A33FE9529F}"/>
              </a:ext>
            </a:extLst>
          </p:cNvPr>
          <p:cNvSpPr txBox="1"/>
          <p:nvPr/>
        </p:nvSpPr>
        <p:spPr>
          <a:xfrm>
            <a:off x="4370664" y="644274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724517-185C-4C1F-8D4D-C4F4B0154F99}"/>
              </a:ext>
            </a:extLst>
          </p:cNvPr>
          <p:cNvSpPr txBox="1"/>
          <p:nvPr/>
        </p:nvSpPr>
        <p:spPr>
          <a:xfrm>
            <a:off x="2340528" y="282709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BB5653C-A6E1-41E1-9CD7-57D9B57A9A3A}"/>
              </a:ext>
            </a:extLst>
          </p:cNvPr>
          <p:cNvSpPr/>
          <p:nvPr/>
        </p:nvSpPr>
        <p:spPr>
          <a:xfrm>
            <a:off x="2920565" y="4096610"/>
            <a:ext cx="802744" cy="773885"/>
          </a:xfrm>
          <a:prstGeom prst="ellipse">
            <a:avLst/>
          </a:prstGeom>
          <a:solidFill>
            <a:srgbClr val="5D5D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EF70AC1-9B1A-4C60-BD70-8F3CC8F7C454}"/>
              </a:ext>
            </a:extLst>
          </p:cNvPr>
          <p:cNvSpPr/>
          <p:nvPr/>
        </p:nvSpPr>
        <p:spPr>
          <a:xfrm>
            <a:off x="3757867" y="1146816"/>
            <a:ext cx="802744" cy="773885"/>
          </a:xfrm>
          <a:prstGeom prst="ellipse">
            <a:avLst/>
          </a:prstGeom>
          <a:solidFill>
            <a:srgbClr val="AC00A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D2C4DFD-4786-4889-B20C-EA30E8D4C470}"/>
              </a:ext>
            </a:extLst>
          </p:cNvPr>
          <p:cNvSpPr/>
          <p:nvPr/>
        </p:nvSpPr>
        <p:spPr>
          <a:xfrm>
            <a:off x="7402333" y="1146816"/>
            <a:ext cx="802744" cy="773885"/>
          </a:xfrm>
          <a:prstGeom prst="ellipse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C584F7B-5343-4E33-9EE4-905DB693C407}"/>
              </a:ext>
            </a:extLst>
          </p:cNvPr>
          <p:cNvSpPr/>
          <p:nvPr/>
        </p:nvSpPr>
        <p:spPr>
          <a:xfrm>
            <a:off x="8263353" y="4096610"/>
            <a:ext cx="802744" cy="773885"/>
          </a:xfrm>
          <a:prstGeom prst="ellipse">
            <a:avLst/>
          </a:prstGeom>
          <a:solidFill>
            <a:srgbClr val="91D04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6F1380-26BC-4E5B-93F5-41CD9C8B91E1}"/>
              </a:ext>
            </a:extLst>
          </p:cNvPr>
          <p:cNvSpPr txBox="1"/>
          <p:nvPr/>
        </p:nvSpPr>
        <p:spPr>
          <a:xfrm>
            <a:off x="8254767" y="9260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RY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3C52C69-C2D5-4C55-A00E-C1E3AC3CFE21}"/>
              </a:ext>
            </a:extLst>
          </p:cNvPr>
          <p:cNvSpPr/>
          <p:nvPr/>
        </p:nvSpPr>
        <p:spPr>
          <a:xfrm>
            <a:off x="5606851" y="5677357"/>
            <a:ext cx="802744" cy="773885"/>
          </a:xfrm>
          <a:prstGeom prst="ellipse">
            <a:avLst/>
          </a:prstGeom>
          <a:solidFill>
            <a:srgbClr val="00D4A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C95B808-BEA4-4325-92A4-593292BCA015}"/>
              </a:ext>
            </a:extLst>
          </p:cNvPr>
          <p:cNvCxnSpPr/>
          <p:nvPr/>
        </p:nvCxnSpPr>
        <p:spPr>
          <a:xfrm flipH="1">
            <a:off x="5972960" y="1533758"/>
            <a:ext cx="1820359" cy="182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F2144FBF-90E6-4CC8-A8AF-1C694AA89064}"/>
              </a:ext>
            </a:extLst>
          </p:cNvPr>
          <p:cNvSpPr/>
          <p:nvPr/>
        </p:nvSpPr>
        <p:spPr>
          <a:xfrm>
            <a:off x="7056591" y="456026"/>
            <a:ext cx="802744" cy="773885"/>
          </a:xfrm>
          <a:prstGeom prst="ellipse">
            <a:avLst/>
          </a:prstGeom>
          <a:solidFill>
            <a:srgbClr val="FF781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8916545-631C-4BB2-9A55-25D52E6E20F5}"/>
              </a:ext>
            </a:extLst>
          </p:cNvPr>
          <p:cNvSpPr/>
          <p:nvPr/>
        </p:nvSpPr>
        <p:spPr>
          <a:xfrm>
            <a:off x="8202933" y="1378490"/>
            <a:ext cx="802744" cy="773885"/>
          </a:xfrm>
          <a:prstGeom prst="ellipse">
            <a:avLst/>
          </a:prstGeom>
          <a:solidFill>
            <a:srgbClr val="FFFFC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0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8187929-A6F5-46E9-8910-89965BA8E89C}"/>
              </a:ext>
            </a:extLst>
          </p:cNvPr>
          <p:cNvCxnSpPr/>
          <p:nvPr/>
        </p:nvCxnSpPr>
        <p:spPr>
          <a:xfrm>
            <a:off x="134224" y="3296873"/>
            <a:ext cx="118200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3EC05-F31B-4A68-BBF5-02EC08E17BCD}"/>
              </a:ext>
            </a:extLst>
          </p:cNvPr>
          <p:cNvCxnSpPr/>
          <p:nvPr/>
        </p:nvCxnSpPr>
        <p:spPr>
          <a:xfrm>
            <a:off x="5746459" y="0"/>
            <a:ext cx="0" cy="6602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8F6811-D193-49FC-A2A4-7F56EECE53D5}"/>
              </a:ext>
            </a:extLst>
          </p:cNvPr>
          <p:cNvSpPr txBox="1"/>
          <p:nvPr/>
        </p:nvSpPr>
        <p:spPr>
          <a:xfrm>
            <a:off x="5847127" y="260059"/>
            <a:ext cx="95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明るい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88507B-AE5C-4D6C-82E0-6BFBD95EE773}"/>
              </a:ext>
            </a:extLst>
          </p:cNvPr>
          <p:cNvSpPr txBox="1"/>
          <p:nvPr/>
        </p:nvSpPr>
        <p:spPr>
          <a:xfrm>
            <a:off x="6003532" y="6224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暗い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68EF31-3E13-4846-A97C-27350B39F53A}"/>
              </a:ext>
            </a:extLst>
          </p:cNvPr>
          <p:cNvSpPr txBox="1"/>
          <p:nvPr/>
        </p:nvSpPr>
        <p:spPr>
          <a:xfrm>
            <a:off x="11307981" y="292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寒色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968A7-CA70-44CA-A0D3-EC2DB7825B2C}"/>
              </a:ext>
            </a:extLst>
          </p:cNvPr>
          <p:cNvSpPr txBox="1"/>
          <p:nvPr/>
        </p:nvSpPr>
        <p:spPr>
          <a:xfrm>
            <a:off x="134224" y="292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暖色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03EE78-C925-4A05-8F5B-D600E8C606A3}"/>
              </a:ext>
            </a:extLst>
          </p:cNvPr>
          <p:cNvSpPr/>
          <p:nvPr/>
        </p:nvSpPr>
        <p:spPr>
          <a:xfrm>
            <a:off x="432414" y="1421934"/>
            <a:ext cx="696282" cy="453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359C-1D8F-42A8-910B-82FA7174106F}"/>
              </a:ext>
            </a:extLst>
          </p:cNvPr>
          <p:cNvSpPr/>
          <p:nvPr/>
        </p:nvSpPr>
        <p:spPr>
          <a:xfrm>
            <a:off x="11010554" y="4081136"/>
            <a:ext cx="696282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11C73D-381C-469E-8C40-6117ABF70FFD}"/>
              </a:ext>
            </a:extLst>
          </p:cNvPr>
          <p:cNvSpPr/>
          <p:nvPr/>
        </p:nvSpPr>
        <p:spPr>
          <a:xfrm>
            <a:off x="2357311" y="260059"/>
            <a:ext cx="696282" cy="453005"/>
          </a:xfrm>
          <a:prstGeom prst="rect">
            <a:avLst/>
          </a:prstGeom>
          <a:solidFill>
            <a:srgbClr val="F4E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86F0D1D-DF63-4794-8FF9-24159CF25D86}"/>
              </a:ext>
            </a:extLst>
          </p:cNvPr>
          <p:cNvSpPr/>
          <p:nvPr/>
        </p:nvSpPr>
        <p:spPr>
          <a:xfrm>
            <a:off x="7482797" y="5192786"/>
            <a:ext cx="696282" cy="4530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0BB626-4EF4-4E9D-AB53-B78E41BB98E7}"/>
              </a:ext>
            </a:extLst>
          </p:cNvPr>
          <p:cNvSpPr/>
          <p:nvPr/>
        </p:nvSpPr>
        <p:spPr>
          <a:xfrm>
            <a:off x="4535652" y="3917224"/>
            <a:ext cx="696282" cy="453005"/>
          </a:xfrm>
          <a:prstGeom prst="rect">
            <a:avLst/>
          </a:prstGeom>
          <a:solidFill>
            <a:srgbClr val="00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19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8187929-A6F5-46E9-8910-89965BA8E89C}"/>
              </a:ext>
            </a:extLst>
          </p:cNvPr>
          <p:cNvCxnSpPr/>
          <p:nvPr/>
        </p:nvCxnSpPr>
        <p:spPr>
          <a:xfrm>
            <a:off x="134224" y="3296873"/>
            <a:ext cx="118200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3EC05-F31B-4A68-BBF5-02EC08E17BCD}"/>
              </a:ext>
            </a:extLst>
          </p:cNvPr>
          <p:cNvCxnSpPr/>
          <p:nvPr/>
        </p:nvCxnSpPr>
        <p:spPr>
          <a:xfrm>
            <a:off x="5746459" y="0"/>
            <a:ext cx="0" cy="6602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8F6811-D193-49FC-A2A4-7F56EECE53D5}"/>
              </a:ext>
            </a:extLst>
          </p:cNvPr>
          <p:cNvSpPr txBox="1"/>
          <p:nvPr/>
        </p:nvSpPr>
        <p:spPr>
          <a:xfrm>
            <a:off x="5847127" y="260059"/>
            <a:ext cx="95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明るい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88507B-AE5C-4D6C-82E0-6BFBD95EE773}"/>
              </a:ext>
            </a:extLst>
          </p:cNvPr>
          <p:cNvSpPr txBox="1"/>
          <p:nvPr/>
        </p:nvSpPr>
        <p:spPr>
          <a:xfrm>
            <a:off x="6003532" y="6224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暗い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68EF31-3E13-4846-A97C-27350B39F53A}"/>
              </a:ext>
            </a:extLst>
          </p:cNvPr>
          <p:cNvSpPr txBox="1"/>
          <p:nvPr/>
        </p:nvSpPr>
        <p:spPr>
          <a:xfrm>
            <a:off x="11307981" y="292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寒色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968A7-CA70-44CA-A0D3-EC2DB7825B2C}"/>
              </a:ext>
            </a:extLst>
          </p:cNvPr>
          <p:cNvSpPr txBox="1"/>
          <p:nvPr/>
        </p:nvSpPr>
        <p:spPr>
          <a:xfrm>
            <a:off x="134224" y="292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暖色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03EE78-C925-4A05-8F5B-D600E8C606A3}"/>
              </a:ext>
            </a:extLst>
          </p:cNvPr>
          <p:cNvSpPr/>
          <p:nvPr/>
        </p:nvSpPr>
        <p:spPr>
          <a:xfrm>
            <a:off x="1518772" y="176386"/>
            <a:ext cx="696282" cy="453005"/>
          </a:xfrm>
          <a:prstGeom prst="rect">
            <a:avLst/>
          </a:prstGeom>
          <a:solidFill>
            <a:srgbClr val="EEA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359C-1D8F-42A8-910B-82FA7174106F}"/>
              </a:ext>
            </a:extLst>
          </p:cNvPr>
          <p:cNvSpPr/>
          <p:nvPr/>
        </p:nvSpPr>
        <p:spPr>
          <a:xfrm>
            <a:off x="1442064" y="4189123"/>
            <a:ext cx="696282" cy="453005"/>
          </a:xfrm>
          <a:prstGeom prst="rect">
            <a:avLst/>
          </a:prstGeom>
          <a:solidFill>
            <a:srgbClr val="C84F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11C73D-381C-469E-8C40-6117ABF70FFD}"/>
              </a:ext>
            </a:extLst>
          </p:cNvPr>
          <p:cNvSpPr/>
          <p:nvPr/>
        </p:nvSpPr>
        <p:spPr>
          <a:xfrm>
            <a:off x="6044268" y="5511351"/>
            <a:ext cx="696282" cy="453005"/>
          </a:xfrm>
          <a:prstGeom prst="rect">
            <a:avLst/>
          </a:prstGeom>
          <a:solidFill>
            <a:srgbClr val="848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86F0D1D-DF63-4794-8FF9-24159CF25D86}"/>
              </a:ext>
            </a:extLst>
          </p:cNvPr>
          <p:cNvSpPr/>
          <p:nvPr/>
        </p:nvSpPr>
        <p:spPr>
          <a:xfrm>
            <a:off x="4707190" y="6367244"/>
            <a:ext cx="696282" cy="453005"/>
          </a:xfrm>
          <a:prstGeom prst="rect">
            <a:avLst/>
          </a:prstGeom>
          <a:solidFill>
            <a:srgbClr val="3F4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0BB626-4EF4-4E9D-AB53-B78E41BB98E7}"/>
              </a:ext>
            </a:extLst>
          </p:cNvPr>
          <p:cNvSpPr/>
          <p:nvPr/>
        </p:nvSpPr>
        <p:spPr>
          <a:xfrm>
            <a:off x="109248" y="3400684"/>
            <a:ext cx="696282" cy="453005"/>
          </a:xfrm>
          <a:prstGeom prst="rect">
            <a:avLst/>
          </a:prstGeom>
          <a:solidFill>
            <a:srgbClr val="BF4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E9C9B11-A428-488A-A7EE-F93AECC6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72" y="444725"/>
            <a:ext cx="3153896" cy="2362997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D03CDFE-0CF4-4018-A6E0-4104640B7AEA}"/>
              </a:ext>
            </a:extLst>
          </p:cNvPr>
          <p:cNvSpPr/>
          <p:nvPr/>
        </p:nvSpPr>
        <p:spPr>
          <a:xfrm>
            <a:off x="4707190" y="5534378"/>
            <a:ext cx="696282" cy="453005"/>
          </a:xfrm>
          <a:prstGeom prst="rect">
            <a:avLst/>
          </a:prstGeom>
          <a:solidFill>
            <a:srgbClr val="5A5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75D3DB-4461-4694-8F13-C9F852C26DB1}"/>
              </a:ext>
            </a:extLst>
          </p:cNvPr>
          <p:cNvSpPr/>
          <p:nvPr/>
        </p:nvSpPr>
        <p:spPr>
          <a:xfrm>
            <a:off x="10662413" y="2372790"/>
            <a:ext cx="696282" cy="453005"/>
          </a:xfrm>
          <a:prstGeom prst="rect">
            <a:avLst/>
          </a:prstGeom>
          <a:solidFill>
            <a:srgbClr val="A2C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8187929-A6F5-46E9-8910-89965BA8E89C}"/>
              </a:ext>
            </a:extLst>
          </p:cNvPr>
          <p:cNvCxnSpPr/>
          <p:nvPr/>
        </p:nvCxnSpPr>
        <p:spPr>
          <a:xfrm>
            <a:off x="134224" y="3296873"/>
            <a:ext cx="118200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3EC05-F31B-4A68-BBF5-02EC08E17BCD}"/>
              </a:ext>
            </a:extLst>
          </p:cNvPr>
          <p:cNvCxnSpPr/>
          <p:nvPr/>
        </p:nvCxnSpPr>
        <p:spPr>
          <a:xfrm>
            <a:off x="5746459" y="0"/>
            <a:ext cx="0" cy="6602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8F6811-D193-49FC-A2A4-7F56EECE53D5}"/>
              </a:ext>
            </a:extLst>
          </p:cNvPr>
          <p:cNvSpPr txBox="1"/>
          <p:nvPr/>
        </p:nvSpPr>
        <p:spPr>
          <a:xfrm>
            <a:off x="5847127" y="260059"/>
            <a:ext cx="95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明るい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88507B-AE5C-4D6C-82E0-6BFBD95EE773}"/>
              </a:ext>
            </a:extLst>
          </p:cNvPr>
          <p:cNvSpPr txBox="1"/>
          <p:nvPr/>
        </p:nvSpPr>
        <p:spPr>
          <a:xfrm>
            <a:off x="6003532" y="6224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暗い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68EF31-3E13-4846-A97C-27350B39F53A}"/>
              </a:ext>
            </a:extLst>
          </p:cNvPr>
          <p:cNvSpPr txBox="1"/>
          <p:nvPr/>
        </p:nvSpPr>
        <p:spPr>
          <a:xfrm>
            <a:off x="11307981" y="292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寒色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968A7-CA70-44CA-A0D3-EC2DB7825B2C}"/>
              </a:ext>
            </a:extLst>
          </p:cNvPr>
          <p:cNvSpPr txBox="1"/>
          <p:nvPr/>
        </p:nvSpPr>
        <p:spPr>
          <a:xfrm>
            <a:off x="134224" y="292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暖色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03EE78-C925-4A05-8F5B-D600E8C606A3}"/>
              </a:ext>
            </a:extLst>
          </p:cNvPr>
          <p:cNvSpPr/>
          <p:nvPr/>
        </p:nvSpPr>
        <p:spPr>
          <a:xfrm>
            <a:off x="6975075" y="570125"/>
            <a:ext cx="696282" cy="453005"/>
          </a:xfrm>
          <a:prstGeom prst="rect">
            <a:avLst/>
          </a:prstGeom>
          <a:solidFill>
            <a:srgbClr val="BFD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359C-1D8F-42A8-910B-82FA7174106F}"/>
              </a:ext>
            </a:extLst>
          </p:cNvPr>
          <p:cNvSpPr/>
          <p:nvPr/>
        </p:nvSpPr>
        <p:spPr>
          <a:xfrm>
            <a:off x="4010017" y="4574765"/>
            <a:ext cx="696282" cy="453005"/>
          </a:xfrm>
          <a:prstGeom prst="rect">
            <a:avLst/>
          </a:prstGeom>
          <a:solidFill>
            <a:srgbClr val="C89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11C73D-381C-469E-8C40-6117ABF70FFD}"/>
              </a:ext>
            </a:extLst>
          </p:cNvPr>
          <p:cNvSpPr/>
          <p:nvPr/>
        </p:nvSpPr>
        <p:spPr>
          <a:xfrm>
            <a:off x="4753328" y="3507037"/>
            <a:ext cx="696282" cy="453005"/>
          </a:xfrm>
          <a:prstGeom prst="rect">
            <a:avLst/>
          </a:prstGeom>
          <a:solidFill>
            <a:srgbClr val="E0B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86F0D1D-DF63-4794-8FF9-24159CF25D86}"/>
              </a:ext>
            </a:extLst>
          </p:cNvPr>
          <p:cNvSpPr/>
          <p:nvPr/>
        </p:nvSpPr>
        <p:spPr>
          <a:xfrm>
            <a:off x="4889019" y="1736630"/>
            <a:ext cx="696282" cy="453005"/>
          </a:xfrm>
          <a:prstGeom prst="rect">
            <a:avLst/>
          </a:prstGeom>
          <a:solidFill>
            <a:srgbClr val="F9C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0BB626-4EF4-4E9D-AB53-B78E41BB98E7}"/>
              </a:ext>
            </a:extLst>
          </p:cNvPr>
          <p:cNvSpPr/>
          <p:nvPr/>
        </p:nvSpPr>
        <p:spPr>
          <a:xfrm>
            <a:off x="11283005" y="3960042"/>
            <a:ext cx="696282" cy="453005"/>
          </a:xfrm>
          <a:prstGeom prst="rect">
            <a:avLst/>
          </a:prstGeom>
          <a:solidFill>
            <a:srgbClr val="7F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6F094B7-D945-4B18-AFC1-804240445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97" y="0"/>
            <a:ext cx="3236302" cy="38633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C461073-7862-47B9-90A7-3C1CC3740741}"/>
              </a:ext>
            </a:extLst>
          </p:cNvPr>
          <p:cNvSpPr/>
          <p:nvPr/>
        </p:nvSpPr>
        <p:spPr>
          <a:xfrm>
            <a:off x="618521" y="2037870"/>
            <a:ext cx="696282" cy="453005"/>
          </a:xfrm>
          <a:prstGeom prst="rect">
            <a:avLst/>
          </a:prstGeom>
          <a:solidFill>
            <a:srgbClr val="EB8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176F358-A93E-42F6-8F80-E06F923036E0}"/>
              </a:ext>
            </a:extLst>
          </p:cNvPr>
          <p:cNvSpPr/>
          <p:nvPr/>
        </p:nvSpPr>
        <p:spPr>
          <a:xfrm rot="1091017">
            <a:off x="3916347" y="1125060"/>
            <a:ext cx="1842052" cy="415040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66F24A-D79B-402D-9004-1AF9306C8093}"/>
              </a:ext>
            </a:extLst>
          </p:cNvPr>
          <p:cNvSpPr txBox="1"/>
          <p:nvPr/>
        </p:nvSpPr>
        <p:spPr>
          <a:xfrm>
            <a:off x="3006032" y="156235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b</a:t>
            </a:r>
            <a:r>
              <a:rPr kumimoji="1" lang="en-US" altLang="ja-JP" dirty="0" err="1"/>
              <a:t>rightdark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48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jikei</dc:creator>
  <cp:lastModifiedBy>jikei</cp:lastModifiedBy>
  <cp:revision>14</cp:revision>
  <dcterms:created xsi:type="dcterms:W3CDTF">2023-10-18T01:09:29Z</dcterms:created>
  <dcterms:modified xsi:type="dcterms:W3CDTF">2023-10-18T03:20:26Z</dcterms:modified>
</cp:coreProperties>
</file>