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E0FC0-A25D-452B-BB6F-1EF1C979E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44DD80-BE9C-4CC4-8DE1-59BD0130D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C73A-3CB0-48F0-B7EA-CB8181EB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EC01FE-F816-4C18-AEEA-A9943CDF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313EA-DD4F-45D5-920A-63E76B4E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0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7920E-CB45-485A-9794-0F6E651E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22EEBA-6C4F-4229-AF96-82451617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958EF-C678-4762-8FFB-4566CB80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8986F-2433-410C-BF1A-64BCB3C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CE228-E51D-467F-A49E-A6CA9548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10EC68-E419-445F-B6C3-B2EDCC9D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0C882-4768-47A0-9431-2B22CA28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2C6129-3BAD-4A56-9FD5-48ACACA0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FF596-D3C8-4CAB-93D0-8AD1ACA9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5CA5D-3CE3-446E-9D94-5EC97D4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30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117E2-EF90-4953-85F5-3E6F768C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3EE7D-81F7-4C3C-AA07-59CBE4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3BA5-3DE8-409B-A3DB-9B4523CA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1E6DB-A015-435E-B11F-C2A8242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15F6D-CE21-4178-AA1C-BDB6BC1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CEE5E-9A4E-4BAF-90CC-7B59A095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34FAB8-69C0-4E1D-9A29-CDF48707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14DEE-E3A9-46AB-8D2A-7D84EDAE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35E24-0B30-4137-92FC-AB56D81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FFBE6-5DF8-4484-B838-A89E06A8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0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F3092-4CF8-4AD7-B55D-4CECB187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B8E26-6E0F-40C2-A085-8DB5BD660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8EBBBF-2ECA-46B3-A147-FA2839051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12C7C-42BB-4906-A848-691958CA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207DE0-660E-4FAC-B3CF-E2513F7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C2849B-DD79-4A40-8B13-D48FEC2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0A96E-12C6-4755-B255-9615A33F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C8D270-B254-4B9D-A30D-E2F2B139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44E649-3FBE-4C2E-8D0F-945B36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7BEC4E-06D8-4556-B179-5B16AD6B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454CBB-FFE4-4455-9177-9F4CFDCA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121B8E-B1C9-4B7F-96D8-20074E14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DD307-202F-45DA-8311-33BE8C2C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A6930D-A02D-45DF-B045-6C3EFD6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66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1D274-D640-4941-A6EF-AF74813A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393475-4F73-4977-B5DF-A3781A7A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2D8F35-DFA2-487C-A594-2CBD2597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F7673-1160-4505-A547-998859F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3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14165-F2EE-45F3-8E67-0593337D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23BC6A-ADD9-425F-AAAF-E6230E37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C45A3F-B1A4-4AFF-ADBE-EE49D36D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074A-4A99-414F-BB4E-F79259D1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678C6-5551-49DB-AA78-0649E1C1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84B112-64FC-4FF7-A1BF-7B0C7F9D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CC6D6-09B7-40B6-8AB2-31A42B8F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4FA86-4EF9-46CD-AD5F-D95490A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D1546-735E-4ADC-AC14-95C3252C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8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181F4-D5A9-4FED-B521-7014215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117545-78E2-4CC0-A828-1E11A2CE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B7C10-0904-4F13-87B5-658ABB1A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07B002-E0BA-4B00-916E-DBA8E1BE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E43F67-9AC2-4CB2-919A-0B26497E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53B268-7A23-4C3E-8959-F7E2477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AA937A-2407-47E8-9D1F-1A21DDDF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62E7E1-B134-4AB8-820E-E66F9D9B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26B7E-63B4-4AA1-8FBE-316FF502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7694-ACCE-4EA9-9147-C2DD3BCAD297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EFF97-7785-44BC-9112-62F6F033D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55D2F-7C77-4055-8801-751BFADD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7F13-A275-43CC-8A32-3D81B0817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FE0D22C-71E0-4C9B-A070-E6C11F8D28CB}"/>
              </a:ext>
            </a:extLst>
          </p:cNvPr>
          <p:cNvSpPr/>
          <p:nvPr/>
        </p:nvSpPr>
        <p:spPr>
          <a:xfrm>
            <a:off x="8884891" y="1709255"/>
            <a:ext cx="2489410" cy="949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FFADE2-05D5-4E81-8EEA-37D51C042022}"/>
              </a:ext>
            </a:extLst>
          </p:cNvPr>
          <p:cNvSpPr/>
          <p:nvPr/>
        </p:nvSpPr>
        <p:spPr>
          <a:xfrm>
            <a:off x="8356384" y="801147"/>
            <a:ext cx="3481431" cy="55388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6B19189-70A0-4894-9239-A9F20B8F752C}"/>
              </a:ext>
            </a:extLst>
          </p:cNvPr>
          <p:cNvSpPr/>
          <p:nvPr/>
        </p:nvSpPr>
        <p:spPr>
          <a:xfrm>
            <a:off x="8884891" y="551575"/>
            <a:ext cx="2358390" cy="658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util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45AC3B-3BD4-4EDB-B7FF-C1D7E8C5F7AA}"/>
              </a:ext>
            </a:extLst>
          </p:cNvPr>
          <p:cNvSpPr/>
          <p:nvPr/>
        </p:nvSpPr>
        <p:spPr>
          <a:xfrm>
            <a:off x="9128171" y="1465976"/>
            <a:ext cx="1815585" cy="539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dbutil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27A350-40C3-4A46-8EC7-7E97AFEF9959}"/>
              </a:ext>
            </a:extLst>
          </p:cNvPr>
          <p:cNvSpPr txBox="1"/>
          <p:nvPr/>
        </p:nvSpPr>
        <p:spPr>
          <a:xfrm>
            <a:off x="9401211" y="1981790"/>
            <a:ext cx="14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.connect()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F9828E-7185-4A71-9568-F03DD856CE95}"/>
              </a:ext>
            </a:extLst>
          </p:cNvPr>
          <p:cNvSpPr/>
          <p:nvPr/>
        </p:nvSpPr>
        <p:spPr>
          <a:xfrm>
            <a:off x="8912092" y="3967992"/>
            <a:ext cx="2489409" cy="154362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39014C-EFD3-4727-B1E3-8AB58417A48B}"/>
              </a:ext>
            </a:extLst>
          </p:cNvPr>
          <p:cNvSpPr/>
          <p:nvPr/>
        </p:nvSpPr>
        <p:spPr>
          <a:xfrm>
            <a:off x="9189306" y="3706589"/>
            <a:ext cx="1815585" cy="539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Input_util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5E6E0-4788-4A17-9153-98E62EBBAB44}"/>
              </a:ext>
            </a:extLst>
          </p:cNvPr>
          <p:cNvSpPr txBox="1"/>
          <p:nvPr/>
        </p:nvSpPr>
        <p:spPr>
          <a:xfrm>
            <a:off x="9249003" y="4363374"/>
            <a:ext cx="181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err="1">
                <a:effectLst/>
                <a:latin typeface="Consolas" panose="020B0609020204030204" pitchFamily="49" charset="0"/>
              </a:rPr>
              <a:t>input_int</a:t>
            </a:r>
            <a:endParaRPr lang="en-US" altLang="ja-JP" b="0">
              <a:effectLst/>
              <a:latin typeface="Consolas" panose="020B0609020204030204" pitchFamily="49" charset="0"/>
            </a:endParaRPr>
          </a:p>
          <a:p>
            <a:r>
              <a:rPr lang="en-US" altLang="ja-JP" b="0" err="1">
                <a:effectLst/>
                <a:latin typeface="Consolas" panose="020B0609020204030204" pitchFamily="49" charset="0"/>
              </a:rPr>
              <a:t>input_date</a:t>
            </a:r>
            <a:endParaRPr lang="en-US" altLang="ja-JP" b="0">
              <a:effectLst/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input_float</a:t>
            </a:r>
            <a:endParaRPr lang="en-US" altLang="ja-JP" b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CA4920-7E32-48EB-9D3C-0D969F447EF9}"/>
              </a:ext>
            </a:extLst>
          </p:cNvPr>
          <p:cNvSpPr/>
          <p:nvPr/>
        </p:nvSpPr>
        <p:spPr>
          <a:xfrm>
            <a:off x="4374466" y="1655907"/>
            <a:ext cx="2957512" cy="18162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81B9FC3-FE55-41D9-9081-EC0C50DA1CE2}"/>
              </a:ext>
            </a:extLst>
          </p:cNvPr>
          <p:cNvSpPr/>
          <p:nvPr/>
        </p:nvSpPr>
        <p:spPr>
          <a:xfrm>
            <a:off x="4136723" y="744522"/>
            <a:ext cx="3606315" cy="573177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B946D7D-C7ED-4431-A093-F9934FB2345B}"/>
              </a:ext>
            </a:extLst>
          </p:cNvPr>
          <p:cNvSpPr/>
          <p:nvPr/>
        </p:nvSpPr>
        <p:spPr>
          <a:xfrm>
            <a:off x="4750069" y="494950"/>
            <a:ext cx="2114026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</a:t>
            </a:r>
            <a:r>
              <a:rPr lang="en-US" altLang="ja-JP" err="1"/>
              <a:t>_access</a:t>
            </a:r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F87400A-6C1F-4810-BD4A-51825539C377}"/>
              </a:ext>
            </a:extLst>
          </p:cNvPr>
          <p:cNvSpPr/>
          <p:nvPr/>
        </p:nvSpPr>
        <p:spPr>
          <a:xfrm>
            <a:off x="4824620" y="1392356"/>
            <a:ext cx="211402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r>
              <a:rPr kumimoji="1" lang="en-US" altLang="ja-JP"/>
              <a:t>baccess_users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03CCD1-E8F3-42F0-A1DC-2B16CC600DAF}"/>
              </a:ext>
            </a:extLst>
          </p:cNvPr>
          <p:cNvSpPr txBox="1"/>
          <p:nvPr/>
        </p:nvSpPr>
        <p:spPr>
          <a:xfrm>
            <a:off x="4575279" y="1975499"/>
            <a:ext cx="2689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0">
                <a:effectLst/>
                <a:latin typeface="Consolas" panose="020B0609020204030204" pitchFamily="49" charset="0"/>
              </a:rPr>
              <a:t>add_user</a:t>
            </a:r>
          </a:p>
          <a:p>
            <a:r>
              <a:rPr lang="en-US" altLang="ja-JP" sz="1600" b="0">
                <a:effectLst/>
                <a:latin typeface="Consolas" panose="020B0609020204030204" pitchFamily="49" charset="0"/>
              </a:rPr>
              <a:t>select_all</a:t>
            </a:r>
          </a:p>
          <a:p>
            <a:r>
              <a:rPr lang="en-US" altLang="ja-JP" sz="1600" b="0">
                <a:effectLst/>
                <a:latin typeface="Consolas" panose="020B0609020204030204" pitchFamily="49" charset="0"/>
              </a:rPr>
              <a:t>update_height</a:t>
            </a:r>
          </a:p>
          <a:p>
            <a:r>
              <a:rPr lang="en-US" altLang="ja-JP" b="0">
                <a:effectLst/>
                <a:latin typeface="Consolas" panose="020B0609020204030204" pitchFamily="49" charset="0"/>
              </a:rPr>
              <a:t>updata_targetweight</a:t>
            </a:r>
          </a:p>
          <a:p>
            <a:r>
              <a:rPr kumimoji="1" lang="en-US" altLang="ja-JP"/>
              <a:t>delete_user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93478A-7503-478B-BC1E-4B023425FD05}"/>
              </a:ext>
            </a:extLst>
          </p:cNvPr>
          <p:cNvSpPr/>
          <p:nvPr/>
        </p:nvSpPr>
        <p:spPr>
          <a:xfrm>
            <a:off x="4333865" y="4026228"/>
            <a:ext cx="3259516" cy="18162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B597D1C-7664-4159-BE71-255FF10FA93D}"/>
              </a:ext>
            </a:extLst>
          </p:cNvPr>
          <p:cNvSpPr/>
          <p:nvPr/>
        </p:nvSpPr>
        <p:spPr>
          <a:xfrm>
            <a:off x="4416329" y="3791715"/>
            <a:ext cx="3094588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r>
              <a:rPr kumimoji="1" lang="en-US" altLang="ja-JP"/>
              <a:t>baccess_weight_records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45F84F-21EF-433D-8023-E46ED023F08C}"/>
              </a:ext>
            </a:extLst>
          </p:cNvPr>
          <p:cNvSpPr txBox="1"/>
          <p:nvPr/>
        </p:nvSpPr>
        <p:spPr>
          <a:xfrm>
            <a:off x="4824620" y="4395831"/>
            <a:ext cx="153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add_weight</a:t>
            </a:r>
          </a:p>
          <a:p>
            <a:r>
              <a:rPr lang="en-US" altLang="ja-JP"/>
              <a:t>select_score</a:t>
            </a:r>
          </a:p>
          <a:p>
            <a:r>
              <a:rPr kumimoji="1" lang="en-US" altLang="ja-JP"/>
              <a:t>delete_score</a:t>
            </a:r>
          </a:p>
          <a:p>
            <a:r>
              <a:rPr lang="en-US" altLang="ja-JP"/>
              <a:t>show_score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6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jikei</dc:creator>
  <cp:lastModifiedBy>jikei</cp:lastModifiedBy>
  <cp:revision>5</cp:revision>
  <dcterms:created xsi:type="dcterms:W3CDTF">2023-12-15T04:37:02Z</dcterms:created>
  <dcterms:modified xsi:type="dcterms:W3CDTF">2023-12-15T06:18:41Z</dcterms:modified>
</cp:coreProperties>
</file>