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69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ura_momo1@outlook.jp" userId="c32507c207040c3c" providerId="LiveId" clId="{37EB318E-955C-47B6-8C74-204121140069}"/>
    <pc:docChg chg="modSld">
      <pc:chgData name="sakura_momo1@outlook.jp" userId="c32507c207040c3c" providerId="LiveId" clId="{37EB318E-955C-47B6-8C74-204121140069}" dt="2022-05-11T05:33:58.173" v="119" actId="403"/>
      <pc:docMkLst>
        <pc:docMk/>
      </pc:docMkLst>
      <pc:sldChg chg="modSp mod">
        <pc:chgData name="sakura_momo1@outlook.jp" userId="c32507c207040c3c" providerId="LiveId" clId="{37EB318E-955C-47B6-8C74-204121140069}" dt="2022-05-11T05:33:58.173" v="119" actId="403"/>
        <pc:sldMkLst>
          <pc:docMk/>
          <pc:sldMk cId="1906451493" sldId="257"/>
        </pc:sldMkLst>
        <pc:spChg chg="mod">
          <ac:chgData name="sakura_momo1@outlook.jp" userId="c32507c207040c3c" providerId="LiveId" clId="{37EB318E-955C-47B6-8C74-204121140069}" dt="2022-05-11T05:33:58.173" v="119" actId="403"/>
          <ac:spMkLst>
            <pc:docMk/>
            <pc:sldMk cId="1906451493" sldId="257"/>
            <ac:spMk id="3" creationId="{B7B7115A-51BA-9F08-97CD-8164883A60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F8CE2-0E52-4695-8264-5DF0EFE47E5C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8136B-52B5-4FE0-BF96-1DB8AE449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74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02E4D94-58EE-4919-A442-17BB64B656DE}" type="datetime1">
              <a:rPr lang="en-US" altLang="ja-JP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352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47B6-8161-45AA-96F7-0212B20D2FF7}" type="datetime1">
              <a:rPr lang="en-US" altLang="ja-JP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2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5E0D-3616-4A9E-8788-B0C0E1A3DE82}" type="datetime1">
              <a:rPr lang="en-US" altLang="ja-JP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37DD-D237-4476-AF1B-6E690F87C74D}" type="datetime1">
              <a:rPr lang="en-US" altLang="ja-JP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5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AF88ED-E5E7-415D-8E73-EBD914F83E93}" type="datetime1">
              <a:rPr lang="en-US" altLang="ja-JP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2860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BC1A-859A-4B1C-B355-71CE456E5A32}" type="datetime1">
              <a:rPr lang="en-US" altLang="ja-JP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25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E9F-AC3A-4B4D-BED3-C144EFB2B6FC}" type="datetime1">
              <a:rPr lang="en-US" altLang="ja-JP" smtClean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17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1F97-06C1-4D77-AEBC-47971AF4CA0C}" type="datetime1">
              <a:rPr lang="en-US" altLang="ja-JP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3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0F-AA9D-487A-A0A6-0FB2F8C65DAA}" type="datetime1">
              <a:rPr lang="en-US" altLang="ja-JP" smtClean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7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FD82C2F-DC73-4D9A-98A4-0DDBA2571203}" type="datetime1">
              <a:rPr lang="en-US" altLang="ja-JP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434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145C478-8E03-4316-9687-EB9E822443BE}" type="datetime1">
              <a:rPr lang="en-US" altLang="ja-JP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D4298B-83B3-469B-A058-4178A17E700E}" type="datetime1">
              <a:rPr lang="en-US" altLang="ja-JP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12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06E3D-E066-6133-BE50-3814E1D27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7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従業員アプリケーション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D1A837-F0B8-532C-CBE6-CB3A5FE71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齊藤百花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EEF526-DA5E-7C52-0EE5-A7E31A99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021B6-EB91-7D3E-E668-686F42AD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編集画面</a:t>
            </a: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F053C239-AAD8-5909-8B36-A4A7BBCFBE60}"/>
              </a:ext>
            </a:extLst>
          </p:cNvPr>
          <p:cNvSpPr/>
          <p:nvPr/>
        </p:nvSpPr>
        <p:spPr>
          <a:xfrm>
            <a:off x="4012706" y="6057204"/>
            <a:ext cx="2083293" cy="698702"/>
          </a:xfrm>
          <a:prstGeom prst="wedgeRoundRectCallout">
            <a:avLst>
              <a:gd name="adj1" fmla="val -69287"/>
              <a:gd name="adj2" fmla="val -632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詳細へ戻る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詳細情報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画面へ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2267C2A-B09F-39B8-7F9D-23D1CC583900}"/>
              </a:ext>
            </a:extLst>
          </p:cNvPr>
          <p:cNvSpPr/>
          <p:nvPr/>
        </p:nvSpPr>
        <p:spPr>
          <a:xfrm>
            <a:off x="923278" y="3921479"/>
            <a:ext cx="1110543" cy="1857883"/>
          </a:xfrm>
          <a:prstGeom prst="wedgeRoundRectCallout">
            <a:avLst>
              <a:gd name="adj1" fmla="val 61117"/>
              <a:gd name="adj2" fmla="val -58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更新→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情報を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更新して詳細情報画面へ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856B2C94-BEFB-66C3-28A2-3FB94B4BE03E}"/>
              </a:ext>
            </a:extLst>
          </p:cNvPr>
          <p:cNvSpPr/>
          <p:nvPr/>
        </p:nvSpPr>
        <p:spPr>
          <a:xfrm>
            <a:off x="6471821" y="2840854"/>
            <a:ext cx="479395" cy="1492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CB4CBE-4FD7-55DC-DCEB-EC576F92538E}"/>
              </a:ext>
            </a:extLst>
          </p:cNvPr>
          <p:cNvSpPr txBox="1"/>
          <p:nvPr/>
        </p:nvSpPr>
        <p:spPr>
          <a:xfrm>
            <a:off x="7144362" y="3294532"/>
            <a:ext cx="26468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情報は編集可能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↓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編集した情報を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更新ボタンで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更新できる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465CC67-5782-D51E-3FAE-E184E553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49" y="1874516"/>
            <a:ext cx="4014942" cy="4073697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39A42A2-F18C-6C92-619B-4BDDFA2D1B1E}"/>
              </a:ext>
            </a:extLst>
          </p:cNvPr>
          <p:cNvCxnSpPr>
            <a:cxnSpLocks/>
          </p:cNvCxnSpPr>
          <p:nvPr/>
        </p:nvCxnSpPr>
        <p:spPr>
          <a:xfrm flipH="1" flipV="1">
            <a:off x="6205491" y="2503503"/>
            <a:ext cx="1864311" cy="1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77ABD79-DECD-0A74-45B3-F1DEF23AF8AA}"/>
              </a:ext>
            </a:extLst>
          </p:cNvPr>
          <p:cNvSpPr txBox="1"/>
          <p:nvPr/>
        </p:nvSpPr>
        <p:spPr>
          <a:xfrm>
            <a:off x="8069802" y="22560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ID</a:t>
            </a:r>
            <a:r>
              <a:rPr kumimoji="1" lang="ja-JP" altLang="en-US" sz="2800" dirty="0"/>
              <a:t>の編集は不可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4BDEF0-6B46-EC3E-F2C7-CA61D0BE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7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021B6-EB91-7D3E-E668-686F42AD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新規登録画面</a:t>
            </a: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F053C239-AAD8-5909-8B36-A4A7BBCFBE60}"/>
              </a:ext>
            </a:extLst>
          </p:cNvPr>
          <p:cNvSpPr/>
          <p:nvPr/>
        </p:nvSpPr>
        <p:spPr>
          <a:xfrm>
            <a:off x="3903067" y="5258214"/>
            <a:ext cx="2083293" cy="698702"/>
          </a:xfrm>
          <a:prstGeom prst="wedgeRoundRectCallout">
            <a:avLst>
              <a:gd name="adj1" fmla="val -69287"/>
              <a:gd name="adj2" fmla="val -632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一覧へ戻る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→一覧画面へ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2267C2A-B09F-39B8-7F9D-23D1CC583900}"/>
              </a:ext>
            </a:extLst>
          </p:cNvPr>
          <p:cNvSpPr/>
          <p:nvPr/>
        </p:nvSpPr>
        <p:spPr>
          <a:xfrm>
            <a:off x="923278" y="3921479"/>
            <a:ext cx="1110543" cy="1857883"/>
          </a:xfrm>
          <a:prstGeom prst="wedgeRoundRectCallout">
            <a:avLst>
              <a:gd name="adj1" fmla="val 61117"/>
              <a:gd name="adj2" fmla="val -58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登録→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情報を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登録して編集情報画面へ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39A42A2-F18C-6C92-619B-4BDDFA2D1B1E}"/>
              </a:ext>
            </a:extLst>
          </p:cNvPr>
          <p:cNvCxnSpPr>
            <a:cxnSpLocks/>
          </p:cNvCxnSpPr>
          <p:nvPr/>
        </p:nvCxnSpPr>
        <p:spPr>
          <a:xfrm flipH="1" flipV="1">
            <a:off x="6205491" y="2503503"/>
            <a:ext cx="1864311" cy="1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77ABD79-DECD-0A74-45B3-F1DEF23AF8AA}"/>
              </a:ext>
            </a:extLst>
          </p:cNvPr>
          <p:cNvSpPr txBox="1"/>
          <p:nvPr/>
        </p:nvSpPr>
        <p:spPr>
          <a:xfrm>
            <a:off x="8069802" y="2256079"/>
            <a:ext cx="31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ID: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半角数値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文字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4FE2E3-74A7-9738-04BD-3FEFC499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67" y="1874515"/>
            <a:ext cx="3759393" cy="3187864"/>
          </a:xfrm>
          <a:prstGeom prst="rect">
            <a:avLst/>
          </a:prstGeom>
        </p:spPr>
      </p:pic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3A617454-9B75-170E-8CEA-6A2395C0C8E2}"/>
              </a:ext>
            </a:extLst>
          </p:cNvPr>
          <p:cNvSpPr/>
          <p:nvPr/>
        </p:nvSpPr>
        <p:spPr>
          <a:xfrm>
            <a:off x="6205491" y="2779299"/>
            <a:ext cx="1864311" cy="958788"/>
          </a:xfrm>
          <a:prstGeom prst="rightBrace">
            <a:avLst>
              <a:gd name="adj1" fmla="val 8333"/>
              <a:gd name="adj2" fmla="val 481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3006E2-4C7F-0FAF-254F-79B79F4486DF}"/>
              </a:ext>
            </a:extLst>
          </p:cNvPr>
          <p:cNvSpPr txBox="1"/>
          <p:nvPr/>
        </p:nvSpPr>
        <p:spPr>
          <a:xfrm>
            <a:off x="8069802" y="2907090"/>
            <a:ext cx="2630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KANA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必須入力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4E9CAB0-DCC9-E367-F887-F74CE596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6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021B6-EB91-7D3E-E668-686F42AD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新規登録画面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39A42A2-F18C-6C92-619B-4BDDFA2D1B1E}"/>
              </a:ext>
            </a:extLst>
          </p:cNvPr>
          <p:cNvCxnSpPr>
            <a:cxnSpLocks/>
          </p:cNvCxnSpPr>
          <p:nvPr/>
        </p:nvCxnSpPr>
        <p:spPr>
          <a:xfrm flipH="1">
            <a:off x="7726350" y="2233603"/>
            <a:ext cx="1145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77ABD79-DECD-0A74-45B3-F1DEF23AF8AA}"/>
              </a:ext>
            </a:extLst>
          </p:cNvPr>
          <p:cNvSpPr txBox="1"/>
          <p:nvPr/>
        </p:nvSpPr>
        <p:spPr>
          <a:xfrm>
            <a:off x="8871570" y="2007504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ID: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半角数値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文字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A095560-CA7B-9D96-F560-185A12A05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664" y="1314728"/>
            <a:ext cx="4379465" cy="243199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2413DDB-FB54-9553-547B-6E466B9C9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8" b="16169"/>
          <a:stretch/>
        </p:blipFill>
        <p:spPr>
          <a:xfrm>
            <a:off x="3093664" y="4070099"/>
            <a:ext cx="2861384" cy="233520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2D2656B-F94C-0546-3200-0FAFF0F62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46" y="4070099"/>
            <a:ext cx="2770424" cy="2335206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1C73D02-20DF-745F-6414-7950985C3415}"/>
              </a:ext>
            </a:extLst>
          </p:cNvPr>
          <p:cNvCxnSpPr>
            <a:cxnSpLocks/>
          </p:cNvCxnSpPr>
          <p:nvPr/>
        </p:nvCxnSpPr>
        <p:spPr>
          <a:xfrm flipH="1">
            <a:off x="9026748" y="5219823"/>
            <a:ext cx="791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0BE4AD3-C756-AAAF-FAF5-E928DBB7A0CA}"/>
              </a:ext>
            </a:extLst>
          </p:cNvPr>
          <p:cNvSpPr txBox="1"/>
          <p:nvPr/>
        </p:nvSpPr>
        <p:spPr>
          <a:xfrm>
            <a:off x="9818703" y="4883759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KANA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必須入力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E8D547D-0F8A-30A4-29E4-C5B5D95F9BAD}"/>
              </a:ext>
            </a:extLst>
          </p:cNvPr>
          <p:cNvSpPr/>
          <p:nvPr/>
        </p:nvSpPr>
        <p:spPr>
          <a:xfrm>
            <a:off x="1003177" y="1874517"/>
            <a:ext cx="1837266" cy="1554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endParaRPr kumimoji="1"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５文字でない場合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2371007-4375-0704-6C76-0B564FE666D6}"/>
              </a:ext>
            </a:extLst>
          </p:cNvPr>
          <p:cNvSpPr/>
          <p:nvPr/>
        </p:nvSpPr>
        <p:spPr>
          <a:xfrm>
            <a:off x="1003177" y="4442581"/>
            <a:ext cx="1837266" cy="1554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必須入力項目を入力しない場合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EFED45A-BC69-FF3F-9FF7-48490CCC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5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ED9F8-811F-E413-284D-03DDB1C0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B7115A-51BA-9F08-97CD-8164883A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画面遷移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一覧画面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一覧画面（検索）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詳細情報画面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編集画面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新規登録画面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83349E-4B10-6323-BA43-5436683D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5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001E2-FF48-90F8-21EB-C9B79EF7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画面遷移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2E89430-5394-7002-1F21-4677F93F3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92" y="2213698"/>
            <a:ext cx="4012780" cy="18441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508E2FC-3DB5-8CE6-E9F6-612EC032B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22" y="2213107"/>
            <a:ext cx="2084070" cy="200941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9B7C13F-75DA-7862-A41F-FDFE23991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518" y="2213107"/>
            <a:ext cx="1979853" cy="20088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82AA1A-AA7B-3E11-22D0-D34B8B40F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759" y="4561114"/>
            <a:ext cx="2509898" cy="212832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F25A28F-9FC2-C6BB-3FFA-51B371C001AB}"/>
              </a:ext>
            </a:extLst>
          </p:cNvPr>
          <p:cNvCxnSpPr/>
          <p:nvPr/>
        </p:nvCxnSpPr>
        <p:spPr>
          <a:xfrm>
            <a:off x="5060272" y="2814221"/>
            <a:ext cx="11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6765B75-2F88-4D32-522D-A3821ACCDCFF}"/>
              </a:ext>
            </a:extLst>
          </p:cNvPr>
          <p:cNvCxnSpPr/>
          <p:nvPr/>
        </p:nvCxnSpPr>
        <p:spPr>
          <a:xfrm>
            <a:off x="8444979" y="2814221"/>
            <a:ext cx="11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6B37714-6A91-BDC5-11F0-1E715C60318C}"/>
              </a:ext>
            </a:extLst>
          </p:cNvPr>
          <p:cNvCxnSpPr>
            <a:cxnSpLocks/>
          </p:cNvCxnSpPr>
          <p:nvPr/>
        </p:nvCxnSpPr>
        <p:spPr>
          <a:xfrm flipV="1">
            <a:off x="7511989" y="4314548"/>
            <a:ext cx="2109340" cy="104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0E082CA-3F7B-857D-8342-F8C990BFC6A6}"/>
              </a:ext>
            </a:extLst>
          </p:cNvPr>
          <p:cNvCxnSpPr>
            <a:cxnSpLocks/>
          </p:cNvCxnSpPr>
          <p:nvPr/>
        </p:nvCxnSpPr>
        <p:spPr>
          <a:xfrm>
            <a:off x="3206319" y="4221933"/>
            <a:ext cx="1463335" cy="113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78542F8-3B3D-2D73-2476-667C3F68AE9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 flipV="1">
            <a:off x="5060272" y="3217520"/>
            <a:ext cx="1176350" cy="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08498E3-7B84-76ED-DBFA-8213D5DED9BB}"/>
              </a:ext>
            </a:extLst>
          </p:cNvPr>
          <p:cNvCxnSpPr/>
          <p:nvPr/>
        </p:nvCxnSpPr>
        <p:spPr>
          <a:xfrm flipH="1" flipV="1">
            <a:off x="8460430" y="3217520"/>
            <a:ext cx="1176350" cy="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6875F55-BE6C-FA00-D86B-7D921E6044D2}"/>
              </a:ext>
            </a:extLst>
          </p:cNvPr>
          <p:cNvCxnSpPr>
            <a:cxnSpLocks/>
          </p:cNvCxnSpPr>
          <p:nvPr/>
        </p:nvCxnSpPr>
        <p:spPr>
          <a:xfrm flipH="1" flipV="1">
            <a:off x="2920692" y="4396987"/>
            <a:ext cx="1614735" cy="1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83AD9E8-28FB-A7AB-60AD-B80AB86BAC62}"/>
              </a:ext>
            </a:extLst>
          </p:cNvPr>
          <p:cNvCxnSpPr>
            <a:cxnSpLocks/>
          </p:cNvCxnSpPr>
          <p:nvPr/>
        </p:nvCxnSpPr>
        <p:spPr>
          <a:xfrm flipH="1">
            <a:off x="7611903" y="4625822"/>
            <a:ext cx="2109340" cy="109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5E3AA6-823F-65AA-775D-603C9BBD810B}"/>
              </a:ext>
            </a:extLst>
          </p:cNvPr>
          <p:cNvSpPr txBox="1"/>
          <p:nvPr/>
        </p:nvSpPr>
        <p:spPr>
          <a:xfrm>
            <a:off x="5222137" y="24512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ID</a:t>
            </a:r>
            <a:r>
              <a:rPr kumimoji="1" lang="ja-JP" altLang="en-US" sz="1400" dirty="0"/>
              <a:t>リンク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63958D3-0162-9F28-286D-557A7DDBDAA7}"/>
              </a:ext>
            </a:extLst>
          </p:cNvPr>
          <p:cNvSpPr txBox="1"/>
          <p:nvPr/>
        </p:nvSpPr>
        <p:spPr>
          <a:xfrm>
            <a:off x="5115477" y="334555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一覧へ戻る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90A73F-0DDE-E531-78CB-6FE4824C51F6}"/>
              </a:ext>
            </a:extLst>
          </p:cNvPr>
          <p:cNvSpPr txBox="1"/>
          <p:nvPr/>
        </p:nvSpPr>
        <p:spPr>
          <a:xfrm>
            <a:off x="8776735" y="25046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編集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FED2DD6-C527-BAD7-E94F-86AD3A3B3733}"/>
              </a:ext>
            </a:extLst>
          </p:cNvPr>
          <p:cNvSpPr txBox="1"/>
          <p:nvPr/>
        </p:nvSpPr>
        <p:spPr>
          <a:xfrm>
            <a:off x="8538981" y="323783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更新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詳細へ戻る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100FFA3-70EA-A5F1-E8C9-273276035B6F}"/>
              </a:ext>
            </a:extLst>
          </p:cNvPr>
          <p:cNvSpPr txBox="1"/>
          <p:nvPr/>
        </p:nvSpPr>
        <p:spPr>
          <a:xfrm>
            <a:off x="2665145" y="497481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一覧へ戻る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BA04E34-2056-26A8-DB1D-E943EBB1F3FD}"/>
              </a:ext>
            </a:extLst>
          </p:cNvPr>
          <p:cNvSpPr txBox="1"/>
          <p:nvPr/>
        </p:nvSpPr>
        <p:spPr>
          <a:xfrm>
            <a:off x="3836485" y="44805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新規登録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A3A9E00-F231-5288-401C-7FCB5EA80A12}"/>
              </a:ext>
            </a:extLst>
          </p:cNvPr>
          <p:cNvSpPr txBox="1"/>
          <p:nvPr/>
        </p:nvSpPr>
        <p:spPr>
          <a:xfrm>
            <a:off x="8554432" y="520082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詳細へ戻る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9FDAAF-26E7-5018-6D27-9F598F19FF7B}"/>
              </a:ext>
            </a:extLst>
          </p:cNvPr>
          <p:cNvSpPr txBox="1"/>
          <p:nvPr/>
        </p:nvSpPr>
        <p:spPr>
          <a:xfrm>
            <a:off x="8173109" y="45311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登録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7D59E5-01E8-759B-A1A2-8019D6B2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4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03AEB-CB0F-B777-9381-B5724B57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一覧画面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A5D5689-405F-187A-D64D-030C2C608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83" y="2506661"/>
            <a:ext cx="8636444" cy="39689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76DC9171-40D0-D7EE-BF64-A3957BCE7310}"/>
              </a:ext>
            </a:extLst>
          </p:cNvPr>
          <p:cNvSpPr/>
          <p:nvPr/>
        </p:nvSpPr>
        <p:spPr>
          <a:xfrm>
            <a:off x="914400" y="3662038"/>
            <a:ext cx="1180730" cy="1065321"/>
          </a:xfrm>
          <a:prstGeom prst="wedgeRoundRectCallout">
            <a:avLst>
              <a:gd name="adj1" fmla="val 67753"/>
              <a:gd name="adj2" fmla="val 347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登録されいる情報が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昇順に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625C8F8F-1854-3806-5A45-CB7C3C4FA9E1}"/>
              </a:ext>
            </a:extLst>
          </p:cNvPr>
          <p:cNvSpPr/>
          <p:nvPr/>
        </p:nvSpPr>
        <p:spPr>
          <a:xfrm>
            <a:off x="11126680" y="3790765"/>
            <a:ext cx="716132" cy="807868"/>
          </a:xfrm>
          <a:prstGeom prst="wedgeRoundRectCallout">
            <a:avLst>
              <a:gd name="adj1" fmla="val -79924"/>
              <a:gd name="adj2" fmla="val -338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新規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画面へ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83EFA033-F9D0-4DA4-EC43-9716A8EBDDB1}"/>
              </a:ext>
            </a:extLst>
          </p:cNvPr>
          <p:cNvSpPr/>
          <p:nvPr/>
        </p:nvSpPr>
        <p:spPr>
          <a:xfrm>
            <a:off x="2592281" y="1677880"/>
            <a:ext cx="1828800" cy="665825"/>
          </a:xfrm>
          <a:prstGeom prst="wedgeRoundRectCallout">
            <a:avLst>
              <a:gd name="adj1" fmla="val -35803"/>
              <a:gd name="adj2" fmla="val 70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登録されている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従業員を検索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85A54F-6128-0B30-8FBE-3CEA416205D0}"/>
              </a:ext>
            </a:extLst>
          </p:cNvPr>
          <p:cNvSpPr/>
          <p:nvPr/>
        </p:nvSpPr>
        <p:spPr>
          <a:xfrm>
            <a:off x="8839200" y="1007615"/>
            <a:ext cx="2645546" cy="10031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初期画面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E2D94785-CF65-B20D-BC63-7EE438AFCA96}"/>
              </a:ext>
            </a:extLst>
          </p:cNvPr>
          <p:cNvSpPr/>
          <p:nvPr/>
        </p:nvSpPr>
        <p:spPr>
          <a:xfrm>
            <a:off x="914400" y="5140171"/>
            <a:ext cx="1180730" cy="985421"/>
          </a:xfrm>
          <a:prstGeom prst="wedgeRoundRectCallout">
            <a:avLst>
              <a:gd name="adj1" fmla="val 61874"/>
              <a:gd name="adj2" fmla="val -555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リンクを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押すと、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詳細画面へ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64AD06-CE0E-9AE2-0BAF-3AD34F1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1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394DB-5B63-9F44-C60E-5D419227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一覧画面（検索）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0EC49F-E463-7FF0-2318-84CF2FFA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314" y="3344886"/>
            <a:ext cx="8636444" cy="3004646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36C29289-E7A7-4DC4-70A7-CDEC60C516A6}"/>
              </a:ext>
            </a:extLst>
          </p:cNvPr>
          <p:cNvSpPr/>
          <p:nvPr/>
        </p:nvSpPr>
        <p:spPr>
          <a:xfrm>
            <a:off x="8839200" y="1007615"/>
            <a:ext cx="2645546" cy="10031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03D328CD-AD67-9870-D733-6F8E7E4A22B6}"/>
              </a:ext>
            </a:extLst>
          </p:cNvPr>
          <p:cNvSpPr/>
          <p:nvPr/>
        </p:nvSpPr>
        <p:spPr>
          <a:xfrm>
            <a:off x="2467992" y="2010792"/>
            <a:ext cx="3986074" cy="1078637"/>
          </a:xfrm>
          <a:prstGeom prst="wedgeRoundRectCallout">
            <a:avLst>
              <a:gd name="adj1" fmla="val -45332"/>
              <a:gd name="adj2" fmla="val 707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  <a:endParaRPr kumimoji="1" lang="en-US" altLang="ja-JP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のラジオボタンを選択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のテキストボックスに検索したい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を入力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046CA26E-DA19-D984-35BD-BF2590D9D977}"/>
              </a:ext>
            </a:extLst>
          </p:cNvPr>
          <p:cNvSpPr/>
          <p:nvPr/>
        </p:nvSpPr>
        <p:spPr>
          <a:xfrm>
            <a:off x="931299" y="5131292"/>
            <a:ext cx="1128320" cy="941033"/>
          </a:xfrm>
          <a:prstGeom prst="wedgeRoundRectCallout">
            <a:avLst>
              <a:gd name="adj1" fmla="val 64929"/>
              <a:gd name="adj2" fmla="val 238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検索結果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4E69CBC-AB93-0401-390C-F78DB5E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5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394DB-5B63-9F44-C60E-5D419227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一覧画面（検索）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6C29289-E7A7-4DC4-70A7-CDEC60C516A6}"/>
              </a:ext>
            </a:extLst>
          </p:cNvPr>
          <p:cNvSpPr/>
          <p:nvPr/>
        </p:nvSpPr>
        <p:spPr>
          <a:xfrm>
            <a:off x="8839200" y="1007615"/>
            <a:ext cx="2645546" cy="10031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03D328CD-AD67-9870-D733-6F8E7E4A22B6}"/>
              </a:ext>
            </a:extLst>
          </p:cNvPr>
          <p:cNvSpPr/>
          <p:nvPr/>
        </p:nvSpPr>
        <p:spPr>
          <a:xfrm>
            <a:off x="2467992" y="2010792"/>
            <a:ext cx="3986074" cy="1078637"/>
          </a:xfrm>
          <a:prstGeom prst="wedgeRoundRectCallout">
            <a:avLst>
              <a:gd name="adj1" fmla="val -45332"/>
              <a:gd name="adj2" fmla="val 707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  <a:endParaRPr kumimoji="1" lang="en-US" altLang="ja-JP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登録されていない場合、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「該当のデータがありません」と表示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046CA26E-DA19-D984-35BD-BF2590D9D977}"/>
              </a:ext>
            </a:extLst>
          </p:cNvPr>
          <p:cNvSpPr/>
          <p:nvPr/>
        </p:nvSpPr>
        <p:spPr>
          <a:xfrm>
            <a:off x="931299" y="5131292"/>
            <a:ext cx="1128320" cy="941033"/>
          </a:xfrm>
          <a:prstGeom prst="wedgeRoundRectCallout">
            <a:avLst>
              <a:gd name="adj1" fmla="val 64929"/>
              <a:gd name="adj2" fmla="val 238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検索結果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781F653-CC70-D340-1AB7-5CAEE0FA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7" y="3378602"/>
            <a:ext cx="8621648" cy="2822746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8936DF4-EC0F-0813-C8F9-0BA2C73D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1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394DB-5B63-9F44-C60E-5D419227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一覧画面（検索）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6C29289-E7A7-4DC4-70A7-CDEC60C516A6}"/>
              </a:ext>
            </a:extLst>
          </p:cNvPr>
          <p:cNvSpPr/>
          <p:nvPr/>
        </p:nvSpPr>
        <p:spPr>
          <a:xfrm>
            <a:off x="8839200" y="1007615"/>
            <a:ext cx="2645546" cy="10031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あいまい検索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03D328CD-AD67-9870-D733-6F8E7E4A22B6}"/>
              </a:ext>
            </a:extLst>
          </p:cNvPr>
          <p:cNvSpPr/>
          <p:nvPr/>
        </p:nvSpPr>
        <p:spPr>
          <a:xfrm>
            <a:off x="2467992" y="2010792"/>
            <a:ext cx="4136994" cy="1078637"/>
          </a:xfrm>
          <a:prstGeom prst="wedgeRoundRectCallout">
            <a:avLst>
              <a:gd name="adj1" fmla="val -45332"/>
              <a:gd name="adj2" fmla="val 707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あいまい検索</a:t>
            </a:r>
            <a:endParaRPr kumimoji="1" lang="en-US" altLang="ja-JP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KANA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のラジオボタンを選択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KANA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のテキストボックスに検索したいカナを入力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046CA26E-DA19-D984-35BD-BF2590D9D977}"/>
              </a:ext>
            </a:extLst>
          </p:cNvPr>
          <p:cNvSpPr/>
          <p:nvPr/>
        </p:nvSpPr>
        <p:spPr>
          <a:xfrm>
            <a:off x="931299" y="5131292"/>
            <a:ext cx="1128320" cy="941033"/>
          </a:xfrm>
          <a:prstGeom prst="wedgeRoundRectCallout">
            <a:avLst>
              <a:gd name="adj1" fmla="val 64929"/>
              <a:gd name="adj2" fmla="val 238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検索結果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6C3BB70-4EF4-5D76-B170-DA3427C96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7" y="3384610"/>
            <a:ext cx="8621648" cy="3182350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D1B0D7B-7B00-0F7B-03B0-DDED0C95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8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394DB-5B63-9F44-C60E-5D419227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一覧画面（検索）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6C29289-E7A7-4DC4-70A7-CDEC60C516A6}"/>
              </a:ext>
            </a:extLst>
          </p:cNvPr>
          <p:cNvSpPr/>
          <p:nvPr/>
        </p:nvSpPr>
        <p:spPr>
          <a:xfrm>
            <a:off x="8839200" y="1007615"/>
            <a:ext cx="2645546" cy="10031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あいまい検索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03D328CD-AD67-9870-D733-6F8E7E4A22B6}"/>
              </a:ext>
            </a:extLst>
          </p:cNvPr>
          <p:cNvSpPr/>
          <p:nvPr/>
        </p:nvSpPr>
        <p:spPr>
          <a:xfrm>
            <a:off x="2467992" y="2010792"/>
            <a:ext cx="3986074" cy="1078637"/>
          </a:xfrm>
          <a:prstGeom prst="wedgeRoundRectCallout">
            <a:avLst>
              <a:gd name="adj1" fmla="val -45332"/>
              <a:gd name="adj2" fmla="val 707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あいまい検索</a:t>
            </a:r>
            <a:endParaRPr kumimoji="1" lang="en-US" altLang="ja-JP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登録されていない場合、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「該当のデータがありません」と表示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046CA26E-DA19-D984-35BD-BF2590D9D977}"/>
              </a:ext>
            </a:extLst>
          </p:cNvPr>
          <p:cNvSpPr/>
          <p:nvPr/>
        </p:nvSpPr>
        <p:spPr>
          <a:xfrm>
            <a:off x="931299" y="5131292"/>
            <a:ext cx="1128320" cy="941033"/>
          </a:xfrm>
          <a:prstGeom prst="wedgeRoundRectCallout">
            <a:avLst>
              <a:gd name="adj1" fmla="val 64929"/>
              <a:gd name="adj2" fmla="val 238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検索結果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4D75A25-0C5C-3894-10DF-C6E2B249A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27" y="3372844"/>
            <a:ext cx="7910005" cy="3299360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039E654-0278-17B5-3757-F6A461E0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3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021B6-EB91-7D3E-E668-686F42AD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詳細情報画面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BDA18F4-A9FB-8F27-C691-BAE91E22C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119" y="1874517"/>
            <a:ext cx="4254719" cy="4102311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F053C239-AAD8-5909-8B36-A4A7BBCFBE60}"/>
              </a:ext>
            </a:extLst>
          </p:cNvPr>
          <p:cNvSpPr/>
          <p:nvPr/>
        </p:nvSpPr>
        <p:spPr>
          <a:xfrm>
            <a:off x="4012707" y="6057204"/>
            <a:ext cx="1722268" cy="698702"/>
          </a:xfrm>
          <a:prstGeom prst="wedgeRoundRectCallout">
            <a:avLst>
              <a:gd name="adj1" fmla="val -69287"/>
              <a:gd name="adj2" fmla="val -632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一覧へ戻る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→一覧画面へ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2267C2A-B09F-39B8-7F9D-23D1CC583900}"/>
              </a:ext>
            </a:extLst>
          </p:cNvPr>
          <p:cNvSpPr/>
          <p:nvPr/>
        </p:nvSpPr>
        <p:spPr>
          <a:xfrm>
            <a:off x="1251678" y="6057204"/>
            <a:ext cx="1722267" cy="698702"/>
          </a:xfrm>
          <a:prstGeom prst="wedgeRoundRectCallout">
            <a:avLst>
              <a:gd name="adj1" fmla="val -8462"/>
              <a:gd name="adj2" fmla="val -1458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編集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→編集画面へ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856B2C94-BEFB-66C3-28A2-3FB94B4BE03E}"/>
              </a:ext>
            </a:extLst>
          </p:cNvPr>
          <p:cNvSpPr/>
          <p:nvPr/>
        </p:nvSpPr>
        <p:spPr>
          <a:xfrm>
            <a:off x="6471821" y="2317072"/>
            <a:ext cx="479395" cy="2352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CB4CBE-4FD7-55DC-DCEB-EC576F92538E}"/>
              </a:ext>
            </a:extLst>
          </p:cNvPr>
          <p:cNvSpPr txBox="1"/>
          <p:nvPr/>
        </p:nvSpPr>
        <p:spPr>
          <a:xfrm>
            <a:off x="7107944" y="3200975"/>
            <a:ext cx="2997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情報は編集不可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3697597-FB63-FF6E-4B57-6D15BB19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04094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159</TotalTime>
  <Words>308</Words>
  <Application>Microsoft Office PowerPoint</Application>
  <PresentationFormat>ワイド画面</PresentationFormat>
  <Paragraphs>102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Meiryo UI</vt:lpstr>
      <vt:lpstr>游ゴシック</vt:lpstr>
      <vt:lpstr>Arial</vt:lpstr>
      <vt:lpstr>Gill Sans MT</vt:lpstr>
      <vt:lpstr>Impact</vt:lpstr>
      <vt:lpstr>バッジ</vt:lpstr>
      <vt:lpstr>従業員アプリケーション</vt:lpstr>
      <vt:lpstr>目次</vt:lpstr>
      <vt:lpstr>画面遷移</vt:lpstr>
      <vt:lpstr>一覧画面</vt:lpstr>
      <vt:lpstr>一覧画面（検索）</vt:lpstr>
      <vt:lpstr>一覧画面（検索）</vt:lpstr>
      <vt:lpstr>一覧画面（検索）</vt:lpstr>
      <vt:lpstr>一覧画面（検索）</vt:lpstr>
      <vt:lpstr>詳細情報画面</vt:lpstr>
      <vt:lpstr>編集画面</vt:lpstr>
      <vt:lpstr>新規登録画面</vt:lpstr>
      <vt:lpstr>新規登録画面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従業員アプリケーション</dc:title>
  <dc:creator>sakura_momo1@outlook.jp</dc:creator>
  <cp:lastModifiedBy>sakura_momo1@outlook.jp</cp:lastModifiedBy>
  <cp:revision>1</cp:revision>
  <dcterms:created xsi:type="dcterms:W3CDTF">2022-05-10T22:00:44Z</dcterms:created>
  <dcterms:modified xsi:type="dcterms:W3CDTF">2022-05-11T05:34:29Z</dcterms:modified>
</cp:coreProperties>
</file>