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2D6F5-B267-4C17-AC66-67719D62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9220A5-5312-4F0F-89E2-331489B38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8105F-6B5B-4384-97EE-3165D658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E33AD-CF83-4349-A1E4-6E98EA70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803DD1-B4BD-47BE-99C0-42203E20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3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4AACE-BD4F-4121-A691-A37B344E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52061D-07D2-4510-9FBF-1E7101A3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708C7-74BC-4ED7-B547-2AC2676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24383-9962-457E-B491-97CB794F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7099A-6B8B-4870-92FE-51AFDC2E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448C17-E5A7-4EA0-97CC-5D0FD670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A864C2-5220-4576-91D8-243196EF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12EC0-486F-4EBE-9F89-BCB7167D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BB282-5AB1-4D25-AF33-87B2C10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0E4FD-0001-449A-81BE-B0B9834C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9B5A3-B4E8-4AB5-BD73-5AF8FF92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C523-2A34-4302-8827-4A4FC951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819F5-C3C8-4665-B8A4-A41E8412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30525-053B-447B-AE77-EE61E3F2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9E14B-8BB9-4F77-8370-B0AC5178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8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DB7D4-583F-4B4A-BA9D-42A85FFB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45832-0B59-44A4-A9FB-3AA37C84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86B16-06FF-4FC3-AF5F-031B6E6A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E7093-8B97-4216-B1A7-245AE76D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004D6-A9FE-47AF-9778-58DE30A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68B25-1863-408F-B902-6B193F2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D19AE-D469-404C-BB92-3395ECBC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01092-6BC9-4436-8ED1-9ECD46D5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776CC4-D35B-4B94-AF5F-A0A8B71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BAA120-3F60-4B9E-91F4-3D8C6736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28B72-5793-4513-9270-BA328EFE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0C36F-A260-49B3-8719-8184F1AA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FEEE9-777B-499B-ADCB-D653F4EF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76F1D-7719-47A7-B9EC-09B9D198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DB9EC5-35F6-4803-A771-A4FCFC9C4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FF8AF5-8FA8-485F-94E0-AF6BD27E8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A26B5E-00EB-43CE-B667-4713ABEE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6F82B3-1701-4D86-9BB6-8FFC2D84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B0626D-83C2-474E-B8E1-6226473F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FFA43-48E0-4937-B70C-34C677DC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8DE68-DCF8-4049-B2E5-E2243FC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01481A-A255-4437-BCD3-43DC1E96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D0E321-47FF-457A-A386-D8D2F2C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732644-DFA3-4F27-A026-1A5F24BE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F57762-2011-4A00-AEDA-D973B532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EC6A4E-3303-4671-80E1-60B800B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E498-76F1-4CAC-A32E-1EC56C9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5CA3E-4959-4BD9-A77B-CF5AE5CE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7C45D5-C51F-4894-BFBC-EF3DC366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6B5EE-B510-44B4-9D2F-4CBA8585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6D80D-F8E2-4787-9112-F8541091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41A15-8219-410F-A0D3-BC4290E1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21BC7-E883-4647-A29B-3D151D83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D00954-4D03-40F5-970E-E93C36603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5B9FE-F9F9-4B9D-8CDA-6E5D17E2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04384-0EF3-4B33-B927-91196171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9EFAE6-516C-43B6-B466-35458DE3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F0243-D6A9-43CE-881E-A5043F97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99654-1338-4E0C-95BD-FD54602E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165FA-7565-4BF2-9426-5ACF517C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B1A60-0ACF-4950-8689-A2F00553D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19F3-9352-4B93-95B0-3A77A2C33C0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DF8F-10B7-46A7-A8B9-8CA775F1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40EC8-7865-4579-9828-4CB3B292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267A7-E592-4888-B31E-62886D00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88F55-E52F-4748-AB6C-ED80E900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3FB7A4-F302-4B7B-9854-D983BC8D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24" y="0"/>
            <a:ext cx="12158951" cy="68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1AA9-B701-45CF-93F0-2FDBE7D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7E94D9-432B-4ECD-8721-4A3EF3DD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453"/>
          </a:xfrm>
        </p:spPr>
      </p:pic>
    </p:spTree>
    <p:extLst>
      <p:ext uri="{BB962C8B-B14F-4D97-AF65-F5344CB8AC3E}">
        <p14:creationId xmlns:p14="http://schemas.microsoft.com/office/powerpoint/2010/main" val="108447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E7B24-6531-48B8-80F4-41493AC9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70AA40-B3B9-49A8-ABEC-7CBCEFFB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841"/>
          </a:xfrm>
        </p:spPr>
      </p:pic>
    </p:spTree>
    <p:extLst>
      <p:ext uri="{BB962C8B-B14F-4D97-AF65-F5344CB8AC3E}">
        <p14:creationId xmlns:p14="http://schemas.microsoft.com/office/powerpoint/2010/main" val="23566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E962D-22FB-40A6-9B0F-DAC8DB28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AC0B9-087C-4E6D-AFB3-76B5E710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E4513-3F4A-46B8-99DE-A7A93676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8B43-A35C-4431-82D3-8A76F734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AD6FA-AF03-4B00-B55F-CE688AEE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A8E412-5F0C-405F-91E3-2D039E27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10236-8748-4CD0-8D37-41E6A3C7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EFE21-F756-4FF1-857C-83855081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392C6-8198-47DB-9954-A945EF5EA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ED473-C7F0-4437-976B-194AA1B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140AA-B37D-4289-A6A6-14D9FF98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4B905C-3E38-4786-9E39-A0465914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279B5-D968-4D36-9C82-476F139A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98C39A-E4B7-4692-B138-439AB6BC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788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86DA-E2E6-45D9-9985-1E116B34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A4AAA0-C8C7-41D2-AD55-0BC2BA0E9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416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0DFB5-981F-43DE-9CC3-148D4244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FF9961-DDAE-48FF-809D-DAE49F0D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0" y="-1"/>
            <a:ext cx="12175660" cy="6858001"/>
          </a:xfrm>
        </p:spPr>
      </p:pic>
    </p:spTree>
    <p:extLst>
      <p:ext uri="{BB962C8B-B14F-4D97-AF65-F5344CB8AC3E}">
        <p14:creationId xmlns:p14="http://schemas.microsoft.com/office/powerpoint/2010/main" val="223819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73267-74D5-41FF-A798-20169802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A3C052-7032-4855-8F54-C67C7743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2978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VENOM VENGER</dc:creator>
  <cp:lastModifiedBy>VENOM VENGER</cp:lastModifiedBy>
  <cp:revision>5</cp:revision>
  <dcterms:created xsi:type="dcterms:W3CDTF">2025-05-03T17:51:00Z</dcterms:created>
  <dcterms:modified xsi:type="dcterms:W3CDTF">2025-05-11T17:40:40Z</dcterms:modified>
</cp:coreProperties>
</file>